
<file path=[Content_Types].xml><?xml version="1.0" encoding="utf-8"?>
<Types xmlns="http://schemas.openxmlformats.org/package/2006/content-types">
  <Default Extension="png" ContentType="image/png"/>
  <Default Extension="jpeg" ContentType="image/jpeg"/>
  <Default Extension="gif" ContentType="image/gi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351" r:id="rId3"/>
    <p:sldId id="268" r:id="rId4"/>
    <p:sldId id="286" r:id="rId6"/>
    <p:sldId id="315" r:id="rId7"/>
    <p:sldId id="327" r:id="rId8"/>
    <p:sldId id="321" r:id="rId9"/>
    <p:sldId id="283" r:id="rId10"/>
    <p:sldId id="328" r:id="rId11"/>
    <p:sldId id="272" r:id="rId12"/>
    <p:sldId id="329" r:id="rId13"/>
    <p:sldId id="330" r:id="rId14"/>
    <p:sldId id="325" r:id="rId15"/>
    <p:sldId id="320" r:id="rId16"/>
    <p:sldId id="281" r:id="rId17"/>
    <p:sldId id="314" r:id="rId18"/>
    <p:sldId id="284" r:id="rId19"/>
    <p:sldId id="324" r:id="rId20"/>
    <p:sldId id="326" r:id="rId21"/>
    <p:sldId id="332" r:id="rId22"/>
    <p:sldId id="316" r:id="rId23"/>
    <p:sldId id="322" r:id="rId24"/>
    <p:sldId id="323" r:id="rId25"/>
    <p:sldId id="334" r:id="rId26"/>
    <p:sldId id="318" r:id="rId27"/>
    <p:sldId id="319" r:id="rId28"/>
    <p:sldId id="333" r:id="rId29"/>
    <p:sldId id="287" r:id="rId30"/>
    <p:sldId id="313"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AWEI" initials="H"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7C5FB"/>
    <a:srgbClr val="024596"/>
    <a:srgbClr val="5AD9FC"/>
    <a:srgbClr val="48E0D9"/>
    <a:srgbClr val="1CA49E"/>
    <a:srgbClr val="294744"/>
    <a:srgbClr val="007033"/>
    <a:srgbClr val="011631"/>
    <a:srgbClr val="043A82"/>
    <a:srgbClr val="0361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3" autoAdjust="0"/>
    <p:restoredTop sz="94660"/>
  </p:normalViewPr>
  <p:slideViewPr>
    <p:cSldViewPr snapToGrid="0">
      <p:cViewPr varScale="1">
        <p:scale>
          <a:sx n="71" d="100"/>
          <a:sy n="71" d="100"/>
        </p:scale>
        <p:origin x="-102" y="-360"/>
      </p:cViewPr>
      <p:guideLst>
        <p:guide orient="horz" pos="2160"/>
        <p:guide pos="3812"/>
      </p:guideLst>
    </p:cSldViewPr>
  </p:slideViewPr>
  <p:notesTextViewPr>
    <p:cViewPr>
      <p:scale>
        <a:sx n="1" d="1"/>
        <a:sy n="1" d="1"/>
      </p:scale>
      <p:origin x="0" y="0"/>
    </p:cViewPr>
  </p:notesTextViewPr>
  <p:sorterViewPr>
    <p:cViewPr>
      <p:scale>
        <a:sx n="100" d="100"/>
        <a:sy n="100" d="100"/>
      </p:scale>
      <p:origin x="0" y="5076"/>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5" Type="http://schemas.openxmlformats.org/officeDocument/2006/relationships/commentAuthors" Target="commentAuthors.xml"/><Relationship Id="rId34" Type="http://schemas.openxmlformats.org/officeDocument/2006/relationships/tableStyles" Target="tableStyles.xml"/><Relationship Id="rId33" Type="http://schemas.openxmlformats.org/officeDocument/2006/relationships/viewProps" Target="viewProps.xml"/><Relationship Id="rId32" Type="http://schemas.openxmlformats.org/officeDocument/2006/relationships/presProps" Target="presProps.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13BBE5-0BEA-4494-9BEF-C8C2F48C9E2D}"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CB8912-F0BA-4AD8-8415-DA1F26BCB09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仅标题">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6" name="图片占位符 5"/>
          <p:cNvSpPr>
            <a:spLocks noGrp="1"/>
          </p:cNvSpPr>
          <p:nvPr>
            <p:ph type="pic" sz="quarter" idx="10"/>
          </p:nvPr>
        </p:nvSpPr>
        <p:spPr>
          <a:xfrm>
            <a:off x="4445002" y="2"/>
            <a:ext cx="7746999" cy="6201533"/>
          </a:xfrm>
          <a:custGeom>
            <a:avLst/>
            <a:gdLst>
              <a:gd name="connsiteX0" fmla="*/ 1185492 w 7746999"/>
              <a:gd name="connsiteY0" fmla="*/ 0 h 6201533"/>
              <a:gd name="connsiteX1" fmla="*/ 7746999 w 7746999"/>
              <a:gd name="connsiteY1" fmla="*/ 0 h 6201533"/>
              <a:gd name="connsiteX2" fmla="*/ 7746999 w 7746999"/>
              <a:gd name="connsiteY2" fmla="*/ 6201533 h 6201533"/>
              <a:gd name="connsiteX3" fmla="*/ 7645868 w 7746999"/>
              <a:gd name="connsiteY3" fmla="*/ 6105575 h 6201533"/>
              <a:gd name="connsiteX4" fmla="*/ 7159489 w 7746999"/>
              <a:gd name="connsiteY4" fmla="*/ 5582180 h 6201533"/>
              <a:gd name="connsiteX5" fmla="*/ 6305049 w 7746999"/>
              <a:gd name="connsiteY5" fmla="*/ 4722417 h 6201533"/>
              <a:gd name="connsiteX6" fmla="*/ 5194278 w 7746999"/>
              <a:gd name="connsiteY6" fmla="*/ 4420942 h 6201533"/>
              <a:gd name="connsiteX7" fmla="*/ 4104868 w 7746999"/>
              <a:gd name="connsiteY7" fmla="*/ 4666588 h 6201533"/>
              <a:gd name="connsiteX8" fmla="*/ 2748447 w 7746999"/>
              <a:gd name="connsiteY8" fmla="*/ 5057390 h 6201533"/>
              <a:gd name="connsiteX9" fmla="*/ 1338621 w 7746999"/>
              <a:gd name="connsiteY9" fmla="*/ 4767080 h 6201533"/>
              <a:gd name="connsiteX10" fmla="*/ 291932 w 7746999"/>
              <a:gd name="connsiteY10" fmla="*/ 3605842 h 6201533"/>
              <a:gd name="connsiteX11" fmla="*/ 3559 w 7746999"/>
              <a:gd name="connsiteY11" fmla="*/ 2165460 h 6201533"/>
              <a:gd name="connsiteX12" fmla="*/ 430779 w 7746999"/>
              <a:gd name="connsiteY12" fmla="*/ 658083 h 6201533"/>
              <a:gd name="connsiteX13" fmla="*/ 1135694 w 7746999"/>
              <a:gd name="connsiteY13" fmla="*/ 23782 h 62015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746999" h="6201533">
                <a:moveTo>
                  <a:pt x="1185492" y="0"/>
                </a:moveTo>
                <a:lnTo>
                  <a:pt x="7746999" y="0"/>
                </a:lnTo>
                <a:lnTo>
                  <a:pt x="7746999" y="6201533"/>
                </a:lnTo>
                <a:lnTo>
                  <a:pt x="7645868" y="6105575"/>
                </a:lnTo>
                <a:cubicBezTo>
                  <a:pt x="7494255" y="5950998"/>
                  <a:pt x="7346397" y="5773393"/>
                  <a:pt x="7159489" y="5582180"/>
                </a:cubicBezTo>
                <a:cubicBezTo>
                  <a:pt x="6910277" y="5327229"/>
                  <a:pt x="6632585" y="4915957"/>
                  <a:pt x="6305049" y="4722417"/>
                </a:cubicBezTo>
                <a:cubicBezTo>
                  <a:pt x="5977514" y="4528877"/>
                  <a:pt x="5560975" y="4430247"/>
                  <a:pt x="5194278" y="4420942"/>
                </a:cubicBezTo>
                <a:cubicBezTo>
                  <a:pt x="4827581" y="4411636"/>
                  <a:pt x="4512506" y="4560514"/>
                  <a:pt x="4104868" y="4666588"/>
                </a:cubicBezTo>
                <a:cubicBezTo>
                  <a:pt x="3697230" y="4772662"/>
                  <a:pt x="3209486" y="5040642"/>
                  <a:pt x="2748447" y="5057390"/>
                </a:cubicBezTo>
                <a:cubicBezTo>
                  <a:pt x="2287405" y="5074138"/>
                  <a:pt x="1748039" y="5009005"/>
                  <a:pt x="1338621" y="4767080"/>
                </a:cubicBezTo>
                <a:cubicBezTo>
                  <a:pt x="929202" y="4525155"/>
                  <a:pt x="514442" y="4039446"/>
                  <a:pt x="291932" y="3605842"/>
                </a:cubicBezTo>
                <a:cubicBezTo>
                  <a:pt x="69422" y="3172239"/>
                  <a:pt x="-19583" y="2656753"/>
                  <a:pt x="3559" y="2165460"/>
                </a:cubicBezTo>
                <a:cubicBezTo>
                  <a:pt x="26701" y="1674167"/>
                  <a:pt x="192248" y="1050746"/>
                  <a:pt x="430779" y="658083"/>
                </a:cubicBezTo>
                <a:cubicBezTo>
                  <a:pt x="587315" y="400399"/>
                  <a:pt x="854142" y="171032"/>
                  <a:pt x="1135694" y="23782"/>
                </a:cubicBezTo>
                <a:close/>
              </a:path>
            </a:pathLst>
          </a:custGeom>
        </p:spPr>
        <p:txBody>
          <a:bodyPr wrap="square">
            <a:noAutofit/>
          </a:bodyPr>
          <a:lstStyle/>
          <a:p>
            <a:endParaRPr lang="zh-CN"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6" name="图片占位符 5"/>
          <p:cNvSpPr>
            <a:spLocks noGrp="1"/>
          </p:cNvSpPr>
          <p:nvPr>
            <p:ph type="pic" sz="quarter" idx="10"/>
          </p:nvPr>
        </p:nvSpPr>
        <p:spPr>
          <a:xfrm>
            <a:off x="1954959" y="1494408"/>
            <a:ext cx="4983021" cy="4250911"/>
          </a:xfrm>
          <a:custGeom>
            <a:avLst/>
            <a:gdLst>
              <a:gd name="connsiteX0" fmla="*/ 2429002 w 4983021"/>
              <a:gd name="connsiteY0" fmla="*/ 400 h 4250911"/>
              <a:gd name="connsiteX1" fmla="*/ 3728707 w 4983021"/>
              <a:gd name="connsiteY1" fmla="*/ 265308 h 4250911"/>
              <a:gd name="connsiteX2" fmla="*/ 4825239 w 4983021"/>
              <a:gd name="connsiteY2" fmla="*/ 1584553 h 4250911"/>
              <a:gd name="connsiteX3" fmla="*/ 4621938 w 4983021"/>
              <a:gd name="connsiteY3" fmla="*/ 3435538 h 4250911"/>
              <a:gd name="connsiteX4" fmla="*/ 2057642 w 4983021"/>
              <a:gd name="connsiteY4" fmla="*/ 4250911 h 4250911"/>
              <a:gd name="connsiteX5" fmla="*/ 319760 w 4983021"/>
              <a:gd name="connsiteY5" fmla="*/ 3612474 h 4250911"/>
              <a:gd name="connsiteX6" fmla="*/ 118753 w 4983021"/>
              <a:gd name="connsiteY6" fmla="*/ 2330540 h 4250911"/>
              <a:gd name="connsiteX7" fmla="*/ 1645081 w 4983021"/>
              <a:gd name="connsiteY7" fmla="*/ 188789 h 4250911"/>
              <a:gd name="connsiteX8" fmla="*/ 2429002 w 4983021"/>
              <a:gd name="connsiteY8" fmla="*/ 400 h 4250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983021" h="4250911">
                <a:moveTo>
                  <a:pt x="2429002" y="400"/>
                </a:moveTo>
                <a:cubicBezTo>
                  <a:pt x="2901364" y="-8082"/>
                  <a:pt x="3397441" y="119916"/>
                  <a:pt x="3728707" y="265308"/>
                </a:cubicBezTo>
                <a:cubicBezTo>
                  <a:pt x="4258733" y="497936"/>
                  <a:pt x="4676367" y="1056181"/>
                  <a:pt x="4825239" y="1584553"/>
                </a:cubicBezTo>
                <a:cubicBezTo>
                  <a:pt x="4974111" y="2112925"/>
                  <a:pt x="5164829" y="2935803"/>
                  <a:pt x="4621938" y="3435538"/>
                </a:cubicBezTo>
                <a:cubicBezTo>
                  <a:pt x="4079048" y="3935272"/>
                  <a:pt x="2909180" y="4234991"/>
                  <a:pt x="2057642" y="4250911"/>
                </a:cubicBezTo>
                <a:cubicBezTo>
                  <a:pt x="1409524" y="4227517"/>
                  <a:pt x="642908" y="3932536"/>
                  <a:pt x="319760" y="3612474"/>
                </a:cubicBezTo>
                <a:cubicBezTo>
                  <a:pt x="-3389" y="3292412"/>
                  <a:pt x="-102133" y="2901155"/>
                  <a:pt x="118753" y="2330540"/>
                </a:cubicBezTo>
                <a:cubicBezTo>
                  <a:pt x="339640" y="1759926"/>
                  <a:pt x="1043422" y="532994"/>
                  <a:pt x="1645081" y="188789"/>
                </a:cubicBezTo>
                <a:cubicBezTo>
                  <a:pt x="1870704" y="59712"/>
                  <a:pt x="2145584" y="5490"/>
                  <a:pt x="2429002" y="400"/>
                </a:cubicBezTo>
                <a:close/>
              </a:path>
            </a:pathLst>
          </a:custGeom>
        </p:spPr>
        <p:txBody>
          <a:bodyPr wrap="square">
            <a:noAutofit/>
          </a:bodyPr>
          <a:lstStyle/>
          <a:p>
            <a:endParaRPr lang="zh-CN"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仅标题">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2_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endParaRPr lang="zh-CN" alt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7" Type="http://schemas.openxmlformats.org/officeDocument/2006/relationships/image" Target="../media/image1.png"/><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90000">
              <a:schemeClr val="accent5">
                <a:lumMod val="13000"/>
              </a:schemeClr>
            </a:gs>
            <a:gs pos="0">
              <a:srgbClr val="5AD9FC">
                <a:lumMod val="84000"/>
                <a:lumOff val="16000"/>
              </a:srgb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文本框 1"/>
          <p:cNvSpPr txBox="1"/>
          <p:nvPr userDrawn="1"/>
        </p:nvSpPr>
        <p:spPr>
          <a:xfrm>
            <a:off x="4318000" y="2971800"/>
            <a:ext cx="3556000" cy="229870"/>
          </a:xfrm>
          <a:prstGeom prst="rect">
            <a:avLst/>
          </a:prstGeom>
          <a:noFill/>
        </p:spPr>
        <p:txBody>
          <a:bodyPr wrap="square" rtlCol="0">
            <a:spAutoFit/>
          </a:bodyPr>
          <a:lstStyle/>
          <a:p>
            <a:r>
              <a:rPr lang="zh-CN" altLang="en-US" sz="300" dirty="0">
                <a:solidFill>
                  <a:schemeClr val="bg1">
                    <a:alpha val="0"/>
                  </a:schemeClr>
                </a:solidFill>
                <a:latin typeface="微软雅黑" panose="020B0503020204020204" pitchFamily="34" charset="-122"/>
                <a:ea typeface="微软雅黑" panose="020B0503020204020204" pitchFamily="34" charset="-122"/>
                <a:sym typeface="+mn-ea"/>
              </a:rPr>
              <a:t>感谢您下载包图网平台上提供的</a:t>
            </a:r>
            <a:r>
              <a:rPr lang="en-US" altLang="zh-CN" sz="300" dirty="0">
                <a:solidFill>
                  <a:schemeClr val="bg1">
                    <a:alpha val="0"/>
                  </a:schemeClr>
                </a:solidFill>
                <a:latin typeface="微软雅黑" panose="020B0503020204020204" pitchFamily="34" charset="-122"/>
                <a:ea typeface="微软雅黑" panose="020B0503020204020204" pitchFamily="34" charset="-122"/>
                <a:sym typeface="+mn-ea"/>
              </a:rPr>
              <a:t>PPT</a:t>
            </a:r>
            <a:r>
              <a:rPr lang="zh-CN" altLang="en-US" sz="300" dirty="0">
                <a:solidFill>
                  <a:schemeClr val="bg1">
                    <a:alpha val="0"/>
                  </a:schemeClr>
                </a:solidFill>
                <a:latin typeface="微软雅黑" panose="020B0503020204020204" pitchFamily="34" charset="-122"/>
                <a:ea typeface="微软雅黑" panose="020B0503020204020204" pitchFamily="34" charset="-122"/>
                <a:sym typeface="+mn-ea"/>
              </a:rPr>
              <a:t>作品，为了您和包图网以及原创作者的利益，请勿复制、传播、销售，否则将承担法律责任！包图网将对作品进行维权，按照传播下载次数进行十倍的索取赔偿！</a:t>
            </a:r>
            <a:endParaRPr lang="zh-CN" altLang="en-US" sz="300" dirty="0">
              <a:solidFill>
                <a:schemeClr val="bg1">
                  <a:alpha val="0"/>
                </a:schemeClr>
              </a:solidFill>
              <a:latin typeface="微软雅黑" panose="020B0503020204020204" pitchFamily="34" charset="-122"/>
              <a:ea typeface="微软雅黑" panose="020B0503020204020204" pitchFamily="34" charset="-122"/>
              <a:sym typeface="+mn-ea"/>
            </a:endParaRPr>
          </a:p>
          <a:p>
            <a:r>
              <a:rPr lang="en-US" altLang="zh-CN" sz="600" dirty="0">
                <a:solidFill>
                  <a:schemeClr val="bg1">
                    <a:alpha val="0"/>
                  </a:schemeClr>
                </a:solidFill>
                <a:latin typeface="微软雅黑" panose="020B0503020204020204" pitchFamily="34" charset="-122"/>
                <a:ea typeface="微软雅黑" panose="020B0503020204020204" pitchFamily="34" charset="-122"/>
                <a:sym typeface="+mn-ea"/>
              </a:rPr>
              <a:t>ibaotu.com</a:t>
            </a:r>
            <a:endParaRPr lang="en-US" altLang="zh-CN" sz="600" dirty="0">
              <a:solidFill>
                <a:schemeClr val="bg1">
                  <a:alpha val="0"/>
                </a:schemeClr>
              </a:solidFill>
              <a:latin typeface="微软雅黑" panose="020B0503020204020204" pitchFamily="34" charset="-122"/>
              <a:ea typeface="微软雅黑" panose="020B0503020204020204" pitchFamily="34" charset="-122"/>
              <a:sym typeface="+mn-ea"/>
            </a:endParaRPr>
          </a:p>
        </p:txBody>
      </p:sp>
      <p:grpSp>
        <p:nvGrpSpPr>
          <p:cNvPr id="3" name="组合 2"/>
          <p:cNvGrpSpPr/>
          <p:nvPr userDrawn="1"/>
        </p:nvGrpSpPr>
        <p:grpSpPr>
          <a:xfrm>
            <a:off x="10820511" y="5527656"/>
            <a:ext cx="1155868" cy="1155870"/>
            <a:chOff x="2842363" y="2750157"/>
            <a:chExt cx="2311735" cy="2311738"/>
          </a:xfrm>
        </p:grpSpPr>
        <p:sp>
          <p:nvSpPr>
            <p:cNvPr id="4" name="椭圆 3"/>
            <p:cNvSpPr/>
            <p:nvPr/>
          </p:nvSpPr>
          <p:spPr>
            <a:xfrm>
              <a:off x="2842363" y="2750157"/>
              <a:ext cx="2311735" cy="2311738"/>
            </a:xfrm>
            <a:prstGeom prst="ellipse">
              <a:avLst/>
            </a:prstGeom>
            <a:solidFill>
              <a:srgbClr val="011631"/>
            </a:solidFill>
            <a:ln>
              <a:solidFill>
                <a:schemeClr val="bg1">
                  <a:alpha val="50000"/>
                </a:schemeClr>
              </a:solidFill>
            </a:ln>
            <a:effectLst>
              <a:outerShdw blurRad="177800" dist="114300" dir="2700000" algn="tl"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
          <p:nvSpPr>
            <p:cNvPr id="5" name="椭圆 10"/>
            <p:cNvSpPr/>
            <p:nvPr/>
          </p:nvSpPr>
          <p:spPr>
            <a:xfrm>
              <a:off x="3587068" y="3522888"/>
              <a:ext cx="822324" cy="821181"/>
            </a:xfrm>
            <a:custGeom>
              <a:avLst/>
              <a:gdLst>
                <a:gd name="connsiteX0" fmla="*/ 113399 w 608697"/>
                <a:gd name="connsiteY0" fmla="*/ 462557 h 607851"/>
                <a:gd name="connsiteX1" fmla="*/ 330105 w 608697"/>
                <a:gd name="connsiteY1" fmla="*/ 462557 h 607851"/>
                <a:gd name="connsiteX2" fmla="*/ 224848 w 608697"/>
                <a:gd name="connsiteY2" fmla="*/ 538979 h 607851"/>
                <a:gd name="connsiteX3" fmla="*/ 113399 w 608697"/>
                <a:gd name="connsiteY3" fmla="*/ 462557 h 607851"/>
                <a:gd name="connsiteX4" fmla="*/ 418665 w 608697"/>
                <a:gd name="connsiteY4" fmla="*/ 417183 h 607851"/>
                <a:gd name="connsiteX5" fmla="*/ 378446 w 608697"/>
                <a:gd name="connsiteY5" fmla="*/ 540800 h 607851"/>
                <a:gd name="connsiteX6" fmla="*/ 243239 w 608697"/>
                <a:gd name="connsiteY6" fmla="*/ 544452 h 607851"/>
                <a:gd name="connsiteX7" fmla="*/ 418665 w 608697"/>
                <a:gd name="connsiteY7" fmla="*/ 417183 h 607851"/>
                <a:gd name="connsiteX8" fmla="*/ 463491 w 608697"/>
                <a:gd name="connsiteY8" fmla="*/ 328482 h 607851"/>
                <a:gd name="connsiteX9" fmla="*/ 503696 w 608697"/>
                <a:gd name="connsiteY9" fmla="*/ 452075 h 607851"/>
                <a:gd name="connsiteX10" fmla="*/ 396507 w 608697"/>
                <a:gd name="connsiteY10" fmla="*/ 534321 h 607851"/>
                <a:gd name="connsiteX11" fmla="*/ 463491 w 608697"/>
                <a:gd name="connsiteY11" fmla="*/ 328482 h 607851"/>
                <a:gd name="connsiteX12" fmla="*/ 56382 w 608697"/>
                <a:gd name="connsiteY12" fmla="*/ 320226 h 607851"/>
                <a:gd name="connsiteX13" fmla="*/ 231808 w 608697"/>
                <a:gd name="connsiteY13" fmla="*/ 447456 h 607851"/>
                <a:gd name="connsiteX14" fmla="*/ 101675 w 608697"/>
                <a:gd name="connsiteY14" fmla="*/ 447456 h 607851"/>
                <a:gd name="connsiteX15" fmla="*/ 56382 w 608697"/>
                <a:gd name="connsiteY15" fmla="*/ 320226 h 607851"/>
                <a:gd name="connsiteX16" fmla="*/ 447526 w 608697"/>
                <a:gd name="connsiteY16" fmla="*/ 230396 h 607851"/>
                <a:gd name="connsiteX17" fmla="*/ 552810 w 608697"/>
                <a:gd name="connsiteY17" fmla="*/ 306756 h 607851"/>
                <a:gd name="connsiteX18" fmla="*/ 514484 w 608697"/>
                <a:gd name="connsiteY18" fmla="*/ 436306 h 607851"/>
                <a:gd name="connsiteX19" fmla="*/ 447526 w 608697"/>
                <a:gd name="connsiteY19" fmla="*/ 230396 h 607851"/>
                <a:gd name="connsiteX20" fmla="*/ 94214 w 608697"/>
                <a:gd name="connsiteY20" fmla="*/ 171545 h 607851"/>
                <a:gd name="connsiteX21" fmla="*/ 161172 w 608697"/>
                <a:gd name="connsiteY21" fmla="*/ 377455 h 607851"/>
                <a:gd name="connsiteX22" fmla="*/ 55888 w 608697"/>
                <a:gd name="connsiteY22" fmla="*/ 301095 h 607851"/>
                <a:gd name="connsiteX23" fmla="*/ 94214 w 608697"/>
                <a:gd name="connsiteY23" fmla="*/ 171545 h 607851"/>
                <a:gd name="connsiteX24" fmla="*/ 376960 w 608697"/>
                <a:gd name="connsiteY24" fmla="*/ 160395 h 607851"/>
                <a:gd name="connsiteX25" fmla="*/ 507041 w 608697"/>
                <a:gd name="connsiteY25" fmla="*/ 160395 h 607851"/>
                <a:gd name="connsiteX26" fmla="*/ 552315 w 608697"/>
                <a:gd name="connsiteY26" fmla="*/ 287625 h 607851"/>
                <a:gd name="connsiteX27" fmla="*/ 376960 w 608697"/>
                <a:gd name="connsiteY27" fmla="*/ 160395 h 607851"/>
                <a:gd name="connsiteX28" fmla="*/ 212260 w 608697"/>
                <a:gd name="connsiteY28" fmla="*/ 73529 h 607851"/>
                <a:gd name="connsiteX29" fmla="*/ 145233 w 608697"/>
                <a:gd name="connsiteY29" fmla="*/ 279298 h 607851"/>
                <a:gd name="connsiteX30" fmla="*/ 105001 w 608697"/>
                <a:gd name="connsiteY30" fmla="*/ 155747 h 607851"/>
                <a:gd name="connsiteX31" fmla="*/ 212260 w 608697"/>
                <a:gd name="connsiteY31" fmla="*/ 73529 h 607851"/>
                <a:gd name="connsiteX32" fmla="*/ 383849 w 608697"/>
                <a:gd name="connsiteY32" fmla="*/ 68801 h 607851"/>
                <a:gd name="connsiteX33" fmla="*/ 495298 w 608697"/>
                <a:gd name="connsiteY33" fmla="*/ 145223 h 607851"/>
                <a:gd name="connsiteX34" fmla="*/ 278592 w 608697"/>
                <a:gd name="connsiteY34" fmla="*/ 145223 h 607851"/>
                <a:gd name="connsiteX35" fmla="*/ 383849 w 608697"/>
                <a:gd name="connsiteY35" fmla="*/ 68801 h 607851"/>
                <a:gd name="connsiteX36" fmla="*/ 297630 w 608697"/>
                <a:gd name="connsiteY36" fmla="*/ 55890 h 607851"/>
                <a:gd name="connsiteX37" fmla="*/ 365458 w 608697"/>
                <a:gd name="connsiteY37" fmla="*/ 63394 h 607851"/>
                <a:gd name="connsiteX38" fmla="*/ 190103 w 608697"/>
                <a:gd name="connsiteY38" fmla="*/ 190597 h 607851"/>
                <a:gd name="connsiteX39" fmla="*/ 230306 w 608697"/>
                <a:gd name="connsiteY39" fmla="*/ 67043 h 607851"/>
                <a:gd name="connsiteX40" fmla="*/ 297630 w 608697"/>
                <a:gd name="connsiteY40" fmla="*/ 55890 h 607851"/>
                <a:gd name="connsiteX41" fmla="*/ 304349 w 608697"/>
                <a:gd name="connsiteY41" fmla="*/ 24806 h 607851"/>
                <a:gd name="connsiteX42" fmla="*/ 106746 w 608697"/>
                <a:gd name="connsiteY42" fmla="*/ 106597 h 607851"/>
                <a:gd name="connsiteX43" fmla="*/ 24840 w 608697"/>
                <a:gd name="connsiteY43" fmla="*/ 303926 h 607851"/>
                <a:gd name="connsiteX44" fmla="*/ 106746 w 608697"/>
                <a:gd name="connsiteY44" fmla="*/ 501254 h 607851"/>
                <a:gd name="connsiteX45" fmla="*/ 304349 w 608697"/>
                <a:gd name="connsiteY45" fmla="*/ 583045 h 607851"/>
                <a:gd name="connsiteX46" fmla="*/ 501951 w 608697"/>
                <a:gd name="connsiteY46" fmla="*/ 501254 h 607851"/>
                <a:gd name="connsiteX47" fmla="*/ 583857 w 608697"/>
                <a:gd name="connsiteY47" fmla="*/ 303926 h 607851"/>
                <a:gd name="connsiteX48" fmla="*/ 501951 w 608697"/>
                <a:gd name="connsiteY48" fmla="*/ 106597 h 607851"/>
                <a:gd name="connsiteX49" fmla="*/ 304349 w 608697"/>
                <a:gd name="connsiteY49" fmla="*/ 24806 h 607851"/>
                <a:gd name="connsiteX50" fmla="*/ 304349 w 608697"/>
                <a:gd name="connsiteY50" fmla="*/ 0 h 607851"/>
                <a:gd name="connsiteX51" fmla="*/ 608697 w 608697"/>
                <a:gd name="connsiteY51" fmla="*/ 303926 h 607851"/>
                <a:gd name="connsiteX52" fmla="*/ 304349 w 608697"/>
                <a:gd name="connsiteY52" fmla="*/ 607851 h 607851"/>
                <a:gd name="connsiteX53" fmla="*/ 0 w 608697"/>
                <a:gd name="connsiteY53" fmla="*/ 303926 h 607851"/>
                <a:gd name="connsiteX54" fmla="*/ 304349 w 608697"/>
                <a:gd name="connsiteY54" fmla="*/ 0 h 607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608697" h="607851">
                  <a:moveTo>
                    <a:pt x="113399" y="462557"/>
                  </a:moveTo>
                  <a:lnTo>
                    <a:pt x="330105" y="462557"/>
                  </a:lnTo>
                  <a:cubicBezTo>
                    <a:pt x="295044" y="488031"/>
                    <a:pt x="259983" y="513505"/>
                    <a:pt x="224848" y="538979"/>
                  </a:cubicBezTo>
                  <a:cubicBezTo>
                    <a:pt x="181358" y="524305"/>
                    <a:pt x="142716" y="497863"/>
                    <a:pt x="113399" y="462557"/>
                  </a:cubicBezTo>
                  <a:close/>
                  <a:moveTo>
                    <a:pt x="418665" y="417183"/>
                  </a:moveTo>
                  <a:cubicBezTo>
                    <a:pt x="405234" y="458389"/>
                    <a:pt x="391803" y="499595"/>
                    <a:pt x="378446" y="540800"/>
                  </a:cubicBezTo>
                  <a:cubicBezTo>
                    <a:pt x="334571" y="554436"/>
                    <a:pt x="287786" y="555703"/>
                    <a:pt x="243239" y="544452"/>
                  </a:cubicBezTo>
                  <a:cubicBezTo>
                    <a:pt x="301665" y="501979"/>
                    <a:pt x="360165" y="459581"/>
                    <a:pt x="418665" y="417183"/>
                  </a:cubicBezTo>
                  <a:close/>
                  <a:moveTo>
                    <a:pt x="463491" y="328482"/>
                  </a:moveTo>
                  <a:cubicBezTo>
                    <a:pt x="476918" y="369680"/>
                    <a:pt x="490270" y="410877"/>
                    <a:pt x="503696" y="452075"/>
                  </a:cubicBezTo>
                  <a:cubicBezTo>
                    <a:pt x="476246" y="488877"/>
                    <a:pt x="439174" y="517335"/>
                    <a:pt x="396507" y="534321"/>
                  </a:cubicBezTo>
                  <a:cubicBezTo>
                    <a:pt x="418810" y="465708"/>
                    <a:pt x="441188" y="397095"/>
                    <a:pt x="463491" y="328482"/>
                  </a:cubicBezTo>
                  <a:close/>
                  <a:moveTo>
                    <a:pt x="56382" y="320226"/>
                  </a:moveTo>
                  <a:cubicBezTo>
                    <a:pt x="114882" y="362611"/>
                    <a:pt x="173383" y="404996"/>
                    <a:pt x="231808" y="447456"/>
                  </a:cubicBezTo>
                  <a:lnTo>
                    <a:pt x="101675" y="447456"/>
                  </a:lnTo>
                  <a:cubicBezTo>
                    <a:pt x="75111" y="409987"/>
                    <a:pt x="59441" y="365963"/>
                    <a:pt x="56382" y="320226"/>
                  </a:cubicBezTo>
                  <a:close/>
                  <a:moveTo>
                    <a:pt x="447526" y="230396"/>
                  </a:moveTo>
                  <a:cubicBezTo>
                    <a:pt x="482646" y="255874"/>
                    <a:pt x="517691" y="281352"/>
                    <a:pt x="552810" y="306756"/>
                  </a:cubicBezTo>
                  <a:cubicBezTo>
                    <a:pt x="552214" y="352646"/>
                    <a:pt x="539016" y="397493"/>
                    <a:pt x="514484" y="436306"/>
                  </a:cubicBezTo>
                  <a:cubicBezTo>
                    <a:pt x="492190" y="367694"/>
                    <a:pt x="469895" y="299008"/>
                    <a:pt x="447526" y="230396"/>
                  </a:cubicBezTo>
                  <a:close/>
                  <a:moveTo>
                    <a:pt x="94214" y="171545"/>
                  </a:moveTo>
                  <a:cubicBezTo>
                    <a:pt x="116508" y="240157"/>
                    <a:pt x="138803" y="308843"/>
                    <a:pt x="161172" y="377455"/>
                  </a:cubicBezTo>
                  <a:cubicBezTo>
                    <a:pt x="126053" y="351977"/>
                    <a:pt x="91008" y="326499"/>
                    <a:pt x="55888" y="301095"/>
                  </a:cubicBezTo>
                  <a:cubicBezTo>
                    <a:pt x="56410" y="255205"/>
                    <a:pt x="69682" y="210358"/>
                    <a:pt x="94214" y="171545"/>
                  </a:cubicBezTo>
                  <a:close/>
                  <a:moveTo>
                    <a:pt x="376960" y="160395"/>
                  </a:moveTo>
                  <a:lnTo>
                    <a:pt x="507041" y="160395"/>
                  </a:lnTo>
                  <a:cubicBezTo>
                    <a:pt x="533594" y="197864"/>
                    <a:pt x="549257" y="241888"/>
                    <a:pt x="552315" y="287625"/>
                  </a:cubicBezTo>
                  <a:cubicBezTo>
                    <a:pt x="493839" y="245240"/>
                    <a:pt x="435362" y="202855"/>
                    <a:pt x="376960" y="160395"/>
                  </a:cubicBezTo>
                  <a:close/>
                  <a:moveTo>
                    <a:pt x="212260" y="73529"/>
                  </a:moveTo>
                  <a:cubicBezTo>
                    <a:pt x="189942" y="142119"/>
                    <a:pt x="167550" y="210708"/>
                    <a:pt x="145233" y="279298"/>
                  </a:cubicBezTo>
                  <a:cubicBezTo>
                    <a:pt x="131797" y="238114"/>
                    <a:pt x="118436" y="196931"/>
                    <a:pt x="105001" y="155747"/>
                  </a:cubicBezTo>
                  <a:cubicBezTo>
                    <a:pt x="132469" y="118958"/>
                    <a:pt x="169566" y="90509"/>
                    <a:pt x="212260" y="73529"/>
                  </a:cubicBezTo>
                  <a:close/>
                  <a:moveTo>
                    <a:pt x="383849" y="68801"/>
                  </a:moveTo>
                  <a:cubicBezTo>
                    <a:pt x="427340" y="83475"/>
                    <a:pt x="465981" y="109917"/>
                    <a:pt x="495298" y="145223"/>
                  </a:cubicBezTo>
                  <a:lnTo>
                    <a:pt x="278592" y="145223"/>
                  </a:lnTo>
                  <a:cubicBezTo>
                    <a:pt x="313653" y="119749"/>
                    <a:pt x="348714" y="94275"/>
                    <a:pt x="383849" y="68801"/>
                  </a:cubicBezTo>
                  <a:close/>
                  <a:moveTo>
                    <a:pt x="297630" y="55890"/>
                  </a:moveTo>
                  <a:cubicBezTo>
                    <a:pt x="320370" y="55276"/>
                    <a:pt x="343194" y="57771"/>
                    <a:pt x="365458" y="63394"/>
                  </a:cubicBezTo>
                  <a:cubicBezTo>
                    <a:pt x="307056" y="105844"/>
                    <a:pt x="248580" y="148221"/>
                    <a:pt x="190103" y="190597"/>
                  </a:cubicBezTo>
                  <a:cubicBezTo>
                    <a:pt x="203529" y="149412"/>
                    <a:pt x="216955" y="108228"/>
                    <a:pt x="230306" y="67043"/>
                  </a:cubicBezTo>
                  <a:cubicBezTo>
                    <a:pt x="252234" y="60229"/>
                    <a:pt x="274890" y="56505"/>
                    <a:pt x="297630" y="55890"/>
                  </a:cubicBezTo>
                  <a:close/>
                  <a:moveTo>
                    <a:pt x="304349" y="24806"/>
                  </a:moveTo>
                  <a:cubicBezTo>
                    <a:pt x="229679" y="24806"/>
                    <a:pt x="159485" y="53857"/>
                    <a:pt x="106746" y="106597"/>
                  </a:cubicBezTo>
                  <a:cubicBezTo>
                    <a:pt x="53932" y="159263"/>
                    <a:pt x="24840" y="229359"/>
                    <a:pt x="24840" y="303926"/>
                  </a:cubicBezTo>
                  <a:cubicBezTo>
                    <a:pt x="24840" y="378492"/>
                    <a:pt x="53932" y="448588"/>
                    <a:pt x="106746" y="501254"/>
                  </a:cubicBezTo>
                  <a:cubicBezTo>
                    <a:pt x="159485" y="553994"/>
                    <a:pt x="229679" y="583045"/>
                    <a:pt x="304349" y="583045"/>
                  </a:cubicBezTo>
                  <a:cubicBezTo>
                    <a:pt x="379018" y="583045"/>
                    <a:pt x="449213" y="553994"/>
                    <a:pt x="501951" y="501254"/>
                  </a:cubicBezTo>
                  <a:cubicBezTo>
                    <a:pt x="554765" y="448588"/>
                    <a:pt x="583857" y="378492"/>
                    <a:pt x="583857" y="303926"/>
                  </a:cubicBezTo>
                  <a:cubicBezTo>
                    <a:pt x="583857" y="229359"/>
                    <a:pt x="554765" y="159263"/>
                    <a:pt x="501951" y="106597"/>
                  </a:cubicBezTo>
                  <a:cubicBezTo>
                    <a:pt x="449213" y="53857"/>
                    <a:pt x="379018" y="24806"/>
                    <a:pt x="304349" y="24806"/>
                  </a:cubicBezTo>
                  <a:close/>
                  <a:moveTo>
                    <a:pt x="304349" y="0"/>
                  </a:moveTo>
                  <a:cubicBezTo>
                    <a:pt x="472412" y="0"/>
                    <a:pt x="608697" y="136096"/>
                    <a:pt x="608697" y="303926"/>
                  </a:cubicBezTo>
                  <a:cubicBezTo>
                    <a:pt x="608697" y="471755"/>
                    <a:pt x="472412" y="607851"/>
                    <a:pt x="304349" y="607851"/>
                  </a:cubicBezTo>
                  <a:cubicBezTo>
                    <a:pt x="136286" y="607851"/>
                    <a:pt x="0" y="471755"/>
                    <a:pt x="0" y="303926"/>
                  </a:cubicBezTo>
                  <a:cubicBezTo>
                    <a:pt x="0" y="136096"/>
                    <a:pt x="136286" y="0"/>
                    <a:pt x="30434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a:p>
          </p:txBody>
        </p:sp>
      </p:grpSp>
      <p:pic>
        <p:nvPicPr>
          <p:cNvPr id="12" name="图片 11" descr="水印"/>
          <p:cNvPicPr>
            <a:picLocks noChangeAspect="1"/>
          </p:cNvPicPr>
          <p:nvPr userDrawn="1"/>
        </p:nvPicPr>
        <p:blipFill>
          <a:blip r:embed="rId7">
            <a:grayscl/>
            <a:lum bright="70000" contrast="-70000"/>
          </a:blip>
          <a:stretch>
            <a:fillRect/>
          </a:stretch>
        </p:blipFill>
        <p:spPr>
          <a:xfrm>
            <a:off x="7179945" y="29845"/>
            <a:ext cx="4902200" cy="158686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image" Target="../media/image1.png"/><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3.xml"/><Relationship Id="rId1" Type="http://schemas.openxmlformats.org/officeDocument/2006/relationships/image" Target="../media/image3.GIF"/></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3.xml"/><Relationship Id="rId1" Type="http://schemas.openxmlformats.org/officeDocument/2006/relationships/image" Target="../media/image3.GIF"/></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3.xml"/><Relationship Id="rId1" Type="http://schemas.openxmlformats.org/officeDocument/2006/relationships/image" Target="../media/image3.GIF"/></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6" Type="http://schemas.openxmlformats.org/officeDocument/2006/relationships/notesSlide" Target="../notesSlides/notesSlide13.xml"/><Relationship Id="rId5" Type="http://schemas.openxmlformats.org/officeDocument/2006/relationships/slideLayout" Target="../slideLayouts/slideLayout3.xml"/><Relationship Id="rId4" Type="http://schemas.openxmlformats.org/officeDocument/2006/relationships/image" Target="../media/image3.GIF"/><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s>
</file>

<file path=ppt/slides/_rels/slide15.xml.rels><?xml version="1.0" encoding="UTF-8" standalone="yes"?>
<Relationships xmlns="http://schemas.openxmlformats.org/package/2006/relationships"><Relationship Id="rId5" Type="http://schemas.openxmlformats.org/officeDocument/2006/relationships/notesSlide" Target="../notesSlides/notesSlide14.xml"/><Relationship Id="rId4" Type="http://schemas.openxmlformats.org/officeDocument/2006/relationships/slideLayout" Target="../slideLayouts/slideLayout3.xml"/><Relationship Id="rId3" Type="http://schemas.openxmlformats.org/officeDocument/2006/relationships/image" Target="../media/image3.GIF"/><Relationship Id="rId2" Type="http://schemas.openxmlformats.org/officeDocument/2006/relationships/tags" Target="../tags/tag5.xml"/><Relationship Id="rId1" Type="http://schemas.openxmlformats.org/officeDocument/2006/relationships/tags" Target="../tags/tag4.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3.xml"/><Relationship Id="rId1" Type="http://schemas.openxmlformats.org/officeDocument/2006/relationships/image" Target="../media/image3.GIF"/></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3.xml"/><Relationship Id="rId1" Type="http://schemas.openxmlformats.org/officeDocument/2006/relationships/image" Target="../media/image3.GIF"/></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3.xml"/><Relationship Id="rId1" Type="http://schemas.openxmlformats.org/officeDocument/2006/relationships/image" Target="../media/image3.GIF"/></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3.xml"/><Relationship Id="rId1" Type="http://schemas.openxmlformats.org/officeDocument/2006/relationships/image" Target="../media/image4.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3.xml"/><Relationship Id="rId1" Type="http://schemas.openxmlformats.org/officeDocument/2006/relationships/image" Target="../media/image5.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3.xml"/><Relationship Id="rId1" Type="http://schemas.openxmlformats.org/officeDocument/2006/relationships/image" Target="../media/image3.GI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xml"/><Relationship Id="rId1" Type="http://schemas.openxmlformats.org/officeDocument/2006/relationships/image" Target="../media/image3.GIF"/></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3.xml"/><Relationship Id="rId1" Type="http://schemas.openxmlformats.org/officeDocument/2006/relationships/image" Target="../media/image3.GIF"/></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3.xml"/><Relationship Id="rId1" Type="http://schemas.openxmlformats.org/officeDocument/2006/relationships/image" Target="../media/image3.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762000" y="1246505"/>
            <a:ext cx="6538595" cy="5015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4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4000" b="1">
              <a:solidFill>
                <a:srgbClr val="FF0000"/>
              </a:solidFill>
              <a:latin typeface="HelveticaNeue" panose="02000503000000020004" pitchFamily="2" charset="0"/>
            </a:endParaRPr>
          </a:p>
          <a:p>
            <a:pPr eaLnBrk="1" hangingPunct="1">
              <a:spcBef>
                <a:spcPct val="0"/>
              </a:spcBef>
              <a:buFontTx/>
              <a:buNone/>
              <a:defRPr/>
            </a:pP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更多教学资源请关注</a:t>
            </a: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公众号：溯恩高中英语</a:t>
            </a:r>
            <a:endParaRPr lang="zh-CN" altLang="en-US" sz="400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271385" y="2273935"/>
            <a:ext cx="3359150" cy="335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7311390" y="1616710"/>
            <a:ext cx="3603625" cy="7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4000" b="1">
                <a:latin typeface="华文新魏" panose="02010800040101010101" pitchFamily="2" charset="-122"/>
              </a:rPr>
              <a:t>知识产权声明</a:t>
            </a:r>
            <a:endParaRPr lang="zh-CN" altLang="en-US" sz="4000" b="1">
              <a:latin typeface="华文新魏" panose="02010800040101010101" pitchFamily="2" charset="-122"/>
            </a:endParaRPr>
          </a:p>
        </p:txBody>
      </p:sp>
      <p:pic>
        <p:nvPicPr>
          <p:cNvPr id="12" name="图片 11" descr="水印"/>
          <p:cNvPicPr>
            <a:picLocks noChangeAspect="1"/>
          </p:cNvPicPr>
          <p:nvPr userDrawn="1"/>
        </p:nvPicPr>
        <p:blipFill>
          <a:blip r:embed="rId2"/>
          <a:stretch>
            <a:fillRect/>
          </a:stretch>
        </p:blipFill>
        <p:spPr>
          <a:xfrm>
            <a:off x="7179945" y="29845"/>
            <a:ext cx="4902200" cy="1586865"/>
          </a:xfrm>
          <a:prstGeom prst="rect">
            <a:avLst/>
          </a:prstGeom>
        </p:spPr>
      </p:pic>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330395"/>
            <a:ext cx="952409" cy="1055710"/>
            <a:chOff x="-1" y="1447994"/>
            <a:chExt cx="2805034" cy="3109278"/>
          </a:xfrm>
        </p:grpSpPr>
        <p:sp>
          <p:nvSpPr>
            <p:cNvPr id="3" name="等腰三角形 2"/>
            <p:cNvSpPr/>
            <p:nvPr/>
          </p:nvSpPr>
          <p:spPr>
            <a:xfrm rot="5400000">
              <a:off x="1494447" y="1952797"/>
              <a:ext cx="1407667" cy="121350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4" name="等腰三角形 3"/>
            <p:cNvSpPr/>
            <p:nvPr/>
          </p:nvSpPr>
          <p:spPr>
            <a:xfrm rot="5400000">
              <a:off x="1071974" y="2824215"/>
              <a:ext cx="1861431" cy="1604683"/>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5" name="等腰三角形 4"/>
            <p:cNvSpPr/>
            <p:nvPr/>
          </p:nvSpPr>
          <p:spPr>
            <a:xfrm rot="5400000">
              <a:off x="666283" y="1922036"/>
              <a:ext cx="573627" cy="494506"/>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6" name="等腰三角形 5"/>
            <p:cNvSpPr/>
            <p:nvPr/>
          </p:nvSpPr>
          <p:spPr>
            <a:xfrm rot="5400000">
              <a:off x="25871" y="2603510"/>
              <a:ext cx="1757001" cy="151465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8" name="等腰三角形 7"/>
            <p:cNvSpPr/>
            <p:nvPr/>
          </p:nvSpPr>
          <p:spPr>
            <a:xfrm rot="5400000">
              <a:off x="-123297" y="1571295"/>
              <a:ext cx="1787853" cy="15412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9" name="等腰三角形 8"/>
            <p:cNvSpPr/>
            <p:nvPr/>
          </p:nvSpPr>
          <p:spPr>
            <a:xfrm rot="5400000">
              <a:off x="-41147" y="2301117"/>
              <a:ext cx="596655" cy="514358"/>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0" name="等腰三角形 9"/>
            <p:cNvSpPr/>
            <p:nvPr/>
          </p:nvSpPr>
          <p:spPr>
            <a:xfrm rot="5400000">
              <a:off x="-50998" y="3868826"/>
              <a:ext cx="739443" cy="63745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grpSp>
      <p:grpSp>
        <p:nvGrpSpPr>
          <p:cNvPr id="34" name="组合 33"/>
          <p:cNvGrpSpPr/>
          <p:nvPr/>
        </p:nvGrpSpPr>
        <p:grpSpPr>
          <a:xfrm>
            <a:off x="3416530" y="575300"/>
            <a:ext cx="168045" cy="168045"/>
            <a:chOff x="3300742" y="531547"/>
            <a:chExt cx="878349" cy="878349"/>
          </a:xfrm>
        </p:grpSpPr>
        <p:sp>
          <p:nvSpPr>
            <p:cNvPr id="35" name="椭圆 34"/>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sp>
          <p:nvSpPr>
            <p:cNvPr id="36" name="椭圆 35"/>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sp>
          <p:nvSpPr>
            <p:cNvPr id="37" name="椭圆 36"/>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grpSp>
      <p:grpSp>
        <p:nvGrpSpPr>
          <p:cNvPr id="38" name="组合 37"/>
          <p:cNvGrpSpPr/>
          <p:nvPr/>
        </p:nvGrpSpPr>
        <p:grpSpPr>
          <a:xfrm>
            <a:off x="2079855" y="791024"/>
            <a:ext cx="168045" cy="168045"/>
            <a:chOff x="3300742" y="531547"/>
            <a:chExt cx="878349" cy="878349"/>
          </a:xfrm>
        </p:grpSpPr>
        <p:sp>
          <p:nvSpPr>
            <p:cNvPr id="39" name="椭圆 38"/>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sp>
          <p:nvSpPr>
            <p:cNvPr id="40" name="椭圆 39"/>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sp>
          <p:nvSpPr>
            <p:cNvPr id="41" name="椭圆 40"/>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grpSp>
      <p:cxnSp>
        <p:nvCxnSpPr>
          <p:cNvPr id="42" name="直接连接符 41"/>
          <p:cNvCxnSpPr/>
          <p:nvPr/>
        </p:nvCxnSpPr>
        <p:spPr>
          <a:xfrm flipH="1">
            <a:off x="3819306" y="710604"/>
            <a:ext cx="178924" cy="178925"/>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3" name="直接连接符 42"/>
          <p:cNvCxnSpPr/>
          <p:nvPr/>
        </p:nvCxnSpPr>
        <p:spPr>
          <a:xfrm flipH="1">
            <a:off x="2938521" y="387606"/>
            <a:ext cx="207937" cy="207938"/>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5" name="直接连接符 44"/>
          <p:cNvCxnSpPr/>
          <p:nvPr/>
        </p:nvCxnSpPr>
        <p:spPr>
          <a:xfrm flipH="1">
            <a:off x="1878241" y="710604"/>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7" name="直接连接符 46"/>
          <p:cNvCxnSpPr/>
          <p:nvPr/>
        </p:nvCxnSpPr>
        <p:spPr>
          <a:xfrm flipH="1">
            <a:off x="2654821" y="930938"/>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8" name="直接连接符 47"/>
          <p:cNvCxnSpPr/>
          <p:nvPr/>
        </p:nvCxnSpPr>
        <p:spPr>
          <a:xfrm flipH="1">
            <a:off x="1507058" y="976290"/>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sp>
        <p:nvSpPr>
          <p:cNvPr id="60" name="文本框 59"/>
          <p:cNvSpPr txBox="1"/>
          <p:nvPr/>
        </p:nvSpPr>
        <p:spPr>
          <a:xfrm>
            <a:off x="711681" y="1623479"/>
            <a:ext cx="11084494" cy="3693319"/>
          </a:xfrm>
          <a:prstGeom prst="rect">
            <a:avLst/>
          </a:prstGeom>
          <a:noFill/>
        </p:spPr>
        <p:txBody>
          <a:bodyPr wrap="square">
            <a:spAutoFit/>
            <a:scene3d>
              <a:camera prst="orthographicFront"/>
              <a:lightRig rig="threePt" dir="t"/>
            </a:scene3d>
            <a:sp3d contourW="12700"/>
          </a:bodyPr>
          <a:lstStyle/>
          <a:p>
            <a:pPr marL="342900" lvl="0" indent="-342900" algn="just">
              <a:buClr>
                <a:srgbClr val="FF0000"/>
              </a:buClr>
              <a:buFont typeface="Wingdings" panose="05000000000000000000" pitchFamily="2" charset="2"/>
              <a:buChar char=""/>
              <a:tabLst>
                <a:tab pos="457200" algn="l"/>
              </a:tabLst>
            </a:pPr>
            <a:r>
              <a:rPr lang="en-US" altLang="zh-CN" sz="26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5. I </a:t>
            </a:r>
            <a:r>
              <a:rPr lang="en-US" altLang="zh-CN" sz="2600" b="1" u="sng" kern="100" dirty="0">
                <a:solidFill>
                  <a:srgbClr val="FF0000"/>
                </a:solidFill>
                <a:effectLst/>
                <a:highlight>
                  <a:srgbClr val="FFFF00"/>
                </a:highlight>
                <a:latin typeface="Times New Roman" panose="02020603050405020304" pitchFamily="18" charset="0"/>
                <a:ea typeface="宋体" panose="02010600030101010101" pitchFamily="2" charset="-122"/>
                <a:cs typeface="Times New Roman" panose="02020603050405020304" pitchFamily="18" charset="0"/>
              </a:rPr>
              <a:t>sincerely invite you to</a:t>
            </a:r>
            <a:r>
              <a:rPr lang="en-US" altLang="zh-CN" sz="2600" b="1"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600" b="1" u="sng"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participate in</a:t>
            </a:r>
            <a:r>
              <a:rPr lang="en-US" altLang="zh-CN" sz="26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 a contest(</a:t>
            </a:r>
            <a:r>
              <a:rPr lang="zh-CN" altLang="zh-CN" sz="26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竞赛</a:t>
            </a:r>
            <a:r>
              <a:rPr lang="en-US" altLang="zh-CN" sz="26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 to be held in our school on Oct.12 at 10 am.</a:t>
            </a:r>
            <a:endParaRPr lang="zh-CN" altLang="zh-CN" sz="26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zh-CN" altLang="zh-CN" sz="26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我诚挚邀请你参加将于</a:t>
            </a:r>
            <a:r>
              <a:rPr lang="en-US" altLang="zh-CN" sz="26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6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在</a:t>
            </a:r>
            <a:r>
              <a:rPr lang="en-US" altLang="zh-CN" sz="26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6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举行的竞赛。</a:t>
            </a:r>
            <a:r>
              <a:rPr lang="zh-CN" altLang="zh-CN" sz="2600" b="1" kern="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zh-CN" altLang="zh-CN" sz="26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en-US" altLang="zh-CN" sz="26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6. For someone so </a:t>
            </a:r>
            <a:r>
              <a:rPr lang="en-US" altLang="zh-CN" sz="2600" b="1" u="sng" kern="100" dirty="0">
                <a:solidFill>
                  <a:srgbClr val="FF0000"/>
                </a:solidFill>
                <a:effectLst/>
                <a:highlight>
                  <a:srgbClr val="FFFF00"/>
                </a:highlight>
                <a:latin typeface="Times New Roman" panose="02020603050405020304" pitchFamily="18" charset="0"/>
                <a:ea typeface="宋体" panose="02010600030101010101" pitchFamily="2" charset="-122"/>
                <a:cs typeface="Times New Roman" panose="02020603050405020304" pitchFamily="18" charset="0"/>
              </a:rPr>
              <a:t>fond of Chinese culture</a:t>
            </a:r>
            <a:r>
              <a:rPr lang="en-US" altLang="zh-CN" sz="2600" b="1"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6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like you, it is absolutely </a:t>
            </a:r>
            <a:r>
              <a:rPr lang="en-US" altLang="zh-CN" sz="2600" b="1" u="sng" kern="100" dirty="0">
                <a:solidFill>
                  <a:srgbClr val="FF0000"/>
                </a:solidFill>
                <a:effectLst/>
                <a:highlight>
                  <a:srgbClr val="FFFF00"/>
                </a:highlight>
                <a:latin typeface="Times New Roman" panose="02020603050405020304" pitchFamily="18" charset="0"/>
                <a:ea typeface="宋体" panose="02010600030101010101" pitchFamily="2" charset="-122"/>
                <a:cs typeface="Times New Roman" panose="02020603050405020304" pitchFamily="18" charset="0"/>
              </a:rPr>
              <a:t>a great opportunity</a:t>
            </a:r>
            <a:r>
              <a:rPr lang="en-US" altLang="zh-CN" sz="2600" b="1"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6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you</a:t>
            </a:r>
            <a:r>
              <a:rPr lang="en-US" altLang="zh-CN" sz="2600" b="1"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600" b="1" u="sng" kern="100" dirty="0">
                <a:solidFill>
                  <a:srgbClr val="FF0000"/>
                </a:solidFill>
                <a:effectLst/>
                <a:highlight>
                  <a:srgbClr val="FFFF00"/>
                </a:highlight>
                <a:latin typeface="Times New Roman" panose="02020603050405020304" pitchFamily="18" charset="0"/>
                <a:ea typeface="宋体" panose="02010600030101010101" pitchFamily="2" charset="-122"/>
                <a:cs typeface="Times New Roman" panose="02020603050405020304" pitchFamily="18" charset="0"/>
              </a:rPr>
              <a:t>can’t afford to miss.</a:t>
            </a:r>
            <a:endParaRPr lang="zh-CN" altLang="zh-CN" sz="2600" b="1" kern="100" dirty="0">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zh-CN" altLang="zh-CN" sz="26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对于像你一样热爱中国文化的人，这绝对是一个不容错过的好机会。</a:t>
            </a:r>
            <a:endParaRPr lang="zh-CN" altLang="zh-CN" sz="26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en-US" altLang="zh-CN" sz="26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7. The contest, </a:t>
            </a:r>
            <a:r>
              <a:rPr lang="en-US" altLang="zh-CN" sz="2600" b="1" u="sng" kern="100" dirty="0">
                <a:solidFill>
                  <a:srgbClr val="FF0000"/>
                </a:solidFill>
                <a:effectLst/>
                <a:highlight>
                  <a:srgbClr val="FFFF00"/>
                </a:highlight>
                <a:latin typeface="Times New Roman" panose="02020603050405020304" pitchFamily="18" charset="0"/>
                <a:ea typeface="宋体" panose="02010600030101010101" pitchFamily="2" charset="-122"/>
                <a:cs typeface="Times New Roman" panose="02020603050405020304" pitchFamily="18" charset="0"/>
              </a:rPr>
              <a:t>themed </a:t>
            </a:r>
            <a:r>
              <a:rPr lang="en-US" altLang="zh-CN" sz="26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“My First Impression of China”,  </a:t>
            </a:r>
            <a:r>
              <a:rPr lang="en-US" altLang="zh-CN" sz="2600" b="1" u="sng" kern="100" dirty="0">
                <a:solidFill>
                  <a:srgbClr val="FF0000"/>
                </a:solidFill>
                <a:effectLst/>
                <a:highlight>
                  <a:srgbClr val="FFFF00"/>
                </a:highlight>
                <a:latin typeface="Times New Roman" panose="02020603050405020304" pitchFamily="18" charset="0"/>
                <a:ea typeface="宋体" panose="02010600030101010101" pitchFamily="2" charset="-122"/>
                <a:cs typeface="Times New Roman" panose="02020603050405020304" pitchFamily="18" charset="0"/>
              </a:rPr>
              <a:t>is scheduled to</a:t>
            </a:r>
            <a:r>
              <a:rPr lang="en-US" altLang="zh-CN" sz="26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 take place on January 17</a:t>
            </a:r>
            <a:r>
              <a:rPr lang="en-US" altLang="zh-CN" sz="2600" b="1" kern="100" baseline="300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th</a:t>
            </a:r>
            <a:r>
              <a:rPr lang="en-US" altLang="zh-CN" sz="26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 in the school auditorium.</a:t>
            </a:r>
            <a:endParaRPr lang="zh-CN" altLang="zh-CN" sz="26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zh-CN" altLang="zh-CN" sz="26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以“我对中国的第一印象”为主题的竞赛，计划</a:t>
            </a:r>
            <a:r>
              <a:rPr lang="en-US" altLang="zh-CN" sz="26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1</a:t>
            </a:r>
            <a:r>
              <a:rPr lang="zh-CN" altLang="zh-CN" sz="26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月</a:t>
            </a:r>
            <a:r>
              <a:rPr lang="en-US" altLang="zh-CN" sz="26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17</a:t>
            </a:r>
            <a:r>
              <a:rPr lang="zh-CN" altLang="zh-CN" sz="26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日在学校礼堂举行</a:t>
            </a:r>
            <a:r>
              <a:rPr lang="zh-CN" altLang="zh-CN" sz="2600" b="1" kern="100" dirty="0">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zh-CN" sz="2600" b="1" kern="100" dirty="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7" name="组合 6"/>
          <p:cNvGrpSpPr/>
          <p:nvPr/>
        </p:nvGrpSpPr>
        <p:grpSpPr>
          <a:xfrm>
            <a:off x="10603471" y="4784667"/>
            <a:ext cx="1588529" cy="1965109"/>
            <a:chOff x="9099289" y="1084261"/>
            <a:chExt cx="3092709" cy="3825874"/>
          </a:xfrm>
        </p:grpSpPr>
        <p:sp>
          <p:nvSpPr>
            <p:cNvPr id="44" name="等腰三角形 43"/>
            <p:cNvSpPr/>
            <p:nvPr/>
          </p:nvSpPr>
          <p:spPr>
            <a:xfrm rot="16200000" flipH="1">
              <a:off x="9289883" y="1825797"/>
              <a:ext cx="1407667" cy="121350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46" name="等腰三角形 45"/>
            <p:cNvSpPr/>
            <p:nvPr/>
          </p:nvSpPr>
          <p:spPr>
            <a:xfrm rot="16200000" flipH="1">
              <a:off x="9236477" y="2706629"/>
              <a:ext cx="2182064" cy="1881089"/>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49" name="等腰三角形 48"/>
            <p:cNvSpPr/>
            <p:nvPr/>
          </p:nvSpPr>
          <p:spPr>
            <a:xfrm rot="16200000" flipH="1">
              <a:off x="10409125" y="2463810"/>
              <a:ext cx="1757001" cy="151465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52" name="等腰三角形 51"/>
            <p:cNvSpPr/>
            <p:nvPr/>
          </p:nvSpPr>
          <p:spPr>
            <a:xfrm rot="16200000" flipH="1">
              <a:off x="11045276" y="1138348"/>
              <a:ext cx="784253" cy="67608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53" name="等腰三角形 52"/>
            <p:cNvSpPr/>
            <p:nvPr/>
          </p:nvSpPr>
          <p:spPr>
            <a:xfrm rot="16200000" flipH="1">
              <a:off x="10527441" y="1431595"/>
              <a:ext cx="1787853" cy="15412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54" name="等腰三角形 53"/>
            <p:cNvSpPr/>
            <p:nvPr/>
          </p:nvSpPr>
          <p:spPr>
            <a:xfrm rot="16200000" flipH="1">
              <a:off x="11636489" y="2161417"/>
              <a:ext cx="596655" cy="514358"/>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55" name="等腰三角形 54"/>
            <p:cNvSpPr/>
            <p:nvPr/>
          </p:nvSpPr>
          <p:spPr>
            <a:xfrm rot="16200000" flipH="1">
              <a:off x="11871452" y="3701877"/>
              <a:ext cx="344288" cy="29680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56" name="等腰三角形 55"/>
            <p:cNvSpPr/>
            <p:nvPr/>
          </p:nvSpPr>
          <p:spPr>
            <a:xfrm rot="16200000" flipH="1">
              <a:off x="11474065" y="4192203"/>
              <a:ext cx="771113" cy="6647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64" name="等腰三角形 63"/>
            <p:cNvSpPr/>
            <p:nvPr/>
          </p:nvSpPr>
          <p:spPr>
            <a:xfrm rot="16200000" flipH="1">
              <a:off x="10538525" y="3607050"/>
              <a:ext cx="1023944" cy="88271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65" name="等腰三角形 64"/>
            <p:cNvSpPr/>
            <p:nvPr/>
          </p:nvSpPr>
          <p:spPr>
            <a:xfrm rot="16200000" flipH="1">
              <a:off x="9028672" y="2596688"/>
              <a:ext cx="1023944" cy="88271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grpSp>
      <p:sp>
        <p:nvSpPr>
          <p:cNvPr id="11" name="文本框 10"/>
          <p:cNvSpPr txBox="1"/>
          <p:nvPr/>
        </p:nvSpPr>
        <p:spPr>
          <a:xfrm>
            <a:off x="1216193" y="468831"/>
            <a:ext cx="8037286" cy="830997"/>
          </a:xfrm>
          <a:prstGeom prst="rect">
            <a:avLst/>
          </a:prstGeom>
          <a:noFill/>
        </p:spPr>
        <p:txBody>
          <a:bodyPr wrap="square" rtlCol="0">
            <a:spAutoFit/>
            <a:scene3d>
              <a:camera prst="orthographicFront"/>
              <a:lightRig rig="threePt" dir="t"/>
            </a:scene3d>
            <a:sp3d contourW="12700"/>
          </a:bodyPr>
          <a:lstStyle/>
          <a:p>
            <a:pPr marL="342900" lvl="0" indent="-342900" algn="just">
              <a:buFont typeface="Wingdings" panose="05000000000000000000" pitchFamily="2" charset="2"/>
              <a:buBlip>
                <a:blip r:embed="rId1"/>
              </a:buBlip>
            </a:pPr>
            <a:r>
              <a:rPr lang="en-US" altLang="zh-CN" sz="48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Part 2: Body Arrangements</a:t>
            </a:r>
            <a:endParaRPr lang="zh-CN" altLang="zh-CN" sz="4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1600" advTm="0">
        <p14:conveyor dir="l"/>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0">
                                            <p:txEl>
                                              <p:pRg st="0" end="0"/>
                                            </p:txEl>
                                          </p:spTgt>
                                        </p:tgtEl>
                                        <p:attrNameLst>
                                          <p:attrName>style.visibility</p:attrName>
                                        </p:attrNameLst>
                                      </p:cBhvr>
                                      <p:to>
                                        <p:strVal val="visible"/>
                                      </p:to>
                                    </p:set>
                                    <p:anim calcmode="lin" valueType="num">
                                      <p:cBhvr additive="base">
                                        <p:cTn id="7" dur="500" fill="hold"/>
                                        <p:tgtEl>
                                          <p:spTgt spid="6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0">
                                            <p:txEl>
                                              <p:pRg st="1" end="1"/>
                                            </p:txEl>
                                          </p:spTgt>
                                        </p:tgtEl>
                                        <p:attrNameLst>
                                          <p:attrName>style.visibility</p:attrName>
                                        </p:attrNameLst>
                                      </p:cBhvr>
                                      <p:to>
                                        <p:strVal val="visible"/>
                                      </p:to>
                                    </p:set>
                                    <p:anim calcmode="lin" valueType="num">
                                      <p:cBhvr additive="base">
                                        <p:cTn id="13" dur="500" fill="hold"/>
                                        <p:tgtEl>
                                          <p:spTgt spid="6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0">
                                            <p:txEl>
                                              <p:pRg st="2" end="2"/>
                                            </p:txEl>
                                          </p:spTgt>
                                        </p:tgtEl>
                                        <p:attrNameLst>
                                          <p:attrName>style.visibility</p:attrName>
                                        </p:attrNameLst>
                                      </p:cBhvr>
                                      <p:to>
                                        <p:strVal val="visible"/>
                                      </p:to>
                                    </p:set>
                                    <p:anim calcmode="lin" valueType="num">
                                      <p:cBhvr additive="base">
                                        <p:cTn id="19" dur="500" fill="hold"/>
                                        <p:tgtEl>
                                          <p:spTgt spid="6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0">
                                            <p:txEl>
                                              <p:pRg st="3" end="3"/>
                                            </p:txEl>
                                          </p:spTgt>
                                        </p:tgtEl>
                                        <p:attrNameLst>
                                          <p:attrName>style.visibility</p:attrName>
                                        </p:attrNameLst>
                                      </p:cBhvr>
                                      <p:to>
                                        <p:strVal val="visible"/>
                                      </p:to>
                                    </p:set>
                                    <p:anim calcmode="lin" valueType="num">
                                      <p:cBhvr additive="base">
                                        <p:cTn id="25" dur="500" fill="hold"/>
                                        <p:tgtEl>
                                          <p:spTgt spid="60">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0">
                                            <p:txEl>
                                              <p:pRg st="4" end="4"/>
                                            </p:txEl>
                                          </p:spTgt>
                                        </p:tgtEl>
                                        <p:attrNameLst>
                                          <p:attrName>style.visibility</p:attrName>
                                        </p:attrNameLst>
                                      </p:cBhvr>
                                      <p:to>
                                        <p:strVal val="visible"/>
                                      </p:to>
                                    </p:set>
                                    <p:anim calcmode="lin" valueType="num">
                                      <p:cBhvr additive="base">
                                        <p:cTn id="31" dur="500" fill="hold"/>
                                        <p:tgtEl>
                                          <p:spTgt spid="60">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0">
                                            <p:txEl>
                                              <p:pRg st="5" end="5"/>
                                            </p:txEl>
                                          </p:spTgt>
                                        </p:tgtEl>
                                        <p:attrNameLst>
                                          <p:attrName>style.visibility</p:attrName>
                                        </p:attrNameLst>
                                      </p:cBhvr>
                                      <p:to>
                                        <p:strVal val="visible"/>
                                      </p:to>
                                    </p:set>
                                    <p:anim calcmode="lin" valueType="num">
                                      <p:cBhvr additive="base">
                                        <p:cTn id="37" dur="500" fill="hold"/>
                                        <p:tgtEl>
                                          <p:spTgt spid="60">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0">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330395"/>
            <a:ext cx="952409" cy="1055710"/>
            <a:chOff x="-1" y="1447994"/>
            <a:chExt cx="2805034" cy="3109278"/>
          </a:xfrm>
        </p:grpSpPr>
        <p:sp>
          <p:nvSpPr>
            <p:cNvPr id="3" name="等腰三角形 2"/>
            <p:cNvSpPr/>
            <p:nvPr/>
          </p:nvSpPr>
          <p:spPr>
            <a:xfrm rot="5400000">
              <a:off x="1494447" y="1952797"/>
              <a:ext cx="1407667" cy="121350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4" name="等腰三角形 3"/>
            <p:cNvSpPr/>
            <p:nvPr/>
          </p:nvSpPr>
          <p:spPr>
            <a:xfrm rot="5400000">
              <a:off x="1071974" y="2824215"/>
              <a:ext cx="1861431" cy="1604683"/>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5" name="等腰三角形 4"/>
            <p:cNvSpPr/>
            <p:nvPr/>
          </p:nvSpPr>
          <p:spPr>
            <a:xfrm rot="5400000">
              <a:off x="666283" y="1922036"/>
              <a:ext cx="573627" cy="494506"/>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6" name="等腰三角形 5"/>
            <p:cNvSpPr/>
            <p:nvPr/>
          </p:nvSpPr>
          <p:spPr>
            <a:xfrm rot="5400000">
              <a:off x="25871" y="2603510"/>
              <a:ext cx="1757001" cy="151465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8" name="等腰三角形 7"/>
            <p:cNvSpPr/>
            <p:nvPr/>
          </p:nvSpPr>
          <p:spPr>
            <a:xfrm rot="5400000">
              <a:off x="-123297" y="1571295"/>
              <a:ext cx="1787853" cy="15412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9" name="等腰三角形 8"/>
            <p:cNvSpPr/>
            <p:nvPr/>
          </p:nvSpPr>
          <p:spPr>
            <a:xfrm rot="5400000">
              <a:off x="-41147" y="2301117"/>
              <a:ext cx="596655" cy="514358"/>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0" name="等腰三角形 9"/>
            <p:cNvSpPr/>
            <p:nvPr/>
          </p:nvSpPr>
          <p:spPr>
            <a:xfrm rot="5400000">
              <a:off x="-50998" y="3868826"/>
              <a:ext cx="739443" cy="63745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grpSp>
      <p:grpSp>
        <p:nvGrpSpPr>
          <p:cNvPr id="34" name="组合 33"/>
          <p:cNvGrpSpPr/>
          <p:nvPr/>
        </p:nvGrpSpPr>
        <p:grpSpPr>
          <a:xfrm>
            <a:off x="3416530" y="575300"/>
            <a:ext cx="168045" cy="168045"/>
            <a:chOff x="3300742" y="531547"/>
            <a:chExt cx="878349" cy="878349"/>
          </a:xfrm>
        </p:grpSpPr>
        <p:sp>
          <p:nvSpPr>
            <p:cNvPr id="35" name="椭圆 34"/>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sp>
          <p:nvSpPr>
            <p:cNvPr id="36" name="椭圆 35"/>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sp>
          <p:nvSpPr>
            <p:cNvPr id="37" name="椭圆 36"/>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grpSp>
      <p:grpSp>
        <p:nvGrpSpPr>
          <p:cNvPr id="38" name="组合 37"/>
          <p:cNvGrpSpPr/>
          <p:nvPr/>
        </p:nvGrpSpPr>
        <p:grpSpPr>
          <a:xfrm>
            <a:off x="2079855" y="791024"/>
            <a:ext cx="168045" cy="168045"/>
            <a:chOff x="3300742" y="531547"/>
            <a:chExt cx="878349" cy="878349"/>
          </a:xfrm>
        </p:grpSpPr>
        <p:sp>
          <p:nvSpPr>
            <p:cNvPr id="39" name="椭圆 38"/>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sp>
          <p:nvSpPr>
            <p:cNvPr id="40" name="椭圆 39"/>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sp>
          <p:nvSpPr>
            <p:cNvPr id="41" name="椭圆 40"/>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grpSp>
      <p:cxnSp>
        <p:nvCxnSpPr>
          <p:cNvPr id="42" name="直接连接符 41"/>
          <p:cNvCxnSpPr/>
          <p:nvPr/>
        </p:nvCxnSpPr>
        <p:spPr>
          <a:xfrm flipH="1">
            <a:off x="3819306" y="710604"/>
            <a:ext cx="178924" cy="178925"/>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3" name="直接连接符 42"/>
          <p:cNvCxnSpPr/>
          <p:nvPr/>
        </p:nvCxnSpPr>
        <p:spPr>
          <a:xfrm flipH="1">
            <a:off x="2938521" y="387606"/>
            <a:ext cx="207937" cy="207938"/>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5" name="直接连接符 44"/>
          <p:cNvCxnSpPr/>
          <p:nvPr/>
        </p:nvCxnSpPr>
        <p:spPr>
          <a:xfrm flipH="1">
            <a:off x="1878241" y="710604"/>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7" name="直接连接符 46"/>
          <p:cNvCxnSpPr/>
          <p:nvPr/>
        </p:nvCxnSpPr>
        <p:spPr>
          <a:xfrm flipH="1">
            <a:off x="2654821" y="930938"/>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8" name="直接连接符 47"/>
          <p:cNvCxnSpPr/>
          <p:nvPr/>
        </p:nvCxnSpPr>
        <p:spPr>
          <a:xfrm flipH="1">
            <a:off x="1507058" y="976290"/>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sp>
        <p:nvSpPr>
          <p:cNvPr id="60" name="文本框 59"/>
          <p:cNvSpPr txBox="1"/>
          <p:nvPr/>
        </p:nvSpPr>
        <p:spPr>
          <a:xfrm>
            <a:off x="564207" y="1682178"/>
            <a:ext cx="11066573" cy="4154984"/>
          </a:xfrm>
          <a:prstGeom prst="rect">
            <a:avLst/>
          </a:prstGeom>
          <a:noFill/>
        </p:spPr>
        <p:txBody>
          <a:bodyPr wrap="square">
            <a:spAutoFit/>
            <a:scene3d>
              <a:camera prst="orthographicFront"/>
              <a:lightRig rig="threePt" dir="t"/>
            </a:scene3d>
            <a:sp3d contourW="12700"/>
          </a:bodyPr>
          <a:lstStyle/>
          <a:p>
            <a:pPr marL="342900" lvl="0" indent="-342900" algn="just">
              <a:buClr>
                <a:srgbClr val="FF0000"/>
              </a:buClr>
              <a:buFont typeface="Wingdings" panose="05000000000000000000" pitchFamily="2" charset="2"/>
              <a:buChar char=""/>
              <a:tabLst>
                <a:tab pos="457200" algn="l"/>
              </a:tabLst>
            </a:pPr>
            <a:r>
              <a:rPr lang="en-US"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8. Your </a:t>
            </a:r>
            <a:r>
              <a:rPr lang="en-US" altLang="zh-CN" sz="2400" b="1" u="sng" kern="100" dirty="0">
                <a:solidFill>
                  <a:srgbClr val="FF0000"/>
                </a:solidFill>
                <a:effectLst/>
                <a:highlight>
                  <a:srgbClr val="FFFF00"/>
                </a:highlight>
                <a:latin typeface="Times New Roman" panose="02020603050405020304" pitchFamily="18" charset="0"/>
                <a:ea typeface="宋体" panose="02010600030101010101" pitchFamily="2" charset="-122"/>
                <a:cs typeface="Times New Roman" panose="02020603050405020304" pitchFamily="18" charset="0"/>
              </a:rPr>
              <a:t>proficiency in Chinese</a:t>
            </a:r>
            <a:r>
              <a:rPr lang="en-US" altLang="zh-CN" sz="2400" b="1"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and</a:t>
            </a:r>
            <a:r>
              <a:rPr lang="en-US" altLang="zh-CN" sz="2400" b="1"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b="1" u="sng" kern="100" dirty="0">
                <a:solidFill>
                  <a:srgbClr val="0033CC"/>
                </a:solidFill>
                <a:effectLst/>
                <a:highlight>
                  <a:srgbClr val="FFFF00"/>
                </a:highlight>
                <a:latin typeface="Times New Roman" panose="02020603050405020304" pitchFamily="18" charset="0"/>
                <a:ea typeface="宋体" panose="02010600030101010101" pitchFamily="2" charset="-122"/>
                <a:cs typeface="Times New Roman" panose="02020603050405020304" pitchFamily="18" charset="0"/>
              </a:rPr>
              <a:t>outstanding presentation skills</a:t>
            </a:r>
            <a:r>
              <a:rPr lang="en-US" altLang="zh-CN" sz="2400" b="1"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can</a:t>
            </a:r>
            <a:r>
              <a:rPr lang="en-US" altLang="zh-CN" sz="2400" b="1"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b="1" u="sng" kern="100" dirty="0">
                <a:solidFill>
                  <a:srgbClr val="FF0000"/>
                </a:solidFill>
                <a:effectLst/>
                <a:highlight>
                  <a:srgbClr val="FFFF00"/>
                </a:highlight>
                <a:latin typeface="Times New Roman" panose="02020603050405020304" pitchFamily="18" charset="0"/>
                <a:ea typeface="宋体" panose="02010600030101010101" pitchFamily="2" charset="-122"/>
                <a:cs typeface="Times New Roman" panose="02020603050405020304" pitchFamily="18" charset="0"/>
              </a:rPr>
              <a:t>never fail to win applause</a:t>
            </a:r>
            <a:r>
              <a:rPr lang="en-US"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 making you </a:t>
            </a:r>
            <a:r>
              <a:rPr lang="en-US" altLang="zh-CN" sz="2400" b="1" u="sng" kern="100" dirty="0">
                <a:solidFill>
                  <a:srgbClr val="0033CC"/>
                </a:solidFill>
                <a:effectLst/>
                <a:highlight>
                  <a:srgbClr val="FFFF00"/>
                </a:highlight>
                <a:latin typeface="Times New Roman" panose="02020603050405020304" pitchFamily="18" charset="0"/>
                <a:ea typeface="宋体" panose="02010600030101010101" pitchFamily="2" charset="-122"/>
                <a:cs typeface="Times New Roman" panose="02020603050405020304" pitchFamily="18" charset="0"/>
              </a:rPr>
              <a:t>stand out</a:t>
            </a:r>
            <a:r>
              <a:rPr lang="en-US" altLang="zh-CN" sz="2400" b="1"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among the participants </a:t>
            </a:r>
            <a:endParaRPr lang="zh-CN" altLang="zh-CN" sz="24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zh-CN"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你对汉语的精通和杰出的表现能力一定能让你赢得大伙的掌声，使你在参赛者中脱颖而出。</a:t>
            </a:r>
            <a:endParaRPr lang="zh-CN" altLang="zh-CN" sz="24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en-US"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9. On the morning of July 10, we will </a:t>
            </a:r>
            <a:r>
              <a:rPr lang="en-US" altLang="zh-CN" sz="2400" b="1" u="sng" kern="100" dirty="0">
                <a:solidFill>
                  <a:srgbClr val="FF0000"/>
                </a:solidFill>
                <a:effectLst/>
                <a:highlight>
                  <a:srgbClr val="FFFF00"/>
                </a:highlight>
                <a:latin typeface="Times New Roman" panose="02020603050405020304" pitchFamily="18" charset="0"/>
                <a:ea typeface="宋体" panose="02010600030101010101" pitchFamily="2" charset="-122"/>
                <a:cs typeface="Times New Roman" panose="02020603050405020304" pitchFamily="18" charset="0"/>
              </a:rPr>
              <a:t>have a chance to watch</a:t>
            </a:r>
            <a:r>
              <a:rPr lang="en-US" altLang="zh-CN" sz="2400" b="1"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a breathtaking Dragon boat race specially</a:t>
            </a:r>
            <a:r>
              <a:rPr lang="en-US" altLang="zh-CN" sz="2400" b="1"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b="1" u="sng" kern="100" dirty="0">
                <a:solidFill>
                  <a:srgbClr val="FF0000"/>
                </a:solidFill>
                <a:effectLst/>
                <a:highlight>
                  <a:srgbClr val="FFFF00"/>
                </a:highlight>
                <a:latin typeface="Times New Roman" panose="02020603050405020304" pitchFamily="18" charset="0"/>
                <a:ea typeface="宋体" panose="02010600030101010101" pitchFamily="2" charset="-122"/>
                <a:cs typeface="Times New Roman" panose="02020603050405020304" pitchFamily="18" charset="0"/>
              </a:rPr>
              <a:t>held annually to honor</a:t>
            </a:r>
            <a:r>
              <a:rPr lang="en-US" altLang="zh-CN" sz="2400" b="1"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the great poet </a:t>
            </a:r>
            <a:r>
              <a:rPr lang="en-US" altLang="zh-CN" sz="2400" b="1" kern="100" dirty="0" err="1">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QuYuan</a:t>
            </a:r>
            <a:r>
              <a:rPr lang="en-US"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zh-CN" sz="24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zh-CN"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在</a:t>
            </a:r>
            <a:r>
              <a:rPr lang="en-US"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7</a:t>
            </a:r>
            <a:r>
              <a:rPr lang="zh-CN"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月</a:t>
            </a:r>
            <a:r>
              <a:rPr lang="en-US"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10</a:t>
            </a:r>
            <a:r>
              <a:rPr lang="zh-CN"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日早上，我们将有机会观看为纪念伟大诗人屈原每年一次举办的令人叹为观止的龙舟赛。</a:t>
            </a:r>
            <a:endParaRPr lang="zh-CN" altLang="zh-CN" sz="24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en-US"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10. </a:t>
            </a:r>
            <a:r>
              <a:rPr lang="en-US" altLang="zh-CN" sz="2400" b="1" u="sng"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With the purpose of </a:t>
            </a:r>
            <a:r>
              <a:rPr lang="en-US"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promoting true scientific spirit, </a:t>
            </a:r>
            <a:r>
              <a:rPr lang="en-US" altLang="zh-CN" sz="2400" b="1" u="sng"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hands-on scientific investigation</a:t>
            </a:r>
            <a:r>
              <a:rPr lang="en-US"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 is </a:t>
            </a:r>
            <a:r>
              <a:rPr lang="en-US" altLang="zh-CN" sz="2400" b="1" u="sng"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the main focus </a:t>
            </a:r>
            <a:r>
              <a:rPr lang="en-US"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of our Science fair.</a:t>
            </a:r>
            <a:endParaRPr lang="zh-CN" altLang="zh-CN" sz="24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zh-CN"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为了提升真正的科学精神，我们这次的科学展主要聚焦于身边的科学调研。</a:t>
            </a:r>
            <a:endParaRPr lang="zh-CN" altLang="zh-CN" sz="24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7" name="组合 6"/>
          <p:cNvGrpSpPr/>
          <p:nvPr/>
        </p:nvGrpSpPr>
        <p:grpSpPr>
          <a:xfrm>
            <a:off x="10603471" y="4784667"/>
            <a:ext cx="1588529" cy="1965109"/>
            <a:chOff x="9099289" y="1084261"/>
            <a:chExt cx="3092709" cy="3825874"/>
          </a:xfrm>
        </p:grpSpPr>
        <p:sp>
          <p:nvSpPr>
            <p:cNvPr id="44" name="等腰三角形 43"/>
            <p:cNvSpPr/>
            <p:nvPr/>
          </p:nvSpPr>
          <p:spPr>
            <a:xfrm rot="16200000" flipH="1">
              <a:off x="9289883" y="1825797"/>
              <a:ext cx="1407667" cy="121350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46" name="等腰三角形 45"/>
            <p:cNvSpPr/>
            <p:nvPr/>
          </p:nvSpPr>
          <p:spPr>
            <a:xfrm rot="16200000" flipH="1">
              <a:off x="9236477" y="2706629"/>
              <a:ext cx="2182064" cy="1881089"/>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49" name="等腰三角形 48"/>
            <p:cNvSpPr/>
            <p:nvPr/>
          </p:nvSpPr>
          <p:spPr>
            <a:xfrm rot="16200000" flipH="1">
              <a:off x="10409125" y="2463810"/>
              <a:ext cx="1757001" cy="151465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52" name="等腰三角形 51"/>
            <p:cNvSpPr/>
            <p:nvPr/>
          </p:nvSpPr>
          <p:spPr>
            <a:xfrm rot="16200000" flipH="1">
              <a:off x="11045276" y="1138348"/>
              <a:ext cx="784253" cy="67608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53" name="等腰三角形 52"/>
            <p:cNvSpPr/>
            <p:nvPr/>
          </p:nvSpPr>
          <p:spPr>
            <a:xfrm rot="16200000" flipH="1">
              <a:off x="10527441" y="1431595"/>
              <a:ext cx="1787853" cy="15412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54" name="等腰三角形 53"/>
            <p:cNvSpPr/>
            <p:nvPr/>
          </p:nvSpPr>
          <p:spPr>
            <a:xfrm rot="16200000" flipH="1">
              <a:off x="11636489" y="2161417"/>
              <a:ext cx="596655" cy="514358"/>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55" name="等腰三角形 54"/>
            <p:cNvSpPr/>
            <p:nvPr/>
          </p:nvSpPr>
          <p:spPr>
            <a:xfrm rot="16200000" flipH="1">
              <a:off x="11871452" y="3701877"/>
              <a:ext cx="344288" cy="29680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56" name="等腰三角形 55"/>
            <p:cNvSpPr/>
            <p:nvPr/>
          </p:nvSpPr>
          <p:spPr>
            <a:xfrm rot="16200000" flipH="1">
              <a:off x="11474065" y="4192203"/>
              <a:ext cx="771113" cy="6647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64" name="等腰三角形 63"/>
            <p:cNvSpPr/>
            <p:nvPr/>
          </p:nvSpPr>
          <p:spPr>
            <a:xfrm rot="16200000" flipH="1">
              <a:off x="10538525" y="3607050"/>
              <a:ext cx="1023944" cy="88271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65" name="等腰三角形 64"/>
            <p:cNvSpPr/>
            <p:nvPr/>
          </p:nvSpPr>
          <p:spPr>
            <a:xfrm rot="16200000" flipH="1">
              <a:off x="9028672" y="2596688"/>
              <a:ext cx="1023944" cy="88271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grpSp>
      <p:sp>
        <p:nvSpPr>
          <p:cNvPr id="11" name="文本框 10"/>
          <p:cNvSpPr txBox="1"/>
          <p:nvPr/>
        </p:nvSpPr>
        <p:spPr>
          <a:xfrm>
            <a:off x="1216193" y="468831"/>
            <a:ext cx="8037286" cy="830997"/>
          </a:xfrm>
          <a:prstGeom prst="rect">
            <a:avLst/>
          </a:prstGeom>
          <a:noFill/>
        </p:spPr>
        <p:txBody>
          <a:bodyPr wrap="square" rtlCol="0">
            <a:spAutoFit/>
            <a:scene3d>
              <a:camera prst="orthographicFront"/>
              <a:lightRig rig="threePt" dir="t"/>
            </a:scene3d>
            <a:sp3d contourW="12700"/>
          </a:bodyPr>
          <a:lstStyle/>
          <a:p>
            <a:pPr marL="342900" lvl="0" indent="-342900" algn="just">
              <a:buFont typeface="Wingdings" panose="05000000000000000000" pitchFamily="2" charset="2"/>
              <a:buBlip>
                <a:blip r:embed="rId1"/>
              </a:buBlip>
            </a:pPr>
            <a:r>
              <a:rPr lang="en-US" altLang="zh-CN" sz="48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Part 2: Body Arrangements</a:t>
            </a:r>
            <a:endParaRPr lang="zh-CN" altLang="zh-CN" sz="4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1600" advTm="0">
        <p14:conveyor dir="l"/>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0">
                                            <p:txEl>
                                              <p:pRg st="0" end="0"/>
                                            </p:txEl>
                                          </p:spTgt>
                                        </p:tgtEl>
                                        <p:attrNameLst>
                                          <p:attrName>style.visibility</p:attrName>
                                        </p:attrNameLst>
                                      </p:cBhvr>
                                      <p:to>
                                        <p:strVal val="visible"/>
                                      </p:to>
                                    </p:set>
                                    <p:anim calcmode="lin" valueType="num">
                                      <p:cBhvr additive="base">
                                        <p:cTn id="7" dur="500" fill="hold"/>
                                        <p:tgtEl>
                                          <p:spTgt spid="6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0">
                                            <p:txEl>
                                              <p:pRg st="1" end="1"/>
                                            </p:txEl>
                                          </p:spTgt>
                                        </p:tgtEl>
                                        <p:attrNameLst>
                                          <p:attrName>style.visibility</p:attrName>
                                        </p:attrNameLst>
                                      </p:cBhvr>
                                      <p:to>
                                        <p:strVal val="visible"/>
                                      </p:to>
                                    </p:set>
                                    <p:anim calcmode="lin" valueType="num">
                                      <p:cBhvr additive="base">
                                        <p:cTn id="13" dur="500" fill="hold"/>
                                        <p:tgtEl>
                                          <p:spTgt spid="6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0">
                                            <p:txEl>
                                              <p:pRg st="2" end="2"/>
                                            </p:txEl>
                                          </p:spTgt>
                                        </p:tgtEl>
                                        <p:attrNameLst>
                                          <p:attrName>style.visibility</p:attrName>
                                        </p:attrNameLst>
                                      </p:cBhvr>
                                      <p:to>
                                        <p:strVal val="visible"/>
                                      </p:to>
                                    </p:set>
                                    <p:anim calcmode="lin" valueType="num">
                                      <p:cBhvr additive="base">
                                        <p:cTn id="19" dur="500" fill="hold"/>
                                        <p:tgtEl>
                                          <p:spTgt spid="6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0">
                                            <p:txEl>
                                              <p:pRg st="3" end="3"/>
                                            </p:txEl>
                                          </p:spTgt>
                                        </p:tgtEl>
                                        <p:attrNameLst>
                                          <p:attrName>style.visibility</p:attrName>
                                        </p:attrNameLst>
                                      </p:cBhvr>
                                      <p:to>
                                        <p:strVal val="visible"/>
                                      </p:to>
                                    </p:set>
                                    <p:anim calcmode="lin" valueType="num">
                                      <p:cBhvr additive="base">
                                        <p:cTn id="25" dur="500" fill="hold"/>
                                        <p:tgtEl>
                                          <p:spTgt spid="60">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0">
                                            <p:txEl>
                                              <p:pRg st="4" end="4"/>
                                            </p:txEl>
                                          </p:spTgt>
                                        </p:tgtEl>
                                        <p:attrNameLst>
                                          <p:attrName>style.visibility</p:attrName>
                                        </p:attrNameLst>
                                      </p:cBhvr>
                                      <p:to>
                                        <p:strVal val="visible"/>
                                      </p:to>
                                    </p:set>
                                    <p:anim calcmode="lin" valueType="num">
                                      <p:cBhvr additive="base">
                                        <p:cTn id="31" dur="500" fill="hold"/>
                                        <p:tgtEl>
                                          <p:spTgt spid="60">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0">
                                            <p:txEl>
                                              <p:pRg st="5" end="5"/>
                                            </p:txEl>
                                          </p:spTgt>
                                        </p:tgtEl>
                                        <p:attrNameLst>
                                          <p:attrName>style.visibility</p:attrName>
                                        </p:attrNameLst>
                                      </p:cBhvr>
                                      <p:to>
                                        <p:strVal val="visible"/>
                                      </p:to>
                                    </p:set>
                                    <p:anim calcmode="lin" valueType="num">
                                      <p:cBhvr additive="base">
                                        <p:cTn id="37" dur="500" fill="hold"/>
                                        <p:tgtEl>
                                          <p:spTgt spid="60">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0">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330395"/>
            <a:ext cx="952409" cy="1055710"/>
            <a:chOff x="-1" y="1447994"/>
            <a:chExt cx="2805034" cy="3109278"/>
          </a:xfrm>
        </p:grpSpPr>
        <p:sp>
          <p:nvSpPr>
            <p:cNvPr id="3" name="等腰三角形 2"/>
            <p:cNvSpPr/>
            <p:nvPr/>
          </p:nvSpPr>
          <p:spPr>
            <a:xfrm rot="5400000">
              <a:off x="1494447" y="1952797"/>
              <a:ext cx="1407667" cy="121350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4" name="等腰三角形 3"/>
            <p:cNvSpPr/>
            <p:nvPr/>
          </p:nvSpPr>
          <p:spPr>
            <a:xfrm rot="5400000">
              <a:off x="1071974" y="2824215"/>
              <a:ext cx="1861431" cy="1604683"/>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5" name="等腰三角形 4"/>
            <p:cNvSpPr/>
            <p:nvPr/>
          </p:nvSpPr>
          <p:spPr>
            <a:xfrm rot="5400000">
              <a:off x="666283" y="1922036"/>
              <a:ext cx="573627" cy="494506"/>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6" name="等腰三角形 5"/>
            <p:cNvSpPr/>
            <p:nvPr/>
          </p:nvSpPr>
          <p:spPr>
            <a:xfrm rot="5400000">
              <a:off x="25871" y="2603510"/>
              <a:ext cx="1757001" cy="151465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8" name="等腰三角形 7"/>
            <p:cNvSpPr/>
            <p:nvPr/>
          </p:nvSpPr>
          <p:spPr>
            <a:xfrm rot="5400000">
              <a:off x="-123297" y="1571295"/>
              <a:ext cx="1787853" cy="15412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9" name="等腰三角形 8"/>
            <p:cNvSpPr/>
            <p:nvPr/>
          </p:nvSpPr>
          <p:spPr>
            <a:xfrm rot="5400000">
              <a:off x="-41147" y="2301117"/>
              <a:ext cx="596655" cy="514358"/>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0" name="等腰三角形 9"/>
            <p:cNvSpPr/>
            <p:nvPr/>
          </p:nvSpPr>
          <p:spPr>
            <a:xfrm rot="5400000">
              <a:off x="-50998" y="3868826"/>
              <a:ext cx="739443" cy="63745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grpSp>
      <p:grpSp>
        <p:nvGrpSpPr>
          <p:cNvPr id="34" name="组合 33"/>
          <p:cNvGrpSpPr/>
          <p:nvPr/>
        </p:nvGrpSpPr>
        <p:grpSpPr>
          <a:xfrm>
            <a:off x="3416530" y="575300"/>
            <a:ext cx="168045" cy="168045"/>
            <a:chOff x="3300742" y="531547"/>
            <a:chExt cx="878349" cy="878349"/>
          </a:xfrm>
        </p:grpSpPr>
        <p:sp>
          <p:nvSpPr>
            <p:cNvPr id="35" name="椭圆 34"/>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sp>
          <p:nvSpPr>
            <p:cNvPr id="36" name="椭圆 35"/>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sp>
          <p:nvSpPr>
            <p:cNvPr id="37" name="椭圆 36"/>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grpSp>
      <p:grpSp>
        <p:nvGrpSpPr>
          <p:cNvPr id="38" name="组合 37"/>
          <p:cNvGrpSpPr/>
          <p:nvPr/>
        </p:nvGrpSpPr>
        <p:grpSpPr>
          <a:xfrm>
            <a:off x="2079855" y="791024"/>
            <a:ext cx="168045" cy="168045"/>
            <a:chOff x="3300742" y="531547"/>
            <a:chExt cx="878349" cy="878349"/>
          </a:xfrm>
        </p:grpSpPr>
        <p:sp>
          <p:nvSpPr>
            <p:cNvPr id="39" name="椭圆 38"/>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sp>
          <p:nvSpPr>
            <p:cNvPr id="40" name="椭圆 39"/>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sp>
          <p:nvSpPr>
            <p:cNvPr id="41" name="椭圆 40"/>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grpSp>
      <p:cxnSp>
        <p:nvCxnSpPr>
          <p:cNvPr id="42" name="直接连接符 41"/>
          <p:cNvCxnSpPr/>
          <p:nvPr/>
        </p:nvCxnSpPr>
        <p:spPr>
          <a:xfrm flipH="1">
            <a:off x="3819306" y="710604"/>
            <a:ext cx="178924" cy="178925"/>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3" name="直接连接符 42"/>
          <p:cNvCxnSpPr/>
          <p:nvPr/>
        </p:nvCxnSpPr>
        <p:spPr>
          <a:xfrm flipH="1">
            <a:off x="2938521" y="387606"/>
            <a:ext cx="207937" cy="207938"/>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5" name="直接连接符 44"/>
          <p:cNvCxnSpPr/>
          <p:nvPr/>
        </p:nvCxnSpPr>
        <p:spPr>
          <a:xfrm flipH="1">
            <a:off x="1878241" y="710604"/>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7" name="直接连接符 46"/>
          <p:cNvCxnSpPr/>
          <p:nvPr/>
        </p:nvCxnSpPr>
        <p:spPr>
          <a:xfrm flipH="1">
            <a:off x="2654821" y="930938"/>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8" name="直接连接符 47"/>
          <p:cNvCxnSpPr/>
          <p:nvPr/>
        </p:nvCxnSpPr>
        <p:spPr>
          <a:xfrm flipH="1">
            <a:off x="1507058" y="976290"/>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grpSp>
        <p:nvGrpSpPr>
          <p:cNvPr id="7" name="组合 6"/>
          <p:cNvGrpSpPr/>
          <p:nvPr/>
        </p:nvGrpSpPr>
        <p:grpSpPr>
          <a:xfrm>
            <a:off x="523311" y="1635920"/>
            <a:ext cx="11163863" cy="4753250"/>
            <a:chOff x="6215594" y="1882953"/>
            <a:chExt cx="2340655" cy="3832767"/>
          </a:xfrm>
        </p:grpSpPr>
        <p:sp>
          <p:nvSpPr>
            <p:cNvPr id="27" name="任意多边形 27"/>
            <p:cNvSpPr/>
            <p:nvPr/>
          </p:nvSpPr>
          <p:spPr>
            <a:xfrm>
              <a:off x="6215594" y="1882953"/>
              <a:ext cx="2340655" cy="3277609"/>
            </a:xfrm>
            <a:custGeom>
              <a:avLst/>
              <a:gdLst>
                <a:gd name="connsiteX0" fmla="*/ 125412 w 2340655"/>
                <a:gd name="connsiteY0" fmla="*/ 0 h 3277609"/>
                <a:gd name="connsiteX1" fmla="*/ 2215243 w 2340655"/>
                <a:gd name="connsiteY1" fmla="*/ 0 h 3277609"/>
                <a:gd name="connsiteX2" fmla="*/ 2340655 w 2340655"/>
                <a:gd name="connsiteY2" fmla="*/ 125412 h 3277609"/>
                <a:gd name="connsiteX3" fmla="*/ 2340655 w 2340655"/>
                <a:gd name="connsiteY3" fmla="*/ 3114060 h 3277609"/>
                <a:gd name="connsiteX4" fmla="*/ 2308687 w 2340655"/>
                <a:gd name="connsiteY4" fmla="*/ 3121709 h 3277609"/>
                <a:gd name="connsiteX5" fmla="*/ 1262893 w 2340655"/>
                <a:gd name="connsiteY5" fmla="*/ 3277596 h 3277609"/>
                <a:gd name="connsiteX6" fmla="*/ 104585 w 2340655"/>
                <a:gd name="connsiteY6" fmla="*/ 3135742 h 3277609"/>
                <a:gd name="connsiteX7" fmla="*/ 0 w 2340655"/>
                <a:gd name="connsiteY7" fmla="*/ 3119355 h 3277609"/>
                <a:gd name="connsiteX8" fmla="*/ 0 w 2340655"/>
                <a:gd name="connsiteY8" fmla="*/ 125412 h 3277609"/>
                <a:gd name="connsiteX9" fmla="*/ 125412 w 2340655"/>
                <a:gd name="connsiteY9" fmla="*/ 0 h 32776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340655" h="3277609">
                  <a:moveTo>
                    <a:pt x="125412" y="0"/>
                  </a:moveTo>
                  <a:lnTo>
                    <a:pt x="2215243" y="0"/>
                  </a:lnTo>
                  <a:cubicBezTo>
                    <a:pt x="2284506" y="0"/>
                    <a:pt x="2340655" y="56149"/>
                    <a:pt x="2340655" y="125412"/>
                  </a:cubicBezTo>
                  <a:lnTo>
                    <a:pt x="2340655" y="3114060"/>
                  </a:lnTo>
                  <a:lnTo>
                    <a:pt x="2308687" y="3121709"/>
                  </a:lnTo>
                  <a:cubicBezTo>
                    <a:pt x="2086124" y="3174182"/>
                    <a:pt x="1598989" y="3278957"/>
                    <a:pt x="1262893" y="3277596"/>
                  </a:cubicBezTo>
                  <a:cubicBezTo>
                    <a:pt x="926797" y="3276236"/>
                    <a:pt x="491709" y="3198335"/>
                    <a:pt x="104585" y="3135742"/>
                  </a:cubicBezTo>
                  <a:lnTo>
                    <a:pt x="0" y="3119355"/>
                  </a:lnTo>
                  <a:lnTo>
                    <a:pt x="0" y="125412"/>
                  </a:lnTo>
                  <a:cubicBezTo>
                    <a:pt x="0" y="56149"/>
                    <a:pt x="56149" y="0"/>
                    <a:pt x="125412" y="0"/>
                  </a:cubicBezTo>
                  <a:close/>
                </a:path>
              </a:pathLst>
            </a:custGeom>
            <a:gradFill>
              <a:gsLst>
                <a:gs pos="0">
                  <a:srgbClr val="5AD9FC">
                    <a:alpha val="60000"/>
                  </a:srgbClr>
                </a:gs>
                <a:gs pos="100000">
                  <a:srgbClr val="0361D3">
                    <a:alpha val="55000"/>
                  </a:srgbClr>
                </a:gs>
              </a:gsLst>
              <a:lin ang="5400000" scaled="1"/>
            </a:gradFill>
            <a:ln w="9525">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scene3d>
                <a:camera prst="orthographicFront"/>
                <a:lightRig rig="threePt" dir="t"/>
              </a:scene3d>
              <a:sp3d contourW="12700"/>
            </a:bodyPr>
            <a:lstStyle/>
            <a:p>
              <a:pPr algn="ctr"/>
              <a:endParaRPr lang="zh-CN" altLang="en-US" sz="1400" b="1">
                <a:solidFill>
                  <a:srgbClr val="FFFFFF"/>
                </a:solidFill>
                <a:latin typeface="Arial" panose="020B0604020202020204"/>
                <a:ea typeface="微软雅黑" panose="020B0503020204020204" pitchFamily="34" charset="-122"/>
              </a:endParaRPr>
            </a:p>
          </p:txBody>
        </p:sp>
        <p:sp>
          <p:nvSpPr>
            <p:cNvPr id="56" name="任意多边形 30"/>
            <p:cNvSpPr/>
            <p:nvPr/>
          </p:nvSpPr>
          <p:spPr>
            <a:xfrm>
              <a:off x="6215594" y="4997013"/>
              <a:ext cx="2340655" cy="718707"/>
            </a:xfrm>
            <a:custGeom>
              <a:avLst/>
              <a:gdLst>
                <a:gd name="connsiteX0" fmla="*/ 2340655 w 2340655"/>
                <a:gd name="connsiteY0" fmla="*/ 0 h 718707"/>
                <a:gd name="connsiteX1" fmla="*/ 2340655 w 2340655"/>
                <a:gd name="connsiteY1" fmla="*/ 593295 h 718707"/>
                <a:gd name="connsiteX2" fmla="*/ 2215243 w 2340655"/>
                <a:gd name="connsiteY2" fmla="*/ 718707 h 718707"/>
                <a:gd name="connsiteX3" fmla="*/ 125412 w 2340655"/>
                <a:gd name="connsiteY3" fmla="*/ 718707 h 718707"/>
                <a:gd name="connsiteX4" fmla="*/ 0 w 2340655"/>
                <a:gd name="connsiteY4" fmla="*/ 593295 h 718707"/>
                <a:gd name="connsiteX5" fmla="*/ 0 w 2340655"/>
                <a:gd name="connsiteY5" fmla="*/ 5295 h 718707"/>
                <a:gd name="connsiteX6" fmla="*/ 104585 w 2340655"/>
                <a:gd name="connsiteY6" fmla="*/ 21682 h 718707"/>
                <a:gd name="connsiteX7" fmla="*/ 1262893 w 2340655"/>
                <a:gd name="connsiteY7" fmla="*/ 163536 h 718707"/>
                <a:gd name="connsiteX8" fmla="*/ 2308687 w 2340655"/>
                <a:gd name="connsiteY8" fmla="*/ 7649 h 718707"/>
                <a:gd name="connsiteX9" fmla="*/ 2340655 w 2340655"/>
                <a:gd name="connsiteY9" fmla="*/ 0 h 718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340655" h="718707">
                  <a:moveTo>
                    <a:pt x="2340655" y="0"/>
                  </a:moveTo>
                  <a:lnTo>
                    <a:pt x="2340655" y="593295"/>
                  </a:lnTo>
                  <a:cubicBezTo>
                    <a:pt x="2340655" y="662558"/>
                    <a:pt x="2284506" y="718707"/>
                    <a:pt x="2215243" y="718707"/>
                  </a:cubicBezTo>
                  <a:lnTo>
                    <a:pt x="125412" y="718707"/>
                  </a:lnTo>
                  <a:cubicBezTo>
                    <a:pt x="56149" y="718707"/>
                    <a:pt x="0" y="662558"/>
                    <a:pt x="0" y="593295"/>
                  </a:cubicBezTo>
                  <a:lnTo>
                    <a:pt x="0" y="5295"/>
                  </a:lnTo>
                  <a:lnTo>
                    <a:pt x="104585" y="21682"/>
                  </a:lnTo>
                  <a:cubicBezTo>
                    <a:pt x="491709" y="84275"/>
                    <a:pt x="926797" y="162176"/>
                    <a:pt x="1262893" y="163536"/>
                  </a:cubicBezTo>
                  <a:cubicBezTo>
                    <a:pt x="1598989" y="164897"/>
                    <a:pt x="2086124" y="60122"/>
                    <a:pt x="2308687" y="7649"/>
                  </a:cubicBezTo>
                  <a:lnTo>
                    <a:pt x="2340655" y="0"/>
                  </a:lnTo>
                  <a:close/>
                </a:path>
              </a:pathLst>
            </a:custGeom>
            <a:noFill/>
            <a:ln w="9525">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solidFill>
                  <a:srgbClr val="FFFFFF"/>
                </a:solidFill>
                <a:latin typeface="Arial" panose="020B0604020202020204"/>
                <a:ea typeface="微软雅黑" panose="020B0503020204020204" pitchFamily="34" charset="-122"/>
              </a:endParaRPr>
            </a:p>
          </p:txBody>
        </p:sp>
      </p:grpSp>
      <p:sp>
        <p:nvSpPr>
          <p:cNvPr id="70" name="文本框 69"/>
          <p:cNvSpPr txBox="1"/>
          <p:nvPr/>
        </p:nvSpPr>
        <p:spPr>
          <a:xfrm>
            <a:off x="952408" y="1904700"/>
            <a:ext cx="10377579" cy="4283032"/>
          </a:xfrm>
          <a:prstGeom prst="rect">
            <a:avLst/>
          </a:prstGeom>
          <a:noFill/>
        </p:spPr>
        <p:txBody>
          <a:bodyPr wrap="square">
            <a:spAutoFit/>
            <a:scene3d>
              <a:camera prst="orthographicFront"/>
              <a:lightRig rig="threePt" dir="t"/>
            </a:scene3d>
            <a:sp3d contourW="12700"/>
          </a:bodyPr>
          <a:lstStyle/>
          <a:p>
            <a:pPr marL="342900" lvl="0" indent="-342900" algn="just">
              <a:buFont typeface="Wingdings" panose="05000000000000000000" pitchFamily="2" charset="2"/>
              <a:buBlip>
                <a:blip r:embed="rId1"/>
              </a:buBlip>
            </a:pPr>
            <a:r>
              <a:rPr lang="zh-CN" altLang="zh-CN" sz="2400" b="1" kern="100" dirty="0">
                <a:effectLst/>
                <a:highlight>
                  <a:srgbClr val="FFFF00"/>
                </a:highlight>
                <a:latin typeface="Times New Roman" panose="02020603050405020304" pitchFamily="18" charset="0"/>
                <a:ea typeface="宋体" panose="02010600030101010101" pitchFamily="2" charset="-122"/>
                <a:cs typeface="Times New Roman" panose="02020603050405020304" pitchFamily="18" charset="0"/>
              </a:rPr>
              <a:t>【篇尾句】期待对方接受邀请并期待对方尽快回复。</a:t>
            </a:r>
            <a:r>
              <a:rPr lang="zh-CN" altLang="zh-CN" sz="2400" b="1" kern="100"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 </a:t>
            </a:r>
            <a:endParaRPr lang="zh-CN" altLang="zh-CN" sz="2400" kern="100" dirty="0">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en-US"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1. I’d</a:t>
            </a:r>
            <a:r>
              <a:rPr lang="en-US" altLang="zh-CN" sz="2400" b="1"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b="1" u="sng" kern="100" dirty="0">
                <a:solidFill>
                  <a:srgbClr val="0033CC"/>
                </a:solidFill>
                <a:effectLst/>
                <a:highlight>
                  <a:srgbClr val="FFFF00"/>
                </a:highlight>
                <a:latin typeface="Times New Roman" panose="02020603050405020304" pitchFamily="18" charset="0"/>
                <a:ea typeface="宋体" panose="02010600030101010101" pitchFamily="2" charset="-122"/>
                <a:cs typeface="Times New Roman" panose="02020603050405020304" pitchFamily="18" charset="0"/>
              </a:rPr>
              <a:t>be more than happy/pleased </a:t>
            </a:r>
            <a:r>
              <a:rPr lang="en-US" altLang="zh-CN" sz="2400" b="1" kern="100" dirty="0">
                <a:solidFill>
                  <a:srgbClr val="024596"/>
                </a:solidFill>
                <a:effectLst/>
                <a:highlight>
                  <a:srgbClr val="FFFF00"/>
                </a:highlight>
                <a:latin typeface="Times New Roman" panose="02020603050405020304" pitchFamily="18" charset="0"/>
                <a:ea typeface="宋体" panose="02010600030101010101" pitchFamily="2" charset="-122"/>
                <a:cs typeface="Times New Roman" panose="02020603050405020304" pitchFamily="18" charset="0"/>
              </a:rPr>
              <a:t>to</a:t>
            </a:r>
            <a:r>
              <a:rPr lang="en-US" altLang="zh-CN" sz="2400" b="1"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meet you there and if you have any doubts,</a:t>
            </a:r>
            <a:r>
              <a:rPr lang="en-US" altLang="zh-CN" sz="2400" b="1"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b="1" u="sng" kern="100" dirty="0">
                <a:solidFill>
                  <a:srgbClr val="FF0000"/>
                </a:solidFill>
                <a:effectLst/>
                <a:highlight>
                  <a:srgbClr val="FFFF00"/>
                </a:highlight>
                <a:latin typeface="Times New Roman" panose="02020603050405020304" pitchFamily="18" charset="0"/>
                <a:ea typeface="宋体" panose="02010600030101010101" pitchFamily="2" charset="-122"/>
                <a:cs typeface="Times New Roman" panose="02020603050405020304" pitchFamily="18" charset="0"/>
              </a:rPr>
              <a:t>do not hesitate to </a:t>
            </a:r>
            <a:r>
              <a:rPr lang="en-US"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drop me a line</a:t>
            </a:r>
            <a:r>
              <a:rPr lang="en-US" altLang="zh-CN" sz="2400" b="1" kern="100" dirty="0">
                <a:effectLst/>
                <a:latin typeface="Times New Roman" panose="02020603050405020304" pitchFamily="18" charset="0"/>
                <a:ea typeface="宋体" panose="02010600030101010101" pitchFamily="2" charset="-122"/>
                <a:cs typeface="Times New Roman" panose="02020603050405020304" pitchFamily="18" charset="0"/>
              </a:rPr>
              <a:t>. </a:t>
            </a:r>
            <a:endParaRPr lang="zh-CN" altLang="zh-CN" sz="2400" kern="100" dirty="0">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zh-CN"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很高兴能在那里遇到你，如有疑问，请告知。</a:t>
            </a:r>
            <a:endParaRPr lang="zh-CN" altLang="zh-CN" sz="24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en-US"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2.</a:t>
            </a:r>
            <a:r>
              <a:rPr lang="en-US" altLang="zh-CN" sz="2400" b="1"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b="1" u="sng" kern="100" dirty="0">
                <a:effectLst/>
                <a:highlight>
                  <a:srgbClr val="FFFF00"/>
                </a:highlight>
                <a:latin typeface="Times New Roman" panose="02020603050405020304" pitchFamily="18" charset="0"/>
                <a:ea typeface="宋体" panose="02010600030101010101" pitchFamily="2" charset="-122"/>
                <a:cs typeface="Times New Roman" panose="02020603050405020304" pitchFamily="18" charset="0"/>
              </a:rPr>
              <a:t>Your participation/presence is highly anticipated</a:t>
            </a:r>
            <a:r>
              <a:rPr lang="en-US" altLang="zh-CN" sz="2400" b="1" u="sng"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/expected</a:t>
            </a:r>
            <a:r>
              <a:rPr lang="en-US" altLang="zh-CN" sz="2400" b="1" u="sng"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400" b="1" u="sng" kern="100" dirty="0">
                <a:solidFill>
                  <a:srgbClr val="FF0000"/>
                </a:solidFill>
                <a:effectLst/>
                <a:highlight>
                  <a:srgbClr val="FFFF00"/>
                </a:highlight>
                <a:latin typeface="Times New Roman" panose="02020603050405020304" pitchFamily="18" charset="0"/>
                <a:ea typeface="宋体" panose="02010600030101010101" pitchFamily="2" charset="-122"/>
                <a:cs typeface="Times New Roman" panose="02020603050405020304" pitchFamily="18" charset="0"/>
              </a:rPr>
              <a:t>appreciated</a:t>
            </a:r>
            <a:r>
              <a:rPr lang="en-US" altLang="zh-CN" sz="2400" b="1" kern="100" dirty="0">
                <a:effectLst/>
                <a:latin typeface="Times New Roman" panose="02020603050405020304" pitchFamily="18" charset="0"/>
                <a:ea typeface="宋体" panose="02010600030101010101" pitchFamily="2" charset="-122"/>
                <a:cs typeface="Times New Roman" panose="02020603050405020304" pitchFamily="18" charset="0"/>
              </a:rPr>
              <a:t> .</a:t>
            </a:r>
            <a:endParaRPr lang="zh-CN" altLang="zh-CN" sz="2400" kern="100" dirty="0">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zh-CN"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非常期待你的参与。（被动句）</a:t>
            </a:r>
            <a:endParaRPr lang="zh-CN" altLang="zh-CN" sz="24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en-US"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3. Never </a:t>
            </a:r>
            <a:r>
              <a:rPr lang="en-US" altLang="zh-CN" sz="2400" b="1" u="sng" kern="100" dirty="0">
                <a:effectLst/>
                <a:highlight>
                  <a:srgbClr val="FFFF00"/>
                </a:highlight>
                <a:latin typeface="Times New Roman" panose="02020603050405020304" pitchFamily="18" charset="0"/>
                <a:ea typeface="宋体" panose="02010600030101010101" pitchFamily="2" charset="-122"/>
                <a:cs typeface="Times New Roman" panose="02020603050405020304" pitchFamily="18" charset="0"/>
              </a:rPr>
              <a:t>deprive(</a:t>
            </a:r>
            <a:r>
              <a:rPr lang="zh-CN" altLang="zh-CN" sz="2400" b="1" u="sng" kern="100" dirty="0">
                <a:effectLst/>
                <a:highlight>
                  <a:srgbClr val="FFFF00"/>
                </a:highlight>
                <a:latin typeface="Times New Roman" panose="02020603050405020304" pitchFamily="18" charset="0"/>
                <a:ea typeface="宋体" panose="02010600030101010101" pitchFamily="2" charset="-122"/>
                <a:cs typeface="Times New Roman" panose="02020603050405020304" pitchFamily="18" charset="0"/>
              </a:rPr>
              <a:t>剥夺</a:t>
            </a:r>
            <a:r>
              <a:rPr lang="en-US" altLang="zh-CN" sz="2400" b="1" u="sng" kern="100" dirty="0">
                <a:effectLst/>
                <a:highlight>
                  <a:srgbClr val="FFFF00"/>
                </a:highlight>
                <a:latin typeface="Times New Roman" panose="02020603050405020304" pitchFamily="18" charset="0"/>
                <a:ea typeface="宋体" panose="02010600030101010101" pitchFamily="2" charset="-122"/>
                <a:cs typeface="Times New Roman" panose="02020603050405020304" pitchFamily="18" charset="0"/>
              </a:rPr>
              <a:t>)</a:t>
            </a:r>
            <a:r>
              <a:rPr lang="en-US" altLang="zh-CN" sz="2400" b="1"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yourself of such simple pleasures!</a:t>
            </a:r>
            <a:endParaRPr lang="zh-CN" altLang="zh-CN" sz="24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zh-CN"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让自己开心愉悦。</a:t>
            </a:r>
            <a:endParaRPr lang="zh-CN" altLang="zh-CN" sz="24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en-US" altLang="zh-CN" sz="24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4. </a:t>
            </a:r>
            <a:r>
              <a:rPr lang="en-US"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I’m sure that these </a:t>
            </a:r>
            <a:r>
              <a:rPr lang="en-US" altLang="zh-CN" sz="2400" b="1" u="sng" kern="100" dirty="0">
                <a:solidFill>
                  <a:srgbClr val="FF0000"/>
                </a:solidFill>
                <a:effectLst/>
                <a:highlight>
                  <a:srgbClr val="FFFF00"/>
                </a:highlight>
                <a:latin typeface="Times New Roman" panose="02020603050405020304" pitchFamily="18" charset="0"/>
                <a:ea typeface="宋体" panose="02010600030101010101" pitchFamily="2" charset="-122"/>
                <a:cs typeface="Times New Roman" panose="02020603050405020304" pitchFamily="18" charset="0"/>
              </a:rPr>
              <a:t>lively celebrations</a:t>
            </a:r>
            <a:r>
              <a:rPr lang="en-US" altLang="zh-CN" sz="2400" b="1"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with Chinese flavor will </a:t>
            </a:r>
            <a:r>
              <a:rPr lang="en-US" altLang="zh-CN" sz="2400" b="1" u="sng" kern="100" dirty="0">
                <a:solidFill>
                  <a:srgbClr val="FF0000"/>
                </a:solidFill>
                <a:effectLst/>
                <a:highlight>
                  <a:srgbClr val="FFFF00"/>
                </a:highlight>
                <a:latin typeface="Times New Roman" panose="02020603050405020304" pitchFamily="18" charset="0"/>
                <a:ea typeface="宋体" panose="02010600030101010101" pitchFamily="2" charset="-122"/>
                <a:cs typeface="Times New Roman" panose="02020603050405020304" pitchFamily="18" charset="0"/>
              </a:rPr>
              <a:t>be your cup of tea</a:t>
            </a:r>
            <a:r>
              <a:rPr lang="en-US" altLang="zh-CN" sz="2400" b="1" kern="100" dirty="0">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zh-CN" sz="24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zh-CN" altLang="zh-CN" sz="24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我相信这些中国风味的庆祝活动一定让你喜欢。</a:t>
            </a:r>
            <a:endParaRPr lang="zh-CN" altLang="zh-CN" sz="24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algn="ctr">
              <a:lnSpc>
                <a:spcPct val="114000"/>
              </a:lnSpc>
              <a:defRPr/>
            </a:pPr>
            <a:r>
              <a:rPr lang="en-US" altLang="zh-CN" sz="800" dirty="0">
                <a:solidFill>
                  <a:schemeClr val="tx1">
                    <a:lumMod val="95000"/>
                    <a:lumOff val="5000"/>
                  </a:schemeClr>
                </a:solidFill>
                <a:latin typeface="Century Gothic" panose="020B0502020202020204" pitchFamily="34" charset="0"/>
              </a:rPr>
              <a:t>. </a:t>
            </a:r>
            <a:endParaRPr lang="en-US" altLang="zh-CN" sz="800" dirty="0">
              <a:solidFill>
                <a:schemeClr val="tx1">
                  <a:lumMod val="95000"/>
                  <a:lumOff val="5000"/>
                </a:schemeClr>
              </a:solidFill>
              <a:latin typeface="Century Gothic" panose="020B0502020202020204" pitchFamily="34" charset="0"/>
            </a:endParaRPr>
          </a:p>
        </p:txBody>
      </p:sp>
      <p:sp>
        <p:nvSpPr>
          <p:cNvPr id="16" name="文本框 15"/>
          <p:cNvSpPr txBox="1"/>
          <p:nvPr/>
        </p:nvSpPr>
        <p:spPr>
          <a:xfrm>
            <a:off x="1272716" y="384567"/>
            <a:ext cx="9105545" cy="830997"/>
          </a:xfrm>
          <a:prstGeom prst="rect">
            <a:avLst/>
          </a:prstGeom>
          <a:noFill/>
        </p:spPr>
        <p:txBody>
          <a:bodyPr wrap="square">
            <a:spAutoFit/>
          </a:bodyPr>
          <a:lstStyle/>
          <a:p>
            <a:pPr marL="342900" lvl="0" indent="-342900" algn="just">
              <a:buFont typeface="Wingdings" panose="05000000000000000000" pitchFamily="2" charset="2"/>
              <a:buBlip>
                <a:blip r:embed="rId1"/>
              </a:buBlip>
            </a:pPr>
            <a:r>
              <a:rPr lang="en-US" altLang="zh-CN" sz="48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Part 3: Ending</a:t>
            </a:r>
            <a:endParaRPr lang="zh-CN" altLang="zh-CN" sz="4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1600" advTm="0">
        <p14:conveyor dir="l"/>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70">
                                            <p:txEl>
                                              <p:pRg st="0" end="0"/>
                                            </p:txEl>
                                          </p:spTgt>
                                        </p:tgtEl>
                                        <p:attrNameLst>
                                          <p:attrName>style.visibility</p:attrName>
                                        </p:attrNameLst>
                                      </p:cBhvr>
                                      <p:to>
                                        <p:strVal val="visible"/>
                                      </p:to>
                                    </p:set>
                                    <p:anim calcmode="lin" valueType="num">
                                      <p:cBhvr additive="base">
                                        <p:cTn id="14" dur="500" fill="hold"/>
                                        <p:tgtEl>
                                          <p:spTgt spid="70">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7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70">
                                            <p:txEl>
                                              <p:pRg st="1" end="1"/>
                                            </p:txEl>
                                          </p:spTgt>
                                        </p:tgtEl>
                                        <p:attrNameLst>
                                          <p:attrName>style.visibility</p:attrName>
                                        </p:attrNameLst>
                                      </p:cBhvr>
                                      <p:to>
                                        <p:strVal val="visible"/>
                                      </p:to>
                                    </p:set>
                                    <p:anim calcmode="lin" valueType="num">
                                      <p:cBhvr additive="base">
                                        <p:cTn id="20" dur="500" fill="hold"/>
                                        <p:tgtEl>
                                          <p:spTgt spid="70">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7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70">
                                            <p:txEl>
                                              <p:pRg st="2" end="2"/>
                                            </p:txEl>
                                          </p:spTgt>
                                        </p:tgtEl>
                                        <p:attrNameLst>
                                          <p:attrName>style.visibility</p:attrName>
                                        </p:attrNameLst>
                                      </p:cBhvr>
                                      <p:to>
                                        <p:strVal val="visible"/>
                                      </p:to>
                                    </p:set>
                                    <p:anim calcmode="lin" valueType="num">
                                      <p:cBhvr additive="base">
                                        <p:cTn id="26" dur="500" fill="hold"/>
                                        <p:tgtEl>
                                          <p:spTgt spid="70">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7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70">
                                            <p:txEl>
                                              <p:pRg st="3" end="3"/>
                                            </p:txEl>
                                          </p:spTgt>
                                        </p:tgtEl>
                                        <p:attrNameLst>
                                          <p:attrName>style.visibility</p:attrName>
                                        </p:attrNameLst>
                                      </p:cBhvr>
                                      <p:to>
                                        <p:strVal val="visible"/>
                                      </p:to>
                                    </p:set>
                                    <p:anim calcmode="lin" valueType="num">
                                      <p:cBhvr additive="base">
                                        <p:cTn id="32" dur="500" fill="hold"/>
                                        <p:tgtEl>
                                          <p:spTgt spid="70">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7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70">
                                            <p:txEl>
                                              <p:pRg st="4" end="4"/>
                                            </p:txEl>
                                          </p:spTgt>
                                        </p:tgtEl>
                                        <p:attrNameLst>
                                          <p:attrName>style.visibility</p:attrName>
                                        </p:attrNameLst>
                                      </p:cBhvr>
                                      <p:to>
                                        <p:strVal val="visible"/>
                                      </p:to>
                                    </p:set>
                                    <p:anim calcmode="lin" valueType="num">
                                      <p:cBhvr additive="base">
                                        <p:cTn id="38" dur="500" fill="hold"/>
                                        <p:tgtEl>
                                          <p:spTgt spid="70">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7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70">
                                            <p:txEl>
                                              <p:pRg st="5" end="5"/>
                                            </p:txEl>
                                          </p:spTgt>
                                        </p:tgtEl>
                                        <p:attrNameLst>
                                          <p:attrName>style.visibility</p:attrName>
                                        </p:attrNameLst>
                                      </p:cBhvr>
                                      <p:to>
                                        <p:strVal val="visible"/>
                                      </p:to>
                                    </p:set>
                                    <p:anim calcmode="lin" valueType="num">
                                      <p:cBhvr additive="base">
                                        <p:cTn id="44" dur="500" fill="hold"/>
                                        <p:tgtEl>
                                          <p:spTgt spid="70">
                                            <p:txEl>
                                              <p:pRg st="5" end="5"/>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7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70">
                                            <p:txEl>
                                              <p:pRg st="6" end="6"/>
                                            </p:txEl>
                                          </p:spTgt>
                                        </p:tgtEl>
                                        <p:attrNameLst>
                                          <p:attrName>style.visibility</p:attrName>
                                        </p:attrNameLst>
                                      </p:cBhvr>
                                      <p:to>
                                        <p:strVal val="visible"/>
                                      </p:to>
                                    </p:set>
                                    <p:anim calcmode="lin" valueType="num">
                                      <p:cBhvr additive="base">
                                        <p:cTn id="50" dur="500" fill="hold"/>
                                        <p:tgtEl>
                                          <p:spTgt spid="70">
                                            <p:txEl>
                                              <p:pRg st="6" end="6"/>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7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70">
                                            <p:txEl>
                                              <p:pRg st="7" end="7"/>
                                            </p:txEl>
                                          </p:spTgt>
                                        </p:tgtEl>
                                        <p:attrNameLst>
                                          <p:attrName>style.visibility</p:attrName>
                                        </p:attrNameLst>
                                      </p:cBhvr>
                                      <p:to>
                                        <p:strVal val="visible"/>
                                      </p:to>
                                    </p:set>
                                    <p:anim calcmode="lin" valueType="num">
                                      <p:cBhvr additive="base">
                                        <p:cTn id="56" dur="500" fill="hold"/>
                                        <p:tgtEl>
                                          <p:spTgt spid="70">
                                            <p:txEl>
                                              <p:pRg st="7" end="7"/>
                                            </p:txEl>
                                          </p:spTgt>
                                        </p:tgtEl>
                                        <p:attrNameLst>
                                          <p:attrName>ppt_x</p:attrName>
                                        </p:attrNameLst>
                                      </p:cBhvr>
                                      <p:tavLst>
                                        <p:tav tm="0">
                                          <p:val>
                                            <p:strVal val="#ppt_x"/>
                                          </p:val>
                                        </p:tav>
                                        <p:tav tm="100000">
                                          <p:val>
                                            <p:strVal val="#ppt_x"/>
                                          </p:val>
                                        </p:tav>
                                      </p:tavLst>
                                    </p:anim>
                                    <p:anim calcmode="lin" valueType="num">
                                      <p:cBhvr additive="base">
                                        <p:cTn id="57" dur="500" fill="hold"/>
                                        <p:tgtEl>
                                          <p:spTgt spid="70">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grpId="0" nodeType="clickEffect">
                                  <p:stCondLst>
                                    <p:cond delay="0"/>
                                  </p:stCondLst>
                                  <p:childTnLst>
                                    <p:set>
                                      <p:cBhvr>
                                        <p:cTn id="61" dur="1" fill="hold">
                                          <p:stCondLst>
                                            <p:cond delay="0"/>
                                          </p:stCondLst>
                                        </p:cTn>
                                        <p:tgtEl>
                                          <p:spTgt spid="70">
                                            <p:txEl>
                                              <p:pRg st="8" end="8"/>
                                            </p:txEl>
                                          </p:spTgt>
                                        </p:tgtEl>
                                        <p:attrNameLst>
                                          <p:attrName>style.visibility</p:attrName>
                                        </p:attrNameLst>
                                      </p:cBhvr>
                                      <p:to>
                                        <p:strVal val="visible"/>
                                      </p:to>
                                    </p:set>
                                    <p:anim calcmode="lin" valueType="num">
                                      <p:cBhvr additive="base">
                                        <p:cTn id="62" dur="500" fill="hold"/>
                                        <p:tgtEl>
                                          <p:spTgt spid="70">
                                            <p:txEl>
                                              <p:pRg st="8" end="8"/>
                                            </p:txEl>
                                          </p:spTgt>
                                        </p:tgtEl>
                                        <p:attrNameLst>
                                          <p:attrName>ppt_x</p:attrName>
                                        </p:attrNameLst>
                                      </p:cBhvr>
                                      <p:tavLst>
                                        <p:tav tm="0">
                                          <p:val>
                                            <p:strVal val="#ppt_x"/>
                                          </p:val>
                                        </p:tav>
                                        <p:tav tm="100000">
                                          <p:val>
                                            <p:strVal val="#ppt_x"/>
                                          </p:val>
                                        </p:tav>
                                      </p:tavLst>
                                    </p:anim>
                                    <p:anim calcmode="lin" valueType="num">
                                      <p:cBhvr additive="base">
                                        <p:cTn id="63" dur="500" fill="hold"/>
                                        <p:tgtEl>
                                          <p:spTgt spid="70">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grpId="0" nodeType="clickEffect">
                                  <p:stCondLst>
                                    <p:cond delay="0"/>
                                  </p:stCondLst>
                                  <p:childTnLst>
                                    <p:set>
                                      <p:cBhvr>
                                        <p:cTn id="67" dur="1" fill="hold">
                                          <p:stCondLst>
                                            <p:cond delay="0"/>
                                          </p:stCondLst>
                                        </p:cTn>
                                        <p:tgtEl>
                                          <p:spTgt spid="70">
                                            <p:txEl>
                                              <p:pRg st="9" end="9"/>
                                            </p:txEl>
                                          </p:spTgt>
                                        </p:tgtEl>
                                        <p:attrNameLst>
                                          <p:attrName>style.visibility</p:attrName>
                                        </p:attrNameLst>
                                      </p:cBhvr>
                                      <p:to>
                                        <p:strVal val="visible"/>
                                      </p:to>
                                    </p:set>
                                    <p:anim calcmode="lin" valueType="num">
                                      <p:cBhvr additive="base">
                                        <p:cTn id="68" dur="500" fill="hold"/>
                                        <p:tgtEl>
                                          <p:spTgt spid="70">
                                            <p:txEl>
                                              <p:pRg st="9" end="9"/>
                                            </p:txEl>
                                          </p:spTgt>
                                        </p:tgtEl>
                                        <p:attrNameLst>
                                          <p:attrName>ppt_x</p:attrName>
                                        </p:attrNameLst>
                                      </p:cBhvr>
                                      <p:tavLst>
                                        <p:tav tm="0">
                                          <p:val>
                                            <p:strVal val="#ppt_x"/>
                                          </p:val>
                                        </p:tav>
                                        <p:tav tm="100000">
                                          <p:val>
                                            <p:strVal val="#ppt_x"/>
                                          </p:val>
                                        </p:tav>
                                      </p:tavLst>
                                    </p:anim>
                                    <p:anim calcmode="lin" valueType="num">
                                      <p:cBhvr additive="base">
                                        <p:cTn id="69" dur="500" fill="hold"/>
                                        <p:tgtEl>
                                          <p:spTgt spid="70">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等腰三角形 2"/>
          <p:cNvSpPr/>
          <p:nvPr/>
        </p:nvSpPr>
        <p:spPr>
          <a:xfrm rot="5400000">
            <a:off x="1494447" y="1813097"/>
            <a:ext cx="1407667" cy="121350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4" name="等腰三角形 3"/>
          <p:cNvSpPr/>
          <p:nvPr/>
        </p:nvSpPr>
        <p:spPr>
          <a:xfrm rot="5400000">
            <a:off x="773456" y="2706629"/>
            <a:ext cx="2182064" cy="1881089"/>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5" name="等腰三角形 4"/>
          <p:cNvSpPr/>
          <p:nvPr/>
        </p:nvSpPr>
        <p:spPr>
          <a:xfrm rot="5400000">
            <a:off x="666283" y="1782336"/>
            <a:ext cx="573627" cy="494506"/>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6" name="等腰三角形 5"/>
          <p:cNvSpPr/>
          <p:nvPr/>
        </p:nvSpPr>
        <p:spPr>
          <a:xfrm rot="5400000">
            <a:off x="25871" y="2463810"/>
            <a:ext cx="1757001" cy="151465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7" name="等腰三角形 6"/>
          <p:cNvSpPr/>
          <p:nvPr/>
        </p:nvSpPr>
        <p:spPr>
          <a:xfrm rot="5400000">
            <a:off x="362468" y="1138348"/>
            <a:ext cx="784253" cy="67608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8" name="等腰三角形 7"/>
          <p:cNvSpPr/>
          <p:nvPr/>
        </p:nvSpPr>
        <p:spPr>
          <a:xfrm rot="5400000">
            <a:off x="-123297" y="1431595"/>
            <a:ext cx="1787853" cy="15412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9" name="等腰三角形 8"/>
          <p:cNvSpPr/>
          <p:nvPr/>
        </p:nvSpPr>
        <p:spPr>
          <a:xfrm rot="5400000">
            <a:off x="-41147" y="2161417"/>
            <a:ext cx="596655" cy="514358"/>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0" name="等腰三角形 9"/>
          <p:cNvSpPr/>
          <p:nvPr/>
        </p:nvSpPr>
        <p:spPr>
          <a:xfrm rot="5400000">
            <a:off x="-23743" y="3701877"/>
            <a:ext cx="344288" cy="29680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1" name="等腰三角形 10"/>
          <p:cNvSpPr/>
          <p:nvPr/>
        </p:nvSpPr>
        <p:spPr>
          <a:xfrm rot="5400000">
            <a:off x="-53181" y="4192203"/>
            <a:ext cx="771113" cy="6647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2" name="等腰三角形 11"/>
          <p:cNvSpPr/>
          <p:nvPr/>
        </p:nvSpPr>
        <p:spPr>
          <a:xfrm rot="5400000">
            <a:off x="629528" y="3607050"/>
            <a:ext cx="1023944" cy="88271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3" name="等腰三角形 12"/>
          <p:cNvSpPr/>
          <p:nvPr/>
        </p:nvSpPr>
        <p:spPr>
          <a:xfrm rot="5400000">
            <a:off x="2139381" y="2583988"/>
            <a:ext cx="1023944" cy="88271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8" name="等腰三角形 17"/>
          <p:cNvSpPr/>
          <p:nvPr/>
        </p:nvSpPr>
        <p:spPr>
          <a:xfrm rot="16200000" flipH="1">
            <a:off x="9289883" y="1825797"/>
            <a:ext cx="1407667" cy="121350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9" name="等腰三角形 18"/>
          <p:cNvSpPr/>
          <p:nvPr/>
        </p:nvSpPr>
        <p:spPr>
          <a:xfrm rot="16200000" flipH="1">
            <a:off x="9236477" y="2706629"/>
            <a:ext cx="2182064" cy="1881089"/>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0" name="等腰三角形 19"/>
          <p:cNvSpPr/>
          <p:nvPr/>
        </p:nvSpPr>
        <p:spPr>
          <a:xfrm rot="16200000" flipH="1">
            <a:off x="10952087" y="1782336"/>
            <a:ext cx="573627" cy="494506"/>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1" name="等腰三角形 20"/>
          <p:cNvSpPr/>
          <p:nvPr/>
        </p:nvSpPr>
        <p:spPr>
          <a:xfrm rot="16200000" flipH="1">
            <a:off x="10409125" y="2463810"/>
            <a:ext cx="1757001" cy="151465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2" name="等腰三角形 21"/>
          <p:cNvSpPr/>
          <p:nvPr/>
        </p:nvSpPr>
        <p:spPr>
          <a:xfrm rot="16200000" flipH="1">
            <a:off x="11045276" y="1138348"/>
            <a:ext cx="784253" cy="67608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3" name="等腰三角形 22"/>
          <p:cNvSpPr/>
          <p:nvPr/>
        </p:nvSpPr>
        <p:spPr>
          <a:xfrm rot="16200000" flipH="1">
            <a:off x="10527441" y="1431595"/>
            <a:ext cx="1787853" cy="15412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4" name="等腰三角形 23"/>
          <p:cNvSpPr/>
          <p:nvPr/>
        </p:nvSpPr>
        <p:spPr>
          <a:xfrm rot="16200000" flipH="1">
            <a:off x="11636489" y="2161417"/>
            <a:ext cx="596655" cy="514358"/>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5" name="等腰三角形 24"/>
          <p:cNvSpPr/>
          <p:nvPr/>
        </p:nvSpPr>
        <p:spPr>
          <a:xfrm rot="16200000" flipH="1">
            <a:off x="11871452" y="3701877"/>
            <a:ext cx="344288" cy="29680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6" name="等腰三角形 25"/>
          <p:cNvSpPr/>
          <p:nvPr/>
        </p:nvSpPr>
        <p:spPr>
          <a:xfrm rot="16200000" flipH="1">
            <a:off x="11474065" y="4192203"/>
            <a:ext cx="771113" cy="6647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7" name="等腰三角形 26"/>
          <p:cNvSpPr/>
          <p:nvPr/>
        </p:nvSpPr>
        <p:spPr>
          <a:xfrm rot="16200000" flipH="1">
            <a:off x="10538525" y="3607050"/>
            <a:ext cx="1023944" cy="88271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8" name="等腰三角形 27"/>
          <p:cNvSpPr/>
          <p:nvPr/>
        </p:nvSpPr>
        <p:spPr>
          <a:xfrm rot="16200000" flipH="1">
            <a:off x="9028672" y="2596688"/>
            <a:ext cx="1023944" cy="88271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33" name="文本框 32"/>
          <p:cNvSpPr txBox="1"/>
          <p:nvPr/>
        </p:nvSpPr>
        <p:spPr>
          <a:xfrm>
            <a:off x="3358139" y="3403716"/>
            <a:ext cx="5475722" cy="369332"/>
          </a:xfrm>
          <a:prstGeom prst="rect">
            <a:avLst/>
          </a:prstGeom>
        </p:spPr>
        <p:style>
          <a:lnRef idx="1">
            <a:schemeClr val="accent6"/>
          </a:lnRef>
          <a:fillRef idx="3">
            <a:schemeClr val="accent6"/>
          </a:fillRef>
          <a:effectRef idx="2">
            <a:schemeClr val="accent6"/>
          </a:effectRef>
          <a:fontRef idx="minor">
            <a:schemeClr val="lt1"/>
          </a:fontRef>
        </p:style>
        <p:txBody>
          <a:bodyPr wrap="square" rtlCol="0">
            <a:spAutoFit/>
          </a:bodyPr>
          <a:lstStyle/>
          <a:p>
            <a:pPr lvl="0" algn="dist">
              <a:defRPr/>
            </a:pPr>
            <a:r>
              <a:rPr lang="en-US" altLang="zh-CN"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Letters of Invitations</a:t>
            </a:r>
            <a:r>
              <a:rPr lang="zh-CN" altLang="zh-CN"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a:t>
            </a:r>
            <a:r>
              <a:rPr lang="en-US" altLang="zh-CN"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3</a:t>
            </a:r>
            <a:r>
              <a:rPr lang="zh-CN" altLang="zh-CN"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a:t>
            </a:r>
            <a:endParaRPr kumimoji="0" lang="zh-CN" altLang="en-US" sz="3600" b="1" i="0" u="none" strike="noStrike" kern="1200" normalizeH="0" baseline="0" noProof="0" dirty="0">
              <a:ln w="10160">
                <a:solidFill>
                  <a:schemeClr val="accent5"/>
                </a:solidFill>
                <a:prstDash val="solid"/>
              </a:ln>
              <a:solidFill>
                <a:srgbClr val="FFFFFF"/>
              </a:solidFill>
              <a:effectLst>
                <a:outerShdw blurRad="38100" dist="22860" dir="5400000" algn="tl" rotWithShape="0">
                  <a:srgbClr val="000000">
                    <a:alpha val="30000"/>
                  </a:srgbClr>
                </a:outerShdw>
              </a:effectLst>
              <a:uLnTx/>
              <a:uFillTx/>
            </a:endParaRPr>
          </a:p>
        </p:txBody>
      </p:sp>
      <p:sp>
        <p:nvSpPr>
          <p:cNvPr id="129" name="任意多边形: 形状 128"/>
          <p:cNvSpPr/>
          <p:nvPr/>
        </p:nvSpPr>
        <p:spPr>
          <a:xfrm>
            <a:off x="-1" y="6034420"/>
            <a:ext cx="12177077" cy="1156129"/>
          </a:xfrm>
          <a:custGeom>
            <a:avLst/>
            <a:gdLst>
              <a:gd name="connsiteX0" fmla="*/ 1026217 w 12177077"/>
              <a:gd name="connsiteY0" fmla="*/ 74 h 1156129"/>
              <a:gd name="connsiteX1" fmla="*/ 2365830 w 12177077"/>
              <a:gd name="connsiteY1" fmla="*/ 310327 h 1156129"/>
              <a:gd name="connsiteX2" fmla="*/ 3410858 w 12177077"/>
              <a:gd name="connsiteY2" fmla="*/ 63584 h 1156129"/>
              <a:gd name="connsiteX3" fmla="*/ 4876803 w 12177077"/>
              <a:gd name="connsiteY3" fmla="*/ 353870 h 1156129"/>
              <a:gd name="connsiteX4" fmla="*/ 6487887 w 12177077"/>
              <a:gd name="connsiteY4" fmla="*/ 34555 h 1156129"/>
              <a:gd name="connsiteX5" fmla="*/ 7765144 w 12177077"/>
              <a:gd name="connsiteY5" fmla="*/ 397412 h 1156129"/>
              <a:gd name="connsiteX6" fmla="*/ 9158515 w 12177077"/>
              <a:gd name="connsiteY6" fmla="*/ 49070 h 1156129"/>
              <a:gd name="connsiteX7" fmla="*/ 10566401 w 12177077"/>
              <a:gd name="connsiteY7" fmla="*/ 411927 h 1156129"/>
              <a:gd name="connsiteX8" fmla="*/ 11771087 w 12177077"/>
              <a:gd name="connsiteY8" fmla="*/ 78098 h 1156129"/>
              <a:gd name="connsiteX9" fmla="*/ 12079062 w 12177077"/>
              <a:gd name="connsiteY9" fmla="*/ 93974 h 1156129"/>
              <a:gd name="connsiteX10" fmla="*/ 12177077 w 12177077"/>
              <a:gd name="connsiteY10" fmla="*/ 108563 h 1156129"/>
              <a:gd name="connsiteX11" fmla="*/ 12177077 w 12177077"/>
              <a:gd name="connsiteY11" fmla="*/ 1156129 h 1156129"/>
              <a:gd name="connsiteX12" fmla="*/ 0 w 12177077"/>
              <a:gd name="connsiteY12" fmla="*/ 1156129 h 1156129"/>
              <a:gd name="connsiteX13" fmla="*/ 0 w 12177077"/>
              <a:gd name="connsiteY13" fmla="*/ 288586 h 1156129"/>
              <a:gd name="connsiteX14" fmla="*/ 237162 w 12177077"/>
              <a:gd name="connsiteY14" fmla="*/ 194496 h 1156129"/>
              <a:gd name="connsiteX15" fmla="*/ 928915 w 12177077"/>
              <a:gd name="connsiteY15" fmla="*/ 5527 h 1156129"/>
              <a:gd name="connsiteX16" fmla="*/ 1026217 w 12177077"/>
              <a:gd name="connsiteY16" fmla="*/ 74 h 11561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177077" h="1156129">
                <a:moveTo>
                  <a:pt x="1026217" y="74"/>
                </a:moveTo>
                <a:cubicBezTo>
                  <a:pt x="1511556" y="-5472"/>
                  <a:pt x="1978027" y="301256"/>
                  <a:pt x="2365830" y="310327"/>
                </a:cubicBezTo>
                <a:cubicBezTo>
                  <a:pt x="2779487" y="320003"/>
                  <a:pt x="2992363" y="56327"/>
                  <a:pt x="3410858" y="63584"/>
                </a:cubicBezTo>
                <a:cubicBezTo>
                  <a:pt x="3829353" y="70841"/>
                  <a:pt x="4363965" y="358708"/>
                  <a:pt x="4876803" y="353870"/>
                </a:cubicBezTo>
                <a:cubicBezTo>
                  <a:pt x="5389639" y="349032"/>
                  <a:pt x="6006497" y="27298"/>
                  <a:pt x="6487887" y="34555"/>
                </a:cubicBezTo>
                <a:cubicBezTo>
                  <a:pt x="6969277" y="41812"/>
                  <a:pt x="7320039" y="394993"/>
                  <a:pt x="7765144" y="397412"/>
                </a:cubicBezTo>
                <a:cubicBezTo>
                  <a:pt x="8210249" y="399831"/>
                  <a:pt x="8691639" y="46651"/>
                  <a:pt x="9158515" y="49070"/>
                </a:cubicBezTo>
                <a:cubicBezTo>
                  <a:pt x="9625391" y="51489"/>
                  <a:pt x="10130972" y="407089"/>
                  <a:pt x="10566401" y="411927"/>
                </a:cubicBezTo>
                <a:cubicBezTo>
                  <a:pt x="11001830" y="416765"/>
                  <a:pt x="11384039" y="87774"/>
                  <a:pt x="11771087" y="78098"/>
                </a:cubicBezTo>
                <a:cubicBezTo>
                  <a:pt x="11867849" y="75679"/>
                  <a:pt x="11972775" y="81425"/>
                  <a:pt x="12079062" y="93974"/>
                </a:cubicBezTo>
                <a:lnTo>
                  <a:pt x="12177077" y="108563"/>
                </a:lnTo>
                <a:lnTo>
                  <a:pt x="12177077" y="1156129"/>
                </a:lnTo>
                <a:lnTo>
                  <a:pt x="0" y="1156129"/>
                </a:lnTo>
                <a:lnTo>
                  <a:pt x="0" y="288586"/>
                </a:lnTo>
                <a:lnTo>
                  <a:pt x="237162" y="194496"/>
                </a:lnTo>
                <a:cubicBezTo>
                  <a:pt x="485436" y="101231"/>
                  <a:pt x="733880" y="25484"/>
                  <a:pt x="928915" y="5527"/>
                </a:cubicBezTo>
                <a:cubicBezTo>
                  <a:pt x="961421" y="2201"/>
                  <a:pt x="993861" y="444"/>
                  <a:pt x="1026217" y="74"/>
                </a:cubicBezTo>
                <a:close/>
              </a:path>
            </a:pathLst>
          </a:custGeom>
          <a:gradFill flip="none" rotWithShape="1">
            <a:gsLst>
              <a:gs pos="0">
                <a:srgbClr val="5AD9FC">
                  <a:alpha val="0"/>
                </a:srgbClr>
              </a:gs>
              <a:gs pos="100000">
                <a:srgbClr val="0361D3">
                  <a:alpha val="34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rgbClr val="FFFFFF"/>
              </a:solidFill>
              <a:latin typeface="Arial" panose="020B0604020202020204"/>
              <a:ea typeface="微软雅黑" panose="020B0503020204020204" pitchFamily="34" charset="-122"/>
            </a:endParaRPr>
          </a:p>
        </p:txBody>
      </p:sp>
      <p:sp>
        <p:nvSpPr>
          <p:cNvPr id="130" name="任意多边形: 形状 129"/>
          <p:cNvSpPr/>
          <p:nvPr/>
        </p:nvSpPr>
        <p:spPr>
          <a:xfrm>
            <a:off x="-1" y="6150818"/>
            <a:ext cx="12177077" cy="1156129"/>
          </a:xfrm>
          <a:custGeom>
            <a:avLst/>
            <a:gdLst>
              <a:gd name="connsiteX0" fmla="*/ 1026217 w 12177077"/>
              <a:gd name="connsiteY0" fmla="*/ 74 h 1156129"/>
              <a:gd name="connsiteX1" fmla="*/ 2365830 w 12177077"/>
              <a:gd name="connsiteY1" fmla="*/ 310327 h 1156129"/>
              <a:gd name="connsiteX2" fmla="*/ 3410858 w 12177077"/>
              <a:gd name="connsiteY2" fmla="*/ 63584 h 1156129"/>
              <a:gd name="connsiteX3" fmla="*/ 4876803 w 12177077"/>
              <a:gd name="connsiteY3" fmla="*/ 353870 h 1156129"/>
              <a:gd name="connsiteX4" fmla="*/ 6487887 w 12177077"/>
              <a:gd name="connsiteY4" fmla="*/ 34555 h 1156129"/>
              <a:gd name="connsiteX5" fmla="*/ 7765144 w 12177077"/>
              <a:gd name="connsiteY5" fmla="*/ 397412 h 1156129"/>
              <a:gd name="connsiteX6" fmla="*/ 9158515 w 12177077"/>
              <a:gd name="connsiteY6" fmla="*/ 49070 h 1156129"/>
              <a:gd name="connsiteX7" fmla="*/ 10566401 w 12177077"/>
              <a:gd name="connsiteY7" fmla="*/ 411927 h 1156129"/>
              <a:gd name="connsiteX8" fmla="*/ 11771087 w 12177077"/>
              <a:gd name="connsiteY8" fmla="*/ 78098 h 1156129"/>
              <a:gd name="connsiteX9" fmla="*/ 12079062 w 12177077"/>
              <a:gd name="connsiteY9" fmla="*/ 93974 h 1156129"/>
              <a:gd name="connsiteX10" fmla="*/ 12177077 w 12177077"/>
              <a:gd name="connsiteY10" fmla="*/ 108563 h 1156129"/>
              <a:gd name="connsiteX11" fmla="*/ 12177077 w 12177077"/>
              <a:gd name="connsiteY11" fmla="*/ 1156129 h 1156129"/>
              <a:gd name="connsiteX12" fmla="*/ 0 w 12177077"/>
              <a:gd name="connsiteY12" fmla="*/ 1156129 h 1156129"/>
              <a:gd name="connsiteX13" fmla="*/ 0 w 12177077"/>
              <a:gd name="connsiteY13" fmla="*/ 288586 h 1156129"/>
              <a:gd name="connsiteX14" fmla="*/ 237162 w 12177077"/>
              <a:gd name="connsiteY14" fmla="*/ 194496 h 1156129"/>
              <a:gd name="connsiteX15" fmla="*/ 928915 w 12177077"/>
              <a:gd name="connsiteY15" fmla="*/ 5527 h 1156129"/>
              <a:gd name="connsiteX16" fmla="*/ 1026217 w 12177077"/>
              <a:gd name="connsiteY16" fmla="*/ 74 h 11561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177077" h="1156129">
                <a:moveTo>
                  <a:pt x="1026217" y="74"/>
                </a:moveTo>
                <a:cubicBezTo>
                  <a:pt x="1511556" y="-5472"/>
                  <a:pt x="1978027" y="301256"/>
                  <a:pt x="2365830" y="310327"/>
                </a:cubicBezTo>
                <a:cubicBezTo>
                  <a:pt x="2779487" y="320003"/>
                  <a:pt x="2992363" y="56327"/>
                  <a:pt x="3410858" y="63584"/>
                </a:cubicBezTo>
                <a:cubicBezTo>
                  <a:pt x="3829353" y="70841"/>
                  <a:pt x="4363965" y="358708"/>
                  <a:pt x="4876803" y="353870"/>
                </a:cubicBezTo>
                <a:cubicBezTo>
                  <a:pt x="5389639" y="349032"/>
                  <a:pt x="6006497" y="27298"/>
                  <a:pt x="6487887" y="34555"/>
                </a:cubicBezTo>
                <a:cubicBezTo>
                  <a:pt x="6969277" y="41812"/>
                  <a:pt x="7320039" y="394993"/>
                  <a:pt x="7765144" y="397412"/>
                </a:cubicBezTo>
                <a:cubicBezTo>
                  <a:pt x="8210249" y="399831"/>
                  <a:pt x="8691639" y="46651"/>
                  <a:pt x="9158515" y="49070"/>
                </a:cubicBezTo>
                <a:cubicBezTo>
                  <a:pt x="9625391" y="51489"/>
                  <a:pt x="10130972" y="407089"/>
                  <a:pt x="10566401" y="411927"/>
                </a:cubicBezTo>
                <a:cubicBezTo>
                  <a:pt x="11001830" y="416765"/>
                  <a:pt x="11384039" y="87774"/>
                  <a:pt x="11771087" y="78098"/>
                </a:cubicBezTo>
                <a:cubicBezTo>
                  <a:pt x="11867849" y="75679"/>
                  <a:pt x="11972775" y="81425"/>
                  <a:pt x="12079062" y="93974"/>
                </a:cubicBezTo>
                <a:lnTo>
                  <a:pt x="12177077" y="108563"/>
                </a:lnTo>
                <a:lnTo>
                  <a:pt x="12177077" y="1156129"/>
                </a:lnTo>
                <a:lnTo>
                  <a:pt x="0" y="1156129"/>
                </a:lnTo>
                <a:lnTo>
                  <a:pt x="0" y="288586"/>
                </a:lnTo>
                <a:lnTo>
                  <a:pt x="237162" y="194496"/>
                </a:lnTo>
                <a:cubicBezTo>
                  <a:pt x="485436" y="101231"/>
                  <a:pt x="733880" y="25484"/>
                  <a:pt x="928915" y="5527"/>
                </a:cubicBezTo>
                <a:cubicBezTo>
                  <a:pt x="961421" y="2201"/>
                  <a:pt x="993861" y="444"/>
                  <a:pt x="1026217" y="74"/>
                </a:cubicBezTo>
                <a:close/>
              </a:path>
            </a:pathLst>
          </a:custGeom>
          <a:gradFill flip="none" rotWithShape="1">
            <a:gsLst>
              <a:gs pos="0">
                <a:srgbClr val="5AD9FC">
                  <a:alpha val="0"/>
                </a:srgbClr>
              </a:gs>
              <a:gs pos="100000">
                <a:srgbClr val="0361D3">
                  <a:alpha val="34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rgbClr val="FFFFFF"/>
              </a:solidFill>
              <a:latin typeface="Arial" panose="020B0604020202020204"/>
              <a:ea typeface="微软雅黑" panose="020B0503020204020204" pitchFamily="34" charset="-122"/>
            </a:endParaRPr>
          </a:p>
        </p:txBody>
      </p:sp>
      <p:sp>
        <p:nvSpPr>
          <p:cNvPr id="131" name="任意多边形: 形状 130"/>
          <p:cNvSpPr/>
          <p:nvPr/>
        </p:nvSpPr>
        <p:spPr>
          <a:xfrm>
            <a:off x="-1" y="6267440"/>
            <a:ext cx="12177077" cy="1156129"/>
          </a:xfrm>
          <a:custGeom>
            <a:avLst/>
            <a:gdLst>
              <a:gd name="connsiteX0" fmla="*/ 1026217 w 12177077"/>
              <a:gd name="connsiteY0" fmla="*/ 74 h 1156129"/>
              <a:gd name="connsiteX1" fmla="*/ 2365830 w 12177077"/>
              <a:gd name="connsiteY1" fmla="*/ 310327 h 1156129"/>
              <a:gd name="connsiteX2" fmla="*/ 3410858 w 12177077"/>
              <a:gd name="connsiteY2" fmla="*/ 63584 h 1156129"/>
              <a:gd name="connsiteX3" fmla="*/ 4876803 w 12177077"/>
              <a:gd name="connsiteY3" fmla="*/ 353870 h 1156129"/>
              <a:gd name="connsiteX4" fmla="*/ 6487887 w 12177077"/>
              <a:gd name="connsiteY4" fmla="*/ 34555 h 1156129"/>
              <a:gd name="connsiteX5" fmla="*/ 7765144 w 12177077"/>
              <a:gd name="connsiteY5" fmla="*/ 397412 h 1156129"/>
              <a:gd name="connsiteX6" fmla="*/ 9158515 w 12177077"/>
              <a:gd name="connsiteY6" fmla="*/ 49070 h 1156129"/>
              <a:gd name="connsiteX7" fmla="*/ 10566401 w 12177077"/>
              <a:gd name="connsiteY7" fmla="*/ 411927 h 1156129"/>
              <a:gd name="connsiteX8" fmla="*/ 11771087 w 12177077"/>
              <a:gd name="connsiteY8" fmla="*/ 78098 h 1156129"/>
              <a:gd name="connsiteX9" fmla="*/ 12079062 w 12177077"/>
              <a:gd name="connsiteY9" fmla="*/ 93974 h 1156129"/>
              <a:gd name="connsiteX10" fmla="*/ 12177077 w 12177077"/>
              <a:gd name="connsiteY10" fmla="*/ 108563 h 1156129"/>
              <a:gd name="connsiteX11" fmla="*/ 12177077 w 12177077"/>
              <a:gd name="connsiteY11" fmla="*/ 1156129 h 1156129"/>
              <a:gd name="connsiteX12" fmla="*/ 0 w 12177077"/>
              <a:gd name="connsiteY12" fmla="*/ 1156129 h 1156129"/>
              <a:gd name="connsiteX13" fmla="*/ 0 w 12177077"/>
              <a:gd name="connsiteY13" fmla="*/ 288586 h 1156129"/>
              <a:gd name="connsiteX14" fmla="*/ 237162 w 12177077"/>
              <a:gd name="connsiteY14" fmla="*/ 194496 h 1156129"/>
              <a:gd name="connsiteX15" fmla="*/ 928915 w 12177077"/>
              <a:gd name="connsiteY15" fmla="*/ 5527 h 1156129"/>
              <a:gd name="connsiteX16" fmla="*/ 1026217 w 12177077"/>
              <a:gd name="connsiteY16" fmla="*/ 74 h 11561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177077" h="1156129">
                <a:moveTo>
                  <a:pt x="1026217" y="74"/>
                </a:moveTo>
                <a:cubicBezTo>
                  <a:pt x="1511556" y="-5472"/>
                  <a:pt x="1978027" y="301256"/>
                  <a:pt x="2365830" y="310327"/>
                </a:cubicBezTo>
                <a:cubicBezTo>
                  <a:pt x="2779487" y="320003"/>
                  <a:pt x="2992363" y="56327"/>
                  <a:pt x="3410858" y="63584"/>
                </a:cubicBezTo>
                <a:cubicBezTo>
                  <a:pt x="3829353" y="70841"/>
                  <a:pt x="4363965" y="358708"/>
                  <a:pt x="4876803" y="353870"/>
                </a:cubicBezTo>
                <a:cubicBezTo>
                  <a:pt x="5389639" y="349032"/>
                  <a:pt x="6006497" y="27298"/>
                  <a:pt x="6487887" y="34555"/>
                </a:cubicBezTo>
                <a:cubicBezTo>
                  <a:pt x="6969277" y="41812"/>
                  <a:pt x="7320039" y="394993"/>
                  <a:pt x="7765144" y="397412"/>
                </a:cubicBezTo>
                <a:cubicBezTo>
                  <a:pt x="8210249" y="399831"/>
                  <a:pt x="8691639" y="46651"/>
                  <a:pt x="9158515" y="49070"/>
                </a:cubicBezTo>
                <a:cubicBezTo>
                  <a:pt x="9625391" y="51489"/>
                  <a:pt x="10130972" y="407089"/>
                  <a:pt x="10566401" y="411927"/>
                </a:cubicBezTo>
                <a:cubicBezTo>
                  <a:pt x="11001830" y="416765"/>
                  <a:pt x="11384039" y="87774"/>
                  <a:pt x="11771087" y="78098"/>
                </a:cubicBezTo>
                <a:cubicBezTo>
                  <a:pt x="11867849" y="75679"/>
                  <a:pt x="11972775" y="81425"/>
                  <a:pt x="12079062" y="93974"/>
                </a:cubicBezTo>
                <a:lnTo>
                  <a:pt x="12177077" y="108563"/>
                </a:lnTo>
                <a:lnTo>
                  <a:pt x="12177077" y="1156129"/>
                </a:lnTo>
                <a:lnTo>
                  <a:pt x="0" y="1156129"/>
                </a:lnTo>
                <a:lnTo>
                  <a:pt x="0" y="288586"/>
                </a:lnTo>
                <a:lnTo>
                  <a:pt x="237162" y="194496"/>
                </a:lnTo>
                <a:cubicBezTo>
                  <a:pt x="485436" y="101231"/>
                  <a:pt x="733880" y="25484"/>
                  <a:pt x="928915" y="5527"/>
                </a:cubicBezTo>
                <a:cubicBezTo>
                  <a:pt x="961421" y="2201"/>
                  <a:pt x="993861" y="444"/>
                  <a:pt x="1026217" y="74"/>
                </a:cubicBezTo>
                <a:close/>
              </a:path>
            </a:pathLst>
          </a:custGeom>
          <a:gradFill flip="none" rotWithShape="1">
            <a:gsLst>
              <a:gs pos="0">
                <a:srgbClr val="5AD9FC">
                  <a:alpha val="0"/>
                </a:srgbClr>
              </a:gs>
              <a:gs pos="100000">
                <a:srgbClr val="0361D3">
                  <a:alpha val="34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dirty="0">
              <a:solidFill>
                <a:srgbClr val="FFFFFF"/>
              </a:solidFill>
              <a:latin typeface="Arial" panose="020B0604020202020204"/>
              <a:ea typeface="微软雅黑" panose="020B0503020204020204" pitchFamily="34" charset="-122"/>
            </a:endParaRPr>
          </a:p>
        </p:txBody>
      </p:sp>
      <p:cxnSp>
        <p:nvCxnSpPr>
          <p:cNvPr id="133" name="直接连接符 132"/>
          <p:cNvCxnSpPr/>
          <p:nvPr/>
        </p:nvCxnSpPr>
        <p:spPr>
          <a:xfrm flipH="1">
            <a:off x="4977593" y="483512"/>
            <a:ext cx="982902" cy="982902"/>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34" name="直接连接符 133"/>
          <p:cNvCxnSpPr/>
          <p:nvPr/>
        </p:nvCxnSpPr>
        <p:spPr>
          <a:xfrm flipH="1">
            <a:off x="6303590" y="622817"/>
            <a:ext cx="1221056" cy="1221056"/>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35" name="直接连接符 134"/>
          <p:cNvCxnSpPr/>
          <p:nvPr/>
        </p:nvCxnSpPr>
        <p:spPr>
          <a:xfrm flipH="1">
            <a:off x="9427163" y="183672"/>
            <a:ext cx="982902" cy="982902"/>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36" name="直接连接符 135"/>
          <p:cNvCxnSpPr/>
          <p:nvPr/>
        </p:nvCxnSpPr>
        <p:spPr>
          <a:xfrm flipH="1">
            <a:off x="8321990" y="866509"/>
            <a:ext cx="415877" cy="415877"/>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37" name="直接连接符 136"/>
          <p:cNvCxnSpPr/>
          <p:nvPr/>
        </p:nvCxnSpPr>
        <p:spPr>
          <a:xfrm flipH="1">
            <a:off x="2989748" y="1074447"/>
            <a:ext cx="700873" cy="700873"/>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38" name="直接连接符 137"/>
          <p:cNvCxnSpPr/>
          <p:nvPr/>
        </p:nvCxnSpPr>
        <p:spPr>
          <a:xfrm flipH="1">
            <a:off x="3524081" y="4300767"/>
            <a:ext cx="680060" cy="680060"/>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39" name="直接连接符 138"/>
          <p:cNvCxnSpPr/>
          <p:nvPr/>
        </p:nvCxnSpPr>
        <p:spPr>
          <a:xfrm flipH="1">
            <a:off x="5720118" y="3777520"/>
            <a:ext cx="982902" cy="982902"/>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40" name="直接连接符 139"/>
          <p:cNvCxnSpPr/>
          <p:nvPr/>
        </p:nvCxnSpPr>
        <p:spPr>
          <a:xfrm flipH="1">
            <a:off x="7384314" y="3689349"/>
            <a:ext cx="603542" cy="603542"/>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46" name="直接连接符 145"/>
          <p:cNvCxnSpPr/>
          <p:nvPr/>
        </p:nvCxnSpPr>
        <p:spPr>
          <a:xfrm flipH="1">
            <a:off x="9427163" y="4524722"/>
            <a:ext cx="612884" cy="612884"/>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sp>
        <p:nvSpPr>
          <p:cNvPr id="14" name="文本框 13"/>
          <p:cNvSpPr txBox="1"/>
          <p:nvPr/>
        </p:nvSpPr>
        <p:spPr>
          <a:xfrm>
            <a:off x="3506444" y="2062085"/>
            <a:ext cx="6671546" cy="1107996"/>
          </a:xfrm>
          <a:prstGeom prst="rect">
            <a:avLst/>
          </a:prstGeom>
          <a:noFill/>
        </p:spPr>
        <p:txBody>
          <a:bodyPr wrap="square" rtlCol="0">
            <a:spAutoFit/>
          </a:bodyPr>
          <a:lstStyle/>
          <a:p>
            <a:r>
              <a:rPr lang="en-US" altLang="zh-CN" sz="6600" b="1" dirty="0">
                <a:ln w="0"/>
                <a:solidFill>
                  <a:schemeClr val="bg1"/>
                </a:solidFill>
                <a:effectLst>
                  <a:outerShdw blurRad="38100" dist="38100" dir="2700000" algn="tl">
                    <a:srgbClr val="000000">
                      <a:alpha val="43137"/>
                    </a:srgbClr>
                  </a:outerShdw>
                </a:effectLst>
                <a:latin typeface="Calibri" panose="020F0502020204030204" pitchFamily="34" charset="0"/>
                <a:ea typeface="宋体" panose="02010600030101010101" pitchFamily="2" charset="-122"/>
                <a:cs typeface="Times New Roman" panose="02020603050405020304" pitchFamily="18" charset="0"/>
              </a:rPr>
              <a:t>WRITING HELP</a:t>
            </a:r>
            <a:endParaRPr lang="zh-CN" altLang="en-US" sz="6600" b="1" dirty="0">
              <a:ln w="0"/>
              <a:solidFill>
                <a:schemeClr val="bg1"/>
              </a:solidFill>
              <a:effectLst>
                <a:outerShdw blurRad="38100" dist="38100" dir="2700000" algn="tl">
                  <a:srgbClr val="000000">
                    <a:alpha val="43137"/>
                  </a:srgbClr>
                </a:outerShdw>
              </a:effectLst>
            </a:endParaRPr>
          </a:p>
        </p:txBody>
      </p:sp>
      <p:grpSp>
        <p:nvGrpSpPr>
          <p:cNvPr id="101" name="组合 100"/>
          <p:cNvGrpSpPr/>
          <p:nvPr/>
        </p:nvGrpSpPr>
        <p:grpSpPr>
          <a:xfrm>
            <a:off x="5086389" y="2281215"/>
            <a:ext cx="342776" cy="342776"/>
            <a:chOff x="3300742" y="531547"/>
            <a:chExt cx="878349" cy="878349"/>
          </a:xfrm>
        </p:grpSpPr>
        <p:sp>
          <p:nvSpPr>
            <p:cNvPr id="98" name="椭圆 97"/>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9" name="椭圆 98"/>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0" name="椭圆 99"/>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62" name="组合 61"/>
          <p:cNvGrpSpPr/>
          <p:nvPr/>
        </p:nvGrpSpPr>
        <p:grpSpPr>
          <a:xfrm>
            <a:off x="3811023" y="2273307"/>
            <a:ext cx="342776" cy="342776"/>
            <a:chOff x="3300742" y="531547"/>
            <a:chExt cx="878349" cy="878349"/>
          </a:xfrm>
        </p:grpSpPr>
        <p:sp>
          <p:nvSpPr>
            <p:cNvPr id="63" name="椭圆 62"/>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4" name="椭圆 63"/>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5" name="椭圆 64"/>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02" name="组合 101"/>
          <p:cNvGrpSpPr/>
          <p:nvPr/>
        </p:nvGrpSpPr>
        <p:grpSpPr>
          <a:xfrm>
            <a:off x="4400693" y="2337403"/>
            <a:ext cx="342776" cy="342776"/>
            <a:chOff x="3300742" y="531547"/>
            <a:chExt cx="878349" cy="878349"/>
          </a:xfrm>
        </p:grpSpPr>
        <p:sp>
          <p:nvSpPr>
            <p:cNvPr id="103" name="椭圆 102"/>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4" name="椭圆 103"/>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5" name="椭圆 104"/>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8" name="组合 57"/>
          <p:cNvGrpSpPr/>
          <p:nvPr/>
        </p:nvGrpSpPr>
        <p:grpSpPr>
          <a:xfrm>
            <a:off x="6927490" y="2432549"/>
            <a:ext cx="342776" cy="342776"/>
            <a:chOff x="3300742" y="531547"/>
            <a:chExt cx="878349" cy="878349"/>
          </a:xfrm>
        </p:grpSpPr>
        <p:sp>
          <p:nvSpPr>
            <p:cNvPr id="59" name="椭圆 58"/>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椭圆 59"/>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1" name="椭圆 60"/>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06" name="组合 105"/>
          <p:cNvGrpSpPr/>
          <p:nvPr/>
        </p:nvGrpSpPr>
        <p:grpSpPr>
          <a:xfrm>
            <a:off x="7652987" y="2252553"/>
            <a:ext cx="342776" cy="342776"/>
            <a:chOff x="3300742" y="531547"/>
            <a:chExt cx="878349" cy="878349"/>
          </a:xfrm>
        </p:grpSpPr>
        <p:sp>
          <p:nvSpPr>
            <p:cNvPr id="107" name="椭圆 106"/>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8" name="椭圆 107"/>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9" name="椭圆 108"/>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10" name="组合 109"/>
          <p:cNvGrpSpPr/>
          <p:nvPr/>
        </p:nvGrpSpPr>
        <p:grpSpPr>
          <a:xfrm>
            <a:off x="5935356" y="2641591"/>
            <a:ext cx="342776" cy="342776"/>
            <a:chOff x="3300742" y="531547"/>
            <a:chExt cx="878349" cy="878349"/>
          </a:xfrm>
        </p:grpSpPr>
        <p:sp>
          <p:nvSpPr>
            <p:cNvPr id="111" name="椭圆 110"/>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2" name="椭圆 111"/>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3" name="椭圆 112"/>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66" name="组合 65"/>
          <p:cNvGrpSpPr/>
          <p:nvPr/>
        </p:nvGrpSpPr>
        <p:grpSpPr>
          <a:xfrm>
            <a:off x="8308574" y="2354267"/>
            <a:ext cx="342776" cy="342776"/>
            <a:chOff x="3300742" y="531547"/>
            <a:chExt cx="878349" cy="878349"/>
          </a:xfrm>
        </p:grpSpPr>
        <p:sp>
          <p:nvSpPr>
            <p:cNvPr id="67" name="椭圆 66"/>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8" name="椭圆 67"/>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9" name="椭圆 68"/>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mc:AlternateContent xmlns:mc="http://schemas.openxmlformats.org/markup-compatibility/2006">
    <mc:Choice xmlns:p14="http://schemas.microsoft.com/office/powerpoint/2010/main" Requires="p14">
      <p:transition spd="slow" p14:dur="1400" advTm="0">
        <p14:ripple/>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31"/>
                                        </p:tgtEl>
                                        <p:attrNameLst>
                                          <p:attrName>style.visibility</p:attrName>
                                        </p:attrNameLst>
                                      </p:cBhvr>
                                      <p:to>
                                        <p:strVal val="visible"/>
                                      </p:to>
                                    </p:set>
                                    <p:anim calcmode="lin" valueType="num">
                                      <p:cBhvr additive="base">
                                        <p:cTn id="7" dur="500" fill="hold"/>
                                        <p:tgtEl>
                                          <p:spTgt spid="131"/>
                                        </p:tgtEl>
                                        <p:attrNameLst>
                                          <p:attrName>ppt_x</p:attrName>
                                        </p:attrNameLst>
                                      </p:cBhvr>
                                      <p:tavLst>
                                        <p:tav tm="0">
                                          <p:val>
                                            <p:strVal val="#ppt_x"/>
                                          </p:val>
                                        </p:tav>
                                        <p:tav tm="100000">
                                          <p:val>
                                            <p:strVal val="#ppt_x"/>
                                          </p:val>
                                        </p:tav>
                                      </p:tavLst>
                                    </p:anim>
                                    <p:anim calcmode="lin" valueType="num">
                                      <p:cBhvr additive="base">
                                        <p:cTn id="8" dur="500" fill="hold"/>
                                        <p:tgtEl>
                                          <p:spTgt spid="13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30"/>
                                        </p:tgtEl>
                                        <p:attrNameLst>
                                          <p:attrName>style.visibility</p:attrName>
                                        </p:attrNameLst>
                                      </p:cBhvr>
                                      <p:to>
                                        <p:strVal val="visible"/>
                                      </p:to>
                                    </p:set>
                                    <p:anim calcmode="lin" valueType="num">
                                      <p:cBhvr additive="base">
                                        <p:cTn id="11" dur="500" fill="hold"/>
                                        <p:tgtEl>
                                          <p:spTgt spid="130"/>
                                        </p:tgtEl>
                                        <p:attrNameLst>
                                          <p:attrName>ppt_x</p:attrName>
                                        </p:attrNameLst>
                                      </p:cBhvr>
                                      <p:tavLst>
                                        <p:tav tm="0">
                                          <p:val>
                                            <p:strVal val="#ppt_x"/>
                                          </p:val>
                                        </p:tav>
                                        <p:tav tm="100000">
                                          <p:val>
                                            <p:strVal val="#ppt_x"/>
                                          </p:val>
                                        </p:tav>
                                      </p:tavLst>
                                    </p:anim>
                                    <p:anim calcmode="lin" valueType="num">
                                      <p:cBhvr additive="base">
                                        <p:cTn id="12" dur="500" fill="hold"/>
                                        <p:tgtEl>
                                          <p:spTgt spid="130"/>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29"/>
                                        </p:tgtEl>
                                        <p:attrNameLst>
                                          <p:attrName>style.visibility</p:attrName>
                                        </p:attrNameLst>
                                      </p:cBhvr>
                                      <p:to>
                                        <p:strVal val="visible"/>
                                      </p:to>
                                    </p:set>
                                    <p:anim calcmode="lin" valueType="num">
                                      <p:cBhvr additive="base">
                                        <p:cTn id="15" dur="500" fill="hold"/>
                                        <p:tgtEl>
                                          <p:spTgt spid="129"/>
                                        </p:tgtEl>
                                        <p:attrNameLst>
                                          <p:attrName>ppt_x</p:attrName>
                                        </p:attrNameLst>
                                      </p:cBhvr>
                                      <p:tavLst>
                                        <p:tav tm="0">
                                          <p:val>
                                            <p:strVal val="#ppt_x"/>
                                          </p:val>
                                        </p:tav>
                                        <p:tav tm="100000">
                                          <p:val>
                                            <p:strVal val="#ppt_x"/>
                                          </p:val>
                                        </p:tav>
                                      </p:tavLst>
                                    </p:anim>
                                    <p:anim calcmode="lin" valueType="num">
                                      <p:cBhvr additive="base">
                                        <p:cTn id="16" dur="500" fill="hold"/>
                                        <p:tgtEl>
                                          <p:spTgt spid="129"/>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 presetClass="entr" presetSubtype="8" fill="hold" grpId="0" nodeType="afterEffect">
                                  <p:stCondLst>
                                    <p:cond delay="0"/>
                                  </p:stCondLst>
                                  <p:childTnLst>
                                    <p:set>
                                      <p:cBhvr>
                                        <p:cTn id="19" dur="1" fill="hold">
                                          <p:stCondLst>
                                            <p:cond delay="0"/>
                                          </p:stCondLst>
                                        </p:cTn>
                                        <p:tgtEl>
                                          <p:spTgt spid="3"/>
                                        </p:tgtEl>
                                        <p:attrNameLst>
                                          <p:attrName>style.visibility</p:attrName>
                                        </p:attrNameLst>
                                      </p:cBhvr>
                                      <p:to>
                                        <p:strVal val="visible"/>
                                      </p:to>
                                    </p:set>
                                    <p:anim calcmode="lin" valueType="num">
                                      <p:cBhvr additive="base">
                                        <p:cTn id="20" dur="500" fill="hold"/>
                                        <p:tgtEl>
                                          <p:spTgt spid="3"/>
                                        </p:tgtEl>
                                        <p:attrNameLst>
                                          <p:attrName>ppt_x</p:attrName>
                                        </p:attrNameLst>
                                      </p:cBhvr>
                                      <p:tavLst>
                                        <p:tav tm="0">
                                          <p:val>
                                            <p:strVal val="0-#ppt_w/2"/>
                                          </p:val>
                                        </p:tav>
                                        <p:tav tm="100000">
                                          <p:val>
                                            <p:strVal val="#ppt_x"/>
                                          </p:val>
                                        </p:tav>
                                      </p:tavLst>
                                    </p:anim>
                                    <p:anim calcmode="lin" valueType="num">
                                      <p:cBhvr additive="base">
                                        <p:cTn id="21" dur="500" fill="hold"/>
                                        <p:tgtEl>
                                          <p:spTgt spid="3"/>
                                        </p:tgtEl>
                                        <p:attrNameLst>
                                          <p:attrName>ppt_y</p:attrName>
                                        </p:attrNameLst>
                                      </p:cBhvr>
                                      <p:tavLst>
                                        <p:tav tm="0">
                                          <p:val>
                                            <p:strVal val="#ppt_y"/>
                                          </p:val>
                                        </p:tav>
                                        <p:tav tm="100000">
                                          <p:val>
                                            <p:strVal val="#ppt_y"/>
                                          </p:val>
                                        </p:tav>
                                      </p:tavLst>
                                    </p:anim>
                                  </p:childTnLst>
                                </p:cTn>
                              </p:par>
                              <p:par>
                                <p:cTn id="22" presetID="2" presetClass="entr" presetSubtype="8" fill="hold" grpId="0" nodeType="withEffect">
                                  <p:stCondLst>
                                    <p:cond delay="0"/>
                                  </p:stCondLst>
                                  <p:childTnLst>
                                    <p:set>
                                      <p:cBhvr>
                                        <p:cTn id="23" dur="1" fill="hold">
                                          <p:stCondLst>
                                            <p:cond delay="0"/>
                                          </p:stCondLst>
                                        </p:cTn>
                                        <p:tgtEl>
                                          <p:spTgt spid="4"/>
                                        </p:tgtEl>
                                        <p:attrNameLst>
                                          <p:attrName>style.visibility</p:attrName>
                                        </p:attrNameLst>
                                      </p:cBhvr>
                                      <p:to>
                                        <p:strVal val="visible"/>
                                      </p:to>
                                    </p:set>
                                    <p:anim calcmode="lin" valueType="num">
                                      <p:cBhvr additive="base">
                                        <p:cTn id="24" dur="500" fill="hold"/>
                                        <p:tgtEl>
                                          <p:spTgt spid="4"/>
                                        </p:tgtEl>
                                        <p:attrNameLst>
                                          <p:attrName>ppt_x</p:attrName>
                                        </p:attrNameLst>
                                      </p:cBhvr>
                                      <p:tavLst>
                                        <p:tav tm="0">
                                          <p:val>
                                            <p:strVal val="0-#ppt_w/2"/>
                                          </p:val>
                                        </p:tav>
                                        <p:tav tm="100000">
                                          <p:val>
                                            <p:strVal val="#ppt_x"/>
                                          </p:val>
                                        </p:tav>
                                      </p:tavLst>
                                    </p:anim>
                                    <p:anim calcmode="lin" valueType="num">
                                      <p:cBhvr additive="base">
                                        <p:cTn id="25" dur="500" fill="hold"/>
                                        <p:tgtEl>
                                          <p:spTgt spid="4"/>
                                        </p:tgtEl>
                                        <p:attrNameLst>
                                          <p:attrName>ppt_y</p:attrName>
                                        </p:attrNameLst>
                                      </p:cBhvr>
                                      <p:tavLst>
                                        <p:tav tm="0">
                                          <p:val>
                                            <p:strVal val="#ppt_y"/>
                                          </p:val>
                                        </p:tav>
                                        <p:tav tm="100000">
                                          <p:val>
                                            <p:strVal val="#ppt_y"/>
                                          </p:val>
                                        </p:tav>
                                      </p:tavLst>
                                    </p:anim>
                                  </p:childTnLst>
                                </p:cTn>
                              </p:par>
                              <p:par>
                                <p:cTn id="26" presetID="2" presetClass="entr" presetSubtype="8" fill="hold" grpId="0" nodeType="withEffect">
                                  <p:stCondLst>
                                    <p:cond delay="0"/>
                                  </p:stCondLst>
                                  <p:childTnLst>
                                    <p:set>
                                      <p:cBhvr>
                                        <p:cTn id="27" dur="1" fill="hold">
                                          <p:stCondLst>
                                            <p:cond delay="0"/>
                                          </p:stCondLst>
                                        </p:cTn>
                                        <p:tgtEl>
                                          <p:spTgt spid="5"/>
                                        </p:tgtEl>
                                        <p:attrNameLst>
                                          <p:attrName>style.visibility</p:attrName>
                                        </p:attrNameLst>
                                      </p:cBhvr>
                                      <p:to>
                                        <p:strVal val="visible"/>
                                      </p:to>
                                    </p:set>
                                    <p:anim calcmode="lin" valueType="num">
                                      <p:cBhvr additive="base">
                                        <p:cTn id="28" dur="500" fill="hold"/>
                                        <p:tgtEl>
                                          <p:spTgt spid="5"/>
                                        </p:tgtEl>
                                        <p:attrNameLst>
                                          <p:attrName>ppt_x</p:attrName>
                                        </p:attrNameLst>
                                      </p:cBhvr>
                                      <p:tavLst>
                                        <p:tav tm="0">
                                          <p:val>
                                            <p:strVal val="0-#ppt_w/2"/>
                                          </p:val>
                                        </p:tav>
                                        <p:tav tm="100000">
                                          <p:val>
                                            <p:strVal val="#ppt_x"/>
                                          </p:val>
                                        </p:tav>
                                      </p:tavLst>
                                    </p:anim>
                                    <p:anim calcmode="lin" valueType="num">
                                      <p:cBhvr additive="base">
                                        <p:cTn id="29" dur="500" fill="hold"/>
                                        <p:tgtEl>
                                          <p:spTgt spid="5"/>
                                        </p:tgtEl>
                                        <p:attrNameLst>
                                          <p:attrName>ppt_y</p:attrName>
                                        </p:attrNameLst>
                                      </p:cBhvr>
                                      <p:tavLst>
                                        <p:tav tm="0">
                                          <p:val>
                                            <p:strVal val="#ppt_y"/>
                                          </p:val>
                                        </p:tav>
                                        <p:tav tm="100000">
                                          <p:val>
                                            <p:strVal val="#ppt_y"/>
                                          </p:val>
                                        </p:tav>
                                      </p:tavLst>
                                    </p:anim>
                                  </p:childTnLst>
                                </p:cTn>
                              </p:par>
                              <p:par>
                                <p:cTn id="30" presetID="2" presetClass="entr" presetSubtype="8" fill="hold" grpId="0" nodeType="with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additive="base">
                                        <p:cTn id="32" dur="500" fill="hold"/>
                                        <p:tgtEl>
                                          <p:spTgt spid="6"/>
                                        </p:tgtEl>
                                        <p:attrNameLst>
                                          <p:attrName>ppt_x</p:attrName>
                                        </p:attrNameLst>
                                      </p:cBhvr>
                                      <p:tavLst>
                                        <p:tav tm="0">
                                          <p:val>
                                            <p:strVal val="0-#ppt_w/2"/>
                                          </p:val>
                                        </p:tav>
                                        <p:tav tm="100000">
                                          <p:val>
                                            <p:strVal val="#ppt_x"/>
                                          </p:val>
                                        </p:tav>
                                      </p:tavLst>
                                    </p:anim>
                                    <p:anim calcmode="lin" valueType="num">
                                      <p:cBhvr additive="base">
                                        <p:cTn id="33" dur="500" fill="hold"/>
                                        <p:tgtEl>
                                          <p:spTgt spid="6"/>
                                        </p:tgtEl>
                                        <p:attrNameLst>
                                          <p:attrName>ppt_y</p:attrName>
                                        </p:attrNameLst>
                                      </p:cBhvr>
                                      <p:tavLst>
                                        <p:tav tm="0">
                                          <p:val>
                                            <p:strVal val="#ppt_y"/>
                                          </p:val>
                                        </p:tav>
                                        <p:tav tm="100000">
                                          <p:val>
                                            <p:strVal val="#ppt_y"/>
                                          </p:val>
                                        </p:tav>
                                      </p:tavLst>
                                    </p:anim>
                                  </p:childTnLst>
                                </p:cTn>
                              </p:par>
                              <p:par>
                                <p:cTn id="34" presetID="2" presetClass="entr" presetSubtype="8" fill="hold" grpId="0" nodeType="withEffect">
                                  <p:stCondLst>
                                    <p:cond delay="0"/>
                                  </p:stCondLst>
                                  <p:childTnLst>
                                    <p:set>
                                      <p:cBhvr>
                                        <p:cTn id="35" dur="1" fill="hold">
                                          <p:stCondLst>
                                            <p:cond delay="0"/>
                                          </p:stCondLst>
                                        </p:cTn>
                                        <p:tgtEl>
                                          <p:spTgt spid="7"/>
                                        </p:tgtEl>
                                        <p:attrNameLst>
                                          <p:attrName>style.visibility</p:attrName>
                                        </p:attrNameLst>
                                      </p:cBhvr>
                                      <p:to>
                                        <p:strVal val="visible"/>
                                      </p:to>
                                    </p:set>
                                    <p:anim calcmode="lin" valueType="num">
                                      <p:cBhvr additive="base">
                                        <p:cTn id="36" dur="500" fill="hold"/>
                                        <p:tgtEl>
                                          <p:spTgt spid="7"/>
                                        </p:tgtEl>
                                        <p:attrNameLst>
                                          <p:attrName>ppt_x</p:attrName>
                                        </p:attrNameLst>
                                      </p:cBhvr>
                                      <p:tavLst>
                                        <p:tav tm="0">
                                          <p:val>
                                            <p:strVal val="0-#ppt_w/2"/>
                                          </p:val>
                                        </p:tav>
                                        <p:tav tm="100000">
                                          <p:val>
                                            <p:strVal val="#ppt_x"/>
                                          </p:val>
                                        </p:tav>
                                      </p:tavLst>
                                    </p:anim>
                                    <p:anim calcmode="lin" valueType="num">
                                      <p:cBhvr additive="base">
                                        <p:cTn id="37" dur="500" fill="hold"/>
                                        <p:tgtEl>
                                          <p:spTgt spid="7"/>
                                        </p:tgtEl>
                                        <p:attrNameLst>
                                          <p:attrName>ppt_y</p:attrName>
                                        </p:attrNameLst>
                                      </p:cBhvr>
                                      <p:tavLst>
                                        <p:tav tm="0">
                                          <p:val>
                                            <p:strVal val="#ppt_y"/>
                                          </p:val>
                                        </p:tav>
                                        <p:tav tm="100000">
                                          <p:val>
                                            <p:strVal val="#ppt_y"/>
                                          </p:val>
                                        </p:tav>
                                      </p:tavLst>
                                    </p:anim>
                                  </p:childTnLst>
                                </p:cTn>
                              </p:par>
                              <p:par>
                                <p:cTn id="38" presetID="2" presetClass="entr" presetSubtype="8" fill="hold" grpId="0" nodeType="withEffect">
                                  <p:stCondLst>
                                    <p:cond delay="0"/>
                                  </p:stCondLst>
                                  <p:childTnLst>
                                    <p:set>
                                      <p:cBhvr>
                                        <p:cTn id="39" dur="1" fill="hold">
                                          <p:stCondLst>
                                            <p:cond delay="0"/>
                                          </p:stCondLst>
                                        </p:cTn>
                                        <p:tgtEl>
                                          <p:spTgt spid="8"/>
                                        </p:tgtEl>
                                        <p:attrNameLst>
                                          <p:attrName>style.visibility</p:attrName>
                                        </p:attrNameLst>
                                      </p:cBhvr>
                                      <p:to>
                                        <p:strVal val="visible"/>
                                      </p:to>
                                    </p:set>
                                    <p:anim calcmode="lin" valueType="num">
                                      <p:cBhvr additive="base">
                                        <p:cTn id="40" dur="500" fill="hold"/>
                                        <p:tgtEl>
                                          <p:spTgt spid="8"/>
                                        </p:tgtEl>
                                        <p:attrNameLst>
                                          <p:attrName>ppt_x</p:attrName>
                                        </p:attrNameLst>
                                      </p:cBhvr>
                                      <p:tavLst>
                                        <p:tav tm="0">
                                          <p:val>
                                            <p:strVal val="0-#ppt_w/2"/>
                                          </p:val>
                                        </p:tav>
                                        <p:tav tm="100000">
                                          <p:val>
                                            <p:strVal val="#ppt_x"/>
                                          </p:val>
                                        </p:tav>
                                      </p:tavLst>
                                    </p:anim>
                                    <p:anim calcmode="lin" valueType="num">
                                      <p:cBhvr additive="base">
                                        <p:cTn id="41" dur="500" fill="hold"/>
                                        <p:tgtEl>
                                          <p:spTgt spid="8"/>
                                        </p:tgtEl>
                                        <p:attrNameLst>
                                          <p:attrName>ppt_y</p:attrName>
                                        </p:attrNameLst>
                                      </p:cBhvr>
                                      <p:tavLst>
                                        <p:tav tm="0">
                                          <p:val>
                                            <p:strVal val="#ppt_y"/>
                                          </p:val>
                                        </p:tav>
                                        <p:tav tm="100000">
                                          <p:val>
                                            <p:strVal val="#ppt_y"/>
                                          </p:val>
                                        </p:tav>
                                      </p:tavLst>
                                    </p:anim>
                                  </p:childTnLst>
                                </p:cTn>
                              </p:par>
                              <p:par>
                                <p:cTn id="42" presetID="2" presetClass="entr" presetSubtype="8" fill="hold" grpId="0" nodeType="withEffect">
                                  <p:stCondLst>
                                    <p:cond delay="0"/>
                                  </p:stCondLst>
                                  <p:childTnLst>
                                    <p:set>
                                      <p:cBhvr>
                                        <p:cTn id="43" dur="1" fill="hold">
                                          <p:stCondLst>
                                            <p:cond delay="0"/>
                                          </p:stCondLst>
                                        </p:cTn>
                                        <p:tgtEl>
                                          <p:spTgt spid="9"/>
                                        </p:tgtEl>
                                        <p:attrNameLst>
                                          <p:attrName>style.visibility</p:attrName>
                                        </p:attrNameLst>
                                      </p:cBhvr>
                                      <p:to>
                                        <p:strVal val="visible"/>
                                      </p:to>
                                    </p:set>
                                    <p:anim calcmode="lin" valueType="num">
                                      <p:cBhvr additive="base">
                                        <p:cTn id="44" dur="500" fill="hold"/>
                                        <p:tgtEl>
                                          <p:spTgt spid="9"/>
                                        </p:tgtEl>
                                        <p:attrNameLst>
                                          <p:attrName>ppt_x</p:attrName>
                                        </p:attrNameLst>
                                      </p:cBhvr>
                                      <p:tavLst>
                                        <p:tav tm="0">
                                          <p:val>
                                            <p:strVal val="0-#ppt_w/2"/>
                                          </p:val>
                                        </p:tav>
                                        <p:tav tm="100000">
                                          <p:val>
                                            <p:strVal val="#ppt_x"/>
                                          </p:val>
                                        </p:tav>
                                      </p:tavLst>
                                    </p:anim>
                                    <p:anim calcmode="lin" valueType="num">
                                      <p:cBhvr additive="base">
                                        <p:cTn id="45" dur="500" fill="hold"/>
                                        <p:tgtEl>
                                          <p:spTgt spid="9"/>
                                        </p:tgtEl>
                                        <p:attrNameLst>
                                          <p:attrName>ppt_y</p:attrName>
                                        </p:attrNameLst>
                                      </p:cBhvr>
                                      <p:tavLst>
                                        <p:tav tm="0">
                                          <p:val>
                                            <p:strVal val="#ppt_y"/>
                                          </p:val>
                                        </p:tav>
                                        <p:tav tm="100000">
                                          <p:val>
                                            <p:strVal val="#ppt_y"/>
                                          </p:val>
                                        </p:tav>
                                      </p:tavLst>
                                    </p:anim>
                                  </p:childTnLst>
                                </p:cTn>
                              </p:par>
                              <p:par>
                                <p:cTn id="46" presetID="2" presetClass="entr" presetSubtype="8" fill="hold" grpId="0" nodeType="withEffect">
                                  <p:stCondLst>
                                    <p:cond delay="0"/>
                                  </p:stCondLst>
                                  <p:childTnLst>
                                    <p:set>
                                      <p:cBhvr>
                                        <p:cTn id="47" dur="1" fill="hold">
                                          <p:stCondLst>
                                            <p:cond delay="0"/>
                                          </p:stCondLst>
                                        </p:cTn>
                                        <p:tgtEl>
                                          <p:spTgt spid="10"/>
                                        </p:tgtEl>
                                        <p:attrNameLst>
                                          <p:attrName>style.visibility</p:attrName>
                                        </p:attrNameLst>
                                      </p:cBhvr>
                                      <p:to>
                                        <p:strVal val="visible"/>
                                      </p:to>
                                    </p:set>
                                    <p:anim calcmode="lin" valueType="num">
                                      <p:cBhvr additive="base">
                                        <p:cTn id="48" dur="500" fill="hold"/>
                                        <p:tgtEl>
                                          <p:spTgt spid="10"/>
                                        </p:tgtEl>
                                        <p:attrNameLst>
                                          <p:attrName>ppt_x</p:attrName>
                                        </p:attrNameLst>
                                      </p:cBhvr>
                                      <p:tavLst>
                                        <p:tav tm="0">
                                          <p:val>
                                            <p:strVal val="0-#ppt_w/2"/>
                                          </p:val>
                                        </p:tav>
                                        <p:tav tm="100000">
                                          <p:val>
                                            <p:strVal val="#ppt_x"/>
                                          </p:val>
                                        </p:tav>
                                      </p:tavLst>
                                    </p:anim>
                                    <p:anim calcmode="lin" valueType="num">
                                      <p:cBhvr additive="base">
                                        <p:cTn id="49" dur="500" fill="hold"/>
                                        <p:tgtEl>
                                          <p:spTgt spid="10"/>
                                        </p:tgtEl>
                                        <p:attrNameLst>
                                          <p:attrName>ppt_y</p:attrName>
                                        </p:attrNameLst>
                                      </p:cBhvr>
                                      <p:tavLst>
                                        <p:tav tm="0">
                                          <p:val>
                                            <p:strVal val="#ppt_y"/>
                                          </p:val>
                                        </p:tav>
                                        <p:tav tm="100000">
                                          <p:val>
                                            <p:strVal val="#ppt_y"/>
                                          </p:val>
                                        </p:tav>
                                      </p:tavLst>
                                    </p:anim>
                                  </p:childTnLst>
                                </p:cTn>
                              </p:par>
                              <p:par>
                                <p:cTn id="50" presetID="2" presetClass="entr" presetSubtype="8" fill="hold" grpId="0" nodeType="withEffect">
                                  <p:stCondLst>
                                    <p:cond delay="0"/>
                                  </p:stCondLst>
                                  <p:childTnLst>
                                    <p:set>
                                      <p:cBhvr>
                                        <p:cTn id="51" dur="1" fill="hold">
                                          <p:stCondLst>
                                            <p:cond delay="0"/>
                                          </p:stCondLst>
                                        </p:cTn>
                                        <p:tgtEl>
                                          <p:spTgt spid="11"/>
                                        </p:tgtEl>
                                        <p:attrNameLst>
                                          <p:attrName>style.visibility</p:attrName>
                                        </p:attrNameLst>
                                      </p:cBhvr>
                                      <p:to>
                                        <p:strVal val="visible"/>
                                      </p:to>
                                    </p:set>
                                    <p:anim calcmode="lin" valueType="num">
                                      <p:cBhvr additive="base">
                                        <p:cTn id="52" dur="500" fill="hold"/>
                                        <p:tgtEl>
                                          <p:spTgt spid="11"/>
                                        </p:tgtEl>
                                        <p:attrNameLst>
                                          <p:attrName>ppt_x</p:attrName>
                                        </p:attrNameLst>
                                      </p:cBhvr>
                                      <p:tavLst>
                                        <p:tav tm="0">
                                          <p:val>
                                            <p:strVal val="0-#ppt_w/2"/>
                                          </p:val>
                                        </p:tav>
                                        <p:tav tm="100000">
                                          <p:val>
                                            <p:strVal val="#ppt_x"/>
                                          </p:val>
                                        </p:tav>
                                      </p:tavLst>
                                    </p:anim>
                                    <p:anim calcmode="lin" valueType="num">
                                      <p:cBhvr additive="base">
                                        <p:cTn id="53" dur="500" fill="hold"/>
                                        <p:tgtEl>
                                          <p:spTgt spid="11"/>
                                        </p:tgtEl>
                                        <p:attrNameLst>
                                          <p:attrName>ppt_y</p:attrName>
                                        </p:attrNameLst>
                                      </p:cBhvr>
                                      <p:tavLst>
                                        <p:tav tm="0">
                                          <p:val>
                                            <p:strVal val="#ppt_y"/>
                                          </p:val>
                                        </p:tav>
                                        <p:tav tm="100000">
                                          <p:val>
                                            <p:strVal val="#ppt_y"/>
                                          </p:val>
                                        </p:tav>
                                      </p:tavLst>
                                    </p:anim>
                                  </p:childTnLst>
                                </p:cTn>
                              </p:par>
                              <p:par>
                                <p:cTn id="54" presetID="2" presetClass="entr" presetSubtype="8" fill="hold" grpId="0" nodeType="withEffect">
                                  <p:stCondLst>
                                    <p:cond delay="0"/>
                                  </p:stCondLst>
                                  <p:childTnLst>
                                    <p:set>
                                      <p:cBhvr>
                                        <p:cTn id="55" dur="1" fill="hold">
                                          <p:stCondLst>
                                            <p:cond delay="0"/>
                                          </p:stCondLst>
                                        </p:cTn>
                                        <p:tgtEl>
                                          <p:spTgt spid="12"/>
                                        </p:tgtEl>
                                        <p:attrNameLst>
                                          <p:attrName>style.visibility</p:attrName>
                                        </p:attrNameLst>
                                      </p:cBhvr>
                                      <p:to>
                                        <p:strVal val="visible"/>
                                      </p:to>
                                    </p:set>
                                    <p:anim calcmode="lin" valueType="num">
                                      <p:cBhvr additive="base">
                                        <p:cTn id="56" dur="500" fill="hold"/>
                                        <p:tgtEl>
                                          <p:spTgt spid="12"/>
                                        </p:tgtEl>
                                        <p:attrNameLst>
                                          <p:attrName>ppt_x</p:attrName>
                                        </p:attrNameLst>
                                      </p:cBhvr>
                                      <p:tavLst>
                                        <p:tav tm="0">
                                          <p:val>
                                            <p:strVal val="0-#ppt_w/2"/>
                                          </p:val>
                                        </p:tav>
                                        <p:tav tm="100000">
                                          <p:val>
                                            <p:strVal val="#ppt_x"/>
                                          </p:val>
                                        </p:tav>
                                      </p:tavLst>
                                    </p:anim>
                                    <p:anim calcmode="lin" valueType="num">
                                      <p:cBhvr additive="base">
                                        <p:cTn id="57" dur="500" fill="hold"/>
                                        <p:tgtEl>
                                          <p:spTgt spid="12"/>
                                        </p:tgtEl>
                                        <p:attrNameLst>
                                          <p:attrName>ppt_y</p:attrName>
                                        </p:attrNameLst>
                                      </p:cBhvr>
                                      <p:tavLst>
                                        <p:tav tm="0">
                                          <p:val>
                                            <p:strVal val="#ppt_y"/>
                                          </p:val>
                                        </p:tav>
                                        <p:tav tm="100000">
                                          <p:val>
                                            <p:strVal val="#ppt_y"/>
                                          </p:val>
                                        </p:tav>
                                      </p:tavLst>
                                    </p:anim>
                                  </p:childTnLst>
                                </p:cTn>
                              </p:par>
                              <p:par>
                                <p:cTn id="58" presetID="2" presetClass="entr" presetSubtype="8" fill="hold" grpId="0" nodeType="withEffect">
                                  <p:stCondLst>
                                    <p:cond delay="0"/>
                                  </p:stCondLst>
                                  <p:childTnLst>
                                    <p:set>
                                      <p:cBhvr>
                                        <p:cTn id="59" dur="1" fill="hold">
                                          <p:stCondLst>
                                            <p:cond delay="0"/>
                                          </p:stCondLst>
                                        </p:cTn>
                                        <p:tgtEl>
                                          <p:spTgt spid="13"/>
                                        </p:tgtEl>
                                        <p:attrNameLst>
                                          <p:attrName>style.visibility</p:attrName>
                                        </p:attrNameLst>
                                      </p:cBhvr>
                                      <p:to>
                                        <p:strVal val="visible"/>
                                      </p:to>
                                    </p:set>
                                    <p:anim calcmode="lin" valueType="num">
                                      <p:cBhvr additive="base">
                                        <p:cTn id="60" dur="500" fill="hold"/>
                                        <p:tgtEl>
                                          <p:spTgt spid="13"/>
                                        </p:tgtEl>
                                        <p:attrNameLst>
                                          <p:attrName>ppt_x</p:attrName>
                                        </p:attrNameLst>
                                      </p:cBhvr>
                                      <p:tavLst>
                                        <p:tav tm="0">
                                          <p:val>
                                            <p:strVal val="0-#ppt_w/2"/>
                                          </p:val>
                                        </p:tav>
                                        <p:tav tm="100000">
                                          <p:val>
                                            <p:strVal val="#ppt_x"/>
                                          </p:val>
                                        </p:tav>
                                      </p:tavLst>
                                    </p:anim>
                                    <p:anim calcmode="lin" valueType="num">
                                      <p:cBhvr additive="base">
                                        <p:cTn id="61" dur="500" fill="hold"/>
                                        <p:tgtEl>
                                          <p:spTgt spid="13"/>
                                        </p:tgtEl>
                                        <p:attrNameLst>
                                          <p:attrName>ppt_y</p:attrName>
                                        </p:attrNameLst>
                                      </p:cBhvr>
                                      <p:tavLst>
                                        <p:tav tm="0">
                                          <p:val>
                                            <p:strVal val="#ppt_y"/>
                                          </p:val>
                                        </p:tav>
                                        <p:tav tm="100000">
                                          <p:val>
                                            <p:strVal val="#ppt_y"/>
                                          </p:val>
                                        </p:tav>
                                      </p:tavLst>
                                    </p:anim>
                                  </p:childTnLst>
                                </p:cTn>
                              </p:par>
                              <p:par>
                                <p:cTn id="62" presetID="2" presetClass="entr" presetSubtype="2" fill="hold" grpId="0" nodeType="withEffect">
                                  <p:stCondLst>
                                    <p:cond delay="0"/>
                                  </p:stCondLst>
                                  <p:childTnLst>
                                    <p:set>
                                      <p:cBhvr>
                                        <p:cTn id="63" dur="1" fill="hold">
                                          <p:stCondLst>
                                            <p:cond delay="0"/>
                                          </p:stCondLst>
                                        </p:cTn>
                                        <p:tgtEl>
                                          <p:spTgt spid="18"/>
                                        </p:tgtEl>
                                        <p:attrNameLst>
                                          <p:attrName>style.visibility</p:attrName>
                                        </p:attrNameLst>
                                      </p:cBhvr>
                                      <p:to>
                                        <p:strVal val="visible"/>
                                      </p:to>
                                    </p:set>
                                    <p:anim calcmode="lin" valueType="num">
                                      <p:cBhvr additive="base">
                                        <p:cTn id="64" dur="500" fill="hold"/>
                                        <p:tgtEl>
                                          <p:spTgt spid="18"/>
                                        </p:tgtEl>
                                        <p:attrNameLst>
                                          <p:attrName>ppt_x</p:attrName>
                                        </p:attrNameLst>
                                      </p:cBhvr>
                                      <p:tavLst>
                                        <p:tav tm="0">
                                          <p:val>
                                            <p:strVal val="1+#ppt_w/2"/>
                                          </p:val>
                                        </p:tav>
                                        <p:tav tm="100000">
                                          <p:val>
                                            <p:strVal val="#ppt_x"/>
                                          </p:val>
                                        </p:tav>
                                      </p:tavLst>
                                    </p:anim>
                                    <p:anim calcmode="lin" valueType="num">
                                      <p:cBhvr additive="base">
                                        <p:cTn id="65" dur="500" fill="hold"/>
                                        <p:tgtEl>
                                          <p:spTgt spid="18"/>
                                        </p:tgtEl>
                                        <p:attrNameLst>
                                          <p:attrName>ppt_y</p:attrName>
                                        </p:attrNameLst>
                                      </p:cBhvr>
                                      <p:tavLst>
                                        <p:tav tm="0">
                                          <p:val>
                                            <p:strVal val="#ppt_y"/>
                                          </p:val>
                                        </p:tav>
                                        <p:tav tm="100000">
                                          <p:val>
                                            <p:strVal val="#ppt_y"/>
                                          </p:val>
                                        </p:tav>
                                      </p:tavLst>
                                    </p:anim>
                                  </p:childTnLst>
                                </p:cTn>
                              </p:par>
                              <p:par>
                                <p:cTn id="66" presetID="2" presetClass="entr" presetSubtype="2" fill="hold" grpId="0" nodeType="withEffect">
                                  <p:stCondLst>
                                    <p:cond delay="0"/>
                                  </p:stCondLst>
                                  <p:childTnLst>
                                    <p:set>
                                      <p:cBhvr>
                                        <p:cTn id="67" dur="1" fill="hold">
                                          <p:stCondLst>
                                            <p:cond delay="0"/>
                                          </p:stCondLst>
                                        </p:cTn>
                                        <p:tgtEl>
                                          <p:spTgt spid="19"/>
                                        </p:tgtEl>
                                        <p:attrNameLst>
                                          <p:attrName>style.visibility</p:attrName>
                                        </p:attrNameLst>
                                      </p:cBhvr>
                                      <p:to>
                                        <p:strVal val="visible"/>
                                      </p:to>
                                    </p:set>
                                    <p:anim calcmode="lin" valueType="num">
                                      <p:cBhvr additive="base">
                                        <p:cTn id="68" dur="500" fill="hold"/>
                                        <p:tgtEl>
                                          <p:spTgt spid="19"/>
                                        </p:tgtEl>
                                        <p:attrNameLst>
                                          <p:attrName>ppt_x</p:attrName>
                                        </p:attrNameLst>
                                      </p:cBhvr>
                                      <p:tavLst>
                                        <p:tav tm="0">
                                          <p:val>
                                            <p:strVal val="1+#ppt_w/2"/>
                                          </p:val>
                                        </p:tav>
                                        <p:tav tm="100000">
                                          <p:val>
                                            <p:strVal val="#ppt_x"/>
                                          </p:val>
                                        </p:tav>
                                      </p:tavLst>
                                    </p:anim>
                                    <p:anim calcmode="lin" valueType="num">
                                      <p:cBhvr additive="base">
                                        <p:cTn id="69" dur="500" fill="hold"/>
                                        <p:tgtEl>
                                          <p:spTgt spid="19"/>
                                        </p:tgtEl>
                                        <p:attrNameLst>
                                          <p:attrName>ppt_y</p:attrName>
                                        </p:attrNameLst>
                                      </p:cBhvr>
                                      <p:tavLst>
                                        <p:tav tm="0">
                                          <p:val>
                                            <p:strVal val="#ppt_y"/>
                                          </p:val>
                                        </p:tav>
                                        <p:tav tm="100000">
                                          <p:val>
                                            <p:strVal val="#ppt_y"/>
                                          </p:val>
                                        </p:tav>
                                      </p:tavLst>
                                    </p:anim>
                                  </p:childTnLst>
                                </p:cTn>
                              </p:par>
                              <p:par>
                                <p:cTn id="70" presetID="2" presetClass="entr" presetSubtype="2" fill="hold" grpId="0" nodeType="withEffect">
                                  <p:stCondLst>
                                    <p:cond delay="0"/>
                                  </p:stCondLst>
                                  <p:childTnLst>
                                    <p:set>
                                      <p:cBhvr>
                                        <p:cTn id="71" dur="1" fill="hold">
                                          <p:stCondLst>
                                            <p:cond delay="0"/>
                                          </p:stCondLst>
                                        </p:cTn>
                                        <p:tgtEl>
                                          <p:spTgt spid="20"/>
                                        </p:tgtEl>
                                        <p:attrNameLst>
                                          <p:attrName>style.visibility</p:attrName>
                                        </p:attrNameLst>
                                      </p:cBhvr>
                                      <p:to>
                                        <p:strVal val="visible"/>
                                      </p:to>
                                    </p:set>
                                    <p:anim calcmode="lin" valueType="num">
                                      <p:cBhvr additive="base">
                                        <p:cTn id="72" dur="500" fill="hold"/>
                                        <p:tgtEl>
                                          <p:spTgt spid="20"/>
                                        </p:tgtEl>
                                        <p:attrNameLst>
                                          <p:attrName>ppt_x</p:attrName>
                                        </p:attrNameLst>
                                      </p:cBhvr>
                                      <p:tavLst>
                                        <p:tav tm="0">
                                          <p:val>
                                            <p:strVal val="1+#ppt_w/2"/>
                                          </p:val>
                                        </p:tav>
                                        <p:tav tm="100000">
                                          <p:val>
                                            <p:strVal val="#ppt_x"/>
                                          </p:val>
                                        </p:tav>
                                      </p:tavLst>
                                    </p:anim>
                                    <p:anim calcmode="lin" valueType="num">
                                      <p:cBhvr additive="base">
                                        <p:cTn id="73" dur="500" fill="hold"/>
                                        <p:tgtEl>
                                          <p:spTgt spid="20"/>
                                        </p:tgtEl>
                                        <p:attrNameLst>
                                          <p:attrName>ppt_y</p:attrName>
                                        </p:attrNameLst>
                                      </p:cBhvr>
                                      <p:tavLst>
                                        <p:tav tm="0">
                                          <p:val>
                                            <p:strVal val="#ppt_y"/>
                                          </p:val>
                                        </p:tav>
                                        <p:tav tm="100000">
                                          <p:val>
                                            <p:strVal val="#ppt_y"/>
                                          </p:val>
                                        </p:tav>
                                      </p:tavLst>
                                    </p:anim>
                                  </p:childTnLst>
                                </p:cTn>
                              </p:par>
                              <p:par>
                                <p:cTn id="74" presetID="2" presetClass="entr" presetSubtype="2" fill="hold" grpId="0" nodeType="withEffect">
                                  <p:stCondLst>
                                    <p:cond delay="0"/>
                                  </p:stCondLst>
                                  <p:childTnLst>
                                    <p:set>
                                      <p:cBhvr>
                                        <p:cTn id="75" dur="1" fill="hold">
                                          <p:stCondLst>
                                            <p:cond delay="0"/>
                                          </p:stCondLst>
                                        </p:cTn>
                                        <p:tgtEl>
                                          <p:spTgt spid="21"/>
                                        </p:tgtEl>
                                        <p:attrNameLst>
                                          <p:attrName>style.visibility</p:attrName>
                                        </p:attrNameLst>
                                      </p:cBhvr>
                                      <p:to>
                                        <p:strVal val="visible"/>
                                      </p:to>
                                    </p:set>
                                    <p:anim calcmode="lin" valueType="num">
                                      <p:cBhvr additive="base">
                                        <p:cTn id="76" dur="500" fill="hold"/>
                                        <p:tgtEl>
                                          <p:spTgt spid="21"/>
                                        </p:tgtEl>
                                        <p:attrNameLst>
                                          <p:attrName>ppt_x</p:attrName>
                                        </p:attrNameLst>
                                      </p:cBhvr>
                                      <p:tavLst>
                                        <p:tav tm="0">
                                          <p:val>
                                            <p:strVal val="1+#ppt_w/2"/>
                                          </p:val>
                                        </p:tav>
                                        <p:tav tm="100000">
                                          <p:val>
                                            <p:strVal val="#ppt_x"/>
                                          </p:val>
                                        </p:tav>
                                      </p:tavLst>
                                    </p:anim>
                                    <p:anim calcmode="lin" valueType="num">
                                      <p:cBhvr additive="base">
                                        <p:cTn id="77" dur="500" fill="hold"/>
                                        <p:tgtEl>
                                          <p:spTgt spid="21"/>
                                        </p:tgtEl>
                                        <p:attrNameLst>
                                          <p:attrName>ppt_y</p:attrName>
                                        </p:attrNameLst>
                                      </p:cBhvr>
                                      <p:tavLst>
                                        <p:tav tm="0">
                                          <p:val>
                                            <p:strVal val="#ppt_y"/>
                                          </p:val>
                                        </p:tav>
                                        <p:tav tm="100000">
                                          <p:val>
                                            <p:strVal val="#ppt_y"/>
                                          </p:val>
                                        </p:tav>
                                      </p:tavLst>
                                    </p:anim>
                                  </p:childTnLst>
                                </p:cTn>
                              </p:par>
                              <p:par>
                                <p:cTn id="78" presetID="2" presetClass="entr" presetSubtype="2" fill="hold" grpId="0" nodeType="withEffect">
                                  <p:stCondLst>
                                    <p:cond delay="0"/>
                                  </p:stCondLst>
                                  <p:childTnLst>
                                    <p:set>
                                      <p:cBhvr>
                                        <p:cTn id="79" dur="1" fill="hold">
                                          <p:stCondLst>
                                            <p:cond delay="0"/>
                                          </p:stCondLst>
                                        </p:cTn>
                                        <p:tgtEl>
                                          <p:spTgt spid="22"/>
                                        </p:tgtEl>
                                        <p:attrNameLst>
                                          <p:attrName>style.visibility</p:attrName>
                                        </p:attrNameLst>
                                      </p:cBhvr>
                                      <p:to>
                                        <p:strVal val="visible"/>
                                      </p:to>
                                    </p:set>
                                    <p:anim calcmode="lin" valueType="num">
                                      <p:cBhvr additive="base">
                                        <p:cTn id="80" dur="500" fill="hold"/>
                                        <p:tgtEl>
                                          <p:spTgt spid="22"/>
                                        </p:tgtEl>
                                        <p:attrNameLst>
                                          <p:attrName>ppt_x</p:attrName>
                                        </p:attrNameLst>
                                      </p:cBhvr>
                                      <p:tavLst>
                                        <p:tav tm="0">
                                          <p:val>
                                            <p:strVal val="1+#ppt_w/2"/>
                                          </p:val>
                                        </p:tav>
                                        <p:tav tm="100000">
                                          <p:val>
                                            <p:strVal val="#ppt_x"/>
                                          </p:val>
                                        </p:tav>
                                      </p:tavLst>
                                    </p:anim>
                                    <p:anim calcmode="lin" valueType="num">
                                      <p:cBhvr additive="base">
                                        <p:cTn id="81" dur="500" fill="hold"/>
                                        <p:tgtEl>
                                          <p:spTgt spid="22"/>
                                        </p:tgtEl>
                                        <p:attrNameLst>
                                          <p:attrName>ppt_y</p:attrName>
                                        </p:attrNameLst>
                                      </p:cBhvr>
                                      <p:tavLst>
                                        <p:tav tm="0">
                                          <p:val>
                                            <p:strVal val="#ppt_y"/>
                                          </p:val>
                                        </p:tav>
                                        <p:tav tm="100000">
                                          <p:val>
                                            <p:strVal val="#ppt_y"/>
                                          </p:val>
                                        </p:tav>
                                      </p:tavLst>
                                    </p:anim>
                                  </p:childTnLst>
                                </p:cTn>
                              </p:par>
                              <p:par>
                                <p:cTn id="82" presetID="2" presetClass="entr" presetSubtype="2" fill="hold" grpId="0" nodeType="withEffect">
                                  <p:stCondLst>
                                    <p:cond delay="0"/>
                                  </p:stCondLst>
                                  <p:childTnLst>
                                    <p:set>
                                      <p:cBhvr>
                                        <p:cTn id="83" dur="1" fill="hold">
                                          <p:stCondLst>
                                            <p:cond delay="0"/>
                                          </p:stCondLst>
                                        </p:cTn>
                                        <p:tgtEl>
                                          <p:spTgt spid="23"/>
                                        </p:tgtEl>
                                        <p:attrNameLst>
                                          <p:attrName>style.visibility</p:attrName>
                                        </p:attrNameLst>
                                      </p:cBhvr>
                                      <p:to>
                                        <p:strVal val="visible"/>
                                      </p:to>
                                    </p:set>
                                    <p:anim calcmode="lin" valueType="num">
                                      <p:cBhvr additive="base">
                                        <p:cTn id="84" dur="500" fill="hold"/>
                                        <p:tgtEl>
                                          <p:spTgt spid="23"/>
                                        </p:tgtEl>
                                        <p:attrNameLst>
                                          <p:attrName>ppt_x</p:attrName>
                                        </p:attrNameLst>
                                      </p:cBhvr>
                                      <p:tavLst>
                                        <p:tav tm="0">
                                          <p:val>
                                            <p:strVal val="1+#ppt_w/2"/>
                                          </p:val>
                                        </p:tav>
                                        <p:tav tm="100000">
                                          <p:val>
                                            <p:strVal val="#ppt_x"/>
                                          </p:val>
                                        </p:tav>
                                      </p:tavLst>
                                    </p:anim>
                                    <p:anim calcmode="lin" valueType="num">
                                      <p:cBhvr additive="base">
                                        <p:cTn id="85" dur="500" fill="hold"/>
                                        <p:tgtEl>
                                          <p:spTgt spid="23"/>
                                        </p:tgtEl>
                                        <p:attrNameLst>
                                          <p:attrName>ppt_y</p:attrName>
                                        </p:attrNameLst>
                                      </p:cBhvr>
                                      <p:tavLst>
                                        <p:tav tm="0">
                                          <p:val>
                                            <p:strVal val="#ppt_y"/>
                                          </p:val>
                                        </p:tav>
                                        <p:tav tm="100000">
                                          <p:val>
                                            <p:strVal val="#ppt_y"/>
                                          </p:val>
                                        </p:tav>
                                      </p:tavLst>
                                    </p:anim>
                                  </p:childTnLst>
                                </p:cTn>
                              </p:par>
                              <p:par>
                                <p:cTn id="86" presetID="2" presetClass="entr" presetSubtype="2" fill="hold" grpId="0" nodeType="withEffect">
                                  <p:stCondLst>
                                    <p:cond delay="0"/>
                                  </p:stCondLst>
                                  <p:childTnLst>
                                    <p:set>
                                      <p:cBhvr>
                                        <p:cTn id="87" dur="1" fill="hold">
                                          <p:stCondLst>
                                            <p:cond delay="0"/>
                                          </p:stCondLst>
                                        </p:cTn>
                                        <p:tgtEl>
                                          <p:spTgt spid="24"/>
                                        </p:tgtEl>
                                        <p:attrNameLst>
                                          <p:attrName>style.visibility</p:attrName>
                                        </p:attrNameLst>
                                      </p:cBhvr>
                                      <p:to>
                                        <p:strVal val="visible"/>
                                      </p:to>
                                    </p:set>
                                    <p:anim calcmode="lin" valueType="num">
                                      <p:cBhvr additive="base">
                                        <p:cTn id="88" dur="500" fill="hold"/>
                                        <p:tgtEl>
                                          <p:spTgt spid="24"/>
                                        </p:tgtEl>
                                        <p:attrNameLst>
                                          <p:attrName>ppt_x</p:attrName>
                                        </p:attrNameLst>
                                      </p:cBhvr>
                                      <p:tavLst>
                                        <p:tav tm="0">
                                          <p:val>
                                            <p:strVal val="1+#ppt_w/2"/>
                                          </p:val>
                                        </p:tav>
                                        <p:tav tm="100000">
                                          <p:val>
                                            <p:strVal val="#ppt_x"/>
                                          </p:val>
                                        </p:tav>
                                      </p:tavLst>
                                    </p:anim>
                                    <p:anim calcmode="lin" valueType="num">
                                      <p:cBhvr additive="base">
                                        <p:cTn id="89" dur="500" fill="hold"/>
                                        <p:tgtEl>
                                          <p:spTgt spid="24"/>
                                        </p:tgtEl>
                                        <p:attrNameLst>
                                          <p:attrName>ppt_y</p:attrName>
                                        </p:attrNameLst>
                                      </p:cBhvr>
                                      <p:tavLst>
                                        <p:tav tm="0">
                                          <p:val>
                                            <p:strVal val="#ppt_y"/>
                                          </p:val>
                                        </p:tav>
                                        <p:tav tm="100000">
                                          <p:val>
                                            <p:strVal val="#ppt_y"/>
                                          </p:val>
                                        </p:tav>
                                      </p:tavLst>
                                    </p:anim>
                                  </p:childTnLst>
                                </p:cTn>
                              </p:par>
                              <p:par>
                                <p:cTn id="90" presetID="2" presetClass="entr" presetSubtype="2" fill="hold" grpId="0" nodeType="withEffect">
                                  <p:stCondLst>
                                    <p:cond delay="0"/>
                                  </p:stCondLst>
                                  <p:childTnLst>
                                    <p:set>
                                      <p:cBhvr>
                                        <p:cTn id="91" dur="1" fill="hold">
                                          <p:stCondLst>
                                            <p:cond delay="0"/>
                                          </p:stCondLst>
                                        </p:cTn>
                                        <p:tgtEl>
                                          <p:spTgt spid="25"/>
                                        </p:tgtEl>
                                        <p:attrNameLst>
                                          <p:attrName>style.visibility</p:attrName>
                                        </p:attrNameLst>
                                      </p:cBhvr>
                                      <p:to>
                                        <p:strVal val="visible"/>
                                      </p:to>
                                    </p:set>
                                    <p:anim calcmode="lin" valueType="num">
                                      <p:cBhvr additive="base">
                                        <p:cTn id="92" dur="500" fill="hold"/>
                                        <p:tgtEl>
                                          <p:spTgt spid="25"/>
                                        </p:tgtEl>
                                        <p:attrNameLst>
                                          <p:attrName>ppt_x</p:attrName>
                                        </p:attrNameLst>
                                      </p:cBhvr>
                                      <p:tavLst>
                                        <p:tav tm="0">
                                          <p:val>
                                            <p:strVal val="1+#ppt_w/2"/>
                                          </p:val>
                                        </p:tav>
                                        <p:tav tm="100000">
                                          <p:val>
                                            <p:strVal val="#ppt_x"/>
                                          </p:val>
                                        </p:tav>
                                      </p:tavLst>
                                    </p:anim>
                                    <p:anim calcmode="lin" valueType="num">
                                      <p:cBhvr additive="base">
                                        <p:cTn id="93" dur="500" fill="hold"/>
                                        <p:tgtEl>
                                          <p:spTgt spid="25"/>
                                        </p:tgtEl>
                                        <p:attrNameLst>
                                          <p:attrName>ppt_y</p:attrName>
                                        </p:attrNameLst>
                                      </p:cBhvr>
                                      <p:tavLst>
                                        <p:tav tm="0">
                                          <p:val>
                                            <p:strVal val="#ppt_y"/>
                                          </p:val>
                                        </p:tav>
                                        <p:tav tm="100000">
                                          <p:val>
                                            <p:strVal val="#ppt_y"/>
                                          </p:val>
                                        </p:tav>
                                      </p:tavLst>
                                    </p:anim>
                                  </p:childTnLst>
                                </p:cTn>
                              </p:par>
                              <p:par>
                                <p:cTn id="94" presetID="2" presetClass="entr" presetSubtype="2" fill="hold" grpId="0" nodeType="withEffect">
                                  <p:stCondLst>
                                    <p:cond delay="0"/>
                                  </p:stCondLst>
                                  <p:childTnLst>
                                    <p:set>
                                      <p:cBhvr>
                                        <p:cTn id="95" dur="1" fill="hold">
                                          <p:stCondLst>
                                            <p:cond delay="0"/>
                                          </p:stCondLst>
                                        </p:cTn>
                                        <p:tgtEl>
                                          <p:spTgt spid="26"/>
                                        </p:tgtEl>
                                        <p:attrNameLst>
                                          <p:attrName>style.visibility</p:attrName>
                                        </p:attrNameLst>
                                      </p:cBhvr>
                                      <p:to>
                                        <p:strVal val="visible"/>
                                      </p:to>
                                    </p:set>
                                    <p:anim calcmode="lin" valueType="num">
                                      <p:cBhvr additive="base">
                                        <p:cTn id="96" dur="500" fill="hold"/>
                                        <p:tgtEl>
                                          <p:spTgt spid="26"/>
                                        </p:tgtEl>
                                        <p:attrNameLst>
                                          <p:attrName>ppt_x</p:attrName>
                                        </p:attrNameLst>
                                      </p:cBhvr>
                                      <p:tavLst>
                                        <p:tav tm="0">
                                          <p:val>
                                            <p:strVal val="1+#ppt_w/2"/>
                                          </p:val>
                                        </p:tav>
                                        <p:tav tm="100000">
                                          <p:val>
                                            <p:strVal val="#ppt_x"/>
                                          </p:val>
                                        </p:tav>
                                      </p:tavLst>
                                    </p:anim>
                                    <p:anim calcmode="lin" valueType="num">
                                      <p:cBhvr additive="base">
                                        <p:cTn id="97" dur="500" fill="hold"/>
                                        <p:tgtEl>
                                          <p:spTgt spid="26"/>
                                        </p:tgtEl>
                                        <p:attrNameLst>
                                          <p:attrName>ppt_y</p:attrName>
                                        </p:attrNameLst>
                                      </p:cBhvr>
                                      <p:tavLst>
                                        <p:tav tm="0">
                                          <p:val>
                                            <p:strVal val="#ppt_y"/>
                                          </p:val>
                                        </p:tav>
                                        <p:tav tm="100000">
                                          <p:val>
                                            <p:strVal val="#ppt_y"/>
                                          </p:val>
                                        </p:tav>
                                      </p:tavLst>
                                    </p:anim>
                                  </p:childTnLst>
                                </p:cTn>
                              </p:par>
                              <p:par>
                                <p:cTn id="98" presetID="2" presetClass="entr" presetSubtype="2" fill="hold" grpId="0" nodeType="withEffect">
                                  <p:stCondLst>
                                    <p:cond delay="0"/>
                                  </p:stCondLst>
                                  <p:childTnLst>
                                    <p:set>
                                      <p:cBhvr>
                                        <p:cTn id="99" dur="1" fill="hold">
                                          <p:stCondLst>
                                            <p:cond delay="0"/>
                                          </p:stCondLst>
                                        </p:cTn>
                                        <p:tgtEl>
                                          <p:spTgt spid="27"/>
                                        </p:tgtEl>
                                        <p:attrNameLst>
                                          <p:attrName>style.visibility</p:attrName>
                                        </p:attrNameLst>
                                      </p:cBhvr>
                                      <p:to>
                                        <p:strVal val="visible"/>
                                      </p:to>
                                    </p:set>
                                    <p:anim calcmode="lin" valueType="num">
                                      <p:cBhvr additive="base">
                                        <p:cTn id="100" dur="500" fill="hold"/>
                                        <p:tgtEl>
                                          <p:spTgt spid="27"/>
                                        </p:tgtEl>
                                        <p:attrNameLst>
                                          <p:attrName>ppt_x</p:attrName>
                                        </p:attrNameLst>
                                      </p:cBhvr>
                                      <p:tavLst>
                                        <p:tav tm="0">
                                          <p:val>
                                            <p:strVal val="1+#ppt_w/2"/>
                                          </p:val>
                                        </p:tav>
                                        <p:tav tm="100000">
                                          <p:val>
                                            <p:strVal val="#ppt_x"/>
                                          </p:val>
                                        </p:tav>
                                      </p:tavLst>
                                    </p:anim>
                                    <p:anim calcmode="lin" valueType="num">
                                      <p:cBhvr additive="base">
                                        <p:cTn id="101" dur="500" fill="hold"/>
                                        <p:tgtEl>
                                          <p:spTgt spid="27"/>
                                        </p:tgtEl>
                                        <p:attrNameLst>
                                          <p:attrName>ppt_y</p:attrName>
                                        </p:attrNameLst>
                                      </p:cBhvr>
                                      <p:tavLst>
                                        <p:tav tm="0">
                                          <p:val>
                                            <p:strVal val="#ppt_y"/>
                                          </p:val>
                                        </p:tav>
                                        <p:tav tm="100000">
                                          <p:val>
                                            <p:strVal val="#ppt_y"/>
                                          </p:val>
                                        </p:tav>
                                      </p:tavLst>
                                    </p:anim>
                                  </p:childTnLst>
                                </p:cTn>
                              </p:par>
                              <p:par>
                                <p:cTn id="102" presetID="2" presetClass="entr" presetSubtype="2" fill="hold" grpId="0" nodeType="withEffect">
                                  <p:stCondLst>
                                    <p:cond delay="0"/>
                                  </p:stCondLst>
                                  <p:childTnLst>
                                    <p:set>
                                      <p:cBhvr>
                                        <p:cTn id="103" dur="1" fill="hold">
                                          <p:stCondLst>
                                            <p:cond delay="0"/>
                                          </p:stCondLst>
                                        </p:cTn>
                                        <p:tgtEl>
                                          <p:spTgt spid="28"/>
                                        </p:tgtEl>
                                        <p:attrNameLst>
                                          <p:attrName>style.visibility</p:attrName>
                                        </p:attrNameLst>
                                      </p:cBhvr>
                                      <p:to>
                                        <p:strVal val="visible"/>
                                      </p:to>
                                    </p:set>
                                    <p:anim calcmode="lin" valueType="num">
                                      <p:cBhvr additive="base">
                                        <p:cTn id="104" dur="500" fill="hold"/>
                                        <p:tgtEl>
                                          <p:spTgt spid="28"/>
                                        </p:tgtEl>
                                        <p:attrNameLst>
                                          <p:attrName>ppt_x</p:attrName>
                                        </p:attrNameLst>
                                      </p:cBhvr>
                                      <p:tavLst>
                                        <p:tav tm="0">
                                          <p:val>
                                            <p:strVal val="1+#ppt_w/2"/>
                                          </p:val>
                                        </p:tav>
                                        <p:tav tm="100000">
                                          <p:val>
                                            <p:strVal val="#ppt_x"/>
                                          </p:val>
                                        </p:tav>
                                      </p:tavLst>
                                    </p:anim>
                                    <p:anim calcmode="lin" valueType="num">
                                      <p:cBhvr additive="base">
                                        <p:cTn id="105" dur="500" fill="hold"/>
                                        <p:tgtEl>
                                          <p:spTgt spid="28"/>
                                        </p:tgtEl>
                                        <p:attrNameLst>
                                          <p:attrName>ppt_y</p:attrName>
                                        </p:attrNameLst>
                                      </p:cBhvr>
                                      <p:tavLst>
                                        <p:tav tm="0">
                                          <p:val>
                                            <p:strVal val="#ppt_y"/>
                                          </p:val>
                                        </p:tav>
                                        <p:tav tm="100000">
                                          <p:val>
                                            <p:strVal val="#ppt_y"/>
                                          </p:val>
                                        </p:tav>
                                      </p:tavLst>
                                    </p:anim>
                                  </p:childTnLst>
                                </p:cTn>
                              </p:par>
                            </p:childTnLst>
                          </p:cTn>
                        </p:par>
                        <p:par>
                          <p:cTn id="106" fill="hold">
                            <p:stCondLst>
                              <p:cond delay="1000"/>
                            </p:stCondLst>
                            <p:childTnLst>
                              <p:par>
                                <p:cTn id="107" presetID="53" presetClass="entr" presetSubtype="16" fill="hold" nodeType="afterEffect">
                                  <p:stCondLst>
                                    <p:cond delay="0"/>
                                  </p:stCondLst>
                                  <p:childTnLst>
                                    <p:set>
                                      <p:cBhvr>
                                        <p:cTn id="108" dur="1" fill="hold">
                                          <p:stCondLst>
                                            <p:cond delay="0"/>
                                          </p:stCondLst>
                                        </p:cTn>
                                        <p:tgtEl>
                                          <p:spTgt spid="101"/>
                                        </p:tgtEl>
                                        <p:attrNameLst>
                                          <p:attrName>style.visibility</p:attrName>
                                        </p:attrNameLst>
                                      </p:cBhvr>
                                      <p:to>
                                        <p:strVal val="visible"/>
                                      </p:to>
                                    </p:set>
                                    <p:anim calcmode="lin" valueType="num">
                                      <p:cBhvr>
                                        <p:cTn id="109" dur="500" fill="hold"/>
                                        <p:tgtEl>
                                          <p:spTgt spid="101"/>
                                        </p:tgtEl>
                                        <p:attrNameLst>
                                          <p:attrName>ppt_w</p:attrName>
                                        </p:attrNameLst>
                                      </p:cBhvr>
                                      <p:tavLst>
                                        <p:tav tm="0">
                                          <p:val>
                                            <p:fltVal val="0"/>
                                          </p:val>
                                        </p:tav>
                                        <p:tav tm="100000">
                                          <p:val>
                                            <p:strVal val="#ppt_w"/>
                                          </p:val>
                                        </p:tav>
                                      </p:tavLst>
                                    </p:anim>
                                    <p:anim calcmode="lin" valueType="num">
                                      <p:cBhvr>
                                        <p:cTn id="110" dur="500" fill="hold"/>
                                        <p:tgtEl>
                                          <p:spTgt spid="101"/>
                                        </p:tgtEl>
                                        <p:attrNameLst>
                                          <p:attrName>ppt_h</p:attrName>
                                        </p:attrNameLst>
                                      </p:cBhvr>
                                      <p:tavLst>
                                        <p:tav tm="0">
                                          <p:val>
                                            <p:fltVal val="0"/>
                                          </p:val>
                                        </p:tav>
                                        <p:tav tm="100000">
                                          <p:val>
                                            <p:strVal val="#ppt_h"/>
                                          </p:val>
                                        </p:tav>
                                      </p:tavLst>
                                    </p:anim>
                                    <p:animEffect transition="in" filter="fade">
                                      <p:cBhvr>
                                        <p:cTn id="111" dur="500"/>
                                        <p:tgtEl>
                                          <p:spTgt spid="101"/>
                                        </p:tgtEl>
                                      </p:cBhvr>
                                    </p:animEffect>
                                  </p:childTnLst>
                                </p:cTn>
                              </p:par>
                              <p:par>
                                <p:cTn id="112" presetID="53" presetClass="entr" presetSubtype="16" fill="hold" nodeType="withEffect">
                                  <p:stCondLst>
                                    <p:cond delay="0"/>
                                  </p:stCondLst>
                                  <p:childTnLst>
                                    <p:set>
                                      <p:cBhvr>
                                        <p:cTn id="113" dur="1" fill="hold">
                                          <p:stCondLst>
                                            <p:cond delay="0"/>
                                          </p:stCondLst>
                                        </p:cTn>
                                        <p:tgtEl>
                                          <p:spTgt spid="102"/>
                                        </p:tgtEl>
                                        <p:attrNameLst>
                                          <p:attrName>style.visibility</p:attrName>
                                        </p:attrNameLst>
                                      </p:cBhvr>
                                      <p:to>
                                        <p:strVal val="visible"/>
                                      </p:to>
                                    </p:set>
                                    <p:anim calcmode="lin" valueType="num">
                                      <p:cBhvr>
                                        <p:cTn id="114" dur="500" fill="hold"/>
                                        <p:tgtEl>
                                          <p:spTgt spid="102"/>
                                        </p:tgtEl>
                                        <p:attrNameLst>
                                          <p:attrName>ppt_w</p:attrName>
                                        </p:attrNameLst>
                                      </p:cBhvr>
                                      <p:tavLst>
                                        <p:tav tm="0">
                                          <p:val>
                                            <p:fltVal val="0"/>
                                          </p:val>
                                        </p:tav>
                                        <p:tav tm="100000">
                                          <p:val>
                                            <p:strVal val="#ppt_w"/>
                                          </p:val>
                                        </p:tav>
                                      </p:tavLst>
                                    </p:anim>
                                    <p:anim calcmode="lin" valueType="num">
                                      <p:cBhvr>
                                        <p:cTn id="115" dur="500" fill="hold"/>
                                        <p:tgtEl>
                                          <p:spTgt spid="102"/>
                                        </p:tgtEl>
                                        <p:attrNameLst>
                                          <p:attrName>ppt_h</p:attrName>
                                        </p:attrNameLst>
                                      </p:cBhvr>
                                      <p:tavLst>
                                        <p:tav tm="0">
                                          <p:val>
                                            <p:fltVal val="0"/>
                                          </p:val>
                                        </p:tav>
                                        <p:tav tm="100000">
                                          <p:val>
                                            <p:strVal val="#ppt_h"/>
                                          </p:val>
                                        </p:tav>
                                      </p:tavLst>
                                    </p:anim>
                                    <p:animEffect transition="in" filter="fade">
                                      <p:cBhvr>
                                        <p:cTn id="116" dur="500"/>
                                        <p:tgtEl>
                                          <p:spTgt spid="102"/>
                                        </p:tgtEl>
                                      </p:cBhvr>
                                    </p:animEffect>
                                  </p:childTnLst>
                                </p:cTn>
                              </p:par>
                              <p:par>
                                <p:cTn id="117" presetID="53" presetClass="entr" presetSubtype="16" fill="hold" nodeType="withEffect">
                                  <p:stCondLst>
                                    <p:cond delay="0"/>
                                  </p:stCondLst>
                                  <p:childTnLst>
                                    <p:set>
                                      <p:cBhvr>
                                        <p:cTn id="118" dur="1" fill="hold">
                                          <p:stCondLst>
                                            <p:cond delay="0"/>
                                          </p:stCondLst>
                                        </p:cTn>
                                        <p:tgtEl>
                                          <p:spTgt spid="106"/>
                                        </p:tgtEl>
                                        <p:attrNameLst>
                                          <p:attrName>style.visibility</p:attrName>
                                        </p:attrNameLst>
                                      </p:cBhvr>
                                      <p:to>
                                        <p:strVal val="visible"/>
                                      </p:to>
                                    </p:set>
                                    <p:anim calcmode="lin" valueType="num">
                                      <p:cBhvr>
                                        <p:cTn id="119" dur="500" fill="hold"/>
                                        <p:tgtEl>
                                          <p:spTgt spid="106"/>
                                        </p:tgtEl>
                                        <p:attrNameLst>
                                          <p:attrName>ppt_w</p:attrName>
                                        </p:attrNameLst>
                                      </p:cBhvr>
                                      <p:tavLst>
                                        <p:tav tm="0">
                                          <p:val>
                                            <p:fltVal val="0"/>
                                          </p:val>
                                        </p:tav>
                                        <p:tav tm="100000">
                                          <p:val>
                                            <p:strVal val="#ppt_w"/>
                                          </p:val>
                                        </p:tav>
                                      </p:tavLst>
                                    </p:anim>
                                    <p:anim calcmode="lin" valueType="num">
                                      <p:cBhvr>
                                        <p:cTn id="120" dur="500" fill="hold"/>
                                        <p:tgtEl>
                                          <p:spTgt spid="106"/>
                                        </p:tgtEl>
                                        <p:attrNameLst>
                                          <p:attrName>ppt_h</p:attrName>
                                        </p:attrNameLst>
                                      </p:cBhvr>
                                      <p:tavLst>
                                        <p:tav tm="0">
                                          <p:val>
                                            <p:fltVal val="0"/>
                                          </p:val>
                                        </p:tav>
                                        <p:tav tm="100000">
                                          <p:val>
                                            <p:strVal val="#ppt_h"/>
                                          </p:val>
                                        </p:tav>
                                      </p:tavLst>
                                    </p:anim>
                                    <p:animEffect transition="in" filter="fade">
                                      <p:cBhvr>
                                        <p:cTn id="121" dur="500"/>
                                        <p:tgtEl>
                                          <p:spTgt spid="106"/>
                                        </p:tgtEl>
                                      </p:cBhvr>
                                    </p:animEffect>
                                  </p:childTnLst>
                                </p:cTn>
                              </p:par>
                              <p:par>
                                <p:cTn id="122" presetID="53" presetClass="entr" presetSubtype="16" fill="hold" nodeType="withEffect">
                                  <p:stCondLst>
                                    <p:cond delay="0"/>
                                  </p:stCondLst>
                                  <p:childTnLst>
                                    <p:set>
                                      <p:cBhvr>
                                        <p:cTn id="123" dur="1" fill="hold">
                                          <p:stCondLst>
                                            <p:cond delay="0"/>
                                          </p:stCondLst>
                                        </p:cTn>
                                        <p:tgtEl>
                                          <p:spTgt spid="110"/>
                                        </p:tgtEl>
                                        <p:attrNameLst>
                                          <p:attrName>style.visibility</p:attrName>
                                        </p:attrNameLst>
                                      </p:cBhvr>
                                      <p:to>
                                        <p:strVal val="visible"/>
                                      </p:to>
                                    </p:set>
                                    <p:anim calcmode="lin" valueType="num">
                                      <p:cBhvr>
                                        <p:cTn id="124" dur="500" fill="hold"/>
                                        <p:tgtEl>
                                          <p:spTgt spid="110"/>
                                        </p:tgtEl>
                                        <p:attrNameLst>
                                          <p:attrName>ppt_w</p:attrName>
                                        </p:attrNameLst>
                                      </p:cBhvr>
                                      <p:tavLst>
                                        <p:tav tm="0">
                                          <p:val>
                                            <p:fltVal val="0"/>
                                          </p:val>
                                        </p:tav>
                                        <p:tav tm="100000">
                                          <p:val>
                                            <p:strVal val="#ppt_w"/>
                                          </p:val>
                                        </p:tav>
                                      </p:tavLst>
                                    </p:anim>
                                    <p:anim calcmode="lin" valueType="num">
                                      <p:cBhvr>
                                        <p:cTn id="125" dur="500" fill="hold"/>
                                        <p:tgtEl>
                                          <p:spTgt spid="110"/>
                                        </p:tgtEl>
                                        <p:attrNameLst>
                                          <p:attrName>ppt_h</p:attrName>
                                        </p:attrNameLst>
                                      </p:cBhvr>
                                      <p:tavLst>
                                        <p:tav tm="0">
                                          <p:val>
                                            <p:fltVal val="0"/>
                                          </p:val>
                                        </p:tav>
                                        <p:tav tm="100000">
                                          <p:val>
                                            <p:strVal val="#ppt_h"/>
                                          </p:val>
                                        </p:tav>
                                      </p:tavLst>
                                    </p:anim>
                                    <p:animEffect transition="in" filter="fade">
                                      <p:cBhvr>
                                        <p:cTn id="126" dur="500"/>
                                        <p:tgtEl>
                                          <p:spTgt spid="110"/>
                                        </p:tgtEl>
                                      </p:cBhvr>
                                    </p:animEffect>
                                  </p:childTnLst>
                                </p:cTn>
                              </p:par>
                            </p:childTnLst>
                          </p:cTn>
                        </p:par>
                        <p:par>
                          <p:cTn id="127" fill="hold">
                            <p:stCondLst>
                              <p:cond delay="1500"/>
                            </p:stCondLst>
                            <p:childTnLst>
                              <p:par>
                                <p:cTn id="128" presetID="2" presetClass="entr" presetSubtype="3" fill="hold" nodeType="afterEffect">
                                  <p:stCondLst>
                                    <p:cond delay="0"/>
                                  </p:stCondLst>
                                  <p:childTnLst>
                                    <p:set>
                                      <p:cBhvr>
                                        <p:cTn id="129" dur="1" fill="hold">
                                          <p:stCondLst>
                                            <p:cond delay="0"/>
                                          </p:stCondLst>
                                        </p:cTn>
                                        <p:tgtEl>
                                          <p:spTgt spid="137"/>
                                        </p:tgtEl>
                                        <p:attrNameLst>
                                          <p:attrName>style.visibility</p:attrName>
                                        </p:attrNameLst>
                                      </p:cBhvr>
                                      <p:to>
                                        <p:strVal val="visible"/>
                                      </p:to>
                                    </p:set>
                                    <p:anim calcmode="lin" valueType="num">
                                      <p:cBhvr additive="base">
                                        <p:cTn id="130" dur="500" fill="hold"/>
                                        <p:tgtEl>
                                          <p:spTgt spid="137"/>
                                        </p:tgtEl>
                                        <p:attrNameLst>
                                          <p:attrName>ppt_x</p:attrName>
                                        </p:attrNameLst>
                                      </p:cBhvr>
                                      <p:tavLst>
                                        <p:tav tm="0">
                                          <p:val>
                                            <p:strVal val="1+#ppt_w/2"/>
                                          </p:val>
                                        </p:tav>
                                        <p:tav tm="100000">
                                          <p:val>
                                            <p:strVal val="#ppt_x"/>
                                          </p:val>
                                        </p:tav>
                                      </p:tavLst>
                                    </p:anim>
                                    <p:anim calcmode="lin" valueType="num">
                                      <p:cBhvr additive="base">
                                        <p:cTn id="131" dur="500" fill="hold"/>
                                        <p:tgtEl>
                                          <p:spTgt spid="137"/>
                                        </p:tgtEl>
                                        <p:attrNameLst>
                                          <p:attrName>ppt_y</p:attrName>
                                        </p:attrNameLst>
                                      </p:cBhvr>
                                      <p:tavLst>
                                        <p:tav tm="0">
                                          <p:val>
                                            <p:strVal val="0-#ppt_h/2"/>
                                          </p:val>
                                        </p:tav>
                                        <p:tav tm="100000">
                                          <p:val>
                                            <p:strVal val="#ppt_y"/>
                                          </p:val>
                                        </p:tav>
                                      </p:tavLst>
                                    </p:anim>
                                  </p:childTnLst>
                                </p:cTn>
                              </p:par>
                              <p:par>
                                <p:cTn id="132" presetID="2" presetClass="entr" presetSubtype="3" fill="hold" nodeType="withEffect">
                                  <p:stCondLst>
                                    <p:cond delay="0"/>
                                  </p:stCondLst>
                                  <p:childTnLst>
                                    <p:set>
                                      <p:cBhvr>
                                        <p:cTn id="133" dur="1" fill="hold">
                                          <p:stCondLst>
                                            <p:cond delay="0"/>
                                          </p:stCondLst>
                                        </p:cTn>
                                        <p:tgtEl>
                                          <p:spTgt spid="133"/>
                                        </p:tgtEl>
                                        <p:attrNameLst>
                                          <p:attrName>style.visibility</p:attrName>
                                        </p:attrNameLst>
                                      </p:cBhvr>
                                      <p:to>
                                        <p:strVal val="visible"/>
                                      </p:to>
                                    </p:set>
                                    <p:anim calcmode="lin" valueType="num">
                                      <p:cBhvr additive="base">
                                        <p:cTn id="134" dur="500" fill="hold"/>
                                        <p:tgtEl>
                                          <p:spTgt spid="133"/>
                                        </p:tgtEl>
                                        <p:attrNameLst>
                                          <p:attrName>ppt_x</p:attrName>
                                        </p:attrNameLst>
                                      </p:cBhvr>
                                      <p:tavLst>
                                        <p:tav tm="0">
                                          <p:val>
                                            <p:strVal val="1+#ppt_w/2"/>
                                          </p:val>
                                        </p:tav>
                                        <p:tav tm="100000">
                                          <p:val>
                                            <p:strVal val="#ppt_x"/>
                                          </p:val>
                                        </p:tav>
                                      </p:tavLst>
                                    </p:anim>
                                    <p:anim calcmode="lin" valueType="num">
                                      <p:cBhvr additive="base">
                                        <p:cTn id="135" dur="500" fill="hold"/>
                                        <p:tgtEl>
                                          <p:spTgt spid="133"/>
                                        </p:tgtEl>
                                        <p:attrNameLst>
                                          <p:attrName>ppt_y</p:attrName>
                                        </p:attrNameLst>
                                      </p:cBhvr>
                                      <p:tavLst>
                                        <p:tav tm="0">
                                          <p:val>
                                            <p:strVal val="0-#ppt_h/2"/>
                                          </p:val>
                                        </p:tav>
                                        <p:tav tm="100000">
                                          <p:val>
                                            <p:strVal val="#ppt_y"/>
                                          </p:val>
                                        </p:tav>
                                      </p:tavLst>
                                    </p:anim>
                                  </p:childTnLst>
                                </p:cTn>
                              </p:par>
                              <p:par>
                                <p:cTn id="136" presetID="2" presetClass="entr" presetSubtype="3" fill="hold" nodeType="withEffect">
                                  <p:stCondLst>
                                    <p:cond delay="0"/>
                                  </p:stCondLst>
                                  <p:childTnLst>
                                    <p:set>
                                      <p:cBhvr>
                                        <p:cTn id="137" dur="1" fill="hold">
                                          <p:stCondLst>
                                            <p:cond delay="0"/>
                                          </p:stCondLst>
                                        </p:cTn>
                                        <p:tgtEl>
                                          <p:spTgt spid="134"/>
                                        </p:tgtEl>
                                        <p:attrNameLst>
                                          <p:attrName>style.visibility</p:attrName>
                                        </p:attrNameLst>
                                      </p:cBhvr>
                                      <p:to>
                                        <p:strVal val="visible"/>
                                      </p:to>
                                    </p:set>
                                    <p:anim calcmode="lin" valueType="num">
                                      <p:cBhvr additive="base">
                                        <p:cTn id="138" dur="500" fill="hold"/>
                                        <p:tgtEl>
                                          <p:spTgt spid="134"/>
                                        </p:tgtEl>
                                        <p:attrNameLst>
                                          <p:attrName>ppt_x</p:attrName>
                                        </p:attrNameLst>
                                      </p:cBhvr>
                                      <p:tavLst>
                                        <p:tav tm="0">
                                          <p:val>
                                            <p:strVal val="1+#ppt_w/2"/>
                                          </p:val>
                                        </p:tav>
                                        <p:tav tm="100000">
                                          <p:val>
                                            <p:strVal val="#ppt_x"/>
                                          </p:val>
                                        </p:tav>
                                      </p:tavLst>
                                    </p:anim>
                                    <p:anim calcmode="lin" valueType="num">
                                      <p:cBhvr additive="base">
                                        <p:cTn id="139" dur="500" fill="hold"/>
                                        <p:tgtEl>
                                          <p:spTgt spid="134"/>
                                        </p:tgtEl>
                                        <p:attrNameLst>
                                          <p:attrName>ppt_y</p:attrName>
                                        </p:attrNameLst>
                                      </p:cBhvr>
                                      <p:tavLst>
                                        <p:tav tm="0">
                                          <p:val>
                                            <p:strVal val="0-#ppt_h/2"/>
                                          </p:val>
                                        </p:tav>
                                        <p:tav tm="100000">
                                          <p:val>
                                            <p:strVal val="#ppt_y"/>
                                          </p:val>
                                        </p:tav>
                                      </p:tavLst>
                                    </p:anim>
                                  </p:childTnLst>
                                </p:cTn>
                              </p:par>
                              <p:par>
                                <p:cTn id="140" presetID="2" presetClass="entr" presetSubtype="3" fill="hold" nodeType="withEffect">
                                  <p:stCondLst>
                                    <p:cond delay="0"/>
                                  </p:stCondLst>
                                  <p:childTnLst>
                                    <p:set>
                                      <p:cBhvr>
                                        <p:cTn id="141" dur="1" fill="hold">
                                          <p:stCondLst>
                                            <p:cond delay="0"/>
                                          </p:stCondLst>
                                        </p:cTn>
                                        <p:tgtEl>
                                          <p:spTgt spid="136"/>
                                        </p:tgtEl>
                                        <p:attrNameLst>
                                          <p:attrName>style.visibility</p:attrName>
                                        </p:attrNameLst>
                                      </p:cBhvr>
                                      <p:to>
                                        <p:strVal val="visible"/>
                                      </p:to>
                                    </p:set>
                                    <p:anim calcmode="lin" valueType="num">
                                      <p:cBhvr additive="base">
                                        <p:cTn id="142" dur="500" fill="hold"/>
                                        <p:tgtEl>
                                          <p:spTgt spid="136"/>
                                        </p:tgtEl>
                                        <p:attrNameLst>
                                          <p:attrName>ppt_x</p:attrName>
                                        </p:attrNameLst>
                                      </p:cBhvr>
                                      <p:tavLst>
                                        <p:tav tm="0">
                                          <p:val>
                                            <p:strVal val="1+#ppt_w/2"/>
                                          </p:val>
                                        </p:tav>
                                        <p:tav tm="100000">
                                          <p:val>
                                            <p:strVal val="#ppt_x"/>
                                          </p:val>
                                        </p:tav>
                                      </p:tavLst>
                                    </p:anim>
                                    <p:anim calcmode="lin" valueType="num">
                                      <p:cBhvr additive="base">
                                        <p:cTn id="143" dur="500" fill="hold"/>
                                        <p:tgtEl>
                                          <p:spTgt spid="136"/>
                                        </p:tgtEl>
                                        <p:attrNameLst>
                                          <p:attrName>ppt_y</p:attrName>
                                        </p:attrNameLst>
                                      </p:cBhvr>
                                      <p:tavLst>
                                        <p:tav tm="0">
                                          <p:val>
                                            <p:strVal val="0-#ppt_h/2"/>
                                          </p:val>
                                        </p:tav>
                                        <p:tav tm="100000">
                                          <p:val>
                                            <p:strVal val="#ppt_y"/>
                                          </p:val>
                                        </p:tav>
                                      </p:tavLst>
                                    </p:anim>
                                  </p:childTnLst>
                                </p:cTn>
                              </p:par>
                              <p:par>
                                <p:cTn id="144" presetID="2" presetClass="entr" presetSubtype="3" fill="hold" nodeType="withEffect">
                                  <p:stCondLst>
                                    <p:cond delay="0"/>
                                  </p:stCondLst>
                                  <p:childTnLst>
                                    <p:set>
                                      <p:cBhvr>
                                        <p:cTn id="145" dur="1" fill="hold">
                                          <p:stCondLst>
                                            <p:cond delay="0"/>
                                          </p:stCondLst>
                                        </p:cTn>
                                        <p:tgtEl>
                                          <p:spTgt spid="135"/>
                                        </p:tgtEl>
                                        <p:attrNameLst>
                                          <p:attrName>style.visibility</p:attrName>
                                        </p:attrNameLst>
                                      </p:cBhvr>
                                      <p:to>
                                        <p:strVal val="visible"/>
                                      </p:to>
                                    </p:set>
                                    <p:anim calcmode="lin" valueType="num">
                                      <p:cBhvr additive="base">
                                        <p:cTn id="146" dur="500" fill="hold"/>
                                        <p:tgtEl>
                                          <p:spTgt spid="135"/>
                                        </p:tgtEl>
                                        <p:attrNameLst>
                                          <p:attrName>ppt_x</p:attrName>
                                        </p:attrNameLst>
                                      </p:cBhvr>
                                      <p:tavLst>
                                        <p:tav tm="0">
                                          <p:val>
                                            <p:strVal val="1+#ppt_w/2"/>
                                          </p:val>
                                        </p:tav>
                                        <p:tav tm="100000">
                                          <p:val>
                                            <p:strVal val="#ppt_x"/>
                                          </p:val>
                                        </p:tav>
                                      </p:tavLst>
                                    </p:anim>
                                    <p:anim calcmode="lin" valueType="num">
                                      <p:cBhvr additive="base">
                                        <p:cTn id="147" dur="500" fill="hold"/>
                                        <p:tgtEl>
                                          <p:spTgt spid="135"/>
                                        </p:tgtEl>
                                        <p:attrNameLst>
                                          <p:attrName>ppt_y</p:attrName>
                                        </p:attrNameLst>
                                      </p:cBhvr>
                                      <p:tavLst>
                                        <p:tav tm="0">
                                          <p:val>
                                            <p:strVal val="0-#ppt_h/2"/>
                                          </p:val>
                                        </p:tav>
                                        <p:tav tm="100000">
                                          <p:val>
                                            <p:strVal val="#ppt_y"/>
                                          </p:val>
                                        </p:tav>
                                      </p:tavLst>
                                    </p:anim>
                                  </p:childTnLst>
                                </p:cTn>
                              </p:par>
                              <p:par>
                                <p:cTn id="148" presetID="2" presetClass="entr" presetSubtype="3" fill="hold" nodeType="withEffect">
                                  <p:stCondLst>
                                    <p:cond delay="0"/>
                                  </p:stCondLst>
                                  <p:childTnLst>
                                    <p:set>
                                      <p:cBhvr>
                                        <p:cTn id="149" dur="1" fill="hold">
                                          <p:stCondLst>
                                            <p:cond delay="0"/>
                                          </p:stCondLst>
                                        </p:cTn>
                                        <p:tgtEl>
                                          <p:spTgt spid="146"/>
                                        </p:tgtEl>
                                        <p:attrNameLst>
                                          <p:attrName>style.visibility</p:attrName>
                                        </p:attrNameLst>
                                      </p:cBhvr>
                                      <p:to>
                                        <p:strVal val="visible"/>
                                      </p:to>
                                    </p:set>
                                    <p:anim calcmode="lin" valueType="num">
                                      <p:cBhvr additive="base">
                                        <p:cTn id="150" dur="500" fill="hold"/>
                                        <p:tgtEl>
                                          <p:spTgt spid="146"/>
                                        </p:tgtEl>
                                        <p:attrNameLst>
                                          <p:attrName>ppt_x</p:attrName>
                                        </p:attrNameLst>
                                      </p:cBhvr>
                                      <p:tavLst>
                                        <p:tav tm="0">
                                          <p:val>
                                            <p:strVal val="1+#ppt_w/2"/>
                                          </p:val>
                                        </p:tav>
                                        <p:tav tm="100000">
                                          <p:val>
                                            <p:strVal val="#ppt_x"/>
                                          </p:val>
                                        </p:tav>
                                      </p:tavLst>
                                    </p:anim>
                                    <p:anim calcmode="lin" valueType="num">
                                      <p:cBhvr additive="base">
                                        <p:cTn id="151" dur="500" fill="hold"/>
                                        <p:tgtEl>
                                          <p:spTgt spid="146"/>
                                        </p:tgtEl>
                                        <p:attrNameLst>
                                          <p:attrName>ppt_y</p:attrName>
                                        </p:attrNameLst>
                                      </p:cBhvr>
                                      <p:tavLst>
                                        <p:tav tm="0">
                                          <p:val>
                                            <p:strVal val="0-#ppt_h/2"/>
                                          </p:val>
                                        </p:tav>
                                        <p:tav tm="100000">
                                          <p:val>
                                            <p:strVal val="#ppt_y"/>
                                          </p:val>
                                        </p:tav>
                                      </p:tavLst>
                                    </p:anim>
                                  </p:childTnLst>
                                </p:cTn>
                              </p:par>
                              <p:par>
                                <p:cTn id="152" presetID="2" presetClass="entr" presetSubtype="3" fill="hold" nodeType="withEffect">
                                  <p:stCondLst>
                                    <p:cond delay="0"/>
                                  </p:stCondLst>
                                  <p:childTnLst>
                                    <p:set>
                                      <p:cBhvr>
                                        <p:cTn id="153" dur="1" fill="hold">
                                          <p:stCondLst>
                                            <p:cond delay="0"/>
                                          </p:stCondLst>
                                        </p:cTn>
                                        <p:tgtEl>
                                          <p:spTgt spid="140"/>
                                        </p:tgtEl>
                                        <p:attrNameLst>
                                          <p:attrName>style.visibility</p:attrName>
                                        </p:attrNameLst>
                                      </p:cBhvr>
                                      <p:to>
                                        <p:strVal val="visible"/>
                                      </p:to>
                                    </p:set>
                                    <p:anim calcmode="lin" valueType="num">
                                      <p:cBhvr additive="base">
                                        <p:cTn id="154" dur="500" fill="hold"/>
                                        <p:tgtEl>
                                          <p:spTgt spid="140"/>
                                        </p:tgtEl>
                                        <p:attrNameLst>
                                          <p:attrName>ppt_x</p:attrName>
                                        </p:attrNameLst>
                                      </p:cBhvr>
                                      <p:tavLst>
                                        <p:tav tm="0">
                                          <p:val>
                                            <p:strVal val="1+#ppt_w/2"/>
                                          </p:val>
                                        </p:tav>
                                        <p:tav tm="100000">
                                          <p:val>
                                            <p:strVal val="#ppt_x"/>
                                          </p:val>
                                        </p:tav>
                                      </p:tavLst>
                                    </p:anim>
                                    <p:anim calcmode="lin" valueType="num">
                                      <p:cBhvr additive="base">
                                        <p:cTn id="155" dur="500" fill="hold"/>
                                        <p:tgtEl>
                                          <p:spTgt spid="140"/>
                                        </p:tgtEl>
                                        <p:attrNameLst>
                                          <p:attrName>ppt_y</p:attrName>
                                        </p:attrNameLst>
                                      </p:cBhvr>
                                      <p:tavLst>
                                        <p:tav tm="0">
                                          <p:val>
                                            <p:strVal val="0-#ppt_h/2"/>
                                          </p:val>
                                        </p:tav>
                                        <p:tav tm="100000">
                                          <p:val>
                                            <p:strVal val="#ppt_y"/>
                                          </p:val>
                                        </p:tav>
                                      </p:tavLst>
                                    </p:anim>
                                  </p:childTnLst>
                                </p:cTn>
                              </p:par>
                              <p:par>
                                <p:cTn id="156" presetID="2" presetClass="entr" presetSubtype="3" fill="hold" nodeType="withEffect">
                                  <p:stCondLst>
                                    <p:cond delay="0"/>
                                  </p:stCondLst>
                                  <p:childTnLst>
                                    <p:set>
                                      <p:cBhvr>
                                        <p:cTn id="157" dur="1" fill="hold">
                                          <p:stCondLst>
                                            <p:cond delay="0"/>
                                          </p:stCondLst>
                                        </p:cTn>
                                        <p:tgtEl>
                                          <p:spTgt spid="139"/>
                                        </p:tgtEl>
                                        <p:attrNameLst>
                                          <p:attrName>style.visibility</p:attrName>
                                        </p:attrNameLst>
                                      </p:cBhvr>
                                      <p:to>
                                        <p:strVal val="visible"/>
                                      </p:to>
                                    </p:set>
                                    <p:anim calcmode="lin" valueType="num">
                                      <p:cBhvr additive="base">
                                        <p:cTn id="158" dur="500" fill="hold"/>
                                        <p:tgtEl>
                                          <p:spTgt spid="139"/>
                                        </p:tgtEl>
                                        <p:attrNameLst>
                                          <p:attrName>ppt_x</p:attrName>
                                        </p:attrNameLst>
                                      </p:cBhvr>
                                      <p:tavLst>
                                        <p:tav tm="0">
                                          <p:val>
                                            <p:strVal val="1+#ppt_w/2"/>
                                          </p:val>
                                        </p:tav>
                                        <p:tav tm="100000">
                                          <p:val>
                                            <p:strVal val="#ppt_x"/>
                                          </p:val>
                                        </p:tav>
                                      </p:tavLst>
                                    </p:anim>
                                    <p:anim calcmode="lin" valueType="num">
                                      <p:cBhvr additive="base">
                                        <p:cTn id="159" dur="500" fill="hold"/>
                                        <p:tgtEl>
                                          <p:spTgt spid="139"/>
                                        </p:tgtEl>
                                        <p:attrNameLst>
                                          <p:attrName>ppt_y</p:attrName>
                                        </p:attrNameLst>
                                      </p:cBhvr>
                                      <p:tavLst>
                                        <p:tav tm="0">
                                          <p:val>
                                            <p:strVal val="0-#ppt_h/2"/>
                                          </p:val>
                                        </p:tav>
                                        <p:tav tm="100000">
                                          <p:val>
                                            <p:strVal val="#ppt_y"/>
                                          </p:val>
                                        </p:tav>
                                      </p:tavLst>
                                    </p:anim>
                                  </p:childTnLst>
                                </p:cTn>
                              </p:par>
                              <p:par>
                                <p:cTn id="160" presetID="2" presetClass="entr" presetSubtype="3" fill="hold" nodeType="withEffect">
                                  <p:stCondLst>
                                    <p:cond delay="0"/>
                                  </p:stCondLst>
                                  <p:childTnLst>
                                    <p:set>
                                      <p:cBhvr>
                                        <p:cTn id="161" dur="1" fill="hold">
                                          <p:stCondLst>
                                            <p:cond delay="0"/>
                                          </p:stCondLst>
                                        </p:cTn>
                                        <p:tgtEl>
                                          <p:spTgt spid="138"/>
                                        </p:tgtEl>
                                        <p:attrNameLst>
                                          <p:attrName>style.visibility</p:attrName>
                                        </p:attrNameLst>
                                      </p:cBhvr>
                                      <p:to>
                                        <p:strVal val="visible"/>
                                      </p:to>
                                    </p:set>
                                    <p:anim calcmode="lin" valueType="num">
                                      <p:cBhvr additive="base">
                                        <p:cTn id="162" dur="500" fill="hold"/>
                                        <p:tgtEl>
                                          <p:spTgt spid="138"/>
                                        </p:tgtEl>
                                        <p:attrNameLst>
                                          <p:attrName>ppt_x</p:attrName>
                                        </p:attrNameLst>
                                      </p:cBhvr>
                                      <p:tavLst>
                                        <p:tav tm="0">
                                          <p:val>
                                            <p:strVal val="1+#ppt_w/2"/>
                                          </p:val>
                                        </p:tav>
                                        <p:tav tm="100000">
                                          <p:val>
                                            <p:strVal val="#ppt_x"/>
                                          </p:val>
                                        </p:tav>
                                      </p:tavLst>
                                    </p:anim>
                                    <p:anim calcmode="lin" valueType="num">
                                      <p:cBhvr additive="base">
                                        <p:cTn id="163" dur="500" fill="hold"/>
                                        <p:tgtEl>
                                          <p:spTgt spid="138"/>
                                        </p:tgtEl>
                                        <p:attrNameLst>
                                          <p:attrName>ppt_y</p:attrName>
                                        </p:attrNameLst>
                                      </p:cBhvr>
                                      <p:tavLst>
                                        <p:tav tm="0">
                                          <p:val>
                                            <p:strVal val="0-#ppt_h/2"/>
                                          </p:val>
                                        </p:tav>
                                        <p:tav tm="100000">
                                          <p:val>
                                            <p:strVal val="#ppt_y"/>
                                          </p:val>
                                        </p:tav>
                                      </p:tavLst>
                                    </p:anim>
                                  </p:childTnLst>
                                </p:cTn>
                              </p:par>
                            </p:childTnLst>
                          </p:cTn>
                        </p:par>
                        <p:par>
                          <p:cTn id="164" fill="hold">
                            <p:stCondLst>
                              <p:cond delay="2000"/>
                            </p:stCondLst>
                            <p:childTnLst>
                              <p:par>
                                <p:cTn id="165" presetID="22" presetClass="entr" presetSubtype="8" fill="hold" grpId="0" nodeType="afterEffect">
                                  <p:stCondLst>
                                    <p:cond delay="0"/>
                                  </p:stCondLst>
                                  <p:childTnLst>
                                    <p:set>
                                      <p:cBhvr>
                                        <p:cTn id="166" dur="1" fill="hold">
                                          <p:stCondLst>
                                            <p:cond delay="0"/>
                                          </p:stCondLst>
                                        </p:cTn>
                                        <p:tgtEl>
                                          <p:spTgt spid="33"/>
                                        </p:tgtEl>
                                        <p:attrNameLst>
                                          <p:attrName>style.visibility</p:attrName>
                                        </p:attrNameLst>
                                      </p:cBhvr>
                                      <p:to>
                                        <p:strVal val="visible"/>
                                      </p:to>
                                    </p:set>
                                    <p:animEffect transition="in" filter="wipe(left)">
                                      <p:cBhvr>
                                        <p:cTn id="167" dur="500"/>
                                        <p:tgtEl>
                                          <p:spTgt spid="33"/>
                                        </p:tgtEl>
                                      </p:cBhvr>
                                    </p:animEffect>
                                  </p:childTnLst>
                                </p:cTn>
                              </p:par>
                              <p:par>
                                <p:cTn id="168" presetID="53" presetClass="entr" presetSubtype="16" fill="hold" nodeType="withEffect">
                                  <p:stCondLst>
                                    <p:cond delay="0"/>
                                  </p:stCondLst>
                                  <p:childTnLst>
                                    <p:set>
                                      <p:cBhvr>
                                        <p:cTn id="169" dur="1" fill="hold">
                                          <p:stCondLst>
                                            <p:cond delay="0"/>
                                          </p:stCondLst>
                                        </p:cTn>
                                        <p:tgtEl>
                                          <p:spTgt spid="58"/>
                                        </p:tgtEl>
                                        <p:attrNameLst>
                                          <p:attrName>style.visibility</p:attrName>
                                        </p:attrNameLst>
                                      </p:cBhvr>
                                      <p:to>
                                        <p:strVal val="visible"/>
                                      </p:to>
                                    </p:set>
                                    <p:anim calcmode="lin" valueType="num">
                                      <p:cBhvr>
                                        <p:cTn id="170" dur="500" fill="hold"/>
                                        <p:tgtEl>
                                          <p:spTgt spid="58"/>
                                        </p:tgtEl>
                                        <p:attrNameLst>
                                          <p:attrName>ppt_w</p:attrName>
                                        </p:attrNameLst>
                                      </p:cBhvr>
                                      <p:tavLst>
                                        <p:tav tm="0">
                                          <p:val>
                                            <p:fltVal val="0"/>
                                          </p:val>
                                        </p:tav>
                                        <p:tav tm="100000">
                                          <p:val>
                                            <p:strVal val="#ppt_w"/>
                                          </p:val>
                                        </p:tav>
                                      </p:tavLst>
                                    </p:anim>
                                    <p:anim calcmode="lin" valueType="num">
                                      <p:cBhvr>
                                        <p:cTn id="171" dur="500" fill="hold"/>
                                        <p:tgtEl>
                                          <p:spTgt spid="58"/>
                                        </p:tgtEl>
                                        <p:attrNameLst>
                                          <p:attrName>ppt_h</p:attrName>
                                        </p:attrNameLst>
                                      </p:cBhvr>
                                      <p:tavLst>
                                        <p:tav tm="0">
                                          <p:val>
                                            <p:fltVal val="0"/>
                                          </p:val>
                                        </p:tav>
                                        <p:tav tm="100000">
                                          <p:val>
                                            <p:strVal val="#ppt_h"/>
                                          </p:val>
                                        </p:tav>
                                      </p:tavLst>
                                    </p:anim>
                                    <p:animEffect transition="in" filter="fade">
                                      <p:cBhvr>
                                        <p:cTn id="172" dur="500"/>
                                        <p:tgtEl>
                                          <p:spTgt spid="58"/>
                                        </p:tgtEl>
                                      </p:cBhvr>
                                    </p:animEffect>
                                  </p:childTnLst>
                                </p:cTn>
                              </p:par>
                              <p:par>
                                <p:cTn id="173" presetID="53" presetClass="entr" presetSubtype="16" fill="hold" nodeType="withEffect">
                                  <p:stCondLst>
                                    <p:cond delay="0"/>
                                  </p:stCondLst>
                                  <p:childTnLst>
                                    <p:set>
                                      <p:cBhvr>
                                        <p:cTn id="174" dur="1" fill="hold">
                                          <p:stCondLst>
                                            <p:cond delay="0"/>
                                          </p:stCondLst>
                                        </p:cTn>
                                        <p:tgtEl>
                                          <p:spTgt spid="62"/>
                                        </p:tgtEl>
                                        <p:attrNameLst>
                                          <p:attrName>style.visibility</p:attrName>
                                        </p:attrNameLst>
                                      </p:cBhvr>
                                      <p:to>
                                        <p:strVal val="visible"/>
                                      </p:to>
                                    </p:set>
                                    <p:anim calcmode="lin" valueType="num">
                                      <p:cBhvr>
                                        <p:cTn id="175" dur="500" fill="hold"/>
                                        <p:tgtEl>
                                          <p:spTgt spid="62"/>
                                        </p:tgtEl>
                                        <p:attrNameLst>
                                          <p:attrName>ppt_w</p:attrName>
                                        </p:attrNameLst>
                                      </p:cBhvr>
                                      <p:tavLst>
                                        <p:tav tm="0">
                                          <p:val>
                                            <p:fltVal val="0"/>
                                          </p:val>
                                        </p:tav>
                                        <p:tav tm="100000">
                                          <p:val>
                                            <p:strVal val="#ppt_w"/>
                                          </p:val>
                                        </p:tav>
                                      </p:tavLst>
                                    </p:anim>
                                    <p:anim calcmode="lin" valueType="num">
                                      <p:cBhvr>
                                        <p:cTn id="176" dur="500" fill="hold"/>
                                        <p:tgtEl>
                                          <p:spTgt spid="62"/>
                                        </p:tgtEl>
                                        <p:attrNameLst>
                                          <p:attrName>ppt_h</p:attrName>
                                        </p:attrNameLst>
                                      </p:cBhvr>
                                      <p:tavLst>
                                        <p:tav tm="0">
                                          <p:val>
                                            <p:fltVal val="0"/>
                                          </p:val>
                                        </p:tav>
                                        <p:tav tm="100000">
                                          <p:val>
                                            <p:strVal val="#ppt_h"/>
                                          </p:val>
                                        </p:tav>
                                      </p:tavLst>
                                    </p:anim>
                                    <p:animEffect transition="in" filter="fade">
                                      <p:cBhvr>
                                        <p:cTn id="177" dur="500"/>
                                        <p:tgtEl>
                                          <p:spTgt spid="62"/>
                                        </p:tgtEl>
                                      </p:cBhvr>
                                    </p:animEffect>
                                  </p:childTnLst>
                                </p:cTn>
                              </p:par>
                              <p:par>
                                <p:cTn id="178" presetID="53" presetClass="entr" presetSubtype="16" fill="hold" nodeType="withEffect">
                                  <p:stCondLst>
                                    <p:cond delay="0"/>
                                  </p:stCondLst>
                                  <p:childTnLst>
                                    <p:set>
                                      <p:cBhvr>
                                        <p:cTn id="179" dur="1" fill="hold">
                                          <p:stCondLst>
                                            <p:cond delay="0"/>
                                          </p:stCondLst>
                                        </p:cTn>
                                        <p:tgtEl>
                                          <p:spTgt spid="66"/>
                                        </p:tgtEl>
                                        <p:attrNameLst>
                                          <p:attrName>style.visibility</p:attrName>
                                        </p:attrNameLst>
                                      </p:cBhvr>
                                      <p:to>
                                        <p:strVal val="visible"/>
                                      </p:to>
                                    </p:set>
                                    <p:anim calcmode="lin" valueType="num">
                                      <p:cBhvr>
                                        <p:cTn id="180" dur="500" fill="hold"/>
                                        <p:tgtEl>
                                          <p:spTgt spid="66"/>
                                        </p:tgtEl>
                                        <p:attrNameLst>
                                          <p:attrName>ppt_w</p:attrName>
                                        </p:attrNameLst>
                                      </p:cBhvr>
                                      <p:tavLst>
                                        <p:tav tm="0">
                                          <p:val>
                                            <p:fltVal val="0"/>
                                          </p:val>
                                        </p:tav>
                                        <p:tav tm="100000">
                                          <p:val>
                                            <p:strVal val="#ppt_w"/>
                                          </p:val>
                                        </p:tav>
                                      </p:tavLst>
                                    </p:anim>
                                    <p:anim calcmode="lin" valueType="num">
                                      <p:cBhvr>
                                        <p:cTn id="181" dur="500" fill="hold"/>
                                        <p:tgtEl>
                                          <p:spTgt spid="66"/>
                                        </p:tgtEl>
                                        <p:attrNameLst>
                                          <p:attrName>ppt_h</p:attrName>
                                        </p:attrNameLst>
                                      </p:cBhvr>
                                      <p:tavLst>
                                        <p:tav tm="0">
                                          <p:val>
                                            <p:fltVal val="0"/>
                                          </p:val>
                                        </p:tav>
                                        <p:tav tm="100000">
                                          <p:val>
                                            <p:strVal val="#ppt_h"/>
                                          </p:val>
                                        </p:tav>
                                      </p:tavLst>
                                    </p:anim>
                                    <p:animEffect transition="in" filter="fade">
                                      <p:cBhvr>
                                        <p:cTn id="182" dur="500"/>
                                        <p:tgtEl>
                                          <p:spTgt spid="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33" grpId="0" animBg="1"/>
      <p:bldP spid="129" grpId="0" animBg="1"/>
      <p:bldP spid="130" grpId="0" animBg="1"/>
      <p:bldP spid="13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330395"/>
            <a:ext cx="952409" cy="1055710"/>
            <a:chOff x="-1" y="1447994"/>
            <a:chExt cx="2805034" cy="3109278"/>
          </a:xfrm>
        </p:grpSpPr>
        <p:sp>
          <p:nvSpPr>
            <p:cNvPr id="3" name="等腰三角形 2"/>
            <p:cNvSpPr/>
            <p:nvPr/>
          </p:nvSpPr>
          <p:spPr>
            <a:xfrm rot="5400000">
              <a:off x="1494447" y="1952797"/>
              <a:ext cx="1407667" cy="121350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4" name="等腰三角形 3"/>
            <p:cNvSpPr/>
            <p:nvPr/>
          </p:nvSpPr>
          <p:spPr>
            <a:xfrm rot="5400000">
              <a:off x="1071974" y="2824215"/>
              <a:ext cx="1861431" cy="1604683"/>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5" name="等腰三角形 4"/>
            <p:cNvSpPr/>
            <p:nvPr/>
          </p:nvSpPr>
          <p:spPr>
            <a:xfrm rot="5400000">
              <a:off x="666283" y="1922036"/>
              <a:ext cx="573627" cy="494506"/>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6" name="等腰三角形 5"/>
            <p:cNvSpPr/>
            <p:nvPr/>
          </p:nvSpPr>
          <p:spPr>
            <a:xfrm rot="5400000">
              <a:off x="25871" y="2603510"/>
              <a:ext cx="1757001" cy="151465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8" name="等腰三角形 7"/>
            <p:cNvSpPr/>
            <p:nvPr/>
          </p:nvSpPr>
          <p:spPr>
            <a:xfrm rot="5400000">
              <a:off x="-123297" y="1571295"/>
              <a:ext cx="1787853" cy="15412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9" name="等腰三角形 8"/>
            <p:cNvSpPr/>
            <p:nvPr/>
          </p:nvSpPr>
          <p:spPr>
            <a:xfrm rot="5400000">
              <a:off x="-41147" y="2301117"/>
              <a:ext cx="596655" cy="514358"/>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0" name="等腰三角形 9"/>
            <p:cNvSpPr/>
            <p:nvPr/>
          </p:nvSpPr>
          <p:spPr>
            <a:xfrm rot="5400000">
              <a:off x="-50998" y="3868826"/>
              <a:ext cx="739443" cy="63745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grpSp>
      <p:cxnSp>
        <p:nvCxnSpPr>
          <p:cNvPr id="42" name="直接连接符 41"/>
          <p:cNvCxnSpPr/>
          <p:nvPr/>
        </p:nvCxnSpPr>
        <p:spPr>
          <a:xfrm flipH="1">
            <a:off x="3819306" y="710604"/>
            <a:ext cx="178924" cy="178925"/>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3" name="直接连接符 42"/>
          <p:cNvCxnSpPr/>
          <p:nvPr/>
        </p:nvCxnSpPr>
        <p:spPr>
          <a:xfrm flipH="1">
            <a:off x="2938521" y="387606"/>
            <a:ext cx="207937" cy="207938"/>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5" name="直接连接符 44"/>
          <p:cNvCxnSpPr/>
          <p:nvPr/>
        </p:nvCxnSpPr>
        <p:spPr>
          <a:xfrm flipH="1">
            <a:off x="1878241" y="710604"/>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7" name="直接连接符 46"/>
          <p:cNvCxnSpPr/>
          <p:nvPr/>
        </p:nvCxnSpPr>
        <p:spPr>
          <a:xfrm flipH="1">
            <a:off x="2654821" y="930938"/>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8" name="直接连接符 47"/>
          <p:cNvCxnSpPr/>
          <p:nvPr/>
        </p:nvCxnSpPr>
        <p:spPr>
          <a:xfrm flipH="1">
            <a:off x="1507058" y="976290"/>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grpSp>
        <p:nvGrpSpPr>
          <p:cNvPr id="159" name="PA_组合 434"/>
          <p:cNvGrpSpPr/>
          <p:nvPr>
            <p:custDataLst>
              <p:tags r:id="rId1"/>
            </p:custDataLst>
          </p:nvPr>
        </p:nvGrpSpPr>
        <p:grpSpPr>
          <a:xfrm>
            <a:off x="249555" y="1597008"/>
            <a:ext cx="487164" cy="459531"/>
            <a:chOff x="7755658" y="3102428"/>
            <a:chExt cx="1526264" cy="1439692"/>
          </a:xfrm>
          <a:gradFill>
            <a:gsLst>
              <a:gs pos="0">
                <a:srgbClr val="5AD9FC">
                  <a:alpha val="60000"/>
                </a:srgbClr>
              </a:gs>
              <a:gs pos="100000">
                <a:srgbClr val="0361D3">
                  <a:alpha val="55000"/>
                </a:srgbClr>
              </a:gs>
            </a:gsLst>
            <a:lin ang="5400000" scaled="1"/>
          </a:gradFill>
        </p:grpSpPr>
        <p:sp>
          <p:nvSpPr>
            <p:cNvPr id="160" name="矩形 159"/>
            <p:cNvSpPr/>
            <p:nvPr/>
          </p:nvSpPr>
          <p:spPr>
            <a:xfrm>
              <a:off x="8388209" y="3648407"/>
              <a:ext cx="893713" cy="893713"/>
            </a:xfrm>
            <a:prstGeom prst="rect">
              <a:avLst/>
            </a:prstGeom>
            <a:gradFill flip="none" rotWithShape="1">
              <a:gsLst>
                <a:gs pos="0">
                  <a:srgbClr val="07C5FB">
                    <a:alpha val="63000"/>
                  </a:srgbClr>
                </a:gs>
                <a:gs pos="100000">
                  <a:srgbClr val="0361D3">
                    <a:alpha val="75000"/>
                  </a:srgbClr>
                </a:gs>
              </a:gsLst>
              <a:lin ang="16200000" scaled="1"/>
              <a:tileRect/>
            </a:gradFill>
            <a:ln w="12700" cap="flat" cmpd="sng" algn="ctr">
              <a:noFill/>
              <a:prstDash val="solid"/>
              <a:miter lim="800000"/>
            </a:ln>
            <a:effectLst/>
            <a:scene3d>
              <a:camera prst="isometricRightUp"/>
              <a:lightRig rig="threePt" dir="t"/>
            </a:scene3d>
          </p:spPr>
          <p:txBody>
            <a:bodyPr rtlCol="0" anchor="ctr"/>
            <a:lstStyle/>
            <a:p>
              <a:pPr algn="ctr">
                <a:lnSpc>
                  <a:spcPct val="130000"/>
                </a:lnSpc>
                <a:defRPr/>
              </a:pPr>
              <a:endParaRPr lang="zh-CN" altLang="en-US" kern="0">
                <a:solidFill>
                  <a:srgbClr val="132545">
                    <a:lumMod val="75000"/>
                  </a:srgbClr>
                </a:solidFill>
                <a:ea typeface="宋体" panose="02010600030101010101" pitchFamily="2" charset="-122"/>
              </a:endParaRPr>
            </a:p>
          </p:txBody>
        </p:sp>
        <p:sp>
          <p:nvSpPr>
            <p:cNvPr id="161" name="矩形 160"/>
            <p:cNvSpPr/>
            <p:nvPr/>
          </p:nvSpPr>
          <p:spPr>
            <a:xfrm>
              <a:off x="8071920" y="3102428"/>
              <a:ext cx="893713" cy="893713"/>
            </a:xfrm>
            <a:prstGeom prst="rect">
              <a:avLst/>
            </a:prstGeom>
            <a:gradFill flip="none" rotWithShape="1">
              <a:gsLst>
                <a:gs pos="0">
                  <a:srgbClr val="5AD9FC">
                    <a:alpha val="79000"/>
                  </a:srgbClr>
                </a:gs>
                <a:gs pos="100000">
                  <a:srgbClr val="07C5FB"/>
                </a:gs>
              </a:gsLst>
              <a:lin ang="5400000" scaled="1"/>
              <a:tileRect/>
            </a:gradFill>
            <a:ln w="12700" cap="flat" cmpd="sng" algn="ctr">
              <a:noFill/>
              <a:prstDash val="solid"/>
              <a:miter lim="800000"/>
            </a:ln>
            <a:effectLst/>
            <a:scene3d>
              <a:camera prst="isometricTopUp"/>
              <a:lightRig rig="threePt" dir="t"/>
            </a:scene3d>
          </p:spPr>
          <p:txBody>
            <a:bodyPr rtlCol="0" anchor="ctr"/>
            <a:lstStyle/>
            <a:p>
              <a:pPr algn="ctr">
                <a:lnSpc>
                  <a:spcPct val="130000"/>
                </a:lnSpc>
                <a:defRPr/>
              </a:pPr>
              <a:endParaRPr lang="zh-CN" altLang="en-US" kern="0">
                <a:solidFill>
                  <a:srgbClr val="132545">
                    <a:lumMod val="75000"/>
                  </a:srgbClr>
                </a:solidFill>
                <a:ea typeface="宋体" panose="02010600030101010101" pitchFamily="2" charset="-122"/>
              </a:endParaRPr>
            </a:p>
          </p:txBody>
        </p:sp>
        <p:sp>
          <p:nvSpPr>
            <p:cNvPr id="162" name="图文框 161"/>
            <p:cNvSpPr>
              <a:spLocks noChangeAspect="1"/>
            </p:cNvSpPr>
            <p:nvPr/>
          </p:nvSpPr>
          <p:spPr>
            <a:xfrm>
              <a:off x="7755658" y="3648435"/>
              <a:ext cx="893657" cy="893657"/>
            </a:xfrm>
            <a:prstGeom prst="frame">
              <a:avLst>
                <a:gd name="adj1" fmla="val 50000"/>
              </a:avLst>
            </a:prstGeom>
            <a:gradFill flip="none" rotWithShape="1">
              <a:gsLst>
                <a:gs pos="0">
                  <a:srgbClr val="024596">
                    <a:alpha val="76000"/>
                  </a:srgbClr>
                </a:gs>
                <a:gs pos="100000">
                  <a:srgbClr val="0361D3">
                    <a:alpha val="67000"/>
                  </a:srgbClr>
                </a:gs>
              </a:gsLst>
              <a:lin ang="18900000" scaled="1"/>
              <a:tileRect/>
            </a:gradFill>
            <a:ln w="12700" cap="flat" cmpd="sng" algn="ctr">
              <a:noFill/>
              <a:prstDash val="solid"/>
              <a:miter lim="800000"/>
            </a:ln>
            <a:effectLst/>
            <a:scene3d>
              <a:camera prst="isometricLeftDown"/>
              <a:lightRig rig="threePt" dir="t"/>
            </a:scene3d>
          </p:spPr>
          <p:txBody>
            <a:bodyPr rtlCol="0" anchor="ctr"/>
            <a:lstStyle/>
            <a:p>
              <a:pPr algn="ctr">
                <a:lnSpc>
                  <a:spcPct val="130000"/>
                </a:lnSpc>
                <a:defRPr/>
              </a:pPr>
              <a:endParaRPr lang="zh-CN" altLang="en-US" kern="0">
                <a:solidFill>
                  <a:srgbClr val="132545">
                    <a:lumMod val="75000"/>
                  </a:srgbClr>
                </a:solidFill>
                <a:ea typeface="宋体" panose="02010600030101010101" pitchFamily="2" charset="-122"/>
              </a:endParaRPr>
            </a:p>
          </p:txBody>
        </p:sp>
      </p:grpSp>
      <p:sp>
        <p:nvSpPr>
          <p:cNvPr id="165" name="文本框 164"/>
          <p:cNvSpPr txBox="1"/>
          <p:nvPr/>
        </p:nvSpPr>
        <p:spPr>
          <a:xfrm>
            <a:off x="864812" y="1659285"/>
            <a:ext cx="3368354" cy="3970318"/>
          </a:xfrm>
          <a:prstGeom prst="rect">
            <a:avLst/>
          </a:prstGeom>
          <a:noFill/>
        </p:spPr>
        <p:txBody>
          <a:bodyPr wrap="square">
            <a:spAutoFit/>
            <a:scene3d>
              <a:camera prst="orthographicFront"/>
              <a:lightRig rig="threePt" dir="t"/>
            </a:scene3d>
            <a:sp3d contourW="12700"/>
          </a:bodyPr>
          <a:lstStyle/>
          <a:p>
            <a:pPr marL="342900" lvl="0" indent="-342900" algn="just">
              <a:buFont typeface="Wingdings" panose="05000000000000000000" pitchFamily="2" charset="2"/>
              <a:buChar char=""/>
            </a:pPr>
            <a:r>
              <a:rPr lang="en-US" altLang="zh-CN" sz="28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ranked</a:t>
            </a:r>
            <a:endParaRPr lang="zh-CN" altLang="zh-CN" sz="2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Font typeface="Wingdings" panose="05000000000000000000" pitchFamily="2" charset="2"/>
              <a:buChar char=""/>
            </a:pPr>
            <a:r>
              <a:rPr lang="en-US" altLang="zh-CN" sz="28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reliable</a:t>
            </a:r>
            <a:endParaRPr lang="zh-CN" altLang="zh-CN" sz="2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Font typeface="Wingdings" panose="05000000000000000000" pitchFamily="2" charset="2"/>
              <a:buChar char=""/>
            </a:pPr>
            <a:r>
              <a:rPr lang="en-US" altLang="zh-CN" sz="28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recently</a:t>
            </a:r>
            <a:endParaRPr lang="zh-CN" altLang="zh-CN" sz="2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Font typeface="Wingdings" panose="05000000000000000000" pitchFamily="2" charset="2"/>
              <a:buChar char=""/>
            </a:pPr>
            <a:r>
              <a:rPr lang="en-US" altLang="zh-CN" sz="28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responsible</a:t>
            </a:r>
            <a:endParaRPr lang="zh-CN" altLang="zh-CN" sz="2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Font typeface="Wingdings" panose="05000000000000000000" pitchFamily="2" charset="2"/>
              <a:buChar char=""/>
            </a:pPr>
            <a:r>
              <a:rPr lang="en-US" altLang="zh-CN" sz="28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ritual(</a:t>
            </a:r>
            <a:r>
              <a:rPr lang="zh-CN" altLang="zh-CN" sz="28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礼节性的</a:t>
            </a:r>
            <a:r>
              <a:rPr lang="en-US" altLang="zh-CN" sz="28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zh-CN" sz="2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Font typeface="Wingdings" panose="05000000000000000000" pitchFamily="2" charset="2"/>
              <a:buChar char=""/>
            </a:pPr>
            <a:r>
              <a:rPr lang="en-US" altLang="zh-CN" sz="28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self-confident</a:t>
            </a:r>
            <a:endParaRPr lang="zh-CN" altLang="zh-CN" sz="2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Font typeface="Wingdings" panose="05000000000000000000" pitchFamily="2" charset="2"/>
              <a:buChar char=""/>
            </a:pPr>
            <a:r>
              <a:rPr lang="en-US" altLang="zh-CN" sz="28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scheduled</a:t>
            </a:r>
            <a:endParaRPr lang="zh-CN" altLang="zh-CN" sz="2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Font typeface="Wingdings" panose="05000000000000000000" pitchFamily="2" charset="2"/>
              <a:buChar char=""/>
            </a:pPr>
            <a:r>
              <a:rPr lang="en-US" altLang="zh-CN" sz="2800" b="1" kern="1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s</a:t>
            </a:r>
            <a:r>
              <a:rPr lang="en-US" altLang="zh-CN" sz="2800" b="1" kern="100" dirty="0" smtClean="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atisfying </a:t>
            </a:r>
            <a:endParaRPr lang="en-US" altLang="zh-CN" sz="2800" b="1" kern="100" dirty="0" smtClean="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342900" lvl="0" indent="-342900" algn="just">
              <a:buFont typeface="Wingdings" panose="05000000000000000000" pitchFamily="2" charset="2"/>
              <a:buChar char=""/>
            </a:pPr>
            <a:r>
              <a:rPr lang="en-US" altLang="zh-CN" sz="2800" b="1" dirty="0" smtClean="0">
                <a:solidFill>
                  <a:schemeClr val="bg1"/>
                </a:solidFill>
                <a:effectLst/>
                <a:latin typeface="Times New Roman" panose="02020603050405020304" pitchFamily="18" charset="0"/>
                <a:ea typeface="宋体" panose="02010600030101010101" pitchFamily="2" charset="-122"/>
              </a:rPr>
              <a:t>salute</a:t>
            </a:r>
            <a:endParaRPr lang="en-US" altLang="zh-CN" sz="2800" dirty="0">
              <a:solidFill>
                <a:schemeClr val="bg1"/>
              </a:solidFill>
              <a:latin typeface="Century Gothic" panose="020B0502020202020204" pitchFamily="34" charset="0"/>
            </a:endParaRPr>
          </a:p>
        </p:txBody>
      </p:sp>
      <p:grpSp>
        <p:nvGrpSpPr>
          <p:cNvPr id="183" name="PA_组合 434"/>
          <p:cNvGrpSpPr/>
          <p:nvPr>
            <p:custDataLst>
              <p:tags r:id="rId2"/>
            </p:custDataLst>
          </p:nvPr>
        </p:nvGrpSpPr>
        <p:grpSpPr>
          <a:xfrm>
            <a:off x="4233166" y="1597008"/>
            <a:ext cx="487164" cy="459531"/>
            <a:chOff x="7755658" y="3102428"/>
            <a:chExt cx="1526264" cy="1439692"/>
          </a:xfrm>
          <a:gradFill>
            <a:gsLst>
              <a:gs pos="0">
                <a:srgbClr val="5AD9FC">
                  <a:alpha val="60000"/>
                </a:srgbClr>
              </a:gs>
              <a:gs pos="100000">
                <a:srgbClr val="0361D3">
                  <a:alpha val="55000"/>
                </a:srgbClr>
              </a:gs>
            </a:gsLst>
            <a:lin ang="5400000" scaled="1"/>
          </a:gradFill>
        </p:grpSpPr>
        <p:sp>
          <p:nvSpPr>
            <p:cNvPr id="187" name="矩形 186"/>
            <p:cNvSpPr/>
            <p:nvPr/>
          </p:nvSpPr>
          <p:spPr>
            <a:xfrm>
              <a:off x="8388209" y="3648407"/>
              <a:ext cx="893713" cy="893713"/>
            </a:xfrm>
            <a:prstGeom prst="rect">
              <a:avLst/>
            </a:prstGeom>
            <a:gradFill flip="none" rotWithShape="1">
              <a:gsLst>
                <a:gs pos="0">
                  <a:srgbClr val="07C5FB">
                    <a:alpha val="63000"/>
                  </a:srgbClr>
                </a:gs>
                <a:gs pos="100000">
                  <a:srgbClr val="0361D3">
                    <a:alpha val="75000"/>
                  </a:srgbClr>
                </a:gs>
              </a:gsLst>
              <a:lin ang="16200000" scaled="1"/>
              <a:tileRect/>
            </a:gradFill>
            <a:ln w="12700" cap="flat" cmpd="sng" algn="ctr">
              <a:noFill/>
              <a:prstDash val="solid"/>
              <a:miter lim="800000"/>
            </a:ln>
            <a:effectLst/>
            <a:scene3d>
              <a:camera prst="isometricRightUp"/>
              <a:lightRig rig="threePt" dir="t"/>
            </a:scene3d>
          </p:spPr>
          <p:txBody>
            <a:bodyPr rtlCol="0" anchor="ctr"/>
            <a:lstStyle/>
            <a:p>
              <a:pPr algn="ctr">
                <a:lnSpc>
                  <a:spcPct val="130000"/>
                </a:lnSpc>
                <a:defRPr/>
              </a:pPr>
              <a:endParaRPr lang="zh-CN" altLang="en-US" kern="0">
                <a:solidFill>
                  <a:srgbClr val="132545">
                    <a:lumMod val="75000"/>
                  </a:srgbClr>
                </a:solidFill>
                <a:ea typeface="宋体" panose="02010600030101010101" pitchFamily="2" charset="-122"/>
              </a:endParaRPr>
            </a:p>
          </p:txBody>
        </p:sp>
        <p:sp>
          <p:nvSpPr>
            <p:cNvPr id="188" name="矩形 187"/>
            <p:cNvSpPr/>
            <p:nvPr/>
          </p:nvSpPr>
          <p:spPr>
            <a:xfrm>
              <a:off x="8071920" y="3102428"/>
              <a:ext cx="893713" cy="893713"/>
            </a:xfrm>
            <a:prstGeom prst="rect">
              <a:avLst/>
            </a:prstGeom>
            <a:gradFill flip="none" rotWithShape="1">
              <a:gsLst>
                <a:gs pos="0">
                  <a:srgbClr val="5AD9FC">
                    <a:alpha val="79000"/>
                  </a:srgbClr>
                </a:gs>
                <a:gs pos="100000">
                  <a:srgbClr val="07C5FB"/>
                </a:gs>
              </a:gsLst>
              <a:lin ang="5400000" scaled="1"/>
              <a:tileRect/>
            </a:gradFill>
            <a:ln w="12700" cap="flat" cmpd="sng" algn="ctr">
              <a:noFill/>
              <a:prstDash val="solid"/>
              <a:miter lim="800000"/>
            </a:ln>
            <a:effectLst/>
            <a:scene3d>
              <a:camera prst="isometricTopUp"/>
              <a:lightRig rig="threePt" dir="t"/>
            </a:scene3d>
          </p:spPr>
          <p:txBody>
            <a:bodyPr rtlCol="0" anchor="ctr"/>
            <a:lstStyle/>
            <a:p>
              <a:pPr algn="ctr">
                <a:lnSpc>
                  <a:spcPct val="130000"/>
                </a:lnSpc>
                <a:defRPr/>
              </a:pPr>
              <a:endParaRPr lang="zh-CN" altLang="en-US" kern="0">
                <a:solidFill>
                  <a:srgbClr val="132545">
                    <a:lumMod val="75000"/>
                  </a:srgbClr>
                </a:solidFill>
                <a:ea typeface="宋体" panose="02010600030101010101" pitchFamily="2" charset="-122"/>
              </a:endParaRPr>
            </a:p>
          </p:txBody>
        </p:sp>
        <p:sp>
          <p:nvSpPr>
            <p:cNvPr id="189" name="图文框 188"/>
            <p:cNvSpPr>
              <a:spLocks noChangeAspect="1"/>
            </p:cNvSpPr>
            <p:nvPr/>
          </p:nvSpPr>
          <p:spPr>
            <a:xfrm>
              <a:off x="7755658" y="3648435"/>
              <a:ext cx="893657" cy="893657"/>
            </a:xfrm>
            <a:prstGeom prst="frame">
              <a:avLst>
                <a:gd name="adj1" fmla="val 50000"/>
              </a:avLst>
            </a:prstGeom>
            <a:gradFill flip="none" rotWithShape="1">
              <a:gsLst>
                <a:gs pos="0">
                  <a:srgbClr val="024596">
                    <a:alpha val="76000"/>
                  </a:srgbClr>
                </a:gs>
                <a:gs pos="100000">
                  <a:srgbClr val="0361D3">
                    <a:alpha val="67000"/>
                  </a:srgbClr>
                </a:gs>
              </a:gsLst>
              <a:lin ang="18900000" scaled="1"/>
              <a:tileRect/>
            </a:gradFill>
            <a:ln w="12700" cap="flat" cmpd="sng" algn="ctr">
              <a:noFill/>
              <a:prstDash val="solid"/>
              <a:miter lim="800000"/>
            </a:ln>
            <a:effectLst/>
            <a:scene3d>
              <a:camera prst="isometricLeftDown"/>
              <a:lightRig rig="threePt" dir="t"/>
            </a:scene3d>
          </p:spPr>
          <p:txBody>
            <a:bodyPr rtlCol="0" anchor="ctr"/>
            <a:lstStyle/>
            <a:p>
              <a:pPr algn="ctr">
                <a:lnSpc>
                  <a:spcPct val="130000"/>
                </a:lnSpc>
                <a:defRPr/>
              </a:pPr>
              <a:endParaRPr lang="zh-CN" altLang="en-US" kern="0">
                <a:solidFill>
                  <a:srgbClr val="132545">
                    <a:lumMod val="75000"/>
                  </a:srgbClr>
                </a:solidFill>
                <a:ea typeface="宋体" panose="02010600030101010101" pitchFamily="2" charset="-122"/>
              </a:endParaRPr>
            </a:p>
          </p:txBody>
        </p:sp>
      </p:grpSp>
      <p:sp>
        <p:nvSpPr>
          <p:cNvPr id="186" name="文本框 185"/>
          <p:cNvSpPr txBox="1"/>
          <p:nvPr/>
        </p:nvSpPr>
        <p:spPr>
          <a:xfrm>
            <a:off x="4879992" y="1659285"/>
            <a:ext cx="3368354" cy="3970318"/>
          </a:xfrm>
          <a:prstGeom prst="rect">
            <a:avLst/>
          </a:prstGeom>
          <a:noFill/>
        </p:spPr>
        <p:txBody>
          <a:bodyPr wrap="square">
            <a:spAutoFit/>
            <a:scene3d>
              <a:camera prst="orthographicFront"/>
              <a:lightRig rig="threePt" dir="t"/>
            </a:scene3d>
            <a:sp3d contourW="12700"/>
          </a:bodyPr>
          <a:lstStyle/>
          <a:p>
            <a:pPr marL="342900" lvl="0" indent="-342900" algn="just">
              <a:buFont typeface="Wingdings" panose="05000000000000000000" pitchFamily="2" charset="2"/>
              <a:buChar char=""/>
            </a:pPr>
            <a:r>
              <a:rPr lang="en-US" altLang="zh-CN" sz="2800" b="1" kern="100" dirty="0">
                <a:solidFill>
                  <a:srgbClr val="5AD9FC"/>
                </a:solidFill>
                <a:effectLst/>
                <a:latin typeface="Times New Roman" panose="02020603050405020304" pitchFamily="18" charset="0"/>
                <a:ea typeface="宋体" panose="02010600030101010101" pitchFamily="2" charset="-122"/>
                <a:cs typeface="Times New Roman" panose="02020603050405020304" pitchFamily="18" charset="0"/>
              </a:rPr>
              <a:t>spellbound</a:t>
            </a:r>
            <a:endParaRPr lang="zh-CN" altLang="zh-CN" sz="2800" kern="100" dirty="0">
              <a:solidFill>
                <a:srgbClr val="5AD9FC"/>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Font typeface="Wingdings" panose="05000000000000000000" pitchFamily="2" charset="2"/>
              <a:buChar char=""/>
            </a:pPr>
            <a:r>
              <a:rPr lang="en-US" altLang="zh-CN" sz="2800" b="1" kern="100" dirty="0">
                <a:solidFill>
                  <a:srgbClr val="5AD9FC"/>
                </a:solidFill>
                <a:effectLst/>
                <a:latin typeface="Times New Roman" panose="02020603050405020304" pitchFamily="18" charset="0"/>
                <a:ea typeface="宋体" panose="02010600030101010101" pitchFamily="2" charset="-122"/>
                <a:cs typeface="Times New Roman" panose="02020603050405020304" pitchFamily="18" charset="0"/>
              </a:rPr>
              <a:t>tell</a:t>
            </a:r>
            <a:endParaRPr lang="zh-CN" altLang="zh-CN" sz="2800" kern="100" dirty="0">
              <a:solidFill>
                <a:srgbClr val="5AD9FC"/>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Font typeface="Wingdings" panose="05000000000000000000" pitchFamily="2" charset="2"/>
              <a:buChar char=""/>
            </a:pPr>
            <a:r>
              <a:rPr lang="en-US" altLang="zh-CN" sz="2800" b="1" kern="100" dirty="0">
                <a:solidFill>
                  <a:srgbClr val="5AD9FC"/>
                </a:solidFill>
                <a:effectLst/>
                <a:latin typeface="Times New Roman" panose="02020603050405020304" pitchFamily="18" charset="0"/>
                <a:ea typeface="宋体" panose="02010600030101010101" pitchFamily="2" charset="-122"/>
                <a:cs typeface="Times New Roman" panose="02020603050405020304" pitchFamily="18" charset="0"/>
              </a:rPr>
              <a:t>tended</a:t>
            </a:r>
            <a:endParaRPr lang="zh-CN" altLang="zh-CN" sz="2800" kern="100" dirty="0">
              <a:solidFill>
                <a:srgbClr val="5AD9FC"/>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Font typeface="Wingdings" panose="05000000000000000000" pitchFamily="2" charset="2"/>
              <a:buChar char=""/>
            </a:pPr>
            <a:r>
              <a:rPr lang="en-US" altLang="zh-CN" sz="2800" b="1" kern="100" dirty="0">
                <a:solidFill>
                  <a:srgbClr val="5AD9FC"/>
                </a:solidFill>
                <a:effectLst/>
                <a:latin typeface="Times New Roman" panose="02020603050405020304" pitchFamily="18" charset="0"/>
                <a:ea typeface="宋体" panose="02010600030101010101" pitchFamily="2" charset="-122"/>
                <a:cs typeface="Times New Roman" panose="02020603050405020304" pitchFamily="18" charset="0"/>
              </a:rPr>
              <a:t>thirsty </a:t>
            </a:r>
            <a:endParaRPr lang="zh-CN" altLang="zh-CN" sz="2800" kern="100" dirty="0">
              <a:solidFill>
                <a:srgbClr val="5AD9FC"/>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Font typeface="Wingdings" panose="05000000000000000000" pitchFamily="2" charset="2"/>
              <a:buChar char=""/>
            </a:pPr>
            <a:r>
              <a:rPr lang="en-US" altLang="zh-CN" sz="2800" b="1" kern="100" dirty="0">
                <a:solidFill>
                  <a:srgbClr val="5AD9FC"/>
                </a:solidFill>
                <a:effectLst/>
                <a:latin typeface="Times New Roman" panose="02020603050405020304" pitchFamily="18" charset="0"/>
                <a:ea typeface="宋体" panose="02010600030101010101" pitchFamily="2" charset="-122"/>
                <a:cs typeface="Times New Roman" panose="02020603050405020304" pitchFamily="18" charset="0"/>
              </a:rPr>
              <a:t>tutored</a:t>
            </a:r>
            <a:endParaRPr lang="zh-CN" altLang="zh-CN" sz="2800" kern="100" dirty="0">
              <a:solidFill>
                <a:srgbClr val="5AD9FC"/>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Font typeface="Wingdings" panose="05000000000000000000" pitchFamily="2" charset="2"/>
              <a:buChar char=""/>
            </a:pPr>
            <a:r>
              <a:rPr lang="en-US" altLang="zh-CN" sz="2800" b="1" kern="100" dirty="0">
                <a:solidFill>
                  <a:srgbClr val="5AD9FC"/>
                </a:solidFill>
                <a:effectLst/>
                <a:latin typeface="Times New Roman" panose="02020603050405020304" pitchFamily="18" charset="0"/>
                <a:ea typeface="宋体" panose="02010600030101010101" pitchFamily="2" charset="-122"/>
                <a:cs typeface="Times New Roman" panose="02020603050405020304" pitchFamily="18" charset="0"/>
              </a:rPr>
              <a:t>trustworthy</a:t>
            </a:r>
            <a:endParaRPr lang="zh-CN" altLang="zh-CN" sz="2800" kern="100" dirty="0">
              <a:solidFill>
                <a:srgbClr val="5AD9FC"/>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Font typeface="Wingdings" panose="05000000000000000000" pitchFamily="2" charset="2"/>
              <a:buChar char=""/>
            </a:pPr>
            <a:r>
              <a:rPr lang="en-US" altLang="zh-CN" sz="2800" b="1" kern="100" dirty="0">
                <a:solidFill>
                  <a:srgbClr val="5AD9FC"/>
                </a:solidFill>
                <a:effectLst/>
                <a:latin typeface="Times New Roman" panose="02020603050405020304" pitchFamily="18" charset="0"/>
                <a:ea typeface="宋体" panose="02010600030101010101" pitchFamily="2" charset="-122"/>
                <a:cs typeface="Times New Roman" panose="02020603050405020304" pitchFamily="18" charset="0"/>
              </a:rPr>
              <a:t>union</a:t>
            </a:r>
            <a:endParaRPr lang="zh-CN" altLang="zh-CN" sz="2800" kern="100" dirty="0">
              <a:solidFill>
                <a:srgbClr val="5AD9FC"/>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Font typeface="Wingdings" panose="05000000000000000000" pitchFamily="2" charset="2"/>
              <a:buChar char=""/>
            </a:pPr>
            <a:r>
              <a:rPr lang="en-US" altLang="zh-CN" sz="2800" b="1" kern="100" dirty="0">
                <a:solidFill>
                  <a:srgbClr val="5AD9FC"/>
                </a:solidFill>
                <a:effectLst/>
                <a:latin typeface="Times New Roman" panose="02020603050405020304" pitchFamily="18" charset="0"/>
                <a:ea typeface="宋体" panose="02010600030101010101" pitchFamily="2" charset="-122"/>
                <a:cs typeface="Times New Roman" panose="02020603050405020304" pitchFamily="18" charset="0"/>
              </a:rPr>
              <a:t>updated</a:t>
            </a:r>
            <a:endParaRPr lang="zh-CN" altLang="zh-CN" sz="2800" kern="100" dirty="0">
              <a:solidFill>
                <a:srgbClr val="5AD9FC"/>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Font typeface="Wingdings" panose="05000000000000000000" pitchFamily="2" charset="2"/>
              <a:buChar char=""/>
            </a:pPr>
            <a:r>
              <a:rPr lang="en-US" altLang="zh-CN" sz="2800" b="1" kern="100" dirty="0">
                <a:solidFill>
                  <a:srgbClr val="5AD9FC"/>
                </a:solidFill>
                <a:effectLst/>
                <a:latin typeface="Times New Roman" panose="02020603050405020304" pitchFamily="18" charset="0"/>
                <a:ea typeface="宋体" panose="02010600030101010101" pitchFamily="2" charset="-122"/>
                <a:cs typeface="Times New Roman" panose="02020603050405020304" pitchFamily="18" charset="0"/>
              </a:rPr>
              <a:t>vows</a:t>
            </a:r>
            <a:endParaRPr lang="zh-CN" altLang="zh-CN" sz="2800" kern="100" dirty="0">
              <a:solidFill>
                <a:srgbClr val="5AD9FC"/>
              </a:solidFill>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81" name="PA_组合 434"/>
          <p:cNvGrpSpPr/>
          <p:nvPr>
            <p:custDataLst>
              <p:tags r:id="rId3"/>
            </p:custDataLst>
          </p:nvPr>
        </p:nvGrpSpPr>
        <p:grpSpPr>
          <a:xfrm>
            <a:off x="7775268" y="1597008"/>
            <a:ext cx="487164" cy="459531"/>
            <a:chOff x="7755658" y="3102428"/>
            <a:chExt cx="1526264" cy="1439692"/>
          </a:xfrm>
          <a:gradFill>
            <a:gsLst>
              <a:gs pos="0">
                <a:srgbClr val="5AD9FC">
                  <a:alpha val="60000"/>
                </a:srgbClr>
              </a:gs>
              <a:gs pos="100000">
                <a:srgbClr val="0361D3">
                  <a:alpha val="55000"/>
                </a:srgbClr>
              </a:gs>
            </a:gsLst>
            <a:lin ang="5400000" scaled="1"/>
          </a:gradFill>
        </p:grpSpPr>
        <p:sp>
          <p:nvSpPr>
            <p:cNvPr id="82" name="矩形 81"/>
            <p:cNvSpPr/>
            <p:nvPr/>
          </p:nvSpPr>
          <p:spPr>
            <a:xfrm>
              <a:off x="8388209" y="3648407"/>
              <a:ext cx="893713" cy="893713"/>
            </a:xfrm>
            <a:prstGeom prst="rect">
              <a:avLst/>
            </a:prstGeom>
            <a:gradFill flip="none" rotWithShape="1">
              <a:gsLst>
                <a:gs pos="0">
                  <a:srgbClr val="07C5FB">
                    <a:alpha val="63000"/>
                  </a:srgbClr>
                </a:gs>
                <a:gs pos="100000">
                  <a:srgbClr val="0361D3">
                    <a:alpha val="75000"/>
                  </a:srgbClr>
                </a:gs>
              </a:gsLst>
              <a:lin ang="16200000" scaled="1"/>
              <a:tileRect/>
            </a:gradFill>
            <a:ln w="12700" cap="flat" cmpd="sng" algn="ctr">
              <a:noFill/>
              <a:prstDash val="solid"/>
              <a:miter lim="800000"/>
            </a:ln>
            <a:effectLst/>
            <a:scene3d>
              <a:camera prst="isometricRightUp"/>
              <a:lightRig rig="threePt" dir="t"/>
            </a:scene3d>
          </p:spPr>
          <p:txBody>
            <a:bodyPr rtlCol="0" anchor="ctr"/>
            <a:lstStyle/>
            <a:p>
              <a:pPr algn="ctr">
                <a:lnSpc>
                  <a:spcPct val="130000"/>
                </a:lnSpc>
                <a:defRPr/>
              </a:pPr>
              <a:endParaRPr lang="zh-CN" altLang="en-US" kern="0">
                <a:solidFill>
                  <a:srgbClr val="132545">
                    <a:lumMod val="75000"/>
                  </a:srgbClr>
                </a:solidFill>
                <a:ea typeface="宋体" panose="02010600030101010101" pitchFamily="2" charset="-122"/>
              </a:endParaRPr>
            </a:p>
          </p:txBody>
        </p:sp>
        <p:sp>
          <p:nvSpPr>
            <p:cNvPr id="83" name="矩形 82"/>
            <p:cNvSpPr/>
            <p:nvPr/>
          </p:nvSpPr>
          <p:spPr>
            <a:xfrm>
              <a:off x="8071920" y="3102428"/>
              <a:ext cx="893713" cy="893713"/>
            </a:xfrm>
            <a:prstGeom prst="rect">
              <a:avLst/>
            </a:prstGeom>
            <a:gradFill flip="none" rotWithShape="1">
              <a:gsLst>
                <a:gs pos="0">
                  <a:srgbClr val="5AD9FC">
                    <a:alpha val="79000"/>
                  </a:srgbClr>
                </a:gs>
                <a:gs pos="100000">
                  <a:srgbClr val="07C5FB"/>
                </a:gs>
              </a:gsLst>
              <a:lin ang="5400000" scaled="1"/>
              <a:tileRect/>
            </a:gradFill>
            <a:ln w="12700" cap="flat" cmpd="sng" algn="ctr">
              <a:noFill/>
              <a:prstDash val="solid"/>
              <a:miter lim="800000"/>
            </a:ln>
            <a:effectLst/>
            <a:scene3d>
              <a:camera prst="isometricTopUp"/>
              <a:lightRig rig="threePt" dir="t"/>
            </a:scene3d>
          </p:spPr>
          <p:txBody>
            <a:bodyPr rtlCol="0" anchor="ctr"/>
            <a:lstStyle/>
            <a:p>
              <a:pPr algn="ctr">
                <a:lnSpc>
                  <a:spcPct val="130000"/>
                </a:lnSpc>
                <a:defRPr/>
              </a:pPr>
              <a:endParaRPr lang="zh-CN" altLang="en-US" kern="0">
                <a:solidFill>
                  <a:srgbClr val="132545">
                    <a:lumMod val="75000"/>
                  </a:srgbClr>
                </a:solidFill>
                <a:ea typeface="宋体" panose="02010600030101010101" pitchFamily="2" charset="-122"/>
              </a:endParaRPr>
            </a:p>
          </p:txBody>
        </p:sp>
        <p:sp>
          <p:nvSpPr>
            <p:cNvPr id="84" name="图文框 83"/>
            <p:cNvSpPr>
              <a:spLocks noChangeAspect="1"/>
            </p:cNvSpPr>
            <p:nvPr/>
          </p:nvSpPr>
          <p:spPr>
            <a:xfrm>
              <a:off x="7755658" y="3648435"/>
              <a:ext cx="893657" cy="893657"/>
            </a:xfrm>
            <a:prstGeom prst="frame">
              <a:avLst>
                <a:gd name="adj1" fmla="val 50000"/>
              </a:avLst>
            </a:prstGeom>
            <a:gradFill flip="none" rotWithShape="1">
              <a:gsLst>
                <a:gs pos="0">
                  <a:srgbClr val="024596">
                    <a:alpha val="76000"/>
                  </a:srgbClr>
                </a:gs>
                <a:gs pos="100000">
                  <a:srgbClr val="0361D3">
                    <a:alpha val="67000"/>
                  </a:srgbClr>
                </a:gs>
              </a:gsLst>
              <a:lin ang="18900000" scaled="1"/>
              <a:tileRect/>
            </a:gradFill>
            <a:ln w="12700" cap="flat" cmpd="sng" algn="ctr">
              <a:noFill/>
              <a:prstDash val="solid"/>
              <a:miter lim="800000"/>
            </a:ln>
            <a:effectLst/>
            <a:scene3d>
              <a:camera prst="isometricLeftDown"/>
              <a:lightRig rig="threePt" dir="t"/>
            </a:scene3d>
          </p:spPr>
          <p:txBody>
            <a:bodyPr rtlCol="0" anchor="ctr"/>
            <a:lstStyle/>
            <a:p>
              <a:pPr algn="ctr">
                <a:lnSpc>
                  <a:spcPct val="130000"/>
                </a:lnSpc>
                <a:defRPr/>
              </a:pPr>
              <a:endParaRPr lang="zh-CN" altLang="en-US" kern="0">
                <a:solidFill>
                  <a:srgbClr val="132545">
                    <a:lumMod val="75000"/>
                  </a:srgbClr>
                </a:solidFill>
                <a:ea typeface="宋体" panose="02010600030101010101" pitchFamily="2" charset="-122"/>
              </a:endParaRPr>
            </a:p>
          </p:txBody>
        </p:sp>
      </p:grpSp>
      <p:sp>
        <p:nvSpPr>
          <p:cNvPr id="87" name="文本框 86"/>
          <p:cNvSpPr txBox="1"/>
          <p:nvPr/>
        </p:nvSpPr>
        <p:spPr>
          <a:xfrm>
            <a:off x="8436180" y="1659285"/>
            <a:ext cx="3368354" cy="2677656"/>
          </a:xfrm>
          <a:prstGeom prst="rect">
            <a:avLst/>
          </a:prstGeom>
          <a:noFill/>
        </p:spPr>
        <p:txBody>
          <a:bodyPr wrap="square">
            <a:spAutoFit/>
            <a:scene3d>
              <a:camera prst="orthographicFront"/>
              <a:lightRig rig="threePt" dir="t"/>
            </a:scene3d>
            <a:sp3d contourW="12700"/>
          </a:bodyPr>
          <a:lstStyle/>
          <a:p>
            <a:pPr marL="342900" lvl="0" indent="-342900" algn="just">
              <a:buFont typeface="Wingdings" panose="05000000000000000000" pitchFamily="2" charset="2"/>
              <a:buChar char=""/>
            </a:pPr>
            <a:r>
              <a:rPr lang="en-US" altLang="zh-CN" sz="2800" b="1" kern="100" dirty="0">
                <a:effectLst/>
                <a:latin typeface="Times New Roman" panose="02020603050405020304" pitchFamily="18" charset="0"/>
                <a:ea typeface="宋体" panose="02010600030101010101" pitchFamily="2" charset="-122"/>
                <a:cs typeface="Times New Roman" panose="02020603050405020304" pitchFamily="18" charset="0"/>
              </a:rPr>
              <a:t>vocation</a:t>
            </a:r>
            <a:endParaRPr lang="zh-CN" altLang="zh-CN" sz="2800" kern="100" dirty="0">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Font typeface="Wingdings" panose="05000000000000000000" pitchFamily="2" charset="2"/>
              <a:buChar char=""/>
            </a:pPr>
            <a:r>
              <a:rPr lang="en-US" altLang="zh-CN" sz="2800" b="1" kern="100" dirty="0">
                <a:effectLst/>
                <a:latin typeface="Times New Roman" panose="02020603050405020304" pitchFamily="18" charset="0"/>
                <a:ea typeface="宋体" panose="02010600030101010101" pitchFamily="2" charset="-122"/>
                <a:cs typeface="Times New Roman" panose="02020603050405020304" pitchFamily="18" charset="0"/>
              </a:rPr>
              <a:t>volunteered</a:t>
            </a:r>
            <a:endParaRPr lang="zh-CN" altLang="zh-CN" sz="2800" kern="100" dirty="0">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Font typeface="Wingdings" panose="05000000000000000000" pitchFamily="2" charset="2"/>
              <a:buChar char=""/>
            </a:pPr>
            <a:r>
              <a:rPr lang="en-US" altLang="zh-CN" sz="2800" b="1" kern="100" dirty="0">
                <a:effectLst/>
                <a:latin typeface="Times New Roman" panose="02020603050405020304" pitchFamily="18" charset="0"/>
                <a:ea typeface="宋体" panose="02010600030101010101" pitchFamily="2" charset="-122"/>
                <a:cs typeface="Times New Roman" panose="02020603050405020304" pitchFamily="18" charset="0"/>
              </a:rPr>
              <a:t>wishes</a:t>
            </a:r>
            <a:endParaRPr lang="zh-CN" altLang="zh-CN" sz="2800" kern="100" dirty="0">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Font typeface="Wingdings" panose="05000000000000000000" pitchFamily="2" charset="2"/>
              <a:buChar char=""/>
            </a:pPr>
            <a:r>
              <a:rPr lang="en-US" altLang="zh-CN" sz="2800" b="1" kern="100" dirty="0">
                <a:effectLst/>
                <a:latin typeface="Times New Roman" panose="02020603050405020304" pitchFamily="18" charset="0"/>
                <a:ea typeface="宋体" panose="02010600030101010101" pitchFamily="2" charset="-122"/>
                <a:cs typeface="Times New Roman" panose="02020603050405020304" pitchFamily="18" charset="0"/>
              </a:rPr>
              <a:t>weather</a:t>
            </a:r>
            <a:endParaRPr lang="zh-CN" altLang="zh-CN" sz="2800" kern="100" dirty="0">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Font typeface="Wingdings" panose="05000000000000000000" pitchFamily="2" charset="2"/>
              <a:buChar char=""/>
            </a:pPr>
            <a:r>
              <a:rPr lang="en-US" altLang="zh-CN" sz="2800" b="1" kern="100" dirty="0">
                <a:effectLst/>
                <a:latin typeface="Times New Roman" panose="02020603050405020304" pitchFamily="18" charset="0"/>
                <a:ea typeface="宋体" panose="02010600030101010101" pitchFamily="2" charset="-122"/>
                <a:cs typeface="Times New Roman" panose="02020603050405020304" pitchFamily="18" charset="0"/>
              </a:rPr>
              <a:t>welcome</a:t>
            </a:r>
            <a:endParaRPr lang="zh-CN" altLang="zh-CN" sz="2800" kern="100" dirty="0">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l">
              <a:buFont typeface="Wingdings" panose="05000000000000000000" pitchFamily="2" charset="2"/>
              <a:buChar char=""/>
            </a:pPr>
            <a:r>
              <a:rPr lang="en-US" altLang="zh-CN" sz="2800" b="1" kern="100" dirty="0">
                <a:effectLst/>
                <a:latin typeface="Times New Roman" panose="02020603050405020304" pitchFamily="18" charset="0"/>
                <a:ea typeface="宋体" panose="02010600030101010101" pitchFamily="2" charset="-122"/>
                <a:cs typeface="Times New Roman" panose="02020603050405020304" pitchFamily="18" charset="0"/>
              </a:rPr>
              <a:t>well-organized</a:t>
            </a:r>
            <a:endParaRPr lang="zh-CN" altLang="zh-CN" sz="2800" kern="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7" name="文本框 6"/>
          <p:cNvSpPr txBox="1"/>
          <p:nvPr/>
        </p:nvSpPr>
        <p:spPr>
          <a:xfrm>
            <a:off x="1143533" y="384567"/>
            <a:ext cx="10070933" cy="830997"/>
          </a:xfrm>
          <a:prstGeom prst="rect">
            <a:avLst/>
          </a:prstGeom>
          <a:noFill/>
        </p:spPr>
        <p:txBody>
          <a:bodyPr wrap="square" rtlCol="0">
            <a:spAutoFit/>
            <a:scene3d>
              <a:camera prst="orthographicFront"/>
              <a:lightRig rig="threePt" dir="t"/>
            </a:scene3d>
            <a:sp3d contourW="12700"/>
          </a:bodyPr>
          <a:lstStyle/>
          <a:p>
            <a:pPr marL="342900" lvl="0" indent="-342900" algn="just">
              <a:buFont typeface="Wingdings" panose="05000000000000000000" pitchFamily="2" charset="2"/>
              <a:buBlip>
                <a:blip r:embed="rId4"/>
              </a:buBlip>
            </a:pPr>
            <a:r>
              <a:rPr lang="en-US" altLang="zh-CN" sz="48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Useful words and expressions</a:t>
            </a:r>
            <a:endParaRPr lang="zh-CN" altLang="zh-CN" sz="4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90" name="组合 89"/>
          <p:cNvGrpSpPr/>
          <p:nvPr/>
        </p:nvGrpSpPr>
        <p:grpSpPr>
          <a:xfrm>
            <a:off x="10820511" y="5527656"/>
            <a:ext cx="1155868" cy="1155870"/>
            <a:chOff x="2842363" y="2750157"/>
            <a:chExt cx="2311735" cy="2311738"/>
          </a:xfrm>
        </p:grpSpPr>
        <p:sp>
          <p:nvSpPr>
            <p:cNvPr id="91" name="椭圆 90"/>
            <p:cNvSpPr/>
            <p:nvPr/>
          </p:nvSpPr>
          <p:spPr>
            <a:xfrm>
              <a:off x="2842363" y="2750157"/>
              <a:ext cx="2311735" cy="2311738"/>
            </a:xfrm>
            <a:prstGeom prst="ellipse">
              <a:avLst/>
            </a:prstGeom>
            <a:solidFill>
              <a:srgbClr val="011631"/>
            </a:solidFill>
            <a:ln>
              <a:solidFill>
                <a:schemeClr val="bg1">
                  <a:alpha val="50000"/>
                </a:schemeClr>
              </a:solidFill>
            </a:ln>
            <a:effectLst>
              <a:outerShdw blurRad="177800" dist="114300" dir="2700000" algn="tl"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
          <p:nvSpPr>
            <p:cNvPr id="92" name="椭圆 10"/>
            <p:cNvSpPr/>
            <p:nvPr/>
          </p:nvSpPr>
          <p:spPr>
            <a:xfrm>
              <a:off x="3587068" y="3522888"/>
              <a:ext cx="822324" cy="821181"/>
            </a:xfrm>
            <a:custGeom>
              <a:avLst/>
              <a:gdLst>
                <a:gd name="connsiteX0" fmla="*/ 113399 w 608697"/>
                <a:gd name="connsiteY0" fmla="*/ 462557 h 607851"/>
                <a:gd name="connsiteX1" fmla="*/ 330105 w 608697"/>
                <a:gd name="connsiteY1" fmla="*/ 462557 h 607851"/>
                <a:gd name="connsiteX2" fmla="*/ 224848 w 608697"/>
                <a:gd name="connsiteY2" fmla="*/ 538979 h 607851"/>
                <a:gd name="connsiteX3" fmla="*/ 113399 w 608697"/>
                <a:gd name="connsiteY3" fmla="*/ 462557 h 607851"/>
                <a:gd name="connsiteX4" fmla="*/ 418665 w 608697"/>
                <a:gd name="connsiteY4" fmla="*/ 417183 h 607851"/>
                <a:gd name="connsiteX5" fmla="*/ 378446 w 608697"/>
                <a:gd name="connsiteY5" fmla="*/ 540800 h 607851"/>
                <a:gd name="connsiteX6" fmla="*/ 243239 w 608697"/>
                <a:gd name="connsiteY6" fmla="*/ 544452 h 607851"/>
                <a:gd name="connsiteX7" fmla="*/ 418665 w 608697"/>
                <a:gd name="connsiteY7" fmla="*/ 417183 h 607851"/>
                <a:gd name="connsiteX8" fmla="*/ 463491 w 608697"/>
                <a:gd name="connsiteY8" fmla="*/ 328482 h 607851"/>
                <a:gd name="connsiteX9" fmla="*/ 503696 w 608697"/>
                <a:gd name="connsiteY9" fmla="*/ 452075 h 607851"/>
                <a:gd name="connsiteX10" fmla="*/ 396507 w 608697"/>
                <a:gd name="connsiteY10" fmla="*/ 534321 h 607851"/>
                <a:gd name="connsiteX11" fmla="*/ 463491 w 608697"/>
                <a:gd name="connsiteY11" fmla="*/ 328482 h 607851"/>
                <a:gd name="connsiteX12" fmla="*/ 56382 w 608697"/>
                <a:gd name="connsiteY12" fmla="*/ 320226 h 607851"/>
                <a:gd name="connsiteX13" fmla="*/ 231808 w 608697"/>
                <a:gd name="connsiteY13" fmla="*/ 447456 h 607851"/>
                <a:gd name="connsiteX14" fmla="*/ 101675 w 608697"/>
                <a:gd name="connsiteY14" fmla="*/ 447456 h 607851"/>
                <a:gd name="connsiteX15" fmla="*/ 56382 w 608697"/>
                <a:gd name="connsiteY15" fmla="*/ 320226 h 607851"/>
                <a:gd name="connsiteX16" fmla="*/ 447526 w 608697"/>
                <a:gd name="connsiteY16" fmla="*/ 230396 h 607851"/>
                <a:gd name="connsiteX17" fmla="*/ 552810 w 608697"/>
                <a:gd name="connsiteY17" fmla="*/ 306756 h 607851"/>
                <a:gd name="connsiteX18" fmla="*/ 514484 w 608697"/>
                <a:gd name="connsiteY18" fmla="*/ 436306 h 607851"/>
                <a:gd name="connsiteX19" fmla="*/ 447526 w 608697"/>
                <a:gd name="connsiteY19" fmla="*/ 230396 h 607851"/>
                <a:gd name="connsiteX20" fmla="*/ 94214 w 608697"/>
                <a:gd name="connsiteY20" fmla="*/ 171545 h 607851"/>
                <a:gd name="connsiteX21" fmla="*/ 161172 w 608697"/>
                <a:gd name="connsiteY21" fmla="*/ 377455 h 607851"/>
                <a:gd name="connsiteX22" fmla="*/ 55888 w 608697"/>
                <a:gd name="connsiteY22" fmla="*/ 301095 h 607851"/>
                <a:gd name="connsiteX23" fmla="*/ 94214 w 608697"/>
                <a:gd name="connsiteY23" fmla="*/ 171545 h 607851"/>
                <a:gd name="connsiteX24" fmla="*/ 376960 w 608697"/>
                <a:gd name="connsiteY24" fmla="*/ 160395 h 607851"/>
                <a:gd name="connsiteX25" fmla="*/ 507041 w 608697"/>
                <a:gd name="connsiteY25" fmla="*/ 160395 h 607851"/>
                <a:gd name="connsiteX26" fmla="*/ 552315 w 608697"/>
                <a:gd name="connsiteY26" fmla="*/ 287625 h 607851"/>
                <a:gd name="connsiteX27" fmla="*/ 376960 w 608697"/>
                <a:gd name="connsiteY27" fmla="*/ 160395 h 607851"/>
                <a:gd name="connsiteX28" fmla="*/ 212260 w 608697"/>
                <a:gd name="connsiteY28" fmla="*/ 73529 h 607851"/>
                <a:gd name="connsiteX29" fmla="*/ 145233 w 608697"/>
                <a:gd name="connsiteY29" fmla="*/ 279298 h 607851"/>
                <a:gd name="connsiteX30" fmla="*/ 105001 w 608697"/>
                <a:gd name="connsiteY30" fmla="*/ 155747 h 607851"/>
                <a:gd name="connsiteX31" fmla="*/ 212260 w 608697"/>
                <a:gd name="connsiteY31" fmla="*/ 73529 h 607851"/>
                <a:gd name="connsiteX32" fmla="*/ 383849 w 608697"/>
                <a:gd name="connsiteY32" fmla="*/ 68801 h 607851"/>
                <a:gd name="connsiteX33" fmla="*/ 495298 w 608697"/>
                <a:gd name="connsiteY33" fmla="*/ 145223 h 607851"/>
                <a:gd name="connsiteX34" fmla="*/ 278592 w 608697"/>
                <a:gd name="connsiteY34" fmla="*/ 145223 h 607851"/>
                <a:gd name="connsiteX35" fmla="*/ 383849 w 608697"/>
                <a:gd name="connsiteY35" fmla="*/ 68801 h 607851"/>
                <a:gd name="connsiteX36" fmla="*/ 297630 w 608697"/>
                <a:gd name="connsiteY36" fmla="*/ 55890 h 607851"/>
                <a:gd name="connsiteX37" fmla="*/ 365458 w 608697"/>
                <a:gd name="connsiteY37" fmla="*/ 63394 h 607851"/>
                <a:gd name="connsiteX38" fmla="*/ 190103 w 608697"/>
                <a:gd name="connsiteY38" fmla="*/ 190597 h 607851"/>
                <a:gd name="connsiteX39" fmla="*/ 230306 w 608697"/>
                <a:gd name="connsiteY39" fmla="*/ 67043 h 607851"/>
                <a:gd name="connsiteX40" fmla="*/ 297630 w 608697"/>
                <a:gd name="connsiteY40" fmla="*/ 55890 h 607851"/>
                <a:gd name="connsiteX41" fmla="*/ 304349 w 608697"/>
                <a:gd name="connsiteY41" fmla="*/ 24806 h 607851"/>
                <a:gd name="connsiteX42" fmla="*/ 106746 w 608697"/>
                <a:gd name="connsiteY42" fmla="*/ 106597 h 607851"/>
                <a:gd name="connsiteX43" fmla="*/ 24840 w 608697"/>
                <a:gd name="connsiteY43" fmla="*/ 303926 h 607851"/>
                <a:gd name="connsiteX44" fmla="*/ 106746 w 608697"/>
                <a:gd name="connsiteY44" fmla="*/ 501254 h 607851"/>
                <a:gd name="connsiteX45" fmla="*/ 304349 w 608697"/>
                <a:gd name="connsiteY45" fmla="*/ 583045 h 607851"/>
                <a:gd name="connsiteX46" fmla="*/ 501951 w 608697"/>
                <a:gd name="connsiteY46" fmla="*/ 501254 h 607851"/>
                <a:gd name="connsiteX47" fmla="*/ 583857 w 608697"/>
                <a:gd name="connsiteY47" fmla="*/ 303926 h 607851"/>
                <a:gd name="connsiteX48" fmla="*/ 501951 w 608697"/>
                <a:gd name="connsiteY48" fmla="*/ 106597 h 607851"/>
                <a:gd name="connsiteX49" fmla="*/ 304349 w 608697"/>
                <a:gd name="connsiteY49" fmla="*/ 24806 h 607851"/>
                <a:gd name="connsiteX50" fmla="*/ 304349 w 608697"/>
                <a:gd name="connsiteY50" fmla="*/ 0 h 607851"/>
                <a:gd name="connsiteX51" fmla="*/ 608697 w 608697"/>
                <a:gd name="connsiteY51" fmla="*/ 303926 h 607851"/>
                <a:gd name="connsiteX52" fmla="*/ 304349 w 608697"/>
                <a:gd name="connsiteY52" fmla="*/ 607851 h 607851"/>
                <a:gd name="connsiteX53" fmla="*/ 0 w 608697"/>
                <a:gd name="connsiteY53" fmla="*/ 303926 h 607851"/>
                <a:gd name="connsiteX54" fmla="*/ 304349 w 608697"/>
                <a:gd name="connsiteY54" fmla="*/ 0 h 607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608697" h="607851">
                  <a:moveTo>
                    <a:pt x="113399" y="462557"/>
                  </a:moveTo>
                  <a:lnTo>
                    <a:pt x="330105" y="462557"/>
                  </a:lnTo>
                  <a:cubicBezTo>
                    <a:pt x="295044" y="488031"/>
                    <a:pt x="259983" y="513505"/>
                    <a:pt x="224848" y="538979"/>
                  </a:cubicBezTo>
                  <a:cubicBezTo>
                    <a:pt x="181358" y="524305"/>
                    <a:pt x="142716" y="497863"/>
                    <a:pt x="113399" y="462557"/>
                  </a:cubicBezTo>
                  <a:close/>
                  <a:moveTo>
                    <a:pt x="418665" y="417183"/>
                  </a:moveTo>
                  <a:cubicBezTo>
                    <a:pt x="405234" y="458389"/>
                    <a:pt x="391803" y="499595"/>
                    <a:pt x="378446" y="540800"/>
                  </a:cubicBezTo>
                  <a:cubicBezTo>
                    <a:pt x="334571" y="554436"/>
                    <a:pt x="287786" y="555703"/>
                    <a:pt x="243239" y="544452"/>
                  </a:cubicBezTo>
                  <a:cubicBezTo>
                    <a:pt x="301665" y="501979"/>
                    <a:pt x="360165" y="459581"/>
                    <a:pt x="418665" y="417183"/>
                  </a:cubicBezTo>
                  <a:close/>
                  <a:moveTo>
                    <a:pt x="463491" y="328482"/>
                  </a:moveTo>
                  <a:cubicBezTo>
                    <a:pt x="476918" y="369680"/>
                    <a:pt x="490270" y="410877"/>
                    <a:pt x="503696" y="452075"/>
                  </a:cubicBezTo>
                  <a:cubicBezTo>
                    <a:pt x="476246" y="488877"/>
                    <a:pt x="439174" y="517335"/>
                    <a:pt x="396507" y="534321"/>
                  </a:cubicBezTo>
                  <a:cubicBezTo>
                    <a:pt x="418810" y="465708"/>
                    <a:pt x="441188" y="397095"/>
                    <a:pt x="463491" y="328482"/>
                  </a:cubicBezTo>
                  <a:close/>
                  <a:moveTo>
                    <a:pt x="56382" y="320226"/>
                  </a:moveTo>
                  <a:cubicBezTo>
                    <a:pt x="114882" y="362611"/>
                    <a:pt x="173383" y="404996"/>
                    <a:pt x="231808" y="447456"/>
                  </a:cubicBezTo>
                  <a:lnTo>
                    <a:pt x="101675" y="447456"/>
                  </a:lnTo>
                  <a:cubicBezTo>
                    <a:pt x="75111" y="409987"/>
                    <a:pt x="59441" y="365963"/>
                    <a:pt x="56382" y="320226"/>
                  </a:cubicBezTo>
                  <a:close/>
                  <a:moveTo>
                    <a:pt x="447526" y="230396"/>
                  </a:moveTo>
                  <a:cubicBezTo>
                    <a:pt x="482646" y="255874"/>
                    <a:pt x="517691" y="281352"/>
                    <a:pt x="552810" y="306756"/>
                  </a:cubicBezTo>
                  <a:cubicBezTo>
                    <a:pt x="552214" y="352646"/>
                    <a:pt x="539016" y="397493"/>
                    <a:pt x="514484" y="436306"/>
                  </a:cubicBezTo>
                  <a:cubicBezTo>
                    <a:pt x="492190" y="367694"/>
                    <a:pt x="469895" y="299008"/>
                    <a:pt x="447526" y="230396"/>
                  </a:cubicBezTo>
                  <a:close/>
                  <a:moveTo>
                    <a:pt x="94214" y="171545"/>
                  </a:moveTo>
                  <a:cubicBezTo>
                    <a:pt x="116508" y="240157"/>
                    <a:pt x="138803" y="308843"/>
                    <a:pt x="161172" y="377455"/>
                  </a:cubicBezTo>
                  <a:cubicBezTo>
                    <a:pt x="126053" y="351977"/>
                    <a:pt x="91008" y="326499"/>
                    <a:pt x="55888" y="301095"/>
                  </a:cubicBezTo>
                  <a:cubicBezTo>
                    <a:pt x="56410" y="255205"/>
                    <a:pt x="69682" y="210358"/>
                    <a:pt x="94214" y="171545"/>
                  </a:cubicBezTo>
                  <a:close/>
                  <a:moveTo>
                    <a:pt x="376960" y="160395"/>
                  </a:moveTo>
                  <a:lnTo>
                    <a:pt x="507041" y="160395"/>
                  </a:lnTo>
                  <a:cubicBezTo>
                    <a:pt x="533594" y="197864"/>
                    <a:pt x="549257" y="241888"/>
                    <a:pt x="552315" y="287625"/>
                  </a:cubicBezTo>
                  <a:cubicBezTo>
                    <a:pt x="493839" y="245240"/>
                    <a:pt x="435362" y="202855"/>
                    <a:pt x="376960" y="160395"/>
                  </a:cubicBezTo>
                  <a:close/>
                  <a:moveTo>
                    <a:pt x="212260" y="73529"/>
                  </a:moveTo>
                  <a:cubicBezTo>
                    <a:pt x="189942" y="142119"/>
                    <a:pt x="167550" y="210708"/>
                    <a:pt x="145233" y="279298"/>
                  </a:cubicBezTo>
                  <a:cubicBezTo>
                    <a:pt x="131797" y="238114"/>
                    <a:pt x="118436" y="196931"/>
                    <a:pt x="105001" y="155747"/>
                  </a:cubicBezTo>
                  <a:cubicBezTo>
                    <a:pt x="132469" y="118958"/>
                    <a:pt x="169566" y="90509"/>
                    <a:pt x="212260" y="73529"/>
                  </a:cubicBezTo>
                  <a:close/>
                  <a:moveTo>
                    <a:pt x="383849" y="68801"/>
                  </a:moveTo>
                  <a:cubicBezTo>
                    <a:pt x="427340" y="83475"/>
                    <a:pt x="465981" y="109917"/>
                    <a:pt x="495298" y="145223"/>
                  </a:cubicBezTo>
                  <a:lnTo>
                    <a:pt x="278592" y="145223"/>
                  </a:lnTo>
                  <a:cubicBezTo>
                    <a:pt x="313653" y="119749"/>
                    <a:pt x="348714" y="94275"/>
                    <a:pt x="383849" y="68801"/>
                  </a:cubicBezTo>
                  <a:close/>
                  <a:moveTo>
                    <a:pt x="297630" y="55890"/>
                  </a:moveTo>
                  <a:cubicBezTo>
                    <a:pt x="320370" y="55276"/>
                    <a:pt x="343194" y="57771"/>
                    <a:pt x="365458" y="63394"/>
                  </a:cubicBezTo>
                  <a:cubicBezTo>
                    <a:pt x="307056" y="105844"/>
                    <a:pt x="248580" y="148221"/>
                    <a:pt x="190103" y="190597"/>
                  </a:cubicBezTo>
                  <a:cubicBezTo>
                    <a:pt x="203529" y="149412"/>
                    <a:pt x="216955" y="108228"/>
                    <a:pt x="230306" y="67043"/>
                  </a:cubicBezTo>
                  <a:cubicBezTo>
                    <a:pt x="252234" y="60229"/>
                    <a:pt x="274890" y="56505"/>
                    <a:pt x="297630" y="55890"/>
                  </a:cubicBezTo>
                  <a:close/>
                  <a:moveTo>
                    <a:pt x="304349" y="24806"/>
                  </a:moveTo>
                  <a:cubicBezTo>
                    <a:pt x="229679" y="24806"/>
                    <a:pt x="159485" y="53857"/>
                    <a:pt x="106746" y="106597"/>
                  </a:cubicBezTo>
                  <a:cubicBezTo>
                    <a:pt x="53932" y="159263"/>
                    <a:pt x="24840" y="229359"/>
                    <a:pt x="24840" y="303926"/>
                  </a:cubicBezTo>
                  <a:cubicBezTo>
                    <a:pt x="24840" y="378492"/>
                    <a:pt x="53932" y="448588"/>
                    <a:pt x="106746" y="501254"/>
                  </a:cubicBezTo>
                  <a:cubicBezTo>
                    <a:pt x="159485" y="553994"/>
                    <a:pt x="229679" y="583045"/>
                    <a:pt x="304349" y="583045"/>
                  </a:cubicBezTo>
                  <a:cubicBezTo>
                    <a:pt x="379018" y="583045"/>
                    <a:pt x="449213" y="553994"/>
                    <a:pt x="501951" y="501254"/>
                  </a:cubicBezTo>
                  <a:cubicBezTo>
                    <a:pt x="554765" y="448588"/>
                    <a:pt x="583857" y="378492"/>
                    <a:pt x="583857" y="303926"/>
                  </a:cubicBezTo>
                  <a:cubicBezTo>
                    <a:pt x="583857" y="229359"/>
                    <a:pt x="554765" y="159263"/>
                    <a:pt x="501951" y="106597"/>
                  </a:cubicBezTo>
                  <a:cubicBezTo>
                    <a:pt x="449213" y="53857"/>
                    <a:pt x="379018" y="24806"/>
                    <a:pt x="304349" y="24806"/>
                  </a:cubicBezTo>
                  <a:close/>
                  <a:moveTo>
                    <a:pt x="304349" y="0"/>
                  </a:moveTo>
                  <a:cubicBezTo>
                    <a:pt x="472412" y="0"/>
                    <a:pt x="608697" y="136096"/>
                    <a:pt x="608697" y="303926"/>
                  </a:cubicBezTo>
                  <a:cubicBezTo>
                    <a:pt x="608697" y="471755"/>
                    <a:pt x="472412" y="607851"/>
                    <a:pt x="304349" y="607851"/>
                  </a:cubicBezTo>
                  <a:cubicBezTo>
                    <a:pt x="136286" y="607851"/>
                    <a:pt x="0" y="471755"/>
                    <a:pt x="0" y="303926"/>
                  </a:cubicBezTo>
                  <a:cubicBezTo>
                    <a:pt x="0" y="136096"/>
                    <a:pt x="136286" y="0"/>
                    <a:pt x="30434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a:p>
          </p:txBody>
        </p:sp>
      </p:grpSp>
    </p:spTree>
  </p:cSld>
  <p:clrMapOvr>
    <a:masterClrMapping/>
  </p:clrMapOvr>
  <mc:AlternateContent xmlns:mc="http://schemas.openxmlformats.org/markup-compatibility/2006">
    <mc:Choice xmlns:p14="http://schemas.microsoft.com/office/powerpoint/2010/main" Requires="p14">
      <p:transition spd="slow" p14:dur="1600" advTm="0">
        <p14:conveyor dir="l"/>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159"/>
                                        </p:tgtEl>
                                        <p:attrNameLst>
                                          <p:attrName>style.visibility</p:attrName>
                                        </p:attrNameLst>
                                      </p:cBhvr>
                                      <p:to>
                                        <p:strVal val="visible"/>
                                      </p:to>
                                    </p:set>
                                    <p:anim calcmode="lin" valueType="num">
                                      <p:cBhvr>
                                        <p:cTn id="7" dur="500" fill="hold"/>
                                        <p:tgtEl>
                                          <p:spTgt spid="159"/>
                                        </p:tgtEl>
                                        <p:attrNameLst>
                                          <p:attrName>ppt_w</p:attrName>
                                        </p:attrNameLst>
                                      </p:cBhvr>
                                      <p:tavLst>
                                        <p:tav tm="0">
                                          <p:val>
                                            <p:fltVal val="0"/>
                                          </p:val>
                                        </p:tav>
                                        <p:tav tm="100000">
                                          <p:val>
                                            <p:strVal val="#ppt_w"/>
                                          </p:val>
                                        </p:tav>
                                      </p:tavLst>
                                    </p:anim>
                                    <p:anim calcmode="lin" valueType="num">
                                      <p:cBhvr>
                                        <p:cTn id="8" dur="500" fill="hold"/>
                                        <p:tgtEl>
                                          <p:spTgt spid="159"/>
                                        </p:tgtEl>
                                        <p:attrNameLst>
                                          <p:attrName>ppt_h</p:attrName>
                                        </p:attrNameLst>
                                      </p:cBhvr>
                                      <p:tavLst>
                                        <p:tav tm="0">
                                          <p:val>
                                            <p:fltVal val="0"/>
                                          </p:val>
                                        </p:tav>
                                        <p:tav tm="100000">
                                          <p:val>
                                            <p:strVal val="#ppt_h"/>
                                          </p:val>
                                        </p:tav>
                                      </p:tavLst>
                                    </p:anim>
                                    <p:animEffect transition="in" filter="fade">
                                      <p:cBhvr>
                                        <p:cTn id="9" dur="500"/>
                                        <p:tgtEl>
                                          <p:spTgt spid="159"/>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183"/>
                                        </p:tgtEl>
                                        <p:attrNameLst>
                                          <p:attrName>style.visibility</p:attrName>
                                        </p:attrNameLst>
                                      </p:cBhvr>
                                      <p:to>
                                        <p:strVal val="visible"/>
                                      </p:to>
                                    </p:set>
                                    <p:anim calcmode="lin" valueType="num">
                                      <p:cBhvr>
                                        <p:cTn id="13" dur="500" fill="hold"/>
                                        <p:tgtEl>
                                          <p:spTgt spid="183"/>
                                        </p:tgtEl>
                                        <p:attrNameLst>
                                          <p:attrName>ppt_w</p:attrName>
                                        </p:attrNameLst>
                                      </p:cBhvr>
                                      <p:tavLst>
                                        <p:tav tm="0">
                                          <p:val>
                                            <p:fltVal val="0"/>
                                          </p:val>
                                        </p:tav>
                                        <p:tav tm="100000">
                                          <p:val>
                                            <p:strVal val="#ppt_w"/>
                                          </p:val>
                                        </p:tav>
                                      </p:tavLst>
                                    </p:anim>
                                    <p:anim calcmode="lin" valueType="num">
                                      <p:cBhvr>
                                        <p:cTn id="14" dur="500" fill="hold"/>
                                        <p:tgtEl>
                                          <p:spTgt spid="183"/>
                                        </p:tgtEl>
                                        <p:attrNameLst>
                                          <p:attrName>ppt_h</p:attrName>
                                        </p:attrNameLst>
                                      </p:cBhvr>
                                      <p:tavLst>
                                        <p:tav tm="0">
                                          <p:val>
                                            <p:fltVal val="0"/>
                                          </p:val>
                                        </p:tav>
                                        <p:tav tm="100000">
                                          <p:val>
                                            <p:strVal val="#ppt_h"/>
                                          </p:val>
                                        </p:tav>
                                      </p:tavLst>
                                    </p:anim>
                                    <p:animEffect transition="in" filter="fade">
                                      <p:cBhvr>
                                        <p:cTn id="15" dur="500"/>
                                        <p:tgtEl>
                                          <p:spTgt spid="183"/>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81"/>
                                        </p:tgtEl>
                                        <p:attrNameLst>
                                          <p:attrName>style.visibility</p:attrName>
                                        </p:attrNameLst>
                                      </p:cBhvr>
                                      <p:to>
                                        <p:strVal val="visible"/>
                                      </p:to>
                                    </p:set>
                                    <p:anim calcmode="lin" valueType="num">
                                      <p:cBhvr>
                                        <p:cTn id="19" dur="500" fill="hold"/>
                                        <p:tgtEl>
                                          <p:spTgt spid="81"/>
                                        </p:tgtEl>
                                        <p:attrNameLst>
                                          <p:attrName>ppt_w</p:attrName>
                                        </p:attrNameLst>
                                      </p:cBhvr>
                                      <p:tavLst>
                                        <p:tav tm="0">
                                          <p:val>
                                            <p:fltVal val="0"/>
                                          </p:val>
                                        </p:tav>
                                        <p:tav tm="100000">
                                          <p:val>
                                            <p:strVal val="#ppt_w"/>
                                          </p:val>
                                        </p:tav>
                                      </p:tavLst>
                                    </p:anim>
                                    <p:anim calcmode="lin" valueType="num">
                                      <p:cBhvr>
                                        <p:cTn id="20" dur="500" fill="hold"/>
                                        <p:tgtEl>
                                          <p:spTgt spid="81"/>
                                        </p:tgtEl>
                                        <p:attrNameLst>
                                          <p:attrName>ppt_h</p:attrName>
                                        </p:attrNameLst>
                                      </p:cBhvr>
                                      <p:tavLst>
                                        <p:tav tm="0">
                                          <p:val>
                                            <p:fltVal val="0"/>
                                          </p:val>
                                        </p:tav>
                                        <p:tav tm="100000">
                                          <p:val>
                                            <p:strVal val="#ppt_h"/>
                                          </p:val>
                                        </p:tav>
                                      </p:tavLst>
                                    </p:anim>
                                    <p:animEffect transition="in" filter="fade">
                                      <p:cBhvr>
                                        <p:cTn id="21" dur="500"/>
                                        <p:tgtEl>
                                          <p:spTgt spid="81"/>
                                        </p:tgtEl>
                                      </p:cBhvr>
                                    </p:animEffect>
                                  </p:childTnLst>
                                </p:cTn>
                              </p:par>
                            </p:childTnLst>
                          </p:cTn>
                        </p:par>
                        <p:par>
                          <p:cTn id="22" fill="hold">
                            <p:stCondLst>
                              <p:cond delay="1500"/>
                            </p:stCondLst>
                            <p:childTnLst>
                              <p:par>
                                <p:cTn id="23" presetID="21" presetClass="entr" presetSubtype="1" fill="hold" nodeType="afterEffect">
                                  <p:stCondLst>
                                    <p:cond delay="0"/>
                                  </p:stCondLst>
                                  <p:childTnLst>
                                    <p:set>
                                      <p:cBhvr>
                                        <p:cTn id="24" dur="1" fill="hold">
                                          <p:stCondLst>
                                            <p:cond delay="0"/>
                                          </p:stCondLst>
                                        </p:cTn>
                                        <p:tgtEl>
                                          <p:spTgt spid="90"/>
                                        </p:tgtEl>
                                        <p:attrNameLst>
                                          <p:attrName>style.visibility</p:attrName>
                                        </p:attrNameLst>
                                      </p:cBhvr>
                                      <p:to>
                                        <p:strVal val="visible"/>
                                      </p:to>
                                    </p:set>
                                    <p:animEffect transition="in" filter="wheel(1)">
                                      <p:cBhvr>
                                        <p:cTn id="25" dur="2000"/>
                                        <p:tgtEl>
                                          <p:spTgt spid="90"/>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65">
                                            <p:txEl>
                                              <p:pRg st="0" end="0"/>
                                            </p:txEl>
                                          </p:spTgt>
                                        </p:tgtEl>
                                        <p:attrNameLst>
                                          <p:attrName>style.visibility</p:attrName>
                                        </p:attrNameLst>
                                      </p:cBhvr>
                                      <p:to>
                                        <p:strVal val="visible"/>
                                      </p:to>
                                    </p:set>
                                    <p:anim calcmode="lin" valueType="num">
                                      <p:cBhvr additive="base">
                                        <p:cTn id="30" dur="500" fill="hold"/>
                                        <p:tgtEl>
                                          <p:spTgt spid="165">
                                            <p:txEl>
                                              <p:pRg st="0" end="0"/>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16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65">
                                            <p:txEl>
                                              <p:pRg st="1" end="1"/>
                                            </p:txEl>
                                          </p:spTgt>
                                        </p:tgtEl>
                                        <p:attrNameLst>
                                          <p:attrName>style.visibility</p:attrName>
                                        </p:attrNameLst>
                                      </p:cBhvr>
                                      <p:to>
                                        <p:strVal val="visible"/>
                                      </p:to>
                                    </p:set>
                                    <p:anim calcmode="lin" valueType="num">
                                      <p:cBhvr additive="base">
                                        <p:cTn id="36" dur="500" fill="hold"/>
                                        <p:tgtEl>
                                          <p:spTgt spid="165">
                                            <p:txEl>
                                              <p:pRg st="1" end="1"/>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16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165">
                                            <p:txEl>
                                              <p:pRg st="2" end="2"/>
                                            </p:txEl>
                                          </p:spTgt>
                                        </p:tgtEl>
                                        <p:attrNameLst>
                                          <p:attrName>style.visibility</p:attrName>
                                        </p:attrNameLst>
                                      </p:cBhvr>
                                      <p:to>
                                        <p:strVal val="visible"/>
                                      </p:to>
                                    </p:set>
                                    <p:anim calcmode="lin" valueType="num">
                                      <p:cBhvr additive="base">
                                        <p:cTn id="42" dur="500" fill="hold"/>
                                        <p:tgtEl>
                                          <p:spTgt spid="165">
                                            <p:txEl>
                                              <p:pRg st="2" end="2"/>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16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165">
                                            <p:txEl>
                                              <p:pRg st="3" end="3"/>
                                            </p:txEl>
                                          </p:spTgt>
                                        </p:tgtEl>
                                        <p:attrNameLst>
                                          <p:attrName>style.visibility</p:attrName>
                                        </p:attrNameLst>
                                      </p:cBhvr>
                                      <p:to>
                                        <p:strVal val="visible"/>
                                      </p:to>
                                    </p:set>
                                    <p:anim calcmode="lin" valueType="num">
                                      <p:cBhvr additive="base">
                                        <p:cTn id="48" dur="500" fill="hold"/>
                                        <p:tgtEl>
                                          <p:spTgt spid="165">
                                            <p:txEl>
                                              <p:pRg st="3" end="3"/>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16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165">
                                            <p:txEl>
                                              <p:pRg st="4" end="4"/>
                                            </p:txEl>
                                          </p:spTgt>
                                        </p:tgtEl>
                                        <p:attrNameLst>
                                          <p:attrName>style.visibility</p:attrName>
                                        </p:attrNameLst>
                                      </p:cBhvr>
                                      <p:to>
                                        <p:strVal val="visible"/>
                                      </p:to>
                                    </p:set>
                                    <p:anim calcmode="lin" valueType="num">
                                      <p:cBhvr additive="base">
                                        <p:cTn id="54" dur="500" fill="hold"/>
                                        <p:tgtEl>
                                          <p:spTgt spid="165">
                                            <p:txEl>
                                              <p:pRg st="4" end="4"/>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16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165">
                                            <p:txEl>
                                              <p:pRg st="5" end="5"/>
                                            </p:txEl>
                                          </p:spTgt>
                                        </p:tgtEl>
                                        <p:attrNameLst>
                                          <p:attrName>style.visibility</p:attrName>
                                        </p:attrNameLst>
                                      </p:cBhvr>
                                      <p:to>
                                        <p:strVal val="visible"/>
                                      </p:to>
                                    </p:set>
                                    <p:anim calcmode="lin" valueType="num">
                                      <p:cBhvr additive="base">
                                        <p:cTn id="60" dur="500" fill="hold"/>
                                        <p:tgtEl>
                                          <p:spTgt spid="165">
                                            <p:txEl>
                                              <p:pRg st="5" end="5"/>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16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165">
                                            <p:txEl>
                                              <p:pRg st="6" end="6"/>
                                            </p:txEl>
                                          </p:spTgt>
                                        </p:tgtEl>
                                        <p:attrNameLst>
                                          <p:attrName>style.visibility</p:attrName>
                                        </p:attrNameLst>
                                      </p:cBhvr>
                                      <p:to>
                                        <p:strVal val="visible"/>
                                      </p:to>
                                    </p:set>
                                    <p:anim calcmode="lin" valueType="num">
                                      <p:cBhvr additive="base">
                                        <p:cTn id="66" dur="500" fill="hold"/>
                                        <p:tgtEl>
                                          <p:spTgt spid="165">
                                            <p:txEl>
                                              <p:pRg st="6" end="6"/>
                                            </p:txEl>
                                          </p:spTgt>
                                        </p:tgtEl>
                                        <p:attrNameLst>
                                          <p:attrName>ppt_x</p:attrName>
                                        </p:attrNameLst>
                                      </p:cBhvr>
                                      <p:tavLst>
                                        <p:tav tm="0">
                                          <p:val>
                                            <p:strVal val="#ppt_x"/>
                                          </p:val>
                                        </p:tav>
                                        <p:tav tm="100000">
                                          <p:val>
                                            <p:strVal val="#ppt_x"/>
                                          </p:val>
                                        </p:tav>
                                      </p:tavLst>
                                    </p:anim>
                                    <p:anim calcmode="lin" valueType="num">
                                      <p:cBhvr additive="base">
                                        <p:cTn id="67" dur="500" fill="hold"/>
                                        <p:tgtEl>
                                          <p:spTgt spid="16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2" presetClass="entr" presetSubtype="4" fill="hold" grpId="0" nodeType="clickEffect">
                                  <p:stCondLst>
                                    <p:cond delay="0"/>
                                  </p:stCondLst>
                                  <p:childTnLst>
                                    <p:set>
                                      <p:cBhvr>
                                        <p:cTn id="71" dur="1" fill="hold">
                                          <p:stCondLst>
                                            <p:cond delay="0"/>
                                          </p:stCondLst>
                                        </p:cTn>
                                        <p:tgtEl>
                                          <p:spTgt spid="165">
                                            <p:txEl>
                                              <p:pRg st="7" end="7"/>
                                            </p:txEl>
                                          </p:spTgt>
                                        </p:tgtEl>
                                        <p:attrNameLst>
                                          <p:attrName>style.visibility</p:attrName>
                                        </p:attrNameLst>
                                      </p:cBhvr>
                                      <p:to>
                                        <p:strVal val="visible"/>
                                      </p:to>
                                    </p:set>
                                    <p:anim calcmode="lin" valueType="num">
                                      <p:cBhvr additive="base">
                                        <p:cTn id="72" dur="500" fill="hold"/>
                                        <p:tgtEl>
                                          <p:spTgt spid="165">
                                            <p:txEl>
                                              <p:pRg st="7" end="7"/>
                                            </p:txEl>
                                          </p:spTgt>
                                        </p:tgtEl>
                                        <p:attrNameLst>
                                          <p:attrName>ppt_x</p:attrName>
                                        </p:attrNameLst>
                                      </p:cBhvr>
                                      <p:tavLst>
                                        <p:tav tm="0">
                                          <p:val>
                                            <p:strVal val="#ppt_x"/>
                                          </p:val>
                                        </p:tav>
                                        <p:tav tm="100000">
                                          <p:val>
                                            <p:strVal val="#ppt_x"/>
                                          </p:val>
                                        </p:tav>
                                      </p:tavLst>
                                    </p:anim>
                                    <p:anim calcmode="lin" valueType="num">
                                      <p:cBhvr additive="base">
                                        <p:cTn id="73" dur="500" fill="hold"/>
                                        <p:tgtEl>
                                          <p:spTgt spid="16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2" presetClass="entr" presetSubtype="4" fill="hold" grpId="0" nodeType="clickEffect">
                                  <p:stCondLst>
                                    <p:cond delay="0"/>
                                  </p:stCondLst>
                                  <p:childTnLst>
                                    <p:set>
                                      <p:cBhvr>
                                        <p:cTn id="77" dur="1" fill="hold">
                                          <p:stCondLst>
                                            <p:cond delay="0"/>
                                          </p:stCondLst>
                                        </p:cTn>
                                        <p:tgtEl>
                                          <p:spTgt spid="165">
                                            <p:txEl>
                                              <p:pRg st="8" end="8"/>
                                            </p:txEl>
                                          </p:spTgt>
                                        </p:tgtEl>
                                        <p:attrNameLst>
                                          <p:attrName>style.visibility</p:attrName>
                                        </p:attrNameLst>
                                      </p:cBhvr>
                                      <p:to>
                                        <p:strVal val="visible"/>
                                      </p:to>
                                    </p:set>
                                    <p:anim calcmode="lin" valueType="num">
                                      <p:cBhvr additive="base">
                                        <p:cTn id="78" dur="500" fill="hold"/>
                                        <p:tgtEl>
                                          <p:spTgt spid="165">
                                            <p:txEl>
                                              <p:pRg st="8" end="8"/>
                                            </p:txEl>
                                          </p:spTgt>
                                        </p:tgtEl>
                                        <p:attrNameLst>
                                          <p:attrName>ppt_x</p:attrName>
                                        </p:attrNameLst>
                                      </p:cBhvr>
                                      <p:tavLst>
                                        <p:tav tm="0">
                                          <p:val>
                                            <p:strVal val="#ppt_x"/>
                                          </p:val>
                                        </p:tav>
                                        <p:tav tm="100000">
                                          <p:val>
                                            <p:strVal val="#ppt_x"/>
                                          </p:val>
                                        </p:tav>
                                      </p:tavLst>
                                    </p:anim>
                                    <p:anim calcmode="lin" valueType="num">
                                      <p:cBhvr additive="base">
                                        <p:cTn id="79" dur="500" fill="hold"/>
                                        <p:tgtEl>
                                          <p:spTgt spid="16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2" presetClass="entr" presetSubtype="4" fill="hold" grpId="0" nodeType="clickEffect">
                                  <p:stCondLst>
                                    <p:cond delay="0"/>
                                  </p:stCondLst>
                                  <p:childTnLst>
                                    <p:set>
                                      <p:cBhvr>
                                        <p:cTn id="83" dur="1" fill="hold">
                                          <p:stCondLst>
                                            <p:cond delay="0"/>
                                          </p:stCondLst>
                                        </p:cTn>
                                        <p:tgtEl>
                                          <p:spTgt spid="186">
                                            <p:txEl>
                                              <p:pRg st="0" end="0"/>
                                            </p:txEl>
                                          </p:spTgt>
                                        </p:tgtEl>
                                        <p:attrNameLst>
                                          <p:attrName>style.visibility</p:attrName>
                                        </p:attrNameLst>
                                      </p:cBhvr>
                                      <p:to>
                                        <p:strVal val="visible"/>
                                      </p:to>
                                    </p:set>
                                    <p:anim calcmode="lin" valueType="num">
                                      <p:cBhvr additive="base">
                                        <p:cTn id="84" dur="500" fill="hold"/>
                                        <p:tgtEl>
                                          <p:spTgt spid="186">
                                            <p:txEl>
                                              <p:pRg st="0" end="0"/>
                                            </p:txEl>
                                          </p:spTgt>
                                        </p:tgtEl>
                                        <p:attrNameLst>
                                          <p:attrName>ppt_x</p:attrName>
                                        </p:attrNameLst>
                                      </p:cBhvr>
                                      <p:tavLst>
                                        <p:tav tm="0">
                                          <p:val>
                                            <p:strVal val="#ppt_x"/>
                                          </p:val>
                                        </p:tav>
                                        <p:tav tm="100000">
                                          <p:val>
                                            <p:strVal val="#ppt_x"/>
                                          </p:val>
                                        </p:tav>
                                      </p:tavLst>
                                    </p:anim>
                                    <p:anim calcmode="lin" valueType="num">
                                      <p:cBhvr additive="base">
                                        <p:cTn id="85" dur="500" fill="hold"/>
                                        <p:tgtEl>
                                          <p:spTgt spid="18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2" presetClass="entr" presetSubtype="4" fill="hold" grpId="0" nodeType="clickEffect">
                                  <p:stCondLst>
                                    <p:cond delay="0"/>
                                  </p:stCondLst>
                                  <p:childTnLst>
                                    <p:set>
                                      <p:cBhvr>
                                        <p:cTn id="89" dur="1" fill="hold">
                                          <p:stCondLst>
                                            <p:cond delay="0"/>
                                          </p:stCondLst>
                                        </p:cTn>
                                        <p:tgtEl>
                                          <p:spTgt spid="186">
                                            <p:txEl>
                                              <p:pRg st="1" end="1"/>
                                            </p:txEl>
                                          </p:spTgt>
                                        </p:tgtEl>
                                        <p:attrNameLst>
                                          <p:attrName>style.visibility</p:attrName>
                                        </p:attrNameLst>
                                      </p:cBhvr>
                                      <p:to>
                                        <p:strVal val="visible"/>
                                      </p:to>
                                    </p:set>
                                    <p:anim calcmode="lin" valueType="num">
                                      <p:cBhvr additive="base">
                                        <p:cTn id="90" dur="500" fill="hold"/>
                                        <p:tgtEl>
                                          <p:spTgt spid="186">
                                            <p:txEl>
                                              <p:pRg st="1" end="1"/>
                                            </p:txEl>
                                          </p:spTgt>
                                        </p:tgtEl>
                                        <p:attrNameLst>
                                          <p:attrName>ppt_x</p:attrName>
                                        </p:attrNameLst>
                                      </p:cBhvr>
                                      <p:tavLst>
                                        <p:tav tm="0">
                                          <p:val>
                                            <p:strVal val="#ppt_x"/>
                                          </p:val>
                                        </p:tav>
                                        <p:tav tm="100000">
                                          <p:val>
                                            <p:strVal val="#ppt_x"/>
                                          </p:val>
                                        </p:tav>
                                      </p:tavLst>
                                    </p:anim>
                                    <p:anim calcmode="lin" valueType="num">
                                      <p:cBhvr additive="base">
                                        <p:cTn id="91" dur="500" fill="hold"/>
                                        <p:tgtEl>
                                          <p:spTgt spid="18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2" presetClass="entr" presetSubtype="4" fill="hold" grpId="0" nodeType="clickEffect">
                                  <p:stCondLst>
                                    <p:cond delay="0"/>
                                  </p:stCondLst>
                                  <p:childTnLst>
                                    <p:set>
                                      <p:cBhvr>
                                        <p:cTn id="95" dur="1" fill="hold">
                                          <p:stCondLst>
                                            <p:cond delay="0"/>
                                          </p:stCondLst>
                                        </p:cTn>
                                        <p:tgtEl>
                                          <p:spTgt spid="186">
                                            <p:txEl>
                                              <p:pRg st="2" end="2"/>
                                            </p:txEl>
                                          </p:spTgt>
                                        </p:tgtEl>
                                        <p:attrNameLst>
                                          <p:attrName>style.visibility</p:attrName>
                                        </p:attrNameLst>
                                      </p:cBhvr>
                                      <p:to>
                                        <p:strVal val="visible"/>
                                      </p:to>
                                    </p:set>
                                    <p:anim calcmode="lin" valueType="num">
                                      <p:cBhvr additive="base">
                                        <p:cTn id="96" dur="500" fill="hold"/>
                                        <p:tgtEl>
                                          <p:spTgt spid="186">
                                            <p:txEl>
                                              <p:pRg st="2" end="2"/>
                                            </p:txEl>
                                          </p:spTgt>
                                        </p:tgtEl>
                                        <p:attrNameLst>
                                          <p:attrName>ppt_x</p:attrName>
                                        </p:attrNameLst>
                                      </p:cBhvr>
                                      <p:tavLst>
                                        <p:tav tm="0">
                                          <p:val>
                                            <p:strVal val="#ppt_x"/>
                                          </p:val>
                                        </p:tav>
                                        <p:tav tm="100000">
                                          <p:val>
                                            <p:strVal val="#ppt_x"/>
                                          </p:val>
                                        </p:tav>
                                      </p:tavLst>
                                    </p:anim>
                                    <p:anim calcmode="lin" valueType="num">
                                      <p:cBhvr additive="base">
                                        <p:cTn id="97" dur="500" fill="hold"/>
                                        <p:tgtEl>
                                          <p:spTgt spid="18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8" fill="hold">
                      <p:stCondLst>
                        <p:cond delay="indefinite"/>
                      </p:stCondLst>
                      <p:childTnLst>
                        <p:par>
                          <p:cTn id="99" fill="hold">
                            <p:stCondLst>
                              <p:cond delay="0"/>
                            </p:stCondLst>
                            <p:childTnLst>
                              <p:par>
                                <p:cTn id="100" presetID="2" presetClass="entr" presetSubtype="4" fill="hold" grpId="0" nodeType="clickEffect">
                                  <p:stCondLst>
                                    <p:cond delay="0"/>
                                  </p:stCondLst>
                                  <p:childTnLst>
                                    <p:set>
                                      <p:cBhvr>
                                        <p:cTn id="101" dur="1" fill="hold">
                                          <p:stCondLst>
                                            <p:cond delay="0"/>
                                          </p:stCondLst>
                                        </p:cTn>
                                        <p:tgtEl>
                                          <p:spTgt spid="186">
                                            <p:txEl>
                                              <p:pRg st="3" end="3"/>
                                            </p:txEl>
                                          </p:spTgt>
                                        </p:tgtEl>
                                        <p:attrNameLst>
                                          <p:attrName>style.visibility</p:attrName>
                                        </p:attrNameLst>
                                      </p:cBhvr>
                                      <p:to>
                                        <p:strVal val="visible"/>
                                      </p:to>
                                    </p:set>
                                    <p:anim calcmode="lin" valueType="num">
                                      <p:cBhvr additive="base">
                                        <p:cTn id="102" dur="500" fill="hold"/>
                                        <p:tgtEl>
                                          <p:spTgt spid="186">
                                            <p:txEl>
                                              <p:pRg st="3" end="3"/>
                                            </p:txEl>
                                          </p:spTgt>
                                        </p:tgtEl>
                                        <p:attrNameLst>
                                          <p:attrName>ppt_x</p:attrName>
                                        </p:attrNameLst>
                                      </p:cBhvr>
                                      <p:tavLst>
                                        <p:tav tm="0">
                                          <p:val>
                                            <p:strVal val="#ppt_x"/>
                                          </p:val>
                                        </p:tav>
                                        <p:tav tm="100000">
                                          <p:val>
                                            <p:strVal val="#ppt_x"/>
                                          </p:val>
                                        </p:tav>
                                      </p:tavLst>
                                    </p:anim>
                                    <p:anim calcmode="lin" valueType="num">
                                      <p:cBhvr additive="base">
                                        <p:cTn id="103" dur="500" fill="hold"/>
                                        <p:tgtEl>
                                          <p:spTgt spid="18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04" fill="hold">
                      <p:stCondLst>
                        <p:cond delay="indefinite"/>
                      </p:stCondLst>
                      <p:childTnLst>
                        <p:par>
                          <p:cTn id="105" fill="hold">
                            <p:stCondLst>
                              <p:cond delay="0"/>
                            </p:stCondLst>
                            <p:childTnLst>
                              <p:par>
                                <p:cTn id="106" presetID="2" presetClass="entr" presetSubtype="4" fill="hold" grpId="0" nodeType="clickEffect">
                                  <p:stCondLst>
                                    <p:cond delay="0"/>
                                  </p:stCondLst>
                                  <p:childTnLst>
                                    <p:set>
                                      <p:cBhvr>
                                        <p:cTn id="107" dur="1" fill="hold">
                                          <p:stCondLst>
                                            <p:cond delay="0"/>
                                          </p:stCondLst>
                                        </p:cTn>
                                        <p:tgtEl>
                                          <p:spTgt spid="186">
                                            <p:txEl>
                                              <p:pRg st="4" end="4"/>
                                            </p:txEl>
                                          </p:spTgt>
                                        </p:tgtEl>
                                        <p:attrNameLst>
                                          <p:attrName>style.visibility</p:attrName>
                                        </p:attrNameLst>
                                      </p:cBhvr>
                                      <p:to>
                                        <p:strVal val="visible"/>
                                      </p:to>
                                    </p:set>
                                    <p:anim calcmode="lin" valueType="num">
                                      <p:cBhvr additive="base">
                                        <p:cTn id="108" dur="500" fill="hold"/>
                                        <p:tgtEl>
                                          <p:spTgt spid="186">
                                            <p:txEl>
                                              <p:pRg st="4" end="4"/>
                                            </p:txEl>
                                          </p:spTgt>
                                        </p:tgtEl>
                                        <p:attrNameLst>
                                          <p:attrName>ppt_x</p:attrName>
                                        </p:attrNameLst>
                                      </p:cBhvr>
                                      <p:tavLst>
                                        <p:tav tm="0">
                                          <p:val>
                                            <p:strVal val="#ppt_x"/>
                                          </p:val>
                                        </p:tav>
                                        <p:tav tm="100000">
                                          <p:val>
                                            <p:strVal val="#ppt_x"/>
                                          </p:val>
                                        </p:tav>
                                      </p:tavLst>
                                    </p:anim>
                                    <p:anim calcmode="lin" valueType="num">
                                      <p:cBhvr additive="base">
                                        <p:cTn id="109" dur="500" fill="hold"/>
                                        <p:tgtEl>
                                          <p:spTgt spid="18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10" fill="hold">
                      <p:stCondLst>
                        <p:cond delay="indefinite"/>
                      </p:stCondLst>
                      <p:childTnLst>
                        <p:par>
                          <p:cTn id="111" fill="hold">
                            <p:stCondLst>
                              <p:cond delay="0"/>
                            </p:stCondLst>
                            <p:childTnLst>
                              <p:par>
                                <p:cTn id="112" presetID="2" presetClass="entr" presetSubtype="4" fill="hold" grpId="0" nodeType="clickEffect">
                                  <p:stCondLst>
                                    <p:cond delay="0"/>
                                  </p:stCondLst>
                                  <p:childTnLst>
                                    <p:set>
                                      <p:cBhvr>
                                        <p:cTn id="113" dur="1" fill="hold">
                                          <p:stCondLst>
                                            <p:cond delay="0"/>
                                          </p:stCondLst>
                                        </p:cTn>
                                        <p:tgtEl>
                                          <p:spTgt spid="186">
                                            <p:txEl>
                                              <p:pRg st="5" end="5"/>
                                            </p:txEl>
                                          </p:spTgt>
                                        </p:tgtEl>
                                        <p:attrNameLst>
                                          <p:attrName>style.visibility</p:attrName>
                                        </p:attrNameLst>
                                      </p:cBhvr>
                                      <p:to>
                                        <p:strVal val="visible"/>
                                      </p:to>
                                    </p:set>
                                    <p:anim calcmode="lin" valueType="num">
                                      <p:cBhvr additive="base">
                                        <p:cTn id="114" dur="500" fill="hold"/>
                                        <p:tgtEl>
                                          <p:spTgt spid="186">
                                            <p:txEl>
                                              <p:pRg st="5" end="5"/>
                                            </p:txEl>
                                          </p:spTgt>
                                        </p:tgtEl>
                                        <p:attrNameLst>
                                          <p:attrName>ppt_x</p:attrName>
                                        </p:attrNameLst>
                                      </p:cBhvr>
                                      <p:tavLst>
                                        <p:tav tm="0">
                                          <p:val>
                                            <p:strVal val="#ppt_x"/>
                                          </p:val>
                                        </p:tav>
                                        <p:tav tm="100000">
                                          <p:val>
                                            <p:strVal val="#ppt_x"/>
                                          </p:val>
                                        </p:tav>
                                      </p:tavLst>
                                    </p:anim>
                                    <p:anim calcmode="lin" valueType="num">
                                      <p:cBhvr additive="base">
                                        <p:cTn id="115" dur="500" fill="hold"/>
                                        <p:tgtEl>
                                          <p:spTgt spid="18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16" fill="hold">
                      <p:stCondLst>
                        <p:cond delay="indefinite"/>
                      </p:stCondLst>
                      <p:childTnLst>
                        <p:par>
                          <p:cTn id="117" fill="hold">
                            <p:stCondLst>
                              <p:cond delay="0"/>
                            </p:stCondLst>
                            <p:childTnLst>
                              <p:par>
                                <p:cTn id="118" presetID="2" presetClass="entr" presetSubtype="4" fill="hold" grpId="0" nodeType="clickEffect">
                                  <p:stCondLst>
                                    <p:cond delay="0"/>
                                  </p:stCondLst>
                                  <p:childTnLst>
                                    <p:set>
                                      <p:cBhvr>
                                        <p:cTn id="119" dur="1" fill="hold">
                                          <p:stCondLst>
                                            <p:cond delay="0"/>
                                          </p:stCondLst>
                                        </p:cTn>
                                        <p:tgtEl>
                                          <p:spTgt spid="186">
                                            <p:txEl>
                                              <p:pRg st="6" end="6"/>
                                            </p:txEl>
                                          </p:spTgt>
                                        </p:tgtEl>
                                        <p:attrNameLst>
                                          <p:attrName>style.visibility</p:attrName>
                                        </p:attrNameLst>
                                      </p:cBhvr>
                                      <p:to>
                                        <p:strVal val="visible"/>
                                      </p:to>
                                    </p:set>
                                    <p:anim calcmode="lin" valueType="num">
                                      <p:cBhvr additive="base">
                                        <p:cTn id="120" dur="500" fill="hold"/>
                                        <p:tgtEl>
                                          <p:spTgt spid="186">
                                            <p:txEl>
                                              <p:pRg st="6" end="6"/>
                                            </p:txEl>
                                          </p:spTgt>
                                        </p:tgtEl>
                                        <p:attrNameLst>
                                          <p:attrName>ppt_x</p:attrName>
                                        </p:attrNameLst>
                                      </p:cBhvr>
                                      <p:tavLst>
                                        <p:tav tm="0">
                                          <p:val>
                                            <p:strVal val="#ppt_x"/>
                                          </p:val>
                                        </p:tav>
                                        <p:tav tm="100000">
                                          <p:val>
                                            <p:strVal val="#ppt_x"/>
                                          </p:val>
                                        </p:tav>
                                      </p:tavLst>
                                    </p:anim>
                                    <p:anim calcmode="lin" valueType="num">
                                      <p:cBhvr additive="base">
                                        <p:cTn id="121" dur="500" fill="hold"/>
                                        <p:tgtEl>
                                          <p:spTgt spid="18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22" fill="hold">
                      <p:stCondLst>
                        <p:cond delay="indefinite"/>
                      </p:stCondLst>
                      <p:childTnLst>
                        <p:par>
                          <p:cTn id="123" fill="hold">
                            <p:stCondLst>
                              <p:cond delay="0"/>
                            </p:stCondLst>
                            <p:childTnLst>
                              <p:par>
                                <p:cTn id="124" presetID="2" presetClass="entr" presetSubtype="4" fill="hold" grpId="0" nodeType="clickEffect">
                                  <p:stCondLst>
                                    <p:cond delay="0"/>
                                  </p:stCondLst>
                                  <p:childTnLst>
                                    <p:set>
                                      <p:cBhvr>
                                        <p:cTn id="125" dur="1" fill="hold">
                                          <p:stCondLst>
                                            <p:cond delay="0"/>
                                          </p:stCondLst>
                                        </p:cTn>
                                        <p:tgtEl>
                                          <p:spTgt spid="186">
                                            <p:txEl>
                                              <p:pRg st="7" end="7"/>
                                            </p:txEl>
                                          </p:spTgt>
                                        </p:tgtEl>
                                        <p:attrNameLst>
                                          <p:attrName>style.visibility</p:attrName>
                                        </p:attrNameLst>
                                      </p:cBhvr>
                                      <p:to>
                                        <p:strVal val="visible"/>
                                      </p:to>
                                    </p:set>
                                    <p:anim calcmode="lin" valueType="num">
                                      <p:cBhvr additive="base">
                                        <p:cTn id="126" dur="500" fill="hold"/>
                                        <p:tgtEl>
                                          <p:spTgt spid="186">
                                            <p:txEl>
                                              <p:pRg st="7" end="7"/>
                                            </p:txEl>
                                          </p:spTgt>
                                        </p:tgtEl>
                                        <p:attrNameLst>
                                          <p:attrName>ppt_x</p:attrName>
                                        </p:attrNameLst>
                                      </p:cBhvr>
                                      <p:tavLst>
                                        <p:tav tm="0">
                                          <p:val>
                                            <p:strVal val="#ppt_x"/>
                                          </p:val>
                                        </p:tav>
                                        <p:tav tm="100000">
                                          <p:val>
                                            <p:strVal val="#ppt_x"/>
                                          </p:val>
                                        </p:tav>
                                      </p:tavLst>
                                    </p:anim>
                                    <p:anim calcmode="lin" valueType="num">
                                      <p:cBhvr additive="base">
                                        <p:cTn id="127" dur="500" fill="hold"/>
                                        <p:tgtEl>
                                          <p:spTgt spid="18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28" fill="hold">
                      <p:stCondLst>
                        <p:cond delay="indefinite"/>
                      </p:stCondLst>
                      <p:childTnLst>
                        <p:par>
                          <p:cTn id="129" fill="hold">
                            <p:stCondLst>
                              <p:cond delay="0"/>
                            </p:stCondLst>
                            <p:childTnLst>
                              <p:par>
                                <p:cTn id="130" presetID="2" presetClass="entr" presetSubtype="4" fill="hold" grpId="0" nodeType="clickEffect">
                                  <p:stCondLst>
                                    <p:cond delay="0"/>
                                  </p:stCondLst>
                                  <p:childTnLst>
                                    <p:set>
                                      <p:cBhvr>
                                        <p:cTn id="131" dur="1" fill="hold">
                                          <p:stCondLst>
                                            <p:cond delay="0"/>
                                          </p:stCondLst>
                                        </p:cTn>
                                        <p:tgtEl>
                                          <p:spTgt spid="186">
                                            <p:txEl>
                                              <p:pRg st="8" end="8"/>
                                            </p:txEl>
                                          </p:spTgt>
                                        </p:tgtEl>
                                        <p:attrNameLst>
                                          <p:attrName>style.visibility</p:attrName>
                                        </p:attrNameLst>
                                      </p:cBhvr>
                                      <p:to>
                                        <p:strVal val="visible"/>
                                      </p:to>
                                    </p:set>
                                    <p:anim calcmode="lin" valueType="num">
                                      <p:cBhvr additive="base">
                                        <p:cTn id="132" dur="500" fill="hold"/>
                                        <p:tgtEl>
                                          <p:spTgt spid="186">
                                            <p:txEl>
                                              <p:pRg st="8" end="8"/>
                                            </p:txEl>
                                          </p:spTgt>
                                        </p:tgtEl>
                                        <p:attrNameLst>
                                          <p:attrName>ppt_x</p:attrName>
                                        </p:attrNameLst>
                                      </p:cBhvr>
                                      <p:tavLst>
                                        <p:tav tm="0">
                                          <p:val>
                                            <p:strVal val="#ppt_x"/>
                                          </p:val>
                                        </p:tav>
                                        <p:tav tm="100000">
                                          <p:val>
                                            <p:strVal val="#ppt_x"/>
                                          </p:val>
                                        </p:tav>
                                      </p:tavLst>
                                    </p:anim>
                                    <p:anim calcmode="lin" valueType="num">
                                      <p:cBhvr additive="base">
                                        <p:cTn id="133" dur="500" fill="hold"/>
                                        <p:tgtEl>
                                          <p:spTgt spid="18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134" fill="hold">
                      <p:stCondLst>
                        <p:cond delay="indefinite"/>
                      </p:stCondLst>
                      <p:childTnLst>
                        <p:par>
                          <p:cTn id="135" fill="hold">
                            <p:stCondLst>
                              <p:cond delay="0"/>
                            </p:stCondLst>
                            <p:childTnLst>
                              <p:par>
                                <p:cTn id="136" presetID="2" presetClass="entr" presetSubtype="4" fill="hold" grpId="0" nodeType="clickEffect">
                                  <p:stCondLst>
                                    <p:cond delay="0"/>
                                  </p:stCondLst>
                                  <p:childTnLst>
                                    <p:set>
                                      <p:cBhvr>
                                        <p:cTn id="137" dur="1" fill="hold">
                                          <p:stCondLst>
                                            <p:cond delay="0"/>
                                          </p:stCondLst>
                                        </p:cTn>
                                        <p:tgtEl>
                                          <p:spTgt spid="87">
                                            <p:txEl>
                                              <p:pRg st="0" end="0"/>
                                            </p:txEl>
                                          </p:spTgt>
                                        </p:tgtEl>
                                        <p:attrNameLst>
                                          <p:attrName>style.visibility</p:attrName>
                                        </p:attrNameLst>
                                      </p:cBhvr>
                                      <p:to>
                                        <p:strVal val="visible"/>
                                      </p:to>
                                    </p:set>
                                    <p:anim calcmode="lin" valueType="num">
                                      <p:cBhvr additive="base">
                                        <p:cTn id="138" dur="500" fill="hold"/>
                                        <p:tgtEl>
                                          <p:spTgt spid="87">
                                            <p:txEl>
                                              <p:pRg st="0" end="0"/>
                                            </p:txEl>
                                          </p:spTgt>
                                        </p:tgtEl>
                                        <p:attrNameLst>
                                          <p:attrName>ppt_x</p:attrName>
                                        </p:attrNameLst>
                                      </p:cBhvr>
                                      <p:tavLst>
                                        <p:tav tm="0">
                                          <p:val>
                                            <p:strVal val="#ppt_x"/>
                                          </p:val>
                                        </p:tav>
                                        <p:tav tm="100000">
                                          <p:val>
                                            <p:strVal val="#ppt_x"/>
                                          </p:val>
                                        </p:tav>
                                      </p:tavLst>
                                    </p:anim>
                                    <p:anim calcmode="lin" valueType="num">
                                      <p:cBhvr additive="base">
                                        <p:cTn id="139" dur="500" fill="hold"/>
                                        <p:tgtEl>
                                          <p:spTgt spid="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0" fill="hold">
                      <p:stCondLst>
                        <p:cond delay="indefinite"/>
                      </p:stCondLst>
                      <p:childTnLst>
                        <p:par>
                          <p:cTn id="141" fill="hold">
                            <p:stCondLst>
                              <p:cond delay="0"/>
                            </p:stCondLst>
                            <p:childTnLst>
                              <p:par>
                                <p:cTn id="142" presetID="2" presetClass="entr" presetSubtype="4" fill="hold" grpId="0" nodeType="clickEffect">
                                  <p:stCondLst>
                                    <p:cond delay="0"/>
                                  </p:stCondLst>
                                  <p:childTnLst>
                                    <p:set>
                                      <p:cBhvr>
                                        <p:cTn id="143" dur="1" fill="hold">
                                          <p:stCondLst>
                                            <p:cond delay="0"/>
                                          </p:stCondLst>
                                        </p:cTn>
                                        <p:tgtEl>
                                          <p:spTgt spid="87">
                                            <p:txEl>
                                              <p:pRg st="1" end="1"/>
                                            </p:txEl>
                                          </p:spTgt>
                                        </p:tgtEl>
                                        <p:attrNameLst>
                                          <p:attrName>style.visibility</p:attrName>
                                        </p:attrNameLst>
                                      </p:cBhvr>
                                      <p:to>
                                        <p:strVal val="visible"/>
                                      </p:to>
                                    </p:set>
                                    <p:anim calcmode="lin" valueType="num">
                                      <p:cBhvr additive="base">
                                        <p:cTn id="144" dur="500" fill="hold"/>
                                        <p:tgtEl>
                                          <p:spTgt spid="87">
                                            <p:txEl>
                                              <p:pRg st="1" end="1"/>
                                            </p:txEl>
                                          </p:spTgt>
                                        </p:tgtEl>
                                        <p:attrNameLst>
                                          <p:attrName>ppt_x</p:attrName>
                                        </p:attrNameLst>
                                      </p:cBhvr>
                                      <p:tavLst>
                                        <p:tav tm="0">
                                          <p:val>
                                            <p:strVal val="#ppt_x"/>
                                          </p:val>
                                        </p:tav>
                                        <p:tav tm="100000">
                                          <p:val>
                                            <p:strVal val="#ppt_x"/>
                                          </p:val>
                                        </p:tav>
                                      </p:tavLst>
                                    </p:anim>
                                    <p:anim calcmode="lin" valueType="num">
                                      <p:cBhvr additive="base">
                                        <p:cTn id="145" dur="500" fill="hold"/>
                                        <p:tgtEl>
                                          <p:spTgt spid="8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6" fill="hold">
                      <p:stCondLst>
                        <p:cond delay="indefinite"/>
                      </p:stCondLst>
                      <p:childTnLst>
                        <p:par>
                          <p:cTn id="147" fill="hold">
                            <p:stCondLst>
                              <p:cond delay="0"/>
                            </p:stCondLst>
                            <p:childTnLst>
                              <p:par>
                                <p:cTn id="148" presetID="2" presetClass="entr" presetSubtype="4" fill="hold" grpId="0" nodeType="clickEffect">
                                  <p:stCondLst>
                                    <p:cond delay="0"/>
                                  </p:stCondLst>
                                  <p:childTnLst>
                                    <p:set>
                                      <p:cBhvr>
                                        <p:cTn id="149" dur="1" fill="hold">
                                          <p:stCondLst>
                                            <p:cond delay="0"/>
                                          </p:stCondLst>
                                        </p:cTn>
                                        <p:tgtEl>
                                          <p:spTgt spid="87">
                                            <p:txEl>
                                              <p:pRg st="2" end="2"/>
                                            </p:txEl>
                                          </p:spTgt>
                                        </p:tgtEl>
                                        <p:attrNameLst>
                                          <p:attrName>style.visibility</p:attrName>
                                        </p:attrNameLst>
                                      </p:cBhvr>
                                      <p:to>
                                        <p:strVal val="visible"/>
                                      </p:to>
                                    </p:set>
                                    <p:anim calcmode="lin" valueType="num">
                                      <p:cBhvr additive="base">
                                        <p:cTn id="150" dur="500" fill="hold"/>
                                        <p:tgtEl>
                                          <p:spTgt spid="87">
                                            <p:txEl>
                                              <p:pRg st="2" end="2"/>
                                            </p:txEl>
                                          </p:spTgt>
                                        </p:tgtEl>
                                        <p:attrNameLst>
                                          <p:attrName>ppt_x</p:attrName>
                                        </p:attrNameLst>
                                      </p:cBhvr>
                                      <p:tavLst>
                                        <p:tav tm="0">
                                          <p:val>
                                            <p:strVal val="#ppt_x"/>
                                          </p:val>
                                        </p:tav>
                                        <p:tav tm="100000">
                                          <p:val>
                                            <p:strVal val="#ppt_x"/>
                                          </p:val>
                                        </p:tav>
                                      </p:tavLst>
                                    </p:anim>
                                    <p:anim calcmode="lin" valueType="num">
                                      <p:cBhvr additive="base">
                                        <p:cTn id="151" dur="500" fill="hold"/>
                                        <p:tgtEl>
                                          <p:spTgt spid="8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2" fill="hold">
                      <p:stCondLst>
                        <p:cond delay="indefinite"/>
                      </p:stCondLst>
                      <p:childTnLst>
                        <p:par>
                          <p:cTn id="153" fill="hold">
                            <p:stCondLst>
                              <p:cond delay="0"/>
                            </p:stCondLst>
                            <p:childTnLst>
                              <p:par>
                                <p:cTn id="154" presetID="2" presetClass="entr" presetSubtype="4" fill="hold" grpId="0" nodeType="clickEffect">
                                  <p:stCondLst>
                                    <p:cond delay="0"/>
                                  </p:stCondLst>
                                  <p:childTnLst>
                                    <p:set>
                                      <p:cBhvr>
                                        <p:cTn id="155" dur="1" fill="hold">
                                          <p:stCondLst>
                                            <p:cond delay="0"/>
                                          </p:stCondLst>
                                        </p:cTn>
                                        <p:tgtEl>
                                          <p:spTgt spid="87">
                                            <p:txEl>
                                              <p:pRg st="3" end="3"/>
                                            </p:txEl>
                                          </p:spTgt>
                                        </p:tgtEl>
                                        <p:attrNameLst>
                                          <p:attrName>style.visibility</p:attrName>
                                        </p:attrNameLst>
                                      </p:cBhvr>
                                      <p:to>
                                        <p:strVal val="visible"/>
                                      </p:to>
                                    </p:set>
                                    <p:anim calcmode="lin" valueType="num">
                                      <p:cBhvr additive="base">
                                        <p:cTn id="156" dur="500" fill="hold"/>
                                        <p:tgtEl>
                                          <p:spTgt spid="87">
                                            <p:txEl>
                                              <p:pRg st="3" end="3"/>
                                            </p:txEl>
                                          </p:spTgt>
                                        </p:tgtEl>
                                        <p:attrNameLst>
                                          <p:attrName>ppt_x</p:attrName>
                                        </p:attrNameLst>
                                      </p:cBhvr>
                                      <p:tavLst>
                                        <p:tav tm="0">
                                          <p:val>
                                            <p:strVal val="#ppt_x"/>
                                          </p:val>
                                        </p:tav>
                                        <p:tav tm="100000">
                                          <p:val>
                                            <p:strVal val="#ppt_x"/>
                                          </p:val>
                                        </p:tav>
                                      </p:tavLst>
                                    </p:anim>
                                    <p:anim calcmode="lin" valueType="num">
                                      <p:cBhvr additive="base">
                                        <p:cTn id="157" dur="500" fill="hold"/>
                                        <p:tgtEl>
                                          <p:spTgt spid="8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8" fill="hold">
                      <p:stCondLst>
                        <p:cond delay="indefinite"/>
                      </p:stCondLst>
                      <p:childTnLst>
                        <p:par>
                          <p:cTn id="159" fill="hold">
                            <p:stCondLst>
                              <p:cond delay="0"/>
                            </p:stCondLst>
                            <p:childTnLst>
                              <p:par>
                                <p:cTn id="160" presetID="2" presetClass="entr" presetSubtype="4" fill="hold" grpId="0" nodeType="clickEffect">
                                  <p:stCondLst>
                                    <p:cond delay="0"/>
                                  </p:stCondLst>
                                  <p:childTnLst>
                                    <p:set>
                                      <p:cBhvr>
                                        <p:cTn id="161" dur="1" fill="hold">
                                          <p:stCondLst>
                                            <p:cond delay="0"/>
                                          </p:stCondLst>
                                        </p:cTn>
                                        <p:tgtEl>
                                          <p:spTgt spid="87">
                                            <p:txEl>
                                              <p:pRg st="4" end="4"/>
                                            </p:txEl>
                                          </p:spTgt>
                                        </p:tgtEl>
                                        <p:attrNameLst>
                                          <p:attrName>style.visibility</p:attrName>
                                        </p:attrNameLst>
                                      </p:cBhvr>
                                      <p:to>
                                        <p:strVal val="visible"/>
                                      </p:to>
                                    </p:set>
                                    <p:anim calcmode="lin" valueType="num">
                                      <p:cBhvr additive="base">
                                        <p:cTn id="162" dur="500" fill="hold"/>
                                        <p:tgtEl>
                                          <p:spTgt spid="87">
                                            <p:txEl>
                                              <p:pRg st="4" end="4"/>
                                            </p:txEl>
                                          </p:spTgt>
                                        </p:tgtEl>
                                        <p:attrNameLst>
                                          <p:attrName>ppt_x</p:attrName>
                                        </p:attrNameLst>
                                      </p:cBhvr>
                                      <p:tavLst>
                                        <p:tav tm="0">
                                          <p:val>
                                            <p:strVal val="#ppt_x"/>
                                          </p:val>
                                        </p:tav>
                                        <p:tav tm="100000">
                                          <p:val>
                                            <p:strVal val="#ppt_x"/>
                                          </p:val>
                                        </p:tav>
                                      </p:tavLst>
                                    </p:anim>
                                    <p:anim calcmode="lin" valueType="num">
                                      <p:cBhvr additive="base">
                                        <p:cTn id="163" dur="500" fill="hold"/>
                                        <p:tgtEl>
                                          <p:spTgt spid="8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64" fill="hold">
                      <p:stCondLst>
                        <p:cond delay="indefinite"/>
                      </p:stCondLst>
                      <p:childTnLst>
                        <p:par>
                          <p:cTn id="165" fill="hold">
                            <p:stCondLst>
                              <p:cond delay="0"/>
                            </p:stCondLst>
                            <p:childTnLst>
                              <p:par>
                                <p:cTn id="166" presetID="2" presetClass="entr" presetSubtype="4" fill="hold" grpId="0" nodeType="clickEffect">
                                  <p:stCondLst>
                                    <p:cond delay="0"/>
                                  </p:stCondLst>
                                  <p:childTnLst>
                                    <p:set>
                                      <p:cBhvr>
                                        <p:cTn id="167" dur="1" fill="hold">
                                          <p:stCondLst>
                                            <p:cond delay="0"/>
                                          </p:stCondLst>
                                        </p:cTn>
                                        <p:tgtEl>
                                          <p:spTgt spid="87">
                                            <p:txEl>
                                              <p:pRg st="5" end="5"/>
                                            </p:txEl>
                                          </p:spTgt>
                                        </p:tgtEl>
                                        <p:attrNameLst>
                                          <p:attrName>style.visibility</p:attrName>
                                        </p:attrNameLst>
                                      </p:cBhvr>
                                      <p:to>
                                        <p:strVal val="visible"/>
                                      </p:to>
                                    </p:set>
                                    <p:anim calcmode="lin" valueType="num">
                                      <p:cBhvr additive="base">
                                        <p:cTn id="168" dur="500" fill="hold"/>
                                        <p:tgtEl>
                                          <p:spTgt spid="87">
                                            <p:txEl>
                                              <p:pRg st="5" end="5"/>
                                            </p:txEl>
                                          </p:spTgt>
                                        </p:tgtEl>
                                        <p:attrNameLst>
                                          <p:attrName>ppt_x</p:attrName>
                                        </p:attrNameLst>
                                      </p:cBhvr>
                                      <p:tavLst>
                                        <p:tav tm="0">
                                          <p:val>
                                            <p:strVal val="#ppt_x"/>
                                          </p:val>
                                        </p:tav>
                                        <p:tav tm="100000">
                                          <p:val>
                                            <p:strVal val="#ppt_x"/>
                                          </p:val>
                                        </p:tav>
                                      </p:tavLst>
                                    </p:anim>
                                    <p:anim calcmode="lin" valueType="num">
                                      <p:cBhvr additive="base">
                                        <p:cTn id="169" dur="500" fill="hold"/>
                                        <p:tgtEl>
                                          <p:spTgt spid="8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 grpId="0" build="p"/>
      <p:bldP spid="186" grpId="0" build="p"/>
      <p:bldP spid="87"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330395"/>
            <a:ext cx="952409" cy="1055710"/>
            <a:chOff x="-1" y="1447994"/>
            <a:chExt cx="2805034" cy="3109278"/>
          </a:xfrm>
        </p:grpSpPr>
        <p:sp>
          <p:nvSpPr>
            <p:cNvPr id="3" name="等腰三角形 2"/>
            <p:cNvSpPr/>
            <p:nvPr/>
          </p:nvSpPr>
          <p:spPr>
            <a:xfrm rot="5400000">
              <a:off x="1494447" y="1952797"/>
              <a:ext cx="1407667" cy="121350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4" name="等腰三角形 3"/>
            <p:cNvSpPr/>
            <p:nvPr/>
          </p:nvSpPr>
          <p:spPr>
            <a:xfrm rot="5400000">
              <a:off x="1071974" y="2824215"/>
              <a:ext cx="1861431" cy="1604683"/>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5" name="等腰三角形 4"/>
            <p:cNvSpPr/>
            <p:nvPr/>
          </p:nvSpPr>
          <p:spPr>
            <a:xfrm rot="5400000">
              <a:off x="666283" y="1922036"/>
              <a:ext cx="573627" cy="494506"/>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6" name="等腰三角形 5"/>
            <p:cNvSpPr/>
            <p:nvPr/>
          </p:nvSpPr>
          <p:spPr>
            <a:xfrm rot="5400000">
              <a:off x="25871" y="2603510"/>
              <a:ext cx="1757001" cy="151465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8" name="等腰三角形 7"/>
            <p:cNvSpPr/>
            <p:nvPr/>
          </p:nvSpPr>
          <p:spPr>
            <a:xfrm rot="5400000">
              <a:off x="-123297" y="1571295"/>
              <a:ext cx="1787853" cy="15412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9" name="等腰三角形 8"/>
            <p:cNvSpPr/>
            <p:nvPr/>
          </p:nvSpPr>
          <p:spPr>
            <a:xfrm rot="5400000">
              <a:off x="-41147" y="2301117"/>
              <a:ext cx="596655" cy="514358"/>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0" name="等腰三角形 9"/>
            <p:cNvSpPr/>
            <p:nvPr/>
          </p:nvSpPr>
          <p:spPr>
            <a:xfrm rot="5400000">
              <a:off x="-50998" y="3868826"/>
              <a:ext cx="739443" cy="63745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grpSp>
      <p:cxnSp>
        <p:nvCxnSpPr>
          <p:cNvPr id="42" name="直接连接符 41"/>
          <p:cNvCxnSpPr/>
          <p:nvPr/>
        </p:nvCxnSpPr>
        <p:spPr>
          <a:xfrm flipH="1">
            <a:off x="3819306" y="710604"/>
            <a:ext cx="178924" cy="178925"/>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3" name="直接连接符 42"/>
          <p:cNvCxnSpPr/>
          <p:nvPr/>
        </p:nvCxnSpPr>
        <p:spPr>
          <a:xfrm flipH="1">
            <a:off x="2938521" y="387606"/>
            <a:ext cx="207937" cy="207938"/>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5" name="直接连接符 44"/>
          <p:cNvCxnSpPr/>
          <p:nvPr/>
        </p:nvCxnSpPr>
        <p:spPr>
          <a:xfrm flipH="1">
            <a:off x="1878241" y="710604"/>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7" name="直接连接符 46"/>
          <p:cNvCxnSpPr/>
          <p:nvPr/>
        </p:nvCxnSpPr>
        <p:spPr>
          <a:xfrm flipH="1">
            <a:off x="2654821" y="930938"/>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8" name="直接连接符 47"/>
          <p:cNvCxnSpPr/>
          <p:nvPr/>
        </p:nvCxnSpPr>
        <p:spPr>
          <a:xfrm flipH="1">
            <a:off x="1507058" y="976290"/>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grpSp>
        <p:nvGrpSpPr>
          <p:cNvPr id="159" name="PA_组合 434"/>
          <p:cNvGrpSpPr/>
          <p:nvPr>
            <p:custDataLst>
              <p:tags r:id="rId1"/>
            </p:custDataLst>
          </p:nvPr>
        </p:nvGrpSpPr>
        <p:grpSpPr>
          <a:xfrm>
            <a:off x="692346" y="1377861"/>
            <a:ext cx="487164" cy="459531"/>
            <a:chOff x="7755658" y="3102428"/>
            <a:chExt cx="1526264" cy="1439692"/>
          </a:xfrm>
          <a:gradFill>
            <a:gsLst>
              <a:gs pos="0">
                <a:srgbClr val="5AD9FC">
                  <a:alpha val="60000"/>
                </a:srgbClr>
              </a:gs>
              <a:gs pos="100000">
                <a:srgbClr val="0361D3">
                  <a:alpha val="55000"/>
                </a:srgbClr>
              </a:gs>
            </a:gsLst>
            <a:lin ang="5400000" scaled="1"/>
          </a:gradFill>
        </p:grpSpPr>
        <p:sp>
          <p:nvSpPr>
            <p:cNvPr id="160" name="矩形 159"/>
            <p:cNvSpPr/>
            <p:nvPr/>
          </p:nvSpPr>
          <p:spPr>
            <a:xfrm>
              <a:off x="8388209" y="3648407"/>
              <a:ext cx="893713" cy="893713"/>
            </a:xfrm>
            <a:prstGeom prst="rect">
              <a:avLst/>
            </a:prstGeom>
            <a:gradFill flip="none" rotWithShape="1">
              <a:gsLst>
                <a:gs pos="0">
                  <a:srgbClr val="07C5FB">
                    <a:alpha val="63000"/>
                  </a:srgbClr>
                </a:gs>
                <a:gs pos="100000">
                  <a:srgbClr val="0361D3">
                    <a:alpha val="75000"/>
                  </a:srgbClr>
                </a:gs>
              </a:gsLst>
              <a:lin ang="16200000" scaled="1"/>
              <a:tileRect/>
            </a:gradFill>
            <a:ln w="12700" cap="flat" cmpd="sng" algn="ctr">
              <a:noFill/>
              <a:prstDash val="solid"/>
              <a:miter lim="800000"/>
            </a:ln>
            <a:effectLst/>
            <a:scene3d>
              <a:camera prst="isometricRightUp"/>
              <a:lightRig rig="threePt" dir="t"/>
            </a:scene3d>
          </p:spPr>
          <p:txBody>
            <a:bodyPr rtlCol="0" anchor="ctr"/>
            <a:lstStyle/>
            <a:p>
              <a:pPr algn="ctr">
                <a:lnSpc>
                  <a:spcPct val="130000"/>
                </a:lnSpc>
                <a:defRPr/>
              </a:pPr>
              <a:endParaRPr lang="zh-CN" altLang="en-US" kern="0">
                <a:solidFill>
                  <a:srgbClr val="132545">
                    <a:lumMod val="75000"/>
                  </a:srgbClr>
                </a:solidFill>
                <a:ea typeface="宋体" panose="02010600030101010101" pitchFamily="2" charset="-122"/>
              </a:endParaRPr>
            </a:p>
          </p:txBody>
        </p:sp>
        <p:sp>
          <p:nvSpPr>
            <p:cNvPr id="161" name="矩形 160"/>
            <p:cNvSpPr/>
            <p:nvPr/>
          </p:nvSpPr>
          <p:spPr>
            <a:xfrm>
              <a:off x="8071920" y="3102428"/>
              <a:ext cx="893713" cy="893713"/>
            </a:xfrm>
            <a:prstGeom prst="rect">
              <a:avLst/>
            </a:prstGeom>
            <a:gradFill flip="none" rotWithShape="1">
              <a:gsLst>
                <a:gs pos="0">
                  <a:srgbClr val="5AD9FC">
                    <a:alpha val="79000"/>
                  </a:srgbClr>
                </a:gs>
                <a:gs pos="100000">
                  <a:srgbClr val="07C5FB"/>
                </a:gs>
              </a:gsLst>
              <a:lin ang="5400000" scaled="1"/>
              <a:tileRect/>
            </a:gradFill>
            <a:ln w="12700" cap="flat" cmpd="sng" algn="ctr">
              <a:noFill/>
              <a:prstDash val="solid"/>
              <a:miter lim="800000"/>
            </a:ln>
            <a:effectLst/>
            <a:scene3d>
              <a:camera prst="isometricTopUp"/>
              <a:lightRig rig="threePt" dir="t"/>
            </a:scene3d>
          </p:spPr>
          <p:txBody>
            <a:bodyPr rtlCol="0" anchor="ctr"/>
            <a:lstStyle/>
            <a:p>
              <a:pPr algn="ctr">
                <a:lnSpc>
                  <a:spcPct val="130000"/>
                </a:lnSpc>
                <a:defRPr/>
              </a:pPr>
              <a:endParaRPr lang="zh-CN" altLang="en-US" kern="0">
                <a:solidFill>
                  <a:srgbClr val="132545">
                    <a:lumMod val="75000"/>
                  </a:srgbClr>
                </a:solidFill>
                <a:ea typeface="宋体" panose="02010600030101010101" pitchFamily="2" charset="-122"/>
              </a:endParaRPr>
            </a:p>
          </p:txBody>
        </p:sp>
        <p:sp>
          <p:nvSpPr>
            <p:cNvPr id="162" name="图文框 161"/>
            <p:cNvSpPr>
              <a:spLocks noChangeAspect="1"/>
            </p:cNvSpPr>
            <p:nvPr/>
          </p:nvSpPr>
          <p:spPr>
            <a:xfrm>
              <a:off x="7755658" y="3648435"/>
              <a:ext cx="893657" cy="893657"/>
            </a:xfrm>
            <a:prstGeom prst="frame">
              <a:avLst>
                <a:gd name="adj1" fmla="val 50000"/>
              </a:avLst>
            </a:prstGeom>
            <a:gradFill flip="none" rotWithShape="1">
              <a:gsLst>
                <a:gs pos="0">
                  <a:srgbClr val="024596">
                    <a:alpha val="76000"/>
                  </a:srgbClr>
                </a:gs>
                <a:gs pos="100000">
                  <a:srgbClr val="0361D3">
                    <a:alpha val="67000"/>
                  </a:srgbClr>
                </a:gs>
              </a:gsLst>
              <a:lin ang="18900000" scaled="1"/>
              <a:tileRect/>
            </a:gradFill>
            <a:ln w="12700" cap="flat" cmpd="sng" algn="ctr">
              <a:noFill/>
              <a:prstDash val="solid"/>
              <a:miter lim="800000"/>
            </a:ln>
            <a:effectLst/>
            <a:scene3d>
              <a:camera prst="isometricLeftDown"/>
              <a:lightRig rig="threePt" dir="t"/>
            </a:scene3d>
          </p:spPr>
          <p:txBody>
            <a:bodyPr rtlCol="0" anchor="ctr"/>
            <a:lstStyle/>
            <a:p>
              <a:pPr algn="ctr">
                <a:lnSpc>
                  <a:spcPct val="130000"/>
                </a:lnSpc>
                <a:defRPr/>
              </a:pPr>
              <a:endParaRPr lang="zh-CN" altLang="en-US" kern="0">
                <a:solidFill>
                  <a:srgbClr val="132545">
                    <a:lumMod val="75000"/>
                  </a:srgbClr>
                </a:solidFill>
                <a:ea typeface="宋体" panose="02010600030101010101" pitchFamily="2" charset="-122"/>
              </a:endParaRPr>
            </a:p>
          </p:txBody>
        </p:sp>
      </p:grpSp>
      <p:sp>
        <p:nvSpPr>
          <p:cNvPr id="165" name="文本框 164"/>
          <p:cNvSpPr txBox="1"/>
          <p:nvPr/>
        </p:nvSpPr>
        <p:spPr>
          <a:xfrm>
            <a:off x="1242493" y="1377861"/>
            <a:ext cx="5006661" cy="5262979"/>
          </a:xfrm>
          <a:prstGeom prst="rect">
            <a:avLst/>
          </a:prstGeom>
          <a:noFill/>
        </p:spPr>
        <p:txBody>
          <a:bodyPr wrap="square">
            <a:spAutoFit/>
            <a:scene3d>
              <a:camera prst="orthographicFront"/>
              <a:lightRig rig="threePt" dir="t"/>
            </a:scene3d>
            <a:sp3d contourW="12700"/>
          </a:bodyPr>
          <a:lstStyle/>
          <a:p>
            <a:pPr marL="342900" lvl="0" indent="-342900" algn="just">
              <a:buClr>
                <a:srgbClr val="FF0000"/>
              </a:buClr>
              <a:buFont typeface="Wingdings" panose="05000000000000000000" pitchFamily="2" charset="2"/>
              <a:buChar char=""/>
              <a:tabLst>
                <a:tab pos="457200" algn="l"/>
              </a:tabLst>
            </a:pPr>
            <a:r>
              <a:rPr lang="en-US" altLang="zh-CN" sz="28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have you heard</a:t>
            </a:r>
            <a:endParaRPr lang="zh-CN" altLang="zh-CN" sz="2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en-US" altLang="zh-CN" sz="28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how did you manage to</a:t>
            </a:r>
            <a:endParaRPr lang="zh-CN" altLang="zh-CN" sz="2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en-US" altLang="zh-CN" sz="28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I enjoyed hearing about</a:t>
            </a:r>
            <a:endParaRPr lang="zh-CN" altLang="zh-CN" sz="2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en-US" altLang="zh-CN" sz="28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I hope that by now</a:t>
            </a:r>
            <a:endParaRPr lang="zh-CN" altLang="zh-CN" sz="2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en-US" altLang="zh-CN" sz="28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I meant to tell you</a:t>
            </a:r>
            <a:endParaRPr lang="zh-CN" altLang="zh-CN" sz="2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en-US" altLang="zh-CN" sz="28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in the lecture hall</a:t>
            </a:r>
            <a:endParaRPr lang="zh-CN" altLang="zh-CN" sz="2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en-US" altLang="zh-CN" sz="28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in the </a:t>
            </a:r>
            <a:r>
              <a:rPr lang="en-US" altLang="zh-CN" sz="2800" b="1" u="sng"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auditorium</a:t>
            </a:r>
            <a:endParaRPr lang="zh-CN" altLang="zh-CN" sz="2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en-US" altLang="zh-CN" sz="28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in your last letter you didn’t mention</a:t>
            </a:r>
            <a:endParaRPr lang="zh-CN" altLang="zh-CN" sz="2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en-US" altLang="zh-CN" sz="28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I thought you might like to know</a:t>
            </a:r>
            <a:endParaRPr lang="zh-CN" altLang="zh-CN" sz="2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en-US" altLang="zh-CN" sz="28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missing you </a:t>
            </a:r>
            <a:endParaRPr lang="zh-CN" altLang="zh-CN" sz="2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183" name="PA_组合 434"/>
          <p:cNvGrpSpPr/>
          <p:nvPr>
            <p:custDataLst>
              <p:tags r:id="rId2"/>
            </p:custDataLst>
          </p:nvPr>
        </p:nvGrpSpPr>
        <p:grpSpPr>
          <a:xfrm>
            <a:off x="6043145" y="1426372"/>
            <a:ext cx="487164" cy="459531"/>
            <a:chOff x="7755658" y="3102428"/>
            <a:chExt cx="1526264" cy="1439692"/>
          </a:xfrm>
          <a:gradFill>
            <a:gsLst>
              <a:gs pos="0">
                <a:srgbClr val="5AD9FC">
                  <a:alpha val="60000"/>
                </a:srgbClr>
              </a:gs>
              <a:gs pos="100000">
                <a:srgbClr val="0361D3">
                  <a:alpha val="55000"/>
                </a:srgbClr>
              </a:gs>
            </a:gsLst>
            <a:lin ang="5400000" scaled="1"/>
          </a:gradFill>
        </p:grpSpPr>
        <p:sp>
          <p:nvSpPr>
            <p:cNvPr id="187" name="矩形 186"/>
            <p:cNvSpPr/>
            <p:nvPr/>
          </p:nvSpPr>
          <p:spPr>
            <a:xfrm>
              <a:off x="8388209" y="3648407"/>
              <a:ext cx="893713" cy="893713"/>
            </a:xfrm>
            <a:prstGeom prst="rect">
              <a:avLst/>
            </a:prstGeom>
            <a:gradFill flip="none" rotWithShape="1">
              <a:gsLst>
                <a:gs pos="0">
                  <a:srgbClr val="07C5FB">
                    <a:alpha val="63000"/>
                  </a:srgbClr>
                </a:gs>
                <a:gs pos="100000">
                  <a:srgbClr val="0361D3">
                    <a:alpha val="75000"/>
                  </a:srgbClr>
                </a:gs>
              </a:gsLst>
              <a:lin ang="16200000" scaled="1"/>
              <a:tileRect/>
            </a:gradFill>
            <a:ln w="12700" cap="flat" cmpd="sng" algn="ctr">
              <a:noFill/>
              <a:prstDash val="solid"/>
              <a:miter lim="800000"/>
            </a:ln>
            <a:effectLst/>
            <a:scene3d>
              <a:camera prst="isometricRightUp"/>
              <a:lightRig rig="threePt" dir="t"/>
            </a:scene3d>
          </p:spPr>
          <p:txBody>
            <a:bodyPr rtlCol="0" anchor="ctr"/>
            <a:lstStyle/>
            <a:p>
              <a:pPr algn="ctr">
                <a:lnSpc>
                  <a:spcPct val="130000"/>
                </a:lnSpc>
                <a:defRPr/>
              </a:pPr>
              <a:endParaRPr lang="zh-CN" altLang="en-US" kern="0">
                <a:solidFill>
                  <a:srgbClr val="132545">
                    <a:lumMod val="75000"/>
                  </a:srgbClr>
                </a:solidFill>
                <a:ea typeface="宋体" panose="02010600030101010101" pitchFamily="2" charset="-122"/>
              </a:endParaRPr>
            </a:p>
          </p:txBody>
        </p:sp>
        <p:sp>
          <p:nvSpPr>
            <p:cNvPr id="188" name="矩形 187"/>
            <p:cNvSpPr/>
            <p:nvPr/>
          </p:nvSpPr>
          <p:spPr>
            <a:xfrm>
              <a:off x="8071920" y="3102428"/>
              <a:ext cx="893713" cy="893713"/>
            </a:xfrm>
            <a:prstGeom prst="rect">
              <a:avLst/>
            </a:prstGeom>
            <a:gradFill flip="none" rotWithShape="1">
              <a:gsLst>
                <a:gs pos="0">
                  <a:srgbClr val="5AD9FC">
                    <a:alpha val="79000"/>
                  </a:srgbClr>
                </a:gs>
                <a:gs pos="100000">
                  <a:srgbClr val="07C5FB"/>
                </a:gs>
              </a:gsLst>
              <a:lin ang="5400000" scaled="1"/>
              <a:tileRect/>
            </a:gradFill>
            <a:ln w="12700" cap="flat" cmpd="sng" algn="ctr">
              <a:noFill/>
              <a:prstDash val="solid"/>
              <a:miter lim="800000"/>
            </a:ln>
            <a:effectLst/>
            <a:scene3d>
              <a:camera prst="isometricTopUp"/>
              <a:lightRig rig="threePt" dir="t"/>
            </a:scene3d>
          </p:spPr>
          <p:txBody>
            <a:bodyPr rtlCol="0" anchor="ctr"/>
            <a:lstStyle/>
            <a:p>
              <a:pPr algn="ctr">
                <a:lnSpc>
                  <a:spcPct val="130000"/>
                </a:lnSpc>
                <a:defRPr/>
              </a:pPr>
              <a:endParaRPr lang="zh-CN" altLang="en-US" kern="0">
                <a:solidFill>
                  <a:srgbClr val="132545">
                    <a:lumMod val="75000"/>
                  </a:srgbClr>
                </a:solidFill>
                <a:ea typeface="宋体" panose="02010600030101010101" pitchFamily="2" charset="-122"/>
              </a:endParaRPr>
            </a:p>
          </p:txBody>
        </p:sp>
        <p:sp>
          <p:nvSpPr>
            <p:cNvPr id="189" name="图文框 188"/>
            <p:cNvSpPr>
              <a:spLocks noChangeAspect="1"/>
            </p:cNvSpPr>
            <p:nvPr/>
          </p:nvSpPr>
          <p:spPr>
            <a:xfrm>
              <a:off x="7755658" y="3648435"/>
              <a:ext cx="893657" cy="893657"/>
            </a:xfrm>
            <a:prstGeom prst="frame">
              <a:avLst>
                <a:gd name="adj1" fmla="val 50000"/>
              </a:avLst>
            </a:prstGeom>
            <a:gradFill flip="none" rotWithShape="1">
              <a:gsLst>
                <a:gs pos="0">
                  <a:srgbClr val="024596">
                    <a:alpha val="76000"/>
                  </a:srgbClr>
                </a:gs>
                <a:gs pos="100000">
                  <a:srgbClr val="0361D3">
                    <a:alpha val="67000"/>
                  </a:srgbClr>
                </a:gs>
              </a:gsLst>
              <a:lin ang="18900000" scaled="1"/>
              <a:tileRect/>
            </a:gradFill>
            <a:ln w="12700" cap="flat" cmpd="sng" algn="ctr">
              <a:noFill/>
              <a:prstDash val="solid"/>
              <a:miter lim="800000"/>
            </a:ln>
            <a:effectLst/>
            <a:scene3d>
              <a:camera prst="isometricLeftDown"/>
              <a:lightRig rig="threePt" dir="t"/>
            </a:scene3d>
          </p:spPr>
          <p:txBody>
            <a:bodyPr rtlCol="0" anchor="ctr"/>
            <a:lstStyle/>
            <a:p>
              <a:pPr algn="ctr">
                <a:lnSpc>
                  <a:spcPct val="130000"/>
                </a:lnSpc>
                <a:defRPr/>
              </a:pPr>
              <a:endParaRPr lang="zh-CN" altLang="en-US" kern="0">
                <a:solidFill>
                  <a:srgbClr val="132545">
                    <a:lumMod val="75000"/>
                  </a:srgbClr>
                </a:solidFill>
                <a:ea typeface="宋体" panose="02010600030101010101" pitchFamily="2" charset="-122"/>
              </a:endParaRPr>
            </a:p>
          </p:txBody>
        </p:sp>
      </p:grpSp>
      <p:sp>
        <p:nvSpPr>
          <p:cNvPr id="186" name="文本框 185"/>
          <p:cNvSpPr txBox="1"/>
          <p:nvPr/>
        </p:nvSpPr>
        <p:spPr>
          <a:xfrm>
            <a:off x="6530622" y="1277531"/>
            <a:ext cx="5244035" cy="3539430"/>
          </a:xfrm>
          <a:prstGeom prst="rect">
            <a:avLst/>
          </a:prstGeom>
          <a:noFill/>
        </p:spPr>
        <p:txBody>
          <a:bodyPr wrap="square">
            <a:spAutoFit/>
            <a:scene3d>
              <a:camera prst="orthographicFront"/>
              <a:lightRig rig="threePt" dir="t"/>
            </a:scene3d>
            <a:sp3d contourW="12700"/>
          </a:bodyPr>
          <a:lstStyle/>
          <a:p>
            <a:pPr marL="342900" lvl="0" indent="-342900" algn="just">
              <a:buClr>
                <a:srgbClr val="FF0000"/>
              </a:buClr>
              <a:buFont typeface="Wingdings" panose="05000000000000000000" pitchFamily="2" charset="2"/>
              <a:buChar char=""/>
              <a:tabLst>
                <a:tab pos="457200" algn="l"/>
              </a:tabLst>
            </a:pPr>
            <a:r>
              <a:rPr lang="en-US" altLang="zh-CN" sz="2800" b="1" u="sng" kern="100" dirty="0">
                <a:effectLst/>
                <a:latin typeface="Times New Roman" panose="02020603050405020304" pitchFamily="18" charset="0"/>
                <a:ea typeface="宋体" panose="02010600030101010101" pitchFamily="2" charset="-122"/>
                <a:cs typeface="Times New Roman" panose="02020603050405020304" pitchFamily="18" charset="0"/>
              </a:rPr>
              <a:t>participate</a:t>
            </a:r>
            <a:r>
              <a:rPr lang="en-US" altLang="zh-CN" sz="2800" b="1" kern="100" dirty="0">
                <a:effectLst/>
                <a:latin typeface="Times New Roman" panose="02020603050405020304" pitchFamily="18" charset="0"/>
                <a:ea typeface="宋体" panose="02010600030101010101" pitchFamily="2" charset="-122"/>
                <a:cs typeface="Times New Roman" panose="02020603050405020304" pitchFamily="18" charset="0"/>
              </a:rPr>
              <a:t> in…</a:t>
            </a:r>
            <a:endParaRPr lang="zh-CN" altLang="zh-CN" sz="2800" kern="100" dirty="0">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en-US" altLang="zh-CN" sz="2800" b="1" kern="100" dirty="0">
                <a:effectLst/>
                <a:latin typeface="Times New Roman" panose="02020603050405020304" pitchFamily="18" charset="0"/>
                <a:ea typeface="宋体" panose="02010600030101010101" pitchFamily="2" charset="-122"/>
                <a:cs typeface="Times New Roman" panose="02020603050405020304" pitchFamily="18" charset="0"/>
              </a:rPr>
              <a:t>would enjoy attending</a:t>
            </a:r>
            <a:endParaRPr lang="zh-CN" altLang="zh-CN" sz="2800" kern="100" dirty="0">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en-US" altLang="zh-CN" sz="2800" b="1" u="sng" kern="100" dirty="0">
                <a:effectLst/>
                <a:latin typeface="Times New Roman" panose="02020603050405020304" pitchFamily="18" charset="0"/>
                <a:ea typeface="宋体" panose="02010600030101010101" pitchFamily="2" charset="-122"/>
                <a:cs typeface="Times New Roman" panose="02020603050405020304" pitchFamily="18" charset="0"/>
              </a:rPr>
              <a:t>with Chinese flavor</a:t>
            </a:r>
            <a:endParaRPr lang="zh-CN" altLang="zh-CN" sz="2800" kern="100" dirty="0">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en-US" altLang="zh-CN" sz="2800" b="1" kern="100" dirty="0">
                <a:effectLst/>
                <a:latin typeface="Times New Roman" panose="02020603050405020304" pitchFamily="18" charset="0"/>
                <a:ea typeface="宋体" panose="02010600030101010101" pitchFamily="2" charset="-122"/>
                <a:cs typeface="Times New Roman" panose="02020603050405020304" pitchFamily="18" charset="0"/>
              </a:rPr>
              <a:t>will last for two hours</a:t>
            </a:r>
            <a:endParaRPr lang="zh-CN" altLang="zh-CN" sz="2800" kern="100" dirty="0">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en-US" altLang="zh-CN" sz="2800" b="1" u="sng" kern="100" dirty="0">
                <a:effectLst/>
                <a:latin typeface="Times New Roman" panose="02020603050405020304" pitchFamily="18" charset="0"/>
                <a:ea typeface="宋体" panose="02010600030101010101" pitchFamily="2" charset="-122"/>
                <a:cs typeface="Times New Roman" panose="02020603050405020304" pitchFamily="18" charset="0"/>
              </a:rPr>
              <a:t>will/is to</a:t>
            </a:r>
            <a:r>
              <a:rPr lang="en-US" altLang="zh-CN" sz="2800" b="1"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800" b="1" u="sng" kern="100" dirty="0">
                <a:effectLst/>
                <a:latin typeface="Times New Roman" panose="02020603050405020304" pitchFamily="18" charset="0"/>
                <a:ea typeface="宋体" panose="02010600030101010101" pitchFamily="2" charset="-122"/>
                <a:cs typeface="Times New Roman" panose="02020603050405020304" pitchFamily="18" charset="0"/>
              </a:rPr>
              <a:t>be held/take place(</a:t>
            </a:r>
            <a:r>
              <a:rPr lang="zh-CN" altLang="zh-CN" sz="2800" b="1" kern="100" dirty="0">
                <a:effectLst/>
                <a:latin typeface="Times New Roman" panose="02020603050405020304" pitchFamily="18" charset="0"/>
                <a:ea typeface="宋体" panose="02010600030101010101" pitchFamily="2" charset="-122"/>
                <a:cs typeface="Times New Roman" panose="02020603050405020304" pitchFamily="18" charset="0"/>
              </a:rPr>
              <a:t>举行</a:t>
            </a:r>
            <a:r>
              <a:rPr lang="en-US" altLang="zh-CN" sz="2800" b="1" kern="100" dirty="0">
                <a:effectLst/>
                <a:latin typeface="Times New Roman" panose="02020603050405020304" pitchFamily="18" charset="0"/>
                <a:ea typeface="宋体" panose="02010600030101010101" pitchFamily="2" charset="-122"/>
                <a:cs typeface="Times New Roman" panose="02020603050405020304" pitchFamily="18" charset="0"/>
              </a:rPr>
              <a:t>) from 9:00 am to 5:00 pm</a:t>
            </a:r>
            <a:endParaRPr lang="zh-CN" altLang="zh-CN" sz="2800" kern="100" dirty="0">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en-US" altLang="zh-CN" sz="2800" b="1" kern="100" dirty="0">
                <a:effectLst/>
                <a:latin typeface="Times New Roman" panose="02020603050405020304" pitchFamily="18" charset="0"/>
                <a:ea typeface="宋体" panose="02010600030101010101" pitchFamily="2" charset="-122"/>
                <a:cs typeface="Times New Roman" panose="02020603050405020304" pitchFamily="18" charset="0"/>
              </a:rPr>
              <a:t>remember the time</a:t>
            </a:r>
            <a:endParaRPr lang="zh-CN" altLang="zh-CN" sz="2800" kern="100" dirty="0">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en-US" altLang="zh-CN" sz="2800" b="1" kern="100" dirty="0">
                <a:effectLst/>
                <a:latin typeface="Times New Roman" panose="02020603050405020304" pitchFamily="18" charset="0"/>
                <a:ea typeface="宋体" panose="02010600030101010101" pitchFamily="2" charset="-122"/>
                <a:cs typeface="Times New Roman" panose="02020603050405020304" pitchFamily="18" charset="0"/>
              </a:rPr>
              <a:t>sympathize with</a:t>
            </a:r>
            <a:endParaRPr lang="zh-CN" altLang="zh-CN" sz="2800" kern="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44" name="文本框 43"/>
          <p:cNvSpPr txBox="1"/>
          <p:nvPr/>
        </p:nvSpPr>
        <p:spPr>
          <a:xfrm>
            <a:off x="1143533" y="376940"/>
            <a:ext cx="8412332" cy="1107996"/>
          </a:xfrm>
          <a:prstGeom prst="rect">
            <a:avLst/>
          </a:prstGeom>
          <a:noFill/>
        </p:spPr>
        <p:txBody>
          <a:bodyPr wrap="square">
            <a:spAutoFit/>
          </a:bodyPr>
          <a:lstStyle/>
          <a:p>
            <a:pPr marL="342900" indent="-342900" algn="just">
              <a:buBlip>
                <a:blip r:embed="rId3"/>
              </a:buBlip>
            </a:pPr>
            <a:r>
              <a:rPr lang="en-US" altLang="zh-CN" sz="48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Writing help: Useful phrases</a:t>
            </a:r>
            <a:endParaRPr lang="zh-CN" altLang="zh-CN" sz="4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Font typeface="Wingdings" panose="05000000000000000000" pitchFamily="2" charset="2"/>
              <a:buBlip>
                <a:blip r:embed="rId3"/>
              </a:buBlip>
            </a:pPr>
            <a:endParaRPr lang="zh-CN" altLang="zh-CN" sz="1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46" name="组合 45"/>
          <p:cNvGrpSpPr/>
          <p:nvPr/>
        </p:nvGrpSpPr>
        <p:grpSpPr>
          <a:xfrm>
            <a:off x="10820511" y="5527656"/>
            <a:ext cx="1155868" cy="1155870"/>
            <a:chOff x="2842363" y="2750157"/>
            <a:chExt cx="2311735" cy="2311738"/>
          </a:xfrm>
        </p:grpSpPr>
        <p:sp>
          <p:nvSpPr>
            <p:cNvPr id="49" name="椭圆 48"/>
            <p:cNvSpPr/>
            <p:nvPr/>
          </p:nvSpPr>
          <p:spPr>
            <a:xfrm>
              <a:off x="2842363" y="2750157"/>
              <a:ext cx="2311735" cy="2311738"/>
            </a:xfrm>
            <a:prstGeom prst="ellipse">
              <a:avLst/>
            </a:prstGeom>
            <a:solidFill>
              <a:srgbClr val="011631"/>
            </a:solidFill>
            <a:ln>
              <a:solidFill>
                <a:schemeClr val="bg1">
                  <a:alpha val="50000"/>
                </a:schemeClr>
              </a:solidFill>
            </a:ln>
            <a:effectLst>
              <a:outerShdw blurRad="177800" dist="114300" dir="2700000" algn="tl"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
          <p:nvSpPr>
            <p:cNvPr id="50" name="椭圆 10"/>
            <p:cNvSpPr/>
            <p:nvPr/>
          </p:nvSpPr>
          <p:spPr>
            <a:xfrm>
              <a:off x="3587068" y="3522888"/>
              <a:ext cx="822324" cy="821181"/>
            </a:xfrm>
            <a:custGeom>
              <a:avLst/>
              <a:gdLst>
                <a:gd name="connsiteX0" fmla="*/ 113399 w 608697"/>
                <a:gd name="connsiteY0" fmla="*/ 462557 h 607851"/>
                <a:gd name="connsiteX1" fmla="*/ 330105 w 608697"/>
                <a:gd name="connsiteY1" fmla="*/ 462557 h 607851"/>
                <a:gd name="connsiteX2" fmla="*/ 224848 w 608697"/>
                <a:gd name="connsiteY2" fmla="*/ 538979 h 607851"/>
                <a:gd name="connsiteX3" fmla="*/ 113399 w 608697"/>
                <a:gd name="connsiteY3" fmla="*/ 462557 h 607851"/>
                <a:gd name="connsiteX4" fmla="*/ 418665 w 608697"/>
                <a:gd name="connsiteY4" fmla="*/ 417183 h 607851"/>
                <a:gd name="connsiteX5" fmla="*/ 378446 w 608697"/>
                <a:gd name="connsiteY5" fmla="*/ 540800 h 607851"/>
                <a:gd name="connsiteX6" fmla="*/ 243239 w 608697"/>
                <a:gd name="connsiteY6" fmla="*/ 544452 h 607851"/>
                <a:gd name="connsiteX7" fmla="*/ 418665 w 608697"/>
                <a:gd name="connsiteY7" fmla="*/ 417183 h 607851"/>
                <a:gd name="connsiteX8" fmla="*/ 463491 w 608697"/>
                <a:gd name="connsiteY8" fmla="*/ 328482 h 607851"/>
                <a:gd name="connsiteX9" fmla="*/ 503696 w 608697"/>
                <a:gd name="connsiteY9" fmla="*/ 452075 h 607851"/>
                <a:gd name="connsiteX10" fmla="*/ 396507 w 608697"/>
                <a:gd name="connsiteY10" fmla="*/ 534321 h 607851"/>
                <a:gd name="connsiteX11" fmla="*/ 463491 w 608697"/>
                <a:gd name="connsiteY11" fmla="*/ 328482 h 607851"/>
                <a:gd name="connsiteX12" fmla="*/ 56382 w 608697"/>
                <a:gd name="connsiteY12" fmla="*/ 320226 h 607851"/>
                <a:gd name="connsiteX13" fmla="*/ 231808 w 608697"/>
                <a:gd name="connsiteY13" fmla="*/ 447456 h 607851"/>
                <a:gd name="connsiteX14" fmla="*/ 101675 w 608697"/>
                <a:gd name="connsiteY14" fmla="*/ 447456 h 607851"/>
                <a:gd name="connsiteX15" fmla="*/ 56382 w 608697"/>
                <a:gd name="connsiteY15" fmla="*/ 320226 h 607851"/>
                <a:gd name="connsiteX16" fmla="*/ 447526 w 608697"/>
                <a:gd name="connsiteY16" fmla="*/ 230396 h 607851"/>
                <a:gd name="connsiteX17" fmla="*/ 552810 w 608697"/>
                <a:gd name="connsiteY17" fmla="*/ 306756 h 607851"/>
                <a:gd name="connsiteX18" fmla="*/ 514484 w 608697"/>
                <a:gd name="connsiteY18" fmla="*/ 436306 h 607851"/>
                <a:gd name="connsiteX19" fmla="*/ 447526 w 608697"/>
                <a:gd name="connsiteY19" fmla="*/ 230396 h 607851"/>
                <a:gd name="connsiteX20" fmla="*/ 94214 w 608697"/>
                <a:gd name="connsiteY20" fmla="*/ 171545 h 607851"/>
                <a:gd name="connsiteX21" fmla="*/ 161172 w 608697"/>
                <a:gd name="connsiteY21" fmla="*/ 377455 h 607851"/>
                <a:gd name="connsiteX22" fmla="*/ 55888 w 608697"/>
                <a:gd name="connsiteY22" fmla="*/ 301095 h 607851"/>
                <a:gd name="connsiteX23" fmla="*/ 94214 w 608697"/>
                <a:gd name="connsiteY23" fmla="*/ 171545 h 607851"/>
                <a:gd name="connsiteX24" fmla="*/ 376960 w 608697"/>
                <a:gd name="connsiteY24" fmla="*/ 160395 h 607851"/>
                <a:gd name="connsiteX25" fmla="*/ 507041 w 608697"/>
                <a:gd name="connsiteY25" fmla="*/ 160395 h 607851"/>
                <a:gd name="connsiteX26" fmla="*/ 552315 w 608697"/>
                <a:gd name="connsiteY26" fmla="*/ 287625 h 607851"/>
                <a:gd name="connsiteX27" fmla="*/ 376960 w 608697"/>
                <a:gd name="connsiteY27" fmla="*/ 160395 h 607851"/>
                <a:gd name="connsiteX28" fmla="*/ 212260 w 608697"/>
                <a:gd name="connsiteY28" fmla="*/ 73529 h 607851"/>
                <a:gd name="connsiteX29" fmla="*/ 145233 w 608697"/>
                <a:gd name="connsiteY29" fmla="*/ 279298 h 607851"/>
                <a:gd name="connsiteX30" fmla="*/ 105001 w 608697"/>
                <a:gd name="connsiteY30" fmla="*/ 155747 h 607851"/>
                <a:gd name="connsiteX31" fmla="*/ 212260 w 608697"/>
                <a:gd name="connsiteY31" fmla="*/ 73529 h 607851"/>
                <a:gd name="connsiteX32" fmla="*/ 383849 w 608697"/>
                <a:gd name="connsiteY32" fmla="*/ 68801 h 607851"/>
                <a:gd name="connsiteX33" fmla="*/ 495298 w 608697"/>
                <a:gd name="connsiteY33" fmla="*/ 145223 h 607851"/>
                <a:gd name="connsiteX34" fmla="*/ 278592 w 608697"/>
                <a:gd name="connsiteY34" fmla="*/ 145223 h 607851"/>
                <a:gd name="connsiteX35" fmla="*/ 383849 w 608697"/>
                <a:gd name="connsiteY35" fmla="*/ 68801 h 607851"/>
                <a:gd name="connsiteX36" fmla="*/ 297630 w 608697"/>
                <a:gd name="connsiteY36" fmla="*/ 55890 h 607851"/>
                <a:gd name="connsiteX37" fmla="*/ 365458 w 608697"/>
                <a:gd name="connsiteY37" fmla="*/ 63394 h 607851"/>
                <a:gd name="connsiteX38" fmla="*/ 190103 w 608697"/>
                <a:gd name="connsiteY38" fmla="*/ 190597 h 607851"/>
                <a:gd name="connsiteX39" fmla="*/ 230306 w 608697"/>
                <a:gd name="connsiteY39" fmla="*/ 67043 h 607851"/>
                <a:gd name="connsiteX40" fmla="*/ 297630 w 608697"/>
                <a:gd name="connsiteY40" fmla="*/ 55890 h 607851"/>
                <a:gd name="connsiteX41" fmla="*/ 304349 w 608697"/>
                <a:gd name="connsiteY41" fmla="*/ 24806 h 607851"/>
                <a:gd name="connsiteX42" fmla="*/ 106746 w 608697"/>
                <a:gd name="connsiteY42" fmla="*/ 106597 h 607851"/>
                <a:gd name="connsiteX43" fmla="*/ 24840 w 608697"/>
                <a:gd name="connsiteY43" fmla="*/ 303926 h 607851"/>
                <a:gd name="connsiteX44" fmla="*/ 106746 w 608697"/>
                <a:gd name="connsiteY44" fmla="*/ 501254 h 607851"/>
                <a:gd name="connsiteX45" fmla="*/ 304349 w 608697"/>
                <a:gd name="connsiteY45" fmla="*/ 583045 h 607851"/>
                <a:gd name="connsiteX46" fmla="*/ 501951 w 608697"/>
                <a:gd name="connsiteY46" fmla="*/ 501254 h 607851"/>
                <a:gd name="connsiteX47" fmla="*/ 583857 w 608697"/>
                <a:gd name="connsiteY47" fmla="*/ 303926 h 607851"/>
                <a:gd name="connsiteX48" fmla="*/ 501951 w 608697"/>
                <a:gd name="connsiteY48" fmla="*/ 106597 h 607851"/>
                <a:gd name="connsiteX49" fmla="*/ 304349 w 608697"/>
                <a:gd name="connsiteY49" fmla="*/ 24806 h 607851"/>
                <a:gd name="connsiteX50" fmla="*/ 304349 w 608697"/>
                <a:gd name="connsiteY50" fmla="*/ 0 h 607851"/>
                <a:gd name="connsiteX51" fmla="*/ 608697 w 608697"/>
                <a:gd name="connsiteY51" fmla="*/ 303926 h 607851"/>
                <a:gd name="connsiteX52" fmla="*/ 304349 w 608697"/>
                <a:gd name="connsiteY52" fmla="*/ 607851 h 607851"/>
                <a:gd name="connsiteX53" fmla="*/ 0 w 608697"/>
                <a:gd name="connsiteY53" fmla="*/ 303926 h 607851"/>
                <a:gd name="connsiteX54" fmla="*/ 304349 w 608697"/>
                <a:gd name="connsiteY54" fmla="*/ 0 h 607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608697" h="607851">
                  <a:moveTo>
                    <a:pt x="113399" y="462557"/>
                  </a:moveTo>
                  <a:lnTo>
                    <a:pt x="330105" y="462557"/>
                  </a:lnTo>
                  <a:cubicBezTo>
                    <a:pt x="295044" y="488031"/>
                    <a:pt x="259983" y="513505"/>
                    <a:pt x="224848" y="538979"/>
                  </a:cubicBezTo>
                  <a:cubicBezTo>
                    <a:pt x="181358" y="524305"/>
                    <a:pt x="142716" y="497863"/>
                    <a:pt x="113399" y="462557"/>
                  </a:cubicBezTo>
                  <a:close/>
                  <a:moveTo>
                    <a:pt x="418665" y="417183"/>
                  </a:moveTo>
                  <a:cubicBezTo>
                    <a:pt x="405234" y="458389"/>
                    <a:pt x="391803" y="499595"/>
                    <a:pt x="378446" y="540800"/>
                  </a:cubicBezTo>
                  <a:cubicBezTo>
                    <a:pt x="334571" y="554436"/>
                    <a:pt x="287786" y="555703"/>
                    <a:pt x="243239" y="544452"/>
                  </a:cubicBezTo>
                  <a:cubicBezTo>
                    <a:pt x="301665" y="501979"/>
                    <a:pt x="360165" y="459581"/>
                    <a:pt x="418665" y="417183"/>
                  </a:cubicBezTo>
                  <a:close/>
                  <a:moveTo>
                    <a:pt x="463491" y="328482"/>
                  </a:moveTo>
                  <a:cubicBezTo>
                    <a:pt x="476918" y="369680"/>
                    <a:pt x="490270" y="410877"/>
                    <a:pt x="503696" y="452075"/>
                  </a:cubicBezTo>
                  <a:cubicBezTo>
                    <a:pt x="476246" y="488877"/>
                    <a:pt x="439174" y="517335"/>
                    <a:pt x="396507" y="534321"/>
                  </a:cubicBezTo>
                  <a:cubicBezTo>
                    <a:pt x="418810" y="465708"/>
                    <a:pt x="441188" y="397095"/>
                    <a:pt x="463491" y="328482"/>
                  </a:cubicBezTo>
                  <a:close/>
                  <a:moveTo>
                    <a:pt x="56382" y="320226"/>
                  </a:moveTo>
                  <a:cubicBezTo>
                    <a:pt x="114882" y="362611"/>
                    <a:pt x="173383" y="404996"/>
                    <a:pt x="231808" y="447456"/>
                  </a:cubicBezTo>
                  <a:lnTo>
                    <a:pt x="101675" y="447456"/>
                  </a:lnTo>
                  <a:cubicBezTo>
                    <a:pt x="75111" y="409987"/>
                    <a:pt x="59441" y="365963"/>
                    <a:pt x="56382" y="320226"/>
                  </a:cubicBezTo>
                  <a:close/>
                  <a:moveTo>
                    <a:pt x="447526" y="230396"/>
                  </a:moveTo>
                  <a:cubicBezTo>
                    <a:pt x="482646" y="255874"/>
                    <a:pt x="517691" y="281352"/>
                    <a:pt x="552810" y="306756"/>
                  </a:cubicBezTo>
                  <a:cubicBezTo>
                    <a:pt x="552214" y="352646"/>
                    <a:pt x="539016" y="397493"/>
                    <a:pt x="514484" y="436306"/>
                  </a:cubicBezTo>
                  <a:cubicBezTo>
                    <a:pt x="492190" y="367694"/>
                    <a:pt x="469895" y="299008"/>
                    <a:pt x="447526" y="230396"/>
                  </a:cubicBezTo>
                  <a:close/>
                  <a:moveTo>
                    <a:pt x="94214" y="171545"/>
                  </a:moveTo>
                  <a:cubicBezTo>
                    <a:pt x="116508" y="240157"/>
                    <a:pt x="138803" y="308843"/>
                    <a:pt x="161172" y="377455"/>
                  </a:cubicBezTo>
                  <a:cubicBezTo>
                    <a:pt x="126053" y="351977"/>
                    <a:pt x="91008" y="326499"/>
                    <a:pt x="55888" y="301095"/>
                  </a:cubicBezTo>
                  <a:cubicBezTo>
                    <a:pt x="56410" y="255205"/>
                    <a:pt x="69682" y="210358"/>
                    <a:pt x="94214" y="171545"/>
                  </a:cubicBezTo>
                  <a:close/>
                  <a:moveTo>
                    <a:pt x="376960" y="160395"/>
                  </a:moveTo>
                  <a:lnTo>
                    <a:pt x="507041" y="160395"/>
                  </a:lnTo>
                  <a:cubicBezTo>
                    <a:pt x="533594" y="197864"/>
                    <a:pt x="549257" y="241888"/>
                    <a:pt x="552315" y="287625"/>
                  </a:cubicBezTo>
                  <a:cubicBezTo>
                    <a:pt x="493839" y="245240"/>
                    <a:pt x="435362" y="202855"/>
                    <a:pt x="376960" y="160395"/>
                  </a:cubicBezTo>
                  <a:close/>
                  <a:moveTo>
                    <a:pt x="212260" y="73529"/>
                  </a:moveTo>
                  <a:cubicBezTo>
                    <a:pt x="189942" y="142119"/>
                    <a:pt x="167550" y="210708"/>
                    <a:pt x="145233" y="279298"/>
                  </a:cubicBezTo>
                  <a:cubicBezTo>
                    <a:pt x="131797" y="238114"/>
                    <a:pt x="118436" y="196931"/>
                    <a:pt x="105001" y="155747"/>
                  </a:cubicBezTo>
                  <a:cubicBezTo>
                    <a:pt x="132469" y="118958"/>
                    <a:pt x="169566" y="90509"/>
                    <a:pt x="212260" y="73529"/>
                  </a:cubicBezTo>
                  <a:close/>
                  <a:moveTo>
                    <a:pt x="383849" y="68801"/>
                  </a:moveTo>
                  <a:cubicBezTo>
                    <a:pt x="427340" y="83475"/>
                    <a:pt x="465981" y="109917"/>
                    <a:pt x="495298" y="145223"/>
                  </a:cubicBezTo>
                  <a:lnTo>
                    <a:pt x="278592" y="145223"/>
                  </a:lnTo>
                  <a:cubicBezTo>
                    <a:pt x="313653" y="119749"/>
                    <a:pt x="348714" y="94275"/>
                    <a:pt x="383849" y="68801"/>
                  </a:cubicBezTo>
                  <a:close/>
                  <a:moveTo>
                    <a:pt x="297630" y="55890"/>
                  </a:moveTo>
                  <a:cubicBezTo>
                    <a:pt x="320370" y="55276"/>
                    <a:pt x="343194" y="57771"/>
                    <a:pt x="365458" y="63394"/>
                  </a:cubicBezTo>
                  <a:cubicBezTo>
                    <a:pt x="307056" y="105844"/>
                    <a:pt x="248580" y="148221"/>
                    <a:pt x="190103" y="190597"/>
                  </a:cubicBezTo>
                  <a:cubicBezTo>
                    <a:pt x="203529" y="149412"/>
                    <a:pt x="216955" y="108228"/>
                    <a:pt x="230306" y="67043"/>
                  </a:cubicBezTo>
                  <a:cubicBezTo>
                    <a:pt x="252234" y="60229"/>
                    <a:pt x="274890" y="56505"/>
                    <a:pt x="297630" y="55890"/>
                  </a:cubicBezTo>
                  <a:close/>
                  <a:moveTo>
                    <a:pt x="304349" y="24806"/>
                  </a:moveTo>
                  <a:cubicBezTo>
                    <a:pt x="229679" y="24806"/>
                    <a:pt x="159485" y="53857"/>
                    <a:pt x="106746" y="106597"/>
                  </a:cubicBezTo>
                  <a:cubicBezTo>
                    <a:pt x="53932" y="159263"/>
                    <a:pt x="24840" y="229359"/>
                    <a:pt x="24840" y="303926"/>
                  </a:cubicBezTo>
                  <a:cubicBezTo>
                    <a:pt x="24840" y="378492"/>
                    <a:pt x="53932" y="448588"/>
                    <a:pt x="106746" y="501254"/>
                  </a:cubicBezTo>
                  <a:cubicBezTo>
                    <a:pt x="159485" y="553994"/>
                    <a:pt x="229679" y="583045"/>
                    <a:pt x="304349" y="583045"/>
                  </a:cubicBezTo>
                  <a:cubicBezTo>
                    <a:pt x="379018" y="583045"/>
                    <a:pt x="449213" y="553994"/>
                    <a:pt x="501951" y="501254"/>
                  </a:cubicBezTo>
                  <a:cubicBezTo>
                    <a:pt x="554765" y="448588"/>
                    <a:pt x="583857" y="378492"/>
                    <a:pt x="583857" y="303926"/>
                  </a:cubicBezTo>
                  <a:cubicBezTo>
                    <a:pt x="583857" y="229359"/>
                    <a:pt x="554765" y="159263"/>
                    <a:pt x="501951" y="106597"/>
                  </a:cubicBezTo>
                  <a:cubicBezTo>
                    <a:pt x="449213" y="53857"/>
                    <a:pt x="379018" y="24806"/>
                    <a:pt x="304349" y="24806"/>
                  </a:cubicBezTo>
                  <a:close/>
                  <a:moveTo>
                    <a:pt x="304349" y="0"/>
                  </a:moveTo>
                  <a:cubicBezTo>
                    <a:pt x="472412" y="0"/>
                    <a:pt x="608697" y="136096"/>
                    <a:pt x="608697" y="303926"/>
                  </a:cubicBezTo>
                  <a:cubicBezTo>
                    <a:pt x="608697" y="471755"/>
                    <a:pt x="472412" y="607851"/>
                    <a:pt x="304349" y="607851"/>
                  </a:cubicBezTo>
                  <a:cubicBezTo>
                    <a:pt x="136286" y="607851"/>
                    <a:pt x="0" y="471755"/>
                    <a:pt x="0" y="303926"/>
                  </a:cubicBezTo>
                  <a:cubicBezTo>
                    <a:pt x="0" y="136096"/>
                    <a:pt x="136286" y="0"/>
                    <a:pt x="30434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a:p>
          </p:txBody>
        </p:sp>
      </p:grpSp>
    </p:spTree>
  </p:cSld>
  <p:clrMapOvr>
    <a:masterClrMapping/>
  </p:clrMapOvr>
  <mc:AlternateContent xmlns:mc="http://schemas.openxmlformats.org/markup-compatibility/2006">
    <mc:Choice xmlns:p14="http://schemas.microsoft.com/office/powerpoint/2010/main" Requires="p14">
      <p:transition spd="slow" p14:dur="1600" advTm="0">
        <p14:conveyor dir="l"/>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159"/>
                                        </p:tgtEl>
                                        <p:attrNameLst>
                                          <p:attrName>style.visibility</p:attrName>
                                        </p:attrNameLst>
                                      </p:cBhvr>
                                      <p:to>
                                        <p:strVal val="visible"/>
                                      </p:to>
                                    </p:set>
                                    <p:anim calcmode="lin" valueType="num">
                                      <p:cBhvr>
                                        <p:cTn id="7" dur="500" fill="hold"/>
                                        <p:tgtEl>
                                          <p:spTgt spid="159"/>
                                        </p:tgtEl>
                                        <p:attrNameLst>
                                          <p:attrName>ppt_w</p:attrName>
                                        </p:attrNameLst>
                                      </p:cBhvr>
                                      <p:tavLst>
                                        <p:tav tm="0">
                                          <p:val>
                                            <p:fltVal val="0"/>
                                          </p:val>
                                        </p:tav>
                                        <p:tav tm="100000">
                                          <p:val>
                                            <p:strVal val="#ppt_w"/>
                                          </p:val>
                                        </p:tav>
                                      </p:tavLst>
                                    </p:anim>
                                    <p:anim calcmode="lin" valueType="num">
                                      <p:cBhvr>
                                        <p:cTn id="8" dur="500" fill="hold"/>
                                        <p:tgtEl>
                                          <p:spTgt spid="159"/>
                                        </p:tgtEl>
                                        <p:attrNameLst>
                                          <p:attrName>ppt_h</p:attrName>
                                        </p:attrNameLst>
                                      </p:cBhvr>
                                      <p:tavLst>
                                        <p:tav tm="0">
                                          <p:val>
                                            <p:fltVal val="0"/>
                                          </p:val>
                                        </p:tav>
                                        <p:tav tm="100000">
                                          <p:val>
                                            <p:strVal val="#ppt_h"/>
                                          </p:val>
                                        </p:tav>
                                      </p:tavLst>
                                    </p:anim>
                                    <p:animEffect transition="in" filter="fade">
                                      <p:cBhvr>
                                        <p:cTn id="9" dur="500"/>
                                        <p:tgtEl>
                                          <p:spTgt spid="159"/>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183"/>
                                        </p:tgtEl>
                                        <p:attrNameLst>
                                          <p:attrName>style.visibility</p:attrName>
                                        </p:attrNameLst>
                                      </p:cBhvr>
                                      <p:to>
                                        <p:strVal val="visible"/>
                                      </p:to>
                                    </p:set>
                                    <p:anim calcmode="lin" valueType="num">
                                      <p:cBhvr>
                                        <p:cTn id="13" dur="500" fill="hold"/>
                                        <p:tgtEl>
                                          <p:spTgt spid="183"/>
                                        </p:tgtEl>
                                        <p:attrNameLst>
                                          <p:attrName>ppt_w</p:attrName>
                                        </p:attrNameLst>
                                      </p:cBhvr>
                                      <p:tavLst>
                                        <p:tav tm="0">
                                          <p:val>
                                            <p:fltVal val="0"/>
                                          </p:val>
                                        </p:tav>
                                        <p:tav tm="100000">
                                          <p:val>
                                            <p:strVal val="#ppt_w"/>
                                          </p:val>
                                        </p:tav>
                                      </p:tavLst>
                                    </p:anim>
                                    <p:anim calcmode="lin" valueType="num">
                                      <p:cBhvr>
                                        <p:cTn id="14" dur="500" fill="hold"/>
                                        <p:tgtEl>
                                          <p:spTgt spid="183"/>
                                        </p:tgtEl>
                                        <p:attrNameLst>
                                          <p:attrName>ppt_h</p:attrName>
                                        </p:attrNameLst>
                                      </p:cBhvr>
                                      <p:tavLst>
                                        <p:tav tm="0">
                                          <p:val>
                                            <p:fltVal val="0"/>
                                          </p:val>
                                        </p:tav>
                                        <p:tav tm="100000">
                                          <p:val>
                                            <p:strVal val="#ppt_h"/>
                                          </p:val>
                                        </p:tav>
                                      </p:tavLst>
                                    </p:anim>
                                    <p:animEffect transition="in" filter="fade">
                                      <p:cBhvr>
                                        <p:cTn id="15" dur="500"/>
                                        <p:tgtEl>
                                          <p:spTgt spid="183"/>
                                        </p:tgtEl>
                                      </p:cBhvr>
                                    </p:animEffect>
                                  </p:childTnLst>
                                </p:cTn>
                              </p:par>
                            </p:childTnLst>
                          </p:cTn>
                        </p:par>
                        <p:par>
                          <p:cTn id="16" fill="hold">
                            <p:stCondLst>
                              <p:cond delay="1000"/>
                            </p:stCondLst>
                            <p:childTnLst>
                              <p:par>
                                <p:cTn id="17" presetID="21" presetClass="entr" presetSubtype="1" fill="hold" nodeType="afterEffect">
                                  <p:stCondLst>
                                    <p:cond delay="0"/>
                                  </p:stCondLst>
                                  <p:childTnLst>
                                    <p:set>
                                      <p:cBhvr>
                                        <p:cTn id="18" dur="1" fill="hold">
                                          <p:stCondLst>
                                            <p:cond delay="0"/>
                                          </p:stCondLst>
                                        </p:cTn>
                                        <p:tgtEl>
                                          <p:spTgt spid="46"/>
                                        </p:tgtEl>
                                        <p:attrNameLst>
                                          <p:attrName>style.visibility</p:attrName>
                                        </p:attrNameLst>
                                      </p:cBhvr>
                                      <p:to>
                                        <p:strVal val="visible"/>
                                      </p:to>
                                    </p:set>
                                    <p:animEffect transition="in" filter="wheel(1)">
                                      <p:cBhvr>
                                        <p:cTn id="19" dur="2000"/>
                                        <p:tgtEl>
                                          <p:spTgt spid="46"/>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65">
                                            <p:txEl>
                                              <p:pRg st="0" end="0"/>
                                            </p:txEl>
                                          </p:spTgt>
                                        </p:tgtEl>
                                        <p:attrNameLst>
                                          <p:attrName>style.visibility</p:attrName>
                                        </p:attrNameLst>
                                      </p:cBhvr>
                                      <p:to>
                                        <p:strVal val="visible"/>
                                      </p:to>
                                    </p:set>
                                    <p:anim calcmode="lin" valueType="num">
                                      <p:cBhvr additive="base">
                                        <p:cTn id="24" dur="500" fill="hold"/>
                                        <p:tgtEl>
                                          <p:spTgt spid="165">
                                            <p:txEl>
                                              <p:pRg st="0" end="0"/>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16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65">
                                            <p:txEl>
                                              <p:pRg st="1" end="1"/>
                                            </p:txEl>
                                          </p:spTgt>
                                        </p:tgtEl>
                                        <p:attrNameLst>
                                          <p:attrName>style.visibility</p:attrName>
                                        </p:attrNameLst>
                                      </p:cBhvr>
                                      <p:to>
                                        <p:strVal val="visible"/>
                                      </p:to>
                                    </p:set>
                                    <p:anim calcmode="lin" valueType="num">
                                      <p:cBhvr additive="base">
                                        <p:cTn id="30" dur="500" fill="hold"/>
                                        <p:tgtEl>
                                          <p:spTgt spid="165">
                                            <p:txEl>
                                              <p:pRg st="1" end="1"/>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16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65">
                                            <p:txEl>
                                              <p:pRg st="2" end="2"/>
                                            </p:txEl>
                                          </p:spTgt>
                                        </p:tgtEl>
                                        <p:attrNameLst>
                                          <p:attrName>style.visibility</p:attrName>
                                        </p:attrNameLst>
                                      </p:cBhvr>
                                      <p:to>
                                        <p:strVal val="visible"/>
                                      </p:to>
                                    </p:set>
                                    <p:anim calcmode="lin" valueType="num">
                                      <p:cBhvr additive="base">
                                        <p:cTn id="36" dur="500" fill="hold"/>
                                        <p:tgtEl>
                                          <p:spTgt spid="165">
                                            <p:txEl>
                                              <p:pRg st="2" end="2"/>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16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165">
                                            <p:txEl>
                                              <p:pRg st="3" end="3"/>
                                            </p:txEl>
                                          </p:spTgt>
                                        </p:tgtEl>
                                        <p:attrNameLst>
                                          <p:attrName>style.visibility</p:attrName>
                                        </p:attrNameLst>
                                      </p:cBhvr>
                                      <p:to>
                                        <p:strVal val="visible"/>
                                      </p:to>
                                    </p:set>
                                    <p:anim calcmode="lin" valueType="num">
                                      <p:cBhvr additive="base">
                                        <p:cTn id="42" dur="500" fill="hold"/>
                                        <p:tgtEl>
                                          <p:spTgt spid="165">
                                            <p:txEl>
                                              <p:pRg st="3" end="3"/>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16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165">
                                            <p:txEl>
                                              <p:pRg st="4" end="4"/>
                                            </p:txEl>
                                          </p:spTgt>
                                        </p:tgtEl>
                                        <p:attrNameLst>
                                          <p:attrName>style.visibility</p:attrName>
                                        </p:attrNameLst>
                                      </p:cBhvr>
                                      <p:to>
                                        <p:strVal val="visible"/>
                                      </p:to>
                                    </p:set>
                                    <p:anim calcmode="lin" valueType="num">
                                      <p:cBhvr additive="base">
                                        <p:cTn id="48" dur="500" fill="hold"/>
                                        <p:tgtEl>
                                          <p:spTgt spid="165">
                                            <p:txEl>
                                              <p:pRg st="4" end="4"/>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16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165">
                                            <p:txEl>
                                              <p:pRg st="5" end="5"/>
                                            </p:txEl>
                                          </p:spTgt>
                                        </p:tgtEl>
                                        <p:attrNameLst>
                                          <p:attrName>style.visibility</p:attrName>
                                        </p:attrNameLst>
                                      </p:cBhvr>
                                      <p:to>
                                        <p:strVal val="visible"/>
                                      </p:to>
                                    </p:set>
                                    <p:anim calcmode="lin" valueType="num">
                                      <p:cBhvr additive="base">
                                        <p:cTn id="54" dur="500" fill="hold"/>
                                        <p:tgtEl>
                                          <p:spTgt spid="165">
                                            <p:txEl>
                                              <p:pRg st="5" end="5"/>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16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165">
                                            <p:txEl>
                                              <p:pRg st="6" end="6"/>
                                            </p:txEl>
                                          </p:spTgt>
                                        </p:tgtEl>
                                        <p:attrNameLst>
                                          <p:attrName>style.visibility</p:attrName>
                                        </p:attrNameLst>
                                      </p:cBhvr>
                                      <p:to>
                                        <p:strVal val="visible"/>
                                      </p:to>
                                    </p:set>
                                    <p:anim calcmode="lin" valueType="num">
                                      <p:cBhvr additive="base">
                                        <p:cTn id="60" dur="500" fill="hold"/>
                                        <p:tgtEl>
                                          <p:spTgt spid="165">
                                            <p:txEl>
                                              <p:pRg st="6" end="6"/>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16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165">
                                            <p:txEl>
                                              <p:pRg st="7" end="7"/>
                                            </p:txEl>
                                          </p:spTgt>
                                        </p:tgtEl>
                                        <p:attrNameLst>
                                          <p:attrName>style.visibility</p:attrName>
                                        </p:attrNameLst>
                                      </p:cBhvr>
                                      <p:to>
                                        <p:strVal val="visible"/>
                                      </p:to>
                                    </p:set>
                                    <p:anim calcmode="lin" valueType="num">
                                      <p:cBhvr additive="base">
                                        <p:cTn id="66" dur="500" fill="hold"/>
                                        <p:tgtEl>
                                          <p:spTgt spid="165">
                                            <p:txEl>
                                              <p:pRg st="7" end="7"/>
                                            </p:txEl>
                                          </p:spTgt>
                                        </p:tgtEl>
                                        <p:attrNameLst>
                                          <p:attrName>ppt_x</p:attrName>
                                        </p:attrNameLst>
                                      </p:cBhvr>
                                      <p:tavLst>
                                        <p:tav tm="0">
                                          <p:val>
                                            <p:strVal val="#ppt_x"/>
                                          </p:val>
                                        </p:tav>
                                        <p:tav tm="100000">
                                          <p:val>
                                            <p:strVal val="#ppt_x"/>
                                          </p:val>
                                        </p:tav>
                                      </p:tavLst>
                                    </p:anim>
                                    <p:anim calcmode="lin" valueType="num">
                                      <p:cBhvr additive="base">
                                        <p:cTn id="67" dur="500" fill="hold"/>
                                        <p:tgtEl>
                                          <p:spTgt spid="16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2" presetClass="entr" presetSubtype="4" fill="hold" grpId="0" nodeType="clickEffect">
                                  <p:stCondLst>
                                    <p:cond delay="0"/>
                                  </p:stCondLst>
                                  <p:childTnLst>
                                    <p:set>
                                      <p:cBhvr>
                                        <p:cTn id="71" dur="1" fill="hold">
                                          <p:stCondLst>
                                            <p:cond delay="0"/>
                                          </p:stCondLst>
                                        </p:cTn>
                                        <p:tgtEl>
                                          <p:spTgt spid="165">
                                            <p:txEl>
                                              <p:pRg st="8" end="8"/>
                                            </p:txEl>
                                          </p:spTgt>
                                        </p:tgtEl>
                                        <p:attrNameLst>
                                          <p:attrName>style.visibility</p:attrName>
                                        </p:attrNameLst>
                                      </p:cBhvr>
                                      <p:to>
                                        <p:strVal val="visible"/>
                                      </p:to>
                                    </p:set>
                                    <p:anim calcmode="lin" valueType="num">
                                      <p:cBhvr additive="base">
                                        <p:cTn id="72" dur="500" fill="hold"/>
                                        <p:tgtEl>
                                          <p:spTgt spid="165">
                                            <p:txEl>
                                              <p:pRg st="8" end="8"/>
                                            </p:txEl>
                                          </p:spTgt>
                                        </p:tgtEl>
                                        <p:attrNameLst>
                                          <p:attrName>ppt_x</p:attrName>
                                        </p:attrNameLst>
                                      </p:cBhvr>
                                      <p:tavLst>
                                        <p:tav tm="0">
                                          <p:val>
                                            <p:strVal val="#ppt_x"/>
                                          </p:val>
                                        </p:tav>
                                        <p:tav tm="100000">
                                          <p:val>
                                            <p:strVal val="#ppt_x"/>
                                          </p:val>
                                        </p:tav>
                                      </p:tavLst>
                                    </p:anim>
                                    <p:anim calcmode="lin" valueType="num">
                                      <p:cBhvr additive="base">
                                        <p:cTn id="73" dur="500" fill="hold"/>
                                        <p:tgtEl>
                                          <p:spTgt spid="16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2" presetClass="entr" presetSubtype="4" fill="hold" grpId="0" nodeType="clickEffect">
                                  <p:stCondLst>
                                    <p:cond delay="0"/>
                                  </p:stCondLst>
                                  <p:childTnLst>
                                    <p:set>
                                      <p:cBhvr>
                                        <p:cTn id="77" dur="1" fill="hold">
                                          <p:stCondLst>
                                            <p:cond delay="0"/>
                                          </p:stCondLst>
                                        </p:cTn>
                                        <p:tgtEl>
                                          <p:spTgt spid="165">
                                            <p:txEl>
                                              <p:pRg st="9" end="9"/>
                                            </p:txEl>
                                          </p:spTgt>
                                        </p:tgtEl>
                                        <p:attrNameLst>
                                          <p:attrName>style.visibility</p:attrName>
                                        </p:attrNameLst>
                                      </p:cBhvr>
                                      <p:to>
                                        <p:strVal val="visible"/>
                                      </p:to>
                                    </p:set>
                                    <p:anim calcmode="lin" valueType="num">
                                      <p:cBhvr additive="base">
                                        <p:cTn id="78" dur="500" fill="hold"/>
                                        <p:tgtEl>
                                          <p:spTgt spid="165">
                                            <p:txEl>
                                              <p:pRg st="9" end="9"/>
                                            </p:txEl>
                                          </p:spTgt>
                                        </p:tgtEl>
                                        <p:attrNameLst>
                                          <p:attrName>ppt_x</p:attrName>
                                        </p:attrNameLst>
                                      </p:cBhvr>
                                      <p:tavLst>
                                        <p:tav tm="0">
                                          <p:val>
                                            <p:strVal val="#ppt_x"/>
                                          </p:val>
                                        </p:tav>
                                        <p:tav tm="100000">
                                          <p:val>
                                            <p:strVal val="#ppt_x"/>
                                          </p:val>
                                        </p:tav>
                                      </p:tavLst>
                                    </p:anim>
                                    <p:anim calcmode="lin" valueType="num">
                                      <p:cBhvr additive="base">
                                        <p:cTn id="79" dur="500" fill="hold"/>
                                        <p:tgtEl>
                                          <p:spTgt spid="165">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2" presetClass="entr" presetSubtype="4" fill="hold" grpId="0" nodeType="clickEffect">
                                  <p:stCondLst>
                                    <p:cond delay="0"/>
                                  </p:stCondLst>
                                  <p:childTnLst>
                                    <p:set>
                                      <p:cBhvr>
                                        <p:cTn id="83" dur="1" fill="hold">
                                          <p:stCondLst>
                                            <p:cond delay="0"/>
                                          </p:stCondLst>
                                        </p:cTn>
                                        <p:tgtEl>
                                          <p:spTgt spid="186">
                                            <p:txEl>
                                              <p:pRg st="0" end="0"/>
                                            </p:txEl>
                                          </p:spTgt>
                                        </p:tgtEl>
                                        <p:attrNameLst>
                                          <p:attrName>style.visibility</p:attrName>
                                        </p:attrNameLst>
                                      </p:cBhvr>
                                      <p:to>
                                        <p:strVal val="visible"/>
                                      </p:to>
                                    </p:set>
                                    <p:anim calcmode="lin" valueType="num">
                                      <p:cBhvr additive="base">
                                        <p:cTn id="84" dur="500" fill="hold"/>
                                        <p:tgtEl>
                                          <p:spTgt spid="186">
                                            <p:txEl>
                                              <p:pRg st="0" end="0"/>
                                            </p:txEl>
                                          </p:spTgt>
                                        </p:tgtEl>
                                        <p:attrNameLst>
                                          <p:attrName>ppt_x</p:attrName>
                                        </p:attrNameLst>
                                      </p:cBhvr>
                                      <p:tavLst>
                                        <p:tav tm="0">
                                          <p:val>
                                            <p:strVal val="#ppt_x"/>
                                          </p:val>
                                        </p:tav>
                                        <p:tav tm="100000">
                                          <p:val>
                                            <p:strVal val="#ppt_x"/>
                                          </p:val>
                                        </p:tav>
                                      </p:tavLst>
                                    </p:anim>
                                    <p:anim calcmode="lin" valueType="num">
                                      <p:cBhvr additive="base">
                                        <p:cTn id="85" dur="500" fill="hold"/>
                                        <p:tgtEl>
                                          <p:spTgt spid="18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2" presetClass="entr" presetSubtype="4" fill="hold" grpId="0" nodeType="clickEffect">
                                  <p:stCondLst>
                                    <p:cond delay="0"/>
                                  </p:stCondLst>
                                  <p:childTnLst>
                                    <p:set>
                                      <p:cBhvr>
                                        <p:cTn id="89" dur="1" fill="hold">
                                          <p:stCondLst>
                                            <p:cond delay="0"/>
                                          </p:stCondLst>
                                        </p:cTn>
                                        <p:tgtEl>
                                          <p:spTgt spid="186">
                                            <p:txEl>
                                              <p:pRg st="1" end="1"/>
                                            </p:txEl>
                                          </p:spTgt>
                                        </p:tgtEl>
                                        <p:attrNameLst>
                                          <p:attrName>style.visibility</p:attrName>
                                        </p:attrNameLst>
                                      </p:cBhvr>
                                      <p:to>
                                        <p:strVal val="visible"/>
                                      </p:to>
                                    </p:set>
                                    <p:anim calcmode="lin" valueType="num">
                                      <p:cBhvr additive="base">
                                        <p:cTn id="90" dur="500" fill="hold"/>
                                        <p:tgtEl>
                                          <p:spTgt spid="186">
                                            <p:txEl>
                                              <p:pRg st="1" end="1"/>
                                            </p:txEl>
                                          </p:spTgt>
                                        </p:tgtEl>
                                        <p:attrNameLst>
                                          <p:attrName>ppt_x</p:attrName>
                                        </p:attrNameLst>
                                      </p:cBhvr>
                                      <p:tavLst>
                                        <p:tav tm="0">
                                          <p:val>
                                            <p:strVal val="#ppt_x"/>
                                          </p:val>
                                        </p:tav>
                                        <p:tav tm="100000">
                                          <p:val>
                                            <p:strVal val="#ppt_x"/>
                                          </p:val>
                                        </p:tav>
                                      </p:tavLst>
                                    </p:anim>
                                    <p:anim calcmode="lin" valueType="num">
                                      <p:cBhvr additive="base">
                                        <p:cTn id="91" dur="500" fill="hold"/>
                                        <p:tgtEl>
                                          <p:spTgt spid="18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2" presetClass="entr" presetSubtype="4" fill="hold" grpId="0" nodeType="clickEffect">
                                  <p:stCondLst>
                                    <p:cond delay="0"/>
                                  </p:stCondLst>
                                  <p:childTnLst>
                                    <p:set>
                                      <p:cBhvr>
                                        <p:cTn id="95" dur="1" fill="hold">
                                          <p:stCondLst>
                                            <p:cond delay="0"/>
                                          </p:stCondLst>
                                        </p:cTn>
                                        <p:tgtEl>
                                          <p:spTgt spid="186">
                                            <p:txEl>
                                              <p:pRg st="2" end="2"/>
                                            </p:txEl>
                                          </p:spTgt>
                                        </p:tgtEl>
                                        <p:attrNameLst>
                                          <p:attrName>style.visibility</p:attrName>
                                        </p:attrNameLst>
                                      </p:cBhvr>
                                      <p:to>
                                        <p:strVal val="visible"/>
                                      </p:to>
                                    </p:set>
                                    <p:anim calcmode="lin" valueType="num">
                                      <p:cBhvr additive="base">
                                        <p:cTn id="96" dur="500" fill="hold"/>
                                        <p:tgtEl>
                                          <p:spTgt spid="186">
                                            <p:txEl>
                                              <p:pRg st="2" end="2"/>
                                            </p:txEl>
                                          </p:spTgt>
                                        </p:tgtEl>
                                        <p:attrNameLst>
                                          <p:attrName>ppt_x</p:attrName>
                                        </p:attrNameLst>
                                      </p:cBhvr>
                                      <p:tavLst>
                                        <p:tav tm="0">
                                          <p:val>
                                            <p:strVal val="#ppt_x"/>
                                          </p:val>
                                        </p:tav>
                                        <p:tav tm="100000">
                                          <p:val>
                                            <p:strVal val="#ppt_x"/>
                                          </p:val>
                                        </p:tav>
                                      </p:tavLst>
                                    </p:anim>
                                    <p:anim calcmode="lin" valueType="num">
                                      <p:cBhvr additive="base">
                                        <p:cTn id="97" dur="500" fill="hold"/>
                                        <p:tgtEl>
                                          <p:spTgt spid="18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8" fill="hold">
                      <p:stCondLst>
                        <p:cond delay="indefinite"/>
                      </p:stCondLst>
                      <p:childTnLst>
                        <p:par>
                          <p:cTn id="99" fill="hold">
                            <p:stCondLst>
                              <p:cond delay="0"/>
                            </p:stCondLst>
                            <p:childTnLst>
                              <p:par>
                                <p:cTn id="100" presetID="2" presetClass="entr" presetSubtype="4" fill="hold" grpId="0" nodeType="clickEffect">
                                  <p:stCondLst>
                                    <p:cond delay="0"/>
                                  </p:stCondLst>
                                  <p:childTnLst>
                                    <p:set>
                                      <p:cBhvr>
                                        <p:cTn id="101" dur="1" fill="hold">
                                          <p:stCondLst>
                                            <p:cond delay="0"/>
                                          </p:stCondLst>
                                        </p:cTn>
                                        <p:tgtEl>
                                          <p:spTgt spid="186">
                                            <p:txEl>
                                              <p:pRg st="3" end="3"/>
                                            </p:txEl>
                                          </p:spTgt>
                                        </p:tgtEl>
                                        <p:attrNameLst>
                                          <p:attrName>style.visibility</p:attrName>
                                        </p:attrNameLst>
                                      </p:cBhvr>
                                      <p:to>
                                        <p:strVal val="visible"/>
                                      </p:to>
                                    </p:set>
                                    <p:anim calcmode="lin" valueType="num">
                                      <p:cBhvr additive="base">
                                        <p:cTn id="102" dur="500" fill="hold"/>
                                        <p:tgtEl>
                                          <p:spTgt spid="186">
                                            <p:txEl>
                                              <p:pRg st="3" end="3"/>
                                            </p:txEl>
                                          </p:spTgt>
                                        </p:tgtEl>
                                        <p:attrNameLst>
                                          <p:attrName>ppt_x</p:attrName>
                                        </p:attrNameLst>
                                      </p:cBhvr>
                                      <p:tavLst>
                                        <p:tav tm="0">
                                          <p:val>
                                            <p:strVal val="#ppt_x"/>
                                          </p:val>
                                        </p:tav>
                                        <p:tav tm="100000">
                                          <p:val>
                                            <p:strVal val="#ppt_x"/>
                                          </p:val>
                                        </p:tav>
                                      </p:tavLst>
                                    </p:anim>
                                    <p:anim calcmode="lin" valueType="num">
                                      <p:cBhvr additive="base">
                                        <p:cTn id="103" dur="500" fill="hold"/>
                                        <p:tgtEl>
                                          <p:spTgt spid="18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04" fill="hold">
                      <p:stCondLst>
                        <p:cond delay="indefinite"/>
                      </p:stCondLst>
                      <p:childTnLst>
                        <p:par>
                          <p:cTn id="105" fill="hold">
                            <p:stCondLst>
                              <p:cond delay="0"/>
                            </p:stCondLst>
                            <p:childTnLst>
                              <p:par>
                                <p:cTn id="106" presetID="2" presetClass="entr" presetSubtype="4" fill="hold" grpId="0" nodeType="clickEffect">
                                  <p:stCondLst>
                                    <p:cond delay="0"/>
                                  </p:stCondLst>
                                  <p:childTnLst>
                                    <p:set>
                                      <p:cBhvr>
                                        <p:cTn id="107" dur="1" fill="hold">
                                          <p:stCondLst>
                                            <p:cond delay="0"/>
                                          </p:stCondLst>
                                        </p:cTn>
                                        <p:tgtEl>
                                          <p:spTgt spid="186">
                                            <p:txEl>
                                              <p:pRg st="4" end="4"/>
                                            </p:txEl>
                                          </p:spTgt>
                                        </p:tgtEl>
                                        <p:attrNameLst>
                                          <p:attrName>style.visibility</p:attrName>
                                        </p:attrNameLst>
                                      </p:cBhvr>
                                      <p:to>
                                        <p:strVal val="visible"/>
                                      </p:to>
                                    </p:set>
                                    <p:anim calcmode="lin" valueType="num">
                                      <p:cBhvr additive="base">
                                        <p:cTn id="108" dur="500" fill="hold"/>
                                        <p:tgtEl>
                                          <p:spTgt spid="186">
                                            <p:txEl>
                                              <p:pRg st="4" end="4"/>
                                            </p:txEl>
                                          </p:spTgt>
                                        </p:tgtEl>
                                        <p:attrNameLst>
                                          <p:attrName>ppt_x</p:attrName>
                                        </p:attrNameLst>
                                      </p:cBhvr>
                                      <p:tavLst>
                                        <p:tav tm="0">
                                          <p:val>
                                            <p:strVal val="#ppt_x"/>
                                          </p:val>
                                        </p:tav>
                                        <p:tav tm="100000">
                                          <p:val>
                                            <p:strVal val="#ppt_x"/>
                                          </p:val>
                                        </p:tav>
                                      </p:tavLst>
                                    </p:anim>
                                    <p:anim calcmode="lin" valueType="num">
                                      <p:cBhvr additive="base">
                                        <p:cTn id="109" dur="500" fill="hold"/>
                                        <p:tgtEl>
                                          <p:spTgt spid="18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10" fill="hold">
                      <p:stCondLst>
                        <p:cond delay="indefinite"/>
                      </p:stCondLst>
                      <p:childTnLst>
                        <p:par>
                          <p:cTn id="111" fill="hold">
                            <p:stCondLst>
                              <p:cond delay="0"/>
                            </p:stCondLst>
                            <p:childTnLst>
                              <p:par>
                                <p:cTn id="112" presetID="2" presetClass="entr" presetSubtype="4" fill="hold" grpId="0" nodeType="clickEffect">
                                  <p:stCondLst>
                                    <p:cond delay="0"/>
                                  </p:stCondLst>
                                  <p:childTnLst>
                                    <p:set>
                                      <p:cBhvr>
                                        <p:cTn id="113" dur="1" fill="hold">
                                          <p:stCondLst>
                                            <p:cond delay="0"/>
                                          </p:stCondLst>
                                        </p:cTn>
                                        <p:tgtEl>
                                          <p:spTgt spid="186">
                                            <p:txEl>
                                              <p:pRg st="5" end="5"/>
                                            </p:txEl>
                                          </p:spTgt>
                                        </p:tgtEl>
                                        <p:attrNameLst>
                                          <p:attrName>style.visibility</p:attrName>
                                        </p:attrNameLst>
                                      </p:cBhvr>
                                      <p:to>
                                        <p:strVal val="visible"/>
                                      </p:to>
                                    </p:set>
                                    <p:anim calcmode="lin" valueType="num">
                                      <p:cBhvr additive="base">
                                        <p:cTn id="114" dur="500" fill="hold"/>
                                        <p:tgtEl>
                                          <p:spTgt spid="186">
                                            <p:txEl>
                                              <p:pRg st="5" end="5"/>
                                            </p:txEl>
                                          </p:spTgt>
                                        </p:tgtEl>
                                        <p:attrNameLst>
                                          <p:attrName>ppt_x</p:attrName>
                                        </p:attrNameLst>
                                      </p:cBhvr>
                                      <p:tavLst>
                                        <p:tav tm="0">
                                          <p:val>
                                            <p:strVal val="#ppt_x"/>
                                          </p:val>
                                        </p:tav>
                                        <p:tav tm="100000">
                                          <p:val>
                                            <p:strVal val="#ppt_x"/>
                                          </p:val>
                                        </p:tav>
                                      </p:tavLst>
                                    </p:anim>
                                    <p:anim calcmode="lin" valueType="num">
                                      <p:cBhvr additive="base">
                                        <p:cTn id="115" dur="500" fill="hold"/>
                                        <p:tgtEl>
                                          <p:spTgt spid="18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16" fill="hold">
                      <p:stCondLst>
                        <p:cond delay="indefinite"/>
                      </p:stCondLst>
                      <p:childTnLst>
                        <p:par>
                          <p:cTn id="117" fill="hold">
                            <p:stCondLst>
                              <p:cond delay="0"/>
                            </p:stCondLst>
                            <p:childTnLst>
                              <p:par>
                                <p:cTn id="118" presetID="2" presetClass="entr" presetSubtype="4" fill="hold" grpId="0" nodeType="clickEffect">
                                  <p:stCondLst>
                                    <p:cond delay="0"/>
                                  </p:stCondLst>
                                  <p:childTnLst>
                                    <p:set>
                                      <p:cBhvr>
                                        <p:cTn id="119" dur="1" fill="hold">
                                          <p:stCondLst>
                                            <p:cond delay="0"/>
                                          </p:stCondLst>
                                        </p:cTn>
                                        <p:tgtEl>
                                          <p:spTgt spid="186">
                                            <p:txEl>
                                              <p:pRg st="6" end="6"/>
                                            </p:txEl>
                                          </p:spTgt>
                                        </p:tgtEl>
                                        <p:attrNameLst>
                                          <p:attrName>style.visibility</p:attrName>
                                        </p:attrNameLst>
                                      </p:cBhvr>
                                      <p:to>
                                        <p:strVal val="visible"/>
                                      </p:to>
                                    </p:set>
                                    <p:anim calcmode="lin" valueType="num">
                                      <p:cBhvr additive="base">
                                        <p:cTn id="120" dur="500" fill="hold"/>
                                        <p:tgtEl>
                                          <p:spTgt spid="186">
                                            <p:txEl>
                                              <p:pRg st="6" end="6"/>
                                            </p:txEl>
                                          </p:spTgt>
                                        </p:tgtEl>
                                        <p:attrNameLst>
                                          <p:attrName>ppt_x</p:attrName>
                                        </p:attrNameLst>
                                      </p:cBhvr>
                                      <p:tavLst>
                                        <p:tav tm="0">
                                          <p:val>
                                            <p:strVal val="#ppt_x"/>
                                          </p:val>
                                        </p:tav>
                                        <p:tav tm="100000">
                                          <p:val>
                                            <p:strVal val="#ppt_x"/>
                                          </p:val>
                                        </p:tav>
                                      </p:tavLst>
                                    </p:anim>
                                    <p:anim calcmode="lin" valueType="num">
                                      <p:cBhvr additive="base">
                                        <p:cTn id="121" dur="500" fill="hold"/>
                                        <p:tgtEl>
                                          <p:spTgt spid="18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 grpId="0" build="p"/>
      <p:bldP spid="18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330395"/>
            <a:ext cx="952409" cy="1055710"/>
            <a:chOff x="-1" y="1447994"/>
            <a:chExt cx="2805034" cy="3109278"/>
          </a:xfrm>
        </p:grpSpPr>
        <p:sp>
          <p:nvSpPr>
            <p:cNvPr id="3" name="等腰三角形 2"/>
            <p:cNvSpPr/>
            <p:nvPr/>
          </p:nvSpPr>
          <p:spPr>
            <a:xfrm rot="5400000">
              <a:off x="1494447" y="1952797"/>
              <a:ext cx="1407667" cy="121350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4" name="等腰三角形 3"/>
            <p:cNvSpPr/>
            <p:nvPr/>
          </p:nvSpPr>
          <p:spPr>
            <a:xfrm rot="5400000">
              <a:off x="1071974" y="2824215"/>
              <a:ext cx="1861431" cy="1604683"/>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5" name="等腰三角形 4"/>
            <p:cNvSpPr/>
            <p:nvPr/>
          </p:nvSpPr>
          <p:spPr>
            <a:xfrm rot="5400000">
              <a:off x="666283" y="1922036"/>
              <a:ext cx="573627" cy="494506"/>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6" name="等腰三角形 5"/>
            <p:cNvSpPr/>
            <p:nvPr/>
          </p:nvSpPr>
          <p:spPr>
            <a:xfrm rot="5400000">
              <a:off x="25871" y="2603510"/>
              <a:ext cx="1757001" cy="151465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8" name="等腰三角形 7"/>
            <p:cNvSpPr/>
            <p:nvPr/>
          </p:nvSpPr>
          <p:spPr>
            <a:xfrm rot="5400000">
              <a:off x="-123297" y="1571295"/>
              <a:ext cx="1787853" cy="15412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9" name="等腰三角形 8"/>
            <p:cNvSpPr/>
            <p:nvPr/>
          </p:nvSpPr>
          <p:spPr>
            <a:xfrm rot="5400000">
              <a:off x="-41147" y="2301117"/>
              <a:ext cx="596655" cy="514358"/>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0" name="等腰三角形 9"/>
            <p:cNvSpPr/>
            <p:nvPr/>
          </p:nvSpPr>
          <p:spPr>
            <a:xfrm rot="5400000">
              <a:off x="-50998" y="3868826"/>
              <a:ext cx="739443" cy="63745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grpSp>
      <p:cxnSp>
        <p:nvCxnSpPr>
          <p:cNvPr id="42" name="直接连接符 41"/>
          <p:cNvCxnSpPr/>
          <p:nvPr/>
        </p:nvCxnSpPr>
        <p:spPr>
          <a:xfrm flipH="1">
            <a:off x="3819306" y="710604"/>
            <a:ext cx="178924" cy="178925"/>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3" name="直接连接符 42"/>
          <p:cNvCxnSpPr/>
          <p:nvPr/>
        </p:nvCxnSpPr>
        <p:spPr>
          <a:xfrm flipH="1">
            <a:off x="2938521" y="387606"/>
            <a:ext cx="207937" cy="207938"/>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5" name="直接连接符 44"/>
          <p:cNvCxnSpPr/>
          <p:nvPr/>
        </p:nvCxnSpPr>
        <p:spPr>
          <a:xfrm flipH="1">
            <a:off x="1878241" y="710604"/>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7" name="直接连接符 46"/>
          <p:cNvCxnSpPr/>
          <p:nvPr/>
        </p:nvCxnSpPr>
        <p:spPr>
          <a:xfrm flipH="1">
            <a:off x="2654821" y="930938"/>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8" name="直接连接符 47"/>
          <p:cNvCxnSpPr/>
          <p:nvPr/>
        </p:nvCxnSpPr>
        <p:spPr>
          <a:xfrm flipH="1">
            <a:off x="1507058" y="976290"/>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grpSp>
        <p:nvGrpSpPr>
          <p:cNvPr id="7" name="组合 6"/>
          <p:cNvGrpSpPr/>
          <p:nvPr/>
        </p:nvGrpSpPr>
        <p:grpSpPr>
          <a:xfrm>
            <a:off x="574071" y="1386104"/>
            <a:ext cx="11005948" cy="5084289"/>
            <a:chOff x="1088346" y="1882953"/>
            <a:chExt cx="2340655" cy="3832767"/>
          </a:xfrm>
        </p:grpSpPr>
        <p:sp>
          <p:nvSpPr>
            <p:cNvPr id="25" name="任意多边形 29"/>
            <p:cNvSpPr/>
            <p:nvPr/>
          </p:nvSpPr>
          <p:spPr>
            <a:xfrm>
              <a:off x="1088346" y="1882953"/>
              <a:ext cx="2340655" cy="3303463"/>
            </a:xfrm>
            <a:custGeom>
              <a:avLst/>
              <a:gdLst>
                <a:gd name="connsiteX0" fmla="*/ 125412 w 2340655"/>
                <a:gd name="connsiteY0" fmla="*/ 0 h 3303463"/>
                <a:gd name="connsiteX1" fmla="*/ 2215243 w 2340655"/>
                <a:gd name="connsiteY1" fmla="*/ 0 h 3303463"/>
                <a:gd name="connsiteX2" fmla="*/ 2340655 w 2340655"/>
                <a:gd name="connsiteY2" fmla="*/ 125412 h 3303463"/>
                <a:gd name="connsiteX3" fmla="*/ 2340655 w 2340655"/>
                <a:gd name="connsiteY3" fmla="*/ 3110698 h 3303463"/>
                <a:gd name="connsiteX4" fmla="*/ 2186469 w 2340655"/>
                <a:gd name="connsiteY4" fmla="*/ 3138123 h 3303463"/>
                <a:gd name="connsiteX5" fmla="*/ 1208541 w 2340655"/>
                <a:gd name="connsiteY5" fmla="*/ 3299368 h 3303463"/>
                <a:gd name="connsiteX6" fmla="*/ 226 w 2340655"/>
                <a:gd name="connsiteY6" fmla="*/ 3201396 h 3303463"/>
                <a:gd name="connsiteX7" fmla="*/ 0 w 2340655"/>
                <a:gd name="connsiteY7" fmla="*/ 3201358 h 3303463"/>
                <a:gd name="connsiteX8" fmla="*/ 0 w 2340655"/>
                <a:gd name="connsiteY8" fmla="*/ 125412 h 3303463"/>
                <a:gd name="connsiteX9" fmla="*/ 125412 w 2340655"/>
                <a:gd name="connsiteY9" fmla="*/ 0 h 3303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340655" h="3303463">
                  <a:moveTo>
                    <a:pt x="125412" y="0"/>
                  </a:moveTo>
                  <a:lnTo>
                    <a:pt x="2215243" y="0"/>
                  </a:lnTo>
                  <a:cubicBezTo>
                    <a:pt x="2284506" y="0"/>
                    <a:pt x="2340655" y="56149"/>
                    <a:pt x="2340655" y="125412"/>
                  </a:cubicBezTo>
                  <a:lnTo>
                    <a:pt x="2340655" y="3110698"/>
                  </a:lnTo>
                  <a:lnTo>
                    <a:pt x="2186469" y="3138123"/>
                  </a:lnTo>
                  <a:cubicBezTo>
                    <a:pt x="1862024" y="3203098"/>
                    <a:pt x="1521506" y="3284400"/>
                    <a:pt x="1208541" y="3299368"/>
                  </a:cubicBezTo>
                  <a:cubicBezTo>
                    <a:pt x="791255" y="3319325"/>
                    <a:pt x="410255" y="3263082"/>
                    <a:pt x="226" y="3201396"/>
                  </a:cubicBezTo>
                  <a:lnTo>
                    <a:pt x="0" y="3201358"/>
                  </a:lnTo>
                  <a:lnTo>
                    <a:pt x="0" y="125412"/>
                  </a:lnTo>
                  <a:cubicBezTo>
                    <a:pt x="0" y="56149"/>
                    <a:pt x="56149" y="0"/>
                    <a:pt x="125412" y="0"/>
                  </a:cubicBezTo>
                  <a:close/>
                </a:path>
              </a:pathLst>
            </a:custGeom>
            <a:noFill/>
            <a:ln w="9525">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latin typeface="Arial" panose="020B0604020202020204"/>
                <a:ea typeface="微软雅黑" panose="020B0503020204020204" pitchFamily="34" charset="-122"/>
              </a:endParaRPr>
            </a:p>
          </p:txBody>
        </p:sp>
        <p:sp>
          <p:nvSpPr>
            <p:cNvPr id="58" name="任意多边形 31"/>
            <p:cNvSpPr/>
            <p:nvPr/>
          </p:nvSpPr>
          <p:spPr>
            <a:xfrm>
              <a:off x="1088346" y="4993651"/>
              <a:ext cx="2340655" cy="722069"/>
            </a:xfrm>
            <a:custGeom>
              <a:avLst/>
              <a:gdLst>
                <a:gd name="connsiteX0" fmla="*/ 2340655 w 2340655"/>
                <a:gd name="connsiteY0" fmla="*/ 0 h 722069"/>
                <a:gd name="connsiteX1" fmla="*/ 2340655 w 2340655"/>
                <a:gd name="connsiteY1" fmla="*/ 596657 h 722069"/>
                <a:gd name="connsiteX2" fmla="*/ 2215243 w 2340655"/>
                <a:gd name="connsiteY2" fmla="*/ 722069 h 722069"/>
                <a:gd name="connsiteX3" fmla="*/ 125412 w 2340655"/>
                <a:gd name="connsiteY3" fmla="*/ 722069 h 722069"/>
                <a:gd name="connsiteX4" fmla="*/ 0 w 2340655"/>
                <a:gd name="connsiteY4" fmla="*/ 596657 h 722069"/>
                <a:gd name="connsiteX5" fmla="*/ 0 w 2340655"/>
                <a:gd name="connsiteY5" fmla="*/ 90660 h 722069"/>
                <a:gd name="connsiteX6" fmla="*/ 226 w 2340655"/>
                <a:gd name="connsiteY6" fmla="*/ 90698 h 722069"/>
                <a:gd name="connsiteX7" fmla="*/ 1208541 w 2340655"/>
                <a:gd name="connsiteY7" fmla="*/ 188670 h 722069"/>
                <a:gd name="connsiteX8" fmla="*/ 2186469 w 2340655"/>
                <a:gd name="connsiteY8" fmla="*/ 27425 h 722069"/>
                <a:gd name="connsiteX9" fmla="*/ 2340655 w 2340655"/>
                <a:gd name="connsiteY9" fmla="*/ 0 h 7220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340655" h="722069">
                  <a:moveTo>
                    <a:pt x="2340655" y="0"/>
                  </a:moveTo>
                  <a:lnTo>
                    <a:pt x="2340655" y="596657"/>
                  </a:lnTo>
                  <a:cubicBezTo>
                    <a:pt x="2340655" y="665920"/>
                    <a:pt x="2284506" y="722069"/>
                    <a:pt x="2215243" y="722069"/>
                  </a:cubicBezTo>
                  <a:lnTo>
                    <a:pt x="125412" y="722069"/>
                  </a:lnTo>
                  <a:cubicBezTo>
                    <a:pt x="56149" y="722069"/>
                    <a:pt x="0" y="665920"/>
                    <a:pt x="0" y="596657"/>
                  </a:cubicBezTo>
                  <a:lnTo>
                    <a:pt x="0" y="90660"/>
                  </a:lnTo>
                  <a:lnTo>
                    <a:pt x="226" y="90698"/>
                  </a:lnTo>
                  <a:cubicBezTo>
                    <a:pt x="410255" y="152384"/>
                    <a:pt x="791255" y="208627"/>
                    <a:pt x="1208541" y="188670"/>
                  </a:cubicBezTo>
                  <a:cubicBezTo>
                    <a:pt x="1521506" y="173702"/>
                    <a:pt x="1862024" y="92400"/>
                    <a:pt x="2186469" y="27425"/>
                  </a:cubicBezTo>
                  <a:lnTo>
                    <a:pt x="2340655" y="0"/>
                  </a:lnTo>
                  <a:close/>
                </a:path>
              </a:pathLst>
            </a:custGeom>
            <a:gradFill>
              <a:gsLst>
                <a:gs pos="0">
                  <a:srgbClr val="5AD9FC">
                    <a:alpha val="60000"/>
                  </a:srgbClr>
                </a:gs>
                <a:gs pos="100000">
                  <a:srgbClr val="0361D3">
                    <a:alpha val="55000"/>
                  </a:srgbClr>
                </a:gs>
              </a:gsLst>
              <a:lin ang="5400000" scaled="1"/>
            </a:gradFill>
            <a:ln w="9525">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scene3d>
                <a:camera prst="orthographicFront"/>
                <a:lightRig rig="threePt" dir="t"/>
              </a:scene3d>
              <a:sp3d contourW="12700"/>
            </a:bodyPr>
            <a:lstStyle/>
            <a:p>
              <a:pPr algn="ctr"/>
              <a:endParaRPr lang="zh-CN" altLang="en-US" sz="1400">
                <a:solidFill>
                  <a:srgbClr val="FFFFFF"/>
                </a:solidFill>
                <a:latin typeface="Arial" panose="020B0604020202020204"/>
                <a:ea typeface="微软雅黑" panose="020B0503020204020204" pitchFamily="34" charset="-122"/>
              </a:endParaRPr>
            </a:p>
          </p:txBody>
        </p:sp>
      </p:grpSp>
      <p:sp>
        <p:nvSpPr>
          <p:cNvPr id="64" name="文本框 63"/>
          <p:cNvSpPr txBox="1"/>
          <p:nvPr/>
        </p:nvSpPr>
        <p:spPr>
          <a:xfrm>
            <a:off x="1272716" y="1767743"/>
            <a:ext cx="9992978" cy="3539430"/>
          </a:xfrm>
          <a:prstGeom prst="rect">
            <a:avLst/>
          </a:prstGeom>
          <a:noFill/>
        </p:spPr>
        <p:txBody>
          <a:bodyPr wrap="square">
            <a:spAutoFit/>
            <a:scene3d>
              <a:camera prst="orthographicFront"/>
              <a:lightRig rig="threePt" dir="t"/>
            </a:scene3d>
            <a:sp3d contourW="12700"/>
          </a:bodyPr>
          <a:lstStyle/>
          <a:p>
            <a:pPr marL="342900" lvl="0" indent="-342900" algn="l">
              <a:buClr>
                <a:srgbClr val="FF0000"/>
              </a:buClr>
              <a:buFont typeface="Wingdings" panose="05000000000000000000" pitchFamily="2" charset="2"/>
              <a:buChar char=""/>
            </a:pPr>
            <a:r>
              <a:rPr lang="en-US" altLang="zh-CN" sz="32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1.</a:t>
            </a:r>
            <a:r>
              <a:rPr lang="en-US" altLang="zh-CN" sz="3200" b="1" u="sng" kern="100" dirty="0">
                <a:effectLst/>
                <a:latin typeface="Calibri" panose="020F0502020204030204" pitchFamily="34" charset="0"/>
                <a:ea typeface="宋体" panose="02010600030101010101" pitchFamily="2" charset="-122"/>
                <a:cs typeface="Times New Roman" panose="02020603050405020304" pitchFamily="18" charset="0"/>
              </a:rPr>
              <a:t> </a:t>
            </a:r>
            <a:r>
              <a:rPr lang="en-US" altLang="zh-CN" sz="3200" b="1" u="sng"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rPr>
              <a:t>On behalf of </a:t>
            </a:r>
            <a:r>
              <a:rPr lang="en-US" altLang="zh-CN" sz="3200" b="1" u="sng"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a:t>
            </a:r>
            <a:r>
              <a:rPr lang="zh-CN" altLang="zh-CN" sz="3200" b="1" u="sng"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代表</a:t>
            </a:r>
            <a:r>
              <a:rPr lang="en-US" altLang="zh-CN" sz="3200" b="1" u="sng"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a:t>
            </a:r>
            <a:r>
              <a:rPr lang="en-US" altLang="zh-CN" sz="32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the Students’ Union, I am writing to invite you to … (Formal)</a:t>
            </a:r>
            <a:endParaRPr lang="zh-CN" altLang="zh-CN" sz="32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l">
              <a:buClr>
                <a:srgbClr val="FF0000"/>
              </a:buClr>
              <a:buFont typeface="Wingdings" panose="05000000000000000000" pitchFamily="2" charset="2"/>
              <a:buChar char=""/>
            </a:pPr>
            <a:r>
              <a:rPr lang="en-US" altLang="zh-CN" sz="32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2. The contest will last for two hours,</a:t>
            </a:r>
            <a:r>
              <a:rPr lang="en-US" altLang="zh-CN" sz="3200" b="1" kern="100" dirty="0">
                <a:effectLst/>
                <a:latin typeface="Calibri" panose="020F0502020204030204" pitchFamily="34" charset="0"/>
                <a:ea typeface="宋体" panose="02010600030101010101" pitchFamily="2" charset="-122"/>
                <a:cs typeface="Times New Roman" panose="02020603050405020304" pitchFamily="18" charset="0"/>
              </a:rPr>
              <a:t> </a:t>
            </a:r>
            <a:r>
              <a:rPr lang="en-US" altLang="zh-CN" sz="3200" b="1" u="sng"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rPr>
              <a:t>during which time</a:t>
            </a:r>
            <a:r>
              <a:rPr lang="en-US" altLang="zh-CN" sz="32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a:t>
            </a:r>
            <a:r>
              <a:rPr lang="zh-CN" altLang="zh-CN" sz="32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在这期间</a:t>
            </a:r>
            <a:r>
              <a:rPr lang="en-US" altLang="zh-CN" sz="32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 we will</a:t>
            </a:r>
            <a:r>
              <a:rPr lang="zh-CN" altLang="zh-CN" sz="32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a:t>
            </a:r>
            <a:endParaRPr lang="zh-CN" altLang="zh-CN" sz="32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l">
              <a:buClr>
                <a:srgbClr val="FF0000"/>
              </a:buClr>
              <a:buFont typeface="Wingdings" panose="05000000000000000000" pitchFamily="2" charset="2"/>
              <a:buChar char=""/>
            </a:pPr>
            <a:r>
              <a:rPr lang="en-US" altLang="zh-CN" sz="32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3.</a:t>
            </a:r>
            <a:r>
              <a:rPr lang="en-US" altLang="zh-CN" sz="3200" b="1" u="sng"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rPr>
              <a:t> I suppose</a:t>
            </a:r>
            <a:r>
              <a:rPr lang="en-US" altLang="zh-CN" sz="3200" b="1" u="sng" kern="100" dirty="0">
                <a:effectLst/>
                <a:latin typeface="Calibri" panose="020F0502020204030204" pitchFamily="34" charset="0"/>
                <a:ea typeface="宋体" panose="02010600030101010101" pitchFamily="2" charset="-122"/>
                <a:cs typeface="Times New Roman" panose="02020603050405020304" pitchFamily="18" charset="0"/>
              </a:rPr>
              <a:t> </a:t>
            </a:r>
            <a:r>
              <a:rPr lang="en-US" altLang="zh-CN" sz="32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the</a:t>
            </a:r>
            <a:r>
              <a:rPr lang="en-US" altLang="zh-CN" sz="3200" b="1" kern="100" dirty="0">
                <a:effectLst/>
                <a:latin typeface="Calibri" panose="020F0502020204030204" pitchFamily="34" charset="0"/>
                <a:ea typeface="宋体" panose="02010600030101010101" pitchFamily="2" charset="-122"/>
                <a:cs typeface="Times New Roman" panose="02020603050405020304" pitchFamily="18" charset="0"/>
              </a:rPr>
              <a:t> </a:t>
            </a:r>
            <a:r>
              <a:rPr lang="en-US" altLang="zh-CN" sz="3200" b="1" u="sng"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rPr>
              <a:t>splendid</a:t>
            </a:r>
            <a:r>
              <a:rPr lang="en-US" altLang="zh-CN" sz="3200" b="1" kern="100" dirty="0">
                <a:effectLst/>
                <a:latin typeface="Calibri" panose="020F0502020204030204" pitchFamily="34" charset="0"/>
                <a:ea typeface="宋体" panose="02010600030101010101" pitchFamily="2" charset="-122"/>
                <a:cs typeface="Times New Roman" panose="02020603050405020304" pitchFamily="18" charset="0"/>
              </a:rPr>
              <a:t> </a:t>
            </a:r>
            <a:r>
              <a:rPr lang="en-US" altLang="zh-CN" sz="32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Spring Festival Gala will also be</a:t>
            </a:r>
            <a:r>
              <a:rPr lang="en-US" altLang="zh-CN" sz="3200" b="1" kern="100" dirty="0">
                <a:effectLst/>
                <a:latin typeface="Calibri" panose="020F0502020204030204" pitchFamily="34" charset="0"/>
                <a:ea typeface="宋体" panose="02010600030101010101" pitchFamily="2" charset="-122"/>
                <a:cs typeface="Times New Roman" panose="02020603050405020304" pitchFamily="18" charset="0"/>
              </a:rPr>
              <a:t> </a:t>
            </a:r>
            <a:r>
              <a:rPr lang="en-US" altLang="zh-CN" sz="3200" b="1" u="sng"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rPr>
              <a:t>your cup of tea</a:t>
            </a:r>
            <a:r>
              <a:rPr lang="en-US" altLang="zh-CN" sz="32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a:t>
            </a:r>
            <a:endParaRPr lang="en-US" altLang="zh-CN" sz="32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l">
              <a:buClr>
                <a:srgbClr val="FF0000"/>
              </a:buClr>
              <a:buFont typeface="Wingdings" panose="05000000000000000000" pitchFamily="2" charset="2"/>
              <a:buChar char=""/>
            </a:pPr>
            <a:r>
              <a:rPr lang="en-US" altLang="zh-CN" sz="32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 </a:t>
            </a:r>
            <a:r>
              <a:rPr lang="en-US" altLang="zh-CN" sz="3200" b="1"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4. We’ll have a big feast together, </a:t>
            </a:r>
            <a:r>
              <a:rPr lang="en-US" altLang="zh-CN" sz="3200" b="1" u="sng"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rPr>
              <a:t>chatting casually</a:t>
            </a:r>
            <a:r>
              <a:rPr lang="en-US" altLang="zh-CN" sz="3200" dirty="0">
                <a:solidFill>
                  <a:schemeClr val="bg1"/>
                </a:solidFill>
                <a:latin typeface="Century Gothic" panose="020B0502020202020204" pitchFamily="34" charset="0"/>
              </a:rPr>
              <a:t>. </a:t>
            </a:r>
            <a:endParaRPr lang="en-US" altLang="zh-CN" sz="3200" dirty="0">
              <a:solidFill>
                <a:schemeClr val="bg1"/>
              </a:solidFill>
              <a:latin typeface="Century Gothic" panose="020B0502020202020204" pitchFamily="34" charset="0"/>
            </a:endParaRPr>
          </a:p>
        </p:txBody>
      </p:sp>
      <p:sp>
        <p:nvSpPr>
          <p:cNvPr id="51" name="文本框 50"/>
          <p:cNvSpPr txBox="1"/>
          <p:nvPr/>
        </p:nvSpPr>
        <p:spPr>
          <a:xfrm>
            <a:off x="1272716" y="384567"/>
            <a:ext cx="9105545" cy="830997"/>
          </a:xfrm>
          <a:prstGeom prst="rect">
            <a:avLst/>
          </a:prstGeom>
          <a:noFill/>
        </p:spPr>
        <p:txBody>
          <a:bodyPr wrap="square">
            <a:spAutoFit/>
          </a:bodyPr>
          <a:lstStyle/>
          <a:p>
            <a:pPr marL="342900" lvl="0" indent="-342900" algn="just">
              <a:buFont typeface="Wingdings" panose="05000000000000000000" pitchFamily="2" charset="2"/>
              <a:buBlip>
                <a:blip r:embed="rId1"/>
              </a:buBlip>
            </a:pPr>
            <a:r>
              <a:rPr lang="en-US" altLang="zh-CN" sz="48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Writing help: sentences</a:t>
            </a:r>
            <a:endParaRPr lang="zh-CN" altLang="zh-CN" sz="4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54" name="组合 53"/>
          <p:cNvGrpSpPr/>
          <p:nvPr/>
        </p:nvGrpSpPr>
        <p:grpSpPr>
          <a:xfrm>
            <a:off x="10820511" y="5527656"/>
            <a:ext cx="1155868" cy="1155870"/>
            <a:chOff x="2842363" y="2750157"/>
            <a:chExt cx="2311735" cy="2311738"/>
          </a:xfrm>
        </p:grpSpPr>
        <p:sp>
          <p:nvSpPr>
            <p:cNvPr id="55" name="椭圆 54"/>
            <p:cNvSpPr/>
            <p:nvPr/>
          </p:nvSpPr>
          <p:spPr>
            <a:xfrm>
              <a:off x="2842363" y="2750157"/>
              <a:ext cx="2311735" cy="2311738"/>
            </a:xfrm>
            <a:prstGeom prst="ellipse">
              <a:avLst/>
            </a:prstGeom>
            <a:solidFill>
              <a:srgbClr val="011631"/>
            </a:solidFill>
            <a:ln>
              <a:solidFill>
                <a:schemeClr val="bg1">
                  <a:alpha val="50000"/>
                </a:schemeClr>
              </a:solidFill>
            </a:ln>
            <a:effectLst>
              <a:outerShdw blurRad="177800" dist="114300" dir="2700000" algn="tl"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
          <p:nvSpPr>
            <p:cNvPr id="57" name="椭圆 10"/>
            <p:cNvSpPr/>
            <p:nvPr/>
          </p:nvSpPr>
          <p:spPr>
            <a:xfrm>
              <a:off x="3587068" y="3522888"/>
              <a:ext cx="822324" cy="821181"/>
            </a:xfrm>
            <a:custGeom>
              <a:avLst/>
              <a:gdLst>
                <a:gd name="connsiteX0" fmla="*/ 113399 w 608697"/>
                <a:gd name="connsiteY0" fmla="*/ 462557 h 607851"/>
                <a:gd name="connsiteX1" fmla="*/ 330105 w 608697"/>
                <a:gd name="connsiteY1" fmla="*/ 462557 h 607851"/>
                <a:gd name="connsiteX2" fmla="*/ 224848 w 608697"/>
                <a:gd name="connsiteY2" fmla="*/ 538979 h 607851"/>
                <a:gd name="connsiteX3" fmla="*/ 113399 w 608697"/>
                <a:gd name="connsiteY3" fmla="*/ 462557 h 607851"/>
                <a:gd name="connsiteX4" fmla="*/ 418665 w 608697"/>
                <a:gd name="connsiteY4" fmla="*/ 417183 h 607851"/>
                <a:gd name="connsiteX5" fmla="*/ 378446 w 608697"/>
                <a:gd name="connsiteY5" fmla="*/ 540800 h 607851"/>
                <a:gd name="connsiteX6" fmla="*/ 243239 w 608697"/>
                <a:gd name="connsiteY6" fmla="*/ 544452 h 607851"/>
                <a:gd name="connsiteX7" fmla="*/ 418665 w 608697"/>
                <a:gd name="connsiteY7" fmla="*/ 417183 h 607851"/>
                <a:gd name="connsiteX8" fmla="*/ 463491 w 608697"/>
                <a:gd name="connsiteY8" fmla="*/ 328482 h 607851"/>
                <a:gd name="connsiteX9" fmla="*/ 503696 w 608697"/>
                <a:gd name="connsiteY9" fmla="*/ 452075 h 607851"/>
                <a:gd name="connsiteX10" fmla="*/ 396507 w 608697"/>
                <a:gd name="connsiteY10" fmla="*/ 534321 h 607851"/>
                <a:gd name="connsiteX11" fmla="*/ 463491 w 608697"/>
                <a:gd name="connsiteY11" fmla="*/ 328482 h 607851"/>
                <a:gd name="connsiteX12" fmla="*/ 56382 w 608697"/>
                <a:gd name="connsiteY12" fmla="*/ 320226 h 607851"/>
                <a:gd name="connsiteX13" fmla="*/ 231808 w 608697"/>
                <a:gd name="connsiteY13" fmla="*/ 447456 h 607851"/>
                <a:gd name="connsiteX14" fmla="*/ 101675 w 608697"/>
                <a:gd name="connsiteY14" fmla="*/ 447456 h 607851"/>
                <a:gd name="connsiteX15" fmla="*/ 56382 w 608697"/>
                <a:gd name="connsiteY15" fmla="*/ 320226 h 607851"/>
                <a:gd name="connsiteX16" fmla="*/ 447526 w 608697"/>
                <a:gd name="connsiteY16" fmla="*/ 230396 h 607851"/>
                <a:gd name="connsiteX17" fmla="*/ 552810 w 608697"/>
                <a:gd name="connsiteY17" fmla="*/ 306756 h 607851"/>
                <a:gd name="connsiteX18" fmla="*/ 514484 w 608697"/>
                <a:gd name="connsiteY18" fmla="*/ 436306 h 607851"/>
                <a:gd name="connsiteX19" fmla="*/ 447526 w 608697"/>
                <a:gd name="connsiteY19" fmla="*/ 230396 h 607851"/>
                <a:gd name="connsiteX20" fmla="*/ 94214 w 608697"/>
                <a:gd name="connsiteY20" fmla="*/ 171545 h 607851"/>
                <a:gd name="connsiteX21" fmla="*/ 161172 w 608697"/>
                <a:gd name="connsiteY21" fmla="*/ 377455 h 607851"/>
                <a:gd name="connsiteX22" fmla="*/ 55888 w 608697"/>
                <a:gd name="connsiteY22" fmla="*/ 301095 h 607851"/>
                <a:gd name="connsiteX23" fmla="*/ 94214 w 608697"/>
                <a:gd name="connsiteY23" fmla="*/ 171545 h 607851"/>
                <a:gd name="connsiteX24" fmla="*/ 376960 w 608697"/>
                <a:gd name="connsiteY24" fmla="*/ 160395 h 607851"/>
                <a:gd name="connsiteX25" fmla="*/ 507041 w 608697"/>
                <a:gd name="connsiteY25" fmla="*/ 160395 h 607851"/>
                <a:gd name="connsiteX26" fmla="*/ 552315 w 608697"/>
                <a:gd name="connsiteY26" fmla="*/ 287625 h 607851"/>
                <a:gd name="connsiteX27" fmla="*/ 376960 w 608697"/>
                <a:gd name="connsiteY27" fmla="*/ 160395 h 607851"/>
                <a:gd name="connsiteX28" fmla="*/ 212260 w 608697"/>
                <a:gd name="connsiteY28" fmla="*/ 73529 h 607851"/>
                <a:gd name="connsiteX29" fmla="*/ 145233 w 608697"/>
                <a:gd name="connsiteY29" fmla="*/ 279298 h 607851"/>
                <a:gd name="connsiteX30" fmla="*/ 105001 w 608697"/>
                <a:gd name="connsiteY30" fmla="*/ 155747 h 607851"/>
                <a:gd name="connsiteX31" fmla="*/ 212260 w 608697"/>
                <a:gd name="connsiteY31" fmla="*/ 73529 h 607851"/>
                <a:gd name="connsiteX32" fmla="*/ 383849 w 608697"/>
                <a:gd name="connsiteY32" fmla="*/ 68801 h 607851"/>
                <a:gd name="connsiteX33" fmla="*/ 495298 w 608697"/>
                <a:gd name="connsiteY33" fmla="*/ 145223 h 607851"/>
                <a:gd name="connsiteX34" fmla="*/ 278592 w 608697"/>
                <a:gd name="connsiteY34" fmla="*/ 145223 h 607851"/>
                <a:gd name="connsiteX35" fmla="*/ 383849 w 608697"/>
                <a:gd name="connsiteY35" fmla="*/ 68801 h 607851"/>
                <a:gd name="connsiteX36" fmla="*/ 297630 w 608697"/>
                <a:gd name="connsiteY36" fmla="*/ 55890 h 607851"/>
                <a:gd name="connsiteX37" fmla="*/ 365458 w 608697"/>
                <a:gd name="connsiteY37" fmla="*/ 63394 h 607851"/>
                <a:gd name="connsiteX38" fmla="*/ 190103 w 608697"/>
                <a:gd name="connsiteY38" fmla="*/ 190597 h 607851"/>
                <a:gd name="connsiteX39" fmla="*/ 230306 w 608697"/>
                <a:gd name="connsiteY39" fmla="*/ 67043 h 607851"/>
                <a:gd name="connsiteX40" fmla="*/ 297630 w 608697"/>
                <a:gd name="connsiteY40" fmla="*/ 55890 h 607851"/>
                <a:gd name="connsiteX41" fmla="*/ 304349 w 608697"/>
                <a:gd name="connsiteY41" fmla="*/ 24806 h 607851"/>
                <a:gd name="connsiteX42" fmla="*/ 106746 w 608697"/>
                <a:gd name="connsiteY42" fmla="*/ 106597 h 607851"/>
                <a:gd name="connsiteX43" fmla="*/ 24840 w 608697"/>
                <a:gd name="connsiteY43" fmla="*/ 303926 h 607851"/>
                <a:gd name="connsiteX44" fmla="*/ 106746 w 608697"/>
                <a:gd name="connsiteY44" fmla="*/ 501254 h 607851"/>
                <a:gd name="connsiteX45" fmla="*/ 304349 w 608697"/>
                <a:gd name="connsiteY45" fmla="*/ 583045 h 607851"/>
                <a:gd name="connsiteX46" fmla="*/ 501951 w 608697"/>
                <a:gd name="connsiteY46" fmla="*/ 501254 h 607851"/>
                <a:gd name="connsiteX47" fmla="*/ 583857 w 608697"/>
                <a:gd name="connsiteY47" fmla="*/ 303926 h 607851"/>
                <a:gd name="connsiteX48" fmla="*/ 501951 w 608697"/>
                <a:gd name="connsiteY48" fmla="*/ 106597 h 607851"/>
                <a:gd name="connsiteX49" fmla="*/ 304349 w 608697"/>
                <a:gd name="connsiteY49" fmla="*/ 24806 h 607851"/>
                <a:gd name="connsiteX50" fmla="*/ 304349 w 608697"/>
                <a:gd name="connsiteY50" fmla="*/ 0 h 607851"/>
                <a:gd name="connsiteX51" fmla="*/ 608697 w 608697"/>
                <a:gd name="connsiteY51" fmla="*/ 303926 h 607851"/>
                <a:gd name="connsiteX52" fmla="*/ 304349 w 608697"/>
                <a:gd name="connsiteY52" fmla="*/ 607851 h 607851"/>
                <a:gd name="connsiteX53" fmla="*/ 0 w 608697"/>
                <a:gd name="connsiteY53" fmla="*/ 303926 h 607851"/>
                <a:gd name="connsiteX54" fmla="*/ 304349 w 608697"/>
                <a:gd name="connsiteY54" fmla="*/ 0 h 607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608697" h="607851">
                  <a:moveTo>
                    <a:pt x="113399" y="462557"/>
                  </a:moveTo>
                  <a:lnTo>
                    <a:pt x="330105" y="462557"/>
                  </a:lnTo>
                  <a:cubicBezTo>
                    <a:pt x="295044" y="488031"/>
                    <a:pt x="259983" y="513505"/>
                    <a:pt x="224848" y="538979"/>
                  </a:cubicBezTo>
                  <a:cubicBezTo>
                    <a:pt x="181358" y="524305"/>
                    <a:pt x="142716" y="497863"/>
                    <a:pt x="113399" y="462557"/>
                  </a:cubicBezTo>
                  <a:close/>
                  <a:moveTo>
                    <a:pt x="418665" y="417183"/>
                  </a:moveTo>
                  <a:cubicBezTo>
                    <a:pt x="405234" y="458389"/>
                    <a:pt x="391803" y="499595"/>
                    <a:pt x="378446" y="540800"/>
                  </a:cubicBezTo>
                  <a:cubicBezTo>
                    <a:pt x="334571" y="554436"/>
                    <a:pt x="287786" y="555703"/>
                    <a:pt x="243239" y="544452"/>
                  </a:cubicBezTo>
                  <a:cubicBezTo>
                    <a:pt x="301665" y="501979"/>
                    <a:pt x="360165" y="459581"/>
                    <a:pt x="418665" y="417183"/>
                  </a:cubicBezTo>
                  <a:close/>
                  <a:moveTo>
                    <a:pt x="463491" y="328482"/>
                  </a:moveTo>
                  <a:cubicBezTo>
                    <a:pt x="476918" y="369680"/>
                    <a:pt x="490270" y="410877"/>
                    <a:pt x="503696" y="452075"/>
                  </a:cubicBezTo>
                  <a:cubicBezTo>
                    <a:pt x="476246" y="488877"/>
                    <a:pt x="439174" y="517335"/>
                    <a:pt x="396507" y="534321"/>
                  </a:cubicBezTo>
                  <a:cubicBezTo>
                    <a:pt x="418810" y="465708"/>
                    <a:pt x="441188" y="397095"/>
                    <a:pt x="463491" y="328482"/>
                  </a:cubicBezTo>
                  <a:close/>
                  <a:moveTo>
                    <a:pt x="56382" y="320226"/>
                  </a:moveTo>
                  <a:cubicBezTo>
                    <a:pt x="114882" y="362611"/>
                    <a:pt x="173383" y="404996"/>
                    <a:pt x="231808" y="447456"/>
                  </a:cubicBezTo>
                  <a:lnTo>
                    <a:pt x="101675" y="447456"/>
                  </a:lnTo>
                  <a:cubicBezTo>
                    <a:pt x="75111" y="409987"/>
                    <a:pt x="59441" y="365963"/>
                    <a:pt x="56382" y="320226"/>
                  </a:cubicBezTo>
                  <a:close/>
                  <a:moveTo>
                    <a:pt x="447526" y="230396"/>
                  </a:moveTo>
                  <a:cubicBezTo>
                    <a:pt x="482646" y="255874"/>
                    <a:pt x="517691" y="281352"/>
                    <a:pt x="552810" y="306756"/>
                  </a:cubicBezTo>
                  <a:cubicBezTo>
                    <a:pt x="552214" y="352646"/>
                    <a:pt x="539016" y="397493"/>
                    <a:pt x="514484" y="436306"/>
                  </a:cubicBezTo>
                  <a:cubicBezTo>
                    <a:pt x="492190" y="367694"/>
                    <a:pt x="469895" y="299008"/>
                    <a:pt x="447526" y="230396"/>
                  </a:cubicBezTo>
                  <a:close/>
                  <a:moveTo>
                    <a:pt x="94214" y="171545"/>
                  </a:moveTo>
                  <a:cubicBezTo>
                    <a:pt x="116508" y="240157"/>
                    <a:pt x="138803" y="308843"/>
                    <a:pt x="161172" y="377455"/>
                  </a:cubicBezTo>
                  <a:cubicBezTo>
                    <a:pt x="126053" y="351977"/>
                    <a:pt x="91008" y="326499"/>
                    <a:pt x="55888" y="301095"/>
                  </a:cubicBezTo>
                  <a:cubicBezTo>
                    <a:pt x="56410" y="255205"/>
                    <a:pt x="69682" y="210358"/>
                    <a:pt x="94214" y="171545"/>
                  </a:cubicBezTo>
                  <a:close/>
                  <a:moveTo>
                    <a:pt x="376960" y="160395"/>
                  </a:moveTo>
                  <a:lnTo>
                    <a:pt x="507041" y="160395"/>
                  </a:lnTo>
                  <a:cubicBezTo>
                    <a:pt x="533594" y="197864"/>
                    <a:pt x="549257" y="241888"/>
                    <a:pt x="552315" y="287625"/>
                  </a:cubicBezTo>
                  <a:cubicBezTo>
                    <a:pt x="493839" y="245240"/>
                    <a:pt x="435362" y="202855"/>
                    <a:pt x="376960" y="160395"/>
                  </a:cubicBezTo>
                  <a:close/>
                  <a:moveTo>
                    <a:pt x="212260" y="73529"/>
                  </a:moveTo>
                  <a:cubicBezTo>
                    <a:pt x="189942" y="142119"/>
                    <a:pt x="167550" y="210708"/>
                    <a:pt x="145233" y="279298"/>
                  </a:cubicBezTo>
                  <a:cubicBezTo>
                    <a:pt x="131797" y="238114"/>
                    <a:pt x="118436" y="196931"/>
                    <a:pt x="105001" y="155747"/>
                  </a:cubicBezTo>
                  <a:cubicBezTo>
                    <a:pt x="132469" y="118958"/>
                    <a:pt x="169566" y="90509"/>
                    <a:pt x="212260" y="73529"/>
                  </a:cubicBezTo>
                  <a:close/>
                  <a:moveTo>
                    <a:pt x="383849" y="68801"/>
                  </a:moveTo>
                  <a:cubicBezTo>
                    <a:pt x="427340" y="83475"/>
                    <a:pt x="465981" y="109917"/>
                    <a:pt x="495298" y="145223"/>
                  </a:cubicBezTo>
                  <a:lnTo>
                    <a:pt x="278592" y="145223"/>
                  </a:lnTo>
                  <a:cubicBezTo>
                    <a:pt x="313653" y="119749"/>
                    <a:pt x="348714" y="94275"/>
                    <a:pt x="383849" y="68801"/>
                  </a:cubicBezTo>
                  <a:close/>
                  <a:moveTo>
                    <a:pt x="297630" y="55890"/>
                  </a:moveTo>
                  <a:cubicBezTo>
                    <a:pt x="320370" y="55276"/>
                    <a:pt x="343194" y="57771"/>
                    <a:pt x="365458" y="63394"/>
                  </a:cubicBezTo>
                  <a:cubicBezTo>
                    <a:pt x="307056" y="105844"/>
                    <a:pt x="248580" y="148221"/>
                    <a:pt x="190103" y="190597"/>
                  </a:cubicBezTo>
                  <a:cubicBezTo>
                    <a:pt x="203529" y="149412"/>
                    <a:pt x="216955" y="108228"/>
                    <a:pt x="230306" y="67043"/>
                  </a:cubicBezTo>
                  <a:cubicBezTo>
                    <a:pt x="252234" y="60229"/>
                    <a:pt x="274890" y="56505"/>
                    <a:pt x="297630" y="55890"/>
                  </a:cubicBezTo>
                  <a:close/>
                  <a:moveTo>
                    <a:pt x="304349" y="24806"/>
                  </a:moveTo>
                  <a:cubicBezTo>
                    <a:pt x="229679" y="24806"/>
                    <a:pt x="159485" y="53857"/>
                    <a:pt x="106746" y="106597"/>
                  </a:cubicBezTo>
                  <a:cubicBezTo>
                    <a:pt x="53932" y="159263"/>
                    <a:pt x="24840" y="229359"/>
                    <a:pt x="24840" y="303926"/>
                  </a:cubicBezTo>
                  <a:cubicBezTo>
                    <a:pt x="24840" y="378492"/>
                    <a:pt x="53932" y="448588"/>
                    <a:pt x="106746" y="501254"/>
                  </a:cubicBezTo>
                  <a:cubicBezTo>
                    <a:pt x="159485" y="553994"/>
                    <a:pt x="229679" y="583045"/>
                    <a:pt x="304349" y="583045"/>
                  </a:cubicBezTo>
                  <a:cubicBezTo>
                    <a:pt x="379018" y="583045"/>
                    <a:pt x="449213" y="553994"/>
                    <a:pt x="501951" y="501254"/>
                  </a:cubicBezTo>
                  <a:cubicBezTo>
                    <a:pt x="554765" y="448588"/>
                    <a:pt x="583857" y="378492"/>
                    <a:pt x="583857" y="303926"/>
                  </a:cubicBezTo>
                  <a:cubicBezTo>
                    <a:pt x="583857" y="229359"/>
                    <a:pt x="554765" y="159263"/>
                    <a:pt x="501951" y="106597"/>
                  </a:cubicBezTo>
                  <a:cubicBezTo>
                    <a:pt x="449213" y="53857"/>
                    <a:pt x="379018" y="24806"/>
                    <a:pt x="304349" y="24806"/>
                  </a:cubicBezTo>
                  <a:close/>
                  <a:moveTo>
                    <a:pt x="304349" y="0"/>
                  </a:moveTo>
                  <a:cubicBezTo>
                    <a:pt x="472412" y="0"/>
                    <a:pt x="608697" y="136096"/>
                    <a:pt x="608697" y="303926"/>
                  </a:cubicBezTo>
                  <a:cubicBezTo>
                    <a:pt x="608697" y="471755"/>
                    <a:pt x="472412" y="607851"/>
                    <a:pt x="304349" y="607851"/>
                  </a:cubicBezTo>
                  <a:cubicBezTo>
                    <a:pt x="136286" y="607851"/>
                    <a:pt x="0" y="471755"/>
                    <a:pt x="0" y="303926"/>
                  </a:cubicBezTo>
                  <a:cubicBezTo>
                    <a:pt x="0" y="136096"/>
                    <a:pt x="136286" y="0"/>
                    <a:pt x="30434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a:p>
          </p:txBody>
        </p:sp>
      </p:grpSp>
    </p:spTree>
  </p:cSld>
  <p:clrMapOvr>
    <a:masterClrMapping/>
  </p:clrMapOvr>
  <mc:AlternateContent xmlns:mc="http://schemas.openxmlformats.org/markup-compatibility/2006">
    <mc:Choice xmlns:p14="http://schemas.microsoft.com/office/powerpoint/2010/main" Requires="p14">
      <p:transition spd="slow" p14:dur="1600" advTm="0">
        <p14:conveyor dir="l"/>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1" presetClass="entr" presetSubtype="1" fill="hold" nodeType="afterEffect">
                                  <p:stCondLst>
                                    <p:cond delay="0"/>
                                  </p:stCondLst>
                                  <p:childTnLst>
                                    <p:set>
                                      <p:cBhvr>
                                        <p:cTn id="12" dur="1" fill="hold">
                                          <p:stCondLst>
                                            <p:cond delay="0"/>
                                          </p:stCondLst>
                                        </p:cTn>
                                        <p:tgtEl>
                                          <p:spTgt spid="54"/>
                                        </p:tgtEl>
                                        <p:attrNameLst>
                                          <p:attrName>style.visibility</p:attrName>
                                        </p:attrNameLst>
                                      </p:cBhvr>
                                      <p:to>
                                        <p:strVal val="visible"/>
                                      </p:to>
                                    </p:set>
                                    <p:animEffect transition="in" filter="wheel(1)">
                                      <p:cBhvr>
                                        <p:cTn id="13" dur="2000"/>
                                        <p:tgtEl>
                                          <p:spTgt spid="54"/>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64">
                                            <p:txEl>
                                              <p:pRg st="0" end="0"/>
                                            </p:txEl>
                                          </p:spTgt>
                                        </p:tgtEl>
                                        <p:attrNameLst>
                                          <p:attrName>style.visibility</p:attrName>
                                        </p:attrNameLst>
                                      </p:cBhvr>
                                      <p:to>
                                        <p:strVal val="visible"/>
                                      </p:to>
                                    </p:set>
                                    <p:anim calcmode="lin" valueType="num">
                                      <p:cBhvr additive="base">
                                        <p:cTn id="18" dur="500" fill="hold"/>
                                        <p:tgtEl>
                                          <p:spTgt spid="64">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6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64">
                                            <p:txEl>
                                              <p:pRg st="1" end="1"/>
                                            </p:txEl>
                                          </p:spTgt>
                                        </p:tgtEl>
                                        <p:attrNameLst>
                                          <p:attrName>style.visibility</p:attrName>
                                        </p:attrNameLst>
                                      </p:cBhvr>
                                      <p:to>
                                        <p:strVal val="visible"/>
                                      </p:to>
                                    </p:set>
                                    <p:anim calcmode="lin" valueType="num">
                                      <p:cBhvr additive="base">
                                        <p:cTn id="24" dur="500" fill="hold"/>
                                        <p:tgtEl>
                                          <p:spTgt spid="64">
                                            <p:txEl>
                                              <p:pRg st="1" end="1"/>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6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64">
                                            <p:txEl>
                                              <p:pRg st="2" end="2"/>
                                            </p:txEl>
                                          </p:spTgt>
                                        </p:tgtEl>
                                        <p:attrNameLst>
                                          <p:attrName>style.visibility</p:attrName>
                                        </p:attrNameLst>
                                      </p:cBhvr>
                                      <p:to>
                                        <p:strVal val="visible"/>
                                      </p:to>
                                    </p:set>
                                    <p:anim calcmode="lin" valueType="num">
                                      <p:cBhvr additive="base">
                                        <p:cTn id="30" dur="500" fill="hold"/>
                                        <p:tgtEl>
                                          <p:spTgt spid="64">
                                            <p:txEl>
                                              <p:pRg st="2" end="2"/>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6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64">
                                            <p:txEl>
                                              <p:pRg st="3" end="3"/>
                                            </p:txEl>
                                          </p:spTgt>
                                        </p:tgtEl>
                                        <p:attrNameLst>
                                          <p:attrName>style.visibility</p:attrName>
                                        </p:attrNameLst>
                                      </p:cBhvr>
                                      <p:to>
                                        <p:strVal val="visible"/>
                                      </p:to>
                                    </p:set>
                                    <p:anim calcmode="lin" valueType="num">
                                      <p:cBhvr additive="base">
                                        <p:cTn id="36" dur="500" fill="hold"/>
                                        <p:tgtEl>
                                          <p:spTgt spid="64">
                                            <p:txEl>
                                              <p:pRg st="3" end="3"/>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6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330395"/>
            <a:ext cx="952409" cy="1055710"/>
            <a:chOff x="-1" y="1447994"/>
            <a:chExt cx="2805034" cy="3109278"/>
          </a:xfrm>
        </p:grpSpPr>
        <p:sp>
          <p:nvSpPr>
            <p:cNvPr id="3" name="等腰三角形 2"/>
            <p:cNvSpPr/>
            <p:nvPr/>
          </p:nvSpPr>
          <p:spPr>
            <a:xfrm rot="5400000">
              <a:off x="1494447" y="1952797"/>
              <a:ext cx="1407667" cy="121350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4" name="等腰三角形 3"/>
            <p:cNvSpPr/>
            <p:nvPr/>
          </p:nvSpPr>
          <p:spPr>
            <a:xfrm rot="5400000">
              <a:off x="1071974" y="2824215"/>
              <a:ext cx="1861431" cy="1604683"/>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5" name="等腰三角形 4"/>
            <p:cNvSpPr/>
            <p:nvPr/>
          </p:nvSpPr>
          <p:spPr>
            <a:xfrm rot="5400000">
              <a:off x="666283" y="1922036"/>
              <a:ext cx="573627" cy="494506"/>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6" name="等腰三角形 5"/>
            <p:cNvSpPr/>
            <p:nvPr/>
          </p:nvSpPr>
          <p:spPr>
            <a:xfrm rot="5400000">
              <a:off x="25871" y="2603510"/>
              <a:ext cx="1757001" cy="151465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8" name="等腰三角形 7"/>
            <p:cNvSpPr/>
            <p:nvPr/>
          </p:nvSpPr>
          <p:spPr>
            <a:xfrm rot="5400000">
              <a:off x="-123297" y="1571295"/>
              <a:ext cx="1787853" cy="15412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9" name="等腰三角形 8"/>
            <p:cNvSpPr/>
            <p:nvPr/>
          </p:nvSpPr>
          <p:spPr>
            <a:xfrm rot="5400000">
              <a:off x="-41147" y="2301117"/>
              <a:ext cx="596655" cy="514358"/>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0" name="等腰三角形 9"/>
            <p:cNvSpPr/>
            <p:nvPr/>
          </p:nvSpPr>
          <p:spPr>
            <a:xfrm rot="5400000">
              <a:off x="-50998" y="3868826"/>
              <a:ext cx="739443" cy="63745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grpSp>
      <p:grpSp>
        <p:nvGrpSpPr>
          <p:cNvPr id="34" name="组合 33"/>
          <p:cNvGrpSpPr/>
          <p:nvPr/>
        </p:nvGrpSpPr>
        <p:grpSpPr>
          <a:xfrm>
            <a:off x="3416530" y="575300"/>
            <a:ext cx="168045" cy="168045"/>
            <a:chOff x="3300742" y="531547"/>
            <a:chExt cx="878349" cy="878349"/>
          </a:xfrm>
        </p:grpSpPr>
        <p:sp>
          <p:nvSpPr>
            <p:cNvPr id="35" name="椭圆 34"/>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sp>
          <p:nvSpPr>
            <p:cNvPr id="36" name="椭圆 35"/>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sp>
          <p:nvSpPr>
            <p:cNvPr id="37" name="椭圆 36"/>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grpSp>
      <p:grpSp>
        <p:nvGrpSpPr>
          <p:cNvPr id="38" name="组合 37"/>
          <p:cNvGrpSpPr/>
          <p:nvPr/>
        </p:nvGrpSpPr>
        <p:grpSpPr>
          <a:xfrm>
            <a:off x="2079855" y="791024"/>
            <a:ext cx="168045" cy="168045"/>
            <a:chOff x="3300742" y="531547"/>
            <a:chExt cx="878349" cy="878349"/>
          </a:xfrm>
        </p:grpSpPr>
        <p:sp>
          <p:nvSpPr>
            <p:cNvPr id="39" name="椭圆 38"/>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sp>
          <p:nvSpPr>
            <p:cNvPr id="40" name="椭圆 39"/>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sp>
          <p:nvSpPr>
            <p:cNvPr id="41" name="椭圆 40"/>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grpSp>
      <p:cxnSp>
        <p:nvCxnSpPr>
          <p:cNvPr id="42" name="直接连接符 41"/>
          <p:cNvCxnSpPr/>
          <p:nvPr/>
        </p:nvCxnSpPr>
        <p:spPr>
          <a:xfrm flipH="1">
            <a:off x="3819306" y="710604"/>
            <a:ext cx="178924" cy="178925"/>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3" name="直接连接符 42"/>
          <p:cNvCxnSpPr/>
          <p:nvPr/>
        </p:nvCxnSpPr>
        <p:spPr>
          <a:xfrm flipH="1">
            <a:off x="2938521" y="387606"/>
            <a:ext cx="207937" cy="207938"/>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5" name="直接连接符 44"/>
          <p:cNvCxnSpPr/>
          <p:nvPr/>
        </p:nvCxnSpPr>
        <p:spPr>
          <a:xfrm flipH="1">
            <a:off x="1878241" y="710604"/>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7" name="直接连接符 46"/>
          <p:cNvCxnSpPr/>
          <p:nvPr/>
        </p:nvCxnSpPr>
        <p:spPr>
          <a:xfrm flipH="1">
            <a:off x="2654821" y="930938"/>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8" name="直接连接符 47"/>
          <p:cNvCxnSpPr/>
          <p:nvPr/>
        </p:nvCxnSpPr>
        <p:spPr>
          <a:xfrm flipH="1">
            <a:off x="1507058" y="976290"/>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grpSp>
        <p:nvGrpSpPr>
          <p:cNvPr id="7" name="组合 6"/>
          <p:cNvGrpSpPr/>
          <p:nvPr/>
        </p:nvGrpSpPr>
        <p:grpSpPr>
          <a:xfrm>
            <a:off x="706447" y="1644688"/>
            <a:ext cx="11087102" cy="4907279"/>
            <a:chOff x="3651970" y="1882952"/>
            <a:chExt cx="2340624" cy="3832997"/>
          </a:xfrm>
        </p:grpSpPr>
        <p:sp>
          <p:nvSpPr>
            <p:cNvPr id="26" name="任意多边形 28"/>
            <p:cNvSpPr/>
            <p:nvPr/>
          </p:nvSpPr>
          <p:spPr>
            <a:xfrm>
              <a:off x="3651970" y="1882952"/>
              <a:ext cx="2340624" cy="3654938"/>
            </a:xfrm>
            <a:custGeom>
              <a:avLst/>
              <a:gdLst>
                <a:gd name="connsiteX0" fmla="*/ 125412 w 2340655"/>
                <a:gd name="connsiteY0" fmla="*/ 0 h 3086936"/>
                <a:gd name="connsiteX1" fmla="*/ 2215243 w 2340655"/>
                <a:gd name="connsiteY1" fmla="*/ 0 h 3086936"/>
                <a:gd name="connsiteX2" fmla="*/ 2340655 w 2340655"/>
                <a:gd name="connsiteY2" fmla="*/ 125412 h 3086936"/>
                <a:gd name="connsiteX3" fmla="*/ 2340655 w 2340655"/>
                <a:gd name="connsiteY3" fmla="*/ 3086936 h 3086936"/>
                <a:gd name="connsiteX4" fmla="*/ 2302517 w 2340655"/>
                <a:gd name="connsiteY4" fmla="*/ 3081653 h 3086936"/>
                <a:gd name="connsiteX5" fmla="*/ 1115974 w 2340655"/>
                <a:gd name="connsiteY5" fmla="*/ 2940139 h 3086936"/>
                <a:gd name="connsiteX6" fmla="*/ 242396 w 2340655"/>
                <a:gd name="connsiteY6" fmla="*/ 3034283 h 3086936"/>
                <a:gd name="connsiteX7" fmla="*/ 0 w 2340655"/>
                <a:gd name="connsiteY7" fmla="*/ 3072294 h 3086936"/>
                <a:gd name="connsiteX8" fmla="*/ 0 w 2340655"/>
                <a:gd name="connsiteY8" fmla="*/ 125412 h 3086936"/>
                <a:gd name="connsiteX9" fmla="*/ 125412 w 2340655"/>
                <a:gd name="connsiteY9" fmla="*/ 0 h 3086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340655" h="3086936">
                  <a:moveTo>
                    <a:pt x="125412" y="0"/>
                  </a:moveTo>
                  <a:lnTo>
                    <a:pt x="2215243" y="0"/>
                  </a:lnTo>
                  <a:cubicBezTo>
                    <a:pt x="2284506" y="0"/>
                    <a:pt x="2340655" y="56149"/>
                    <a:pt x="2340655" y="125412"/>
                  </a:cubicBezTo>
                  <a:lnTo>
                    <a:pt x="2340655" y="3086936"/>
                  </a:lnTo>
                  <a:lnTo>
                    <a:pt x="2302517" y="3081653"/>
                  </a:lnTo>
                  <a:cubicBezTo>
                    <a:pt x="2302517" y="3081653"/>
                    <a:pt x="1509674" y="2940139"/>
                    <a:pt x="1115974" y="2940139"/>
                  </a:cubicBezTo>
                  <a:cubicBezTo>
                    <a:pt x="820699" y="2940139"/>
                    <a:pt x="538691" y="2986063"/>
                    <a:pt x="242396" y="3034283"/>
                  </a:cubicBezTo>
                  <a:lnTo>
                    <a:pt x="0" y="3072294"/>
                  </a:lnTo>
                  <a:lnTo>
                    <a:pt x="0" y="125412"/>
                  </a:lnTo>
                  <a:cubicBezTo>
                    <a:pt x="0" y="56149"/>
                    <a:pt x="56149" y="0"/>
                    <a:pt x="125412" y="0"/>
                  </a:cubicBezTo>
                  <a:close/>
                </a:path>
              </a:pathLst>
            </a:custGeom>
            <a:noFill/>
            <a:ln w="9525">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latin typeface="Arial" panose="020B0604020202020204"/>
                <a:ea typeface="微软雅黑" panose="020B0503020204020204" pitchFamily="34" charset="-122"/>
              </a:endParaRPr>
            </a:p>
          </p:txBody>
        </p:sp>
        <p:sp>
          <p:nvSpPr>
            <p:cNvPr id="53" name="任意多边形 32"/>
            <p:cNvSpPr/>
            <p:nvPr/>
          </p:nvSpPr>
          <p:spPr>
            <a:xfrm>
              <a:off x="3651970" y="5397029"/>
              <a:ext cx="2340624" cy="318920"/>
            </a:xfrm>
            <a:custGeom>
              <a:avLst/>
              <a:gdLst>
                <a:gd name="connsiteX0" fmla="*/ 1115974 w 2340655"/>
                <a:gd name="connsiteY0" fmla="*/ 0 h 892628"/>
                <a:gd name="connsiteX1" fmla="*/ 2302517 w 2340655"/>
                <a:gd name="connsiteY1" fmla="*/ 141514 h 892628"/>
                <a:gd name="connsiteX2" fmla="*/ 2340655 w 2340655"/>
                <a:gd name="connsiteY2" fmla="*/ 146797 h 892628"/>
                <a:gd name="connsiteX3" fmla="*/ 2340655 w 2340655"/>
                <a:gd name="connsiteY3" fmla="*/ 767216 h 892628"/>
                <a:gd name="connsiteX4" fmla="*/ 2215243 w 2340655"/>
                <a:gd name="connsiteY4" fmla="*/ 892628 h 892628"/>
                <a:gd name="connsiteX5" fmla="*/ 125412 w 2340655"/>
                <a:gd name="connsiteY5" fmla="*/ 892628 h 892628"/>
                <a:gd name="connsiteX6" fmla="*/ 0 w 2340655"/>
                <a:gd name="connsiteY6" fmla="*/ 767216 h 892628"/>
                <a:gd name="connsiteX7" fmla="*/ 0 w 2340655"/>
                <a:gd name="connsiteY7" fmla="*/ 132155 h 892628"/>
                <a:gd name="connsiteX8" fmla="*/ 242396 w 2340655"/>
                <a:gd name="connsiteY8" fmla="*/ 94144 h 892628"/>
                <a:gd name="connsiteX9" fmla="*/ 1115974 w 2340655"/>
                <a:gd name="connsiteY9" fmla="*/ 0 h 892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340655" h="892628">
                  <a:moveTo>
                    <a:pt x="1115974" y="0"/>
                  </a:moveTo>
                  <a:cubicBezTo>
                    <a:pt x="1509674" y="0"/>
                    <a:pt x="2302517" y="141514"/>
                    <a:pt x="2302517" y="141514"/>
                  </a:cubicBezTo>
                  <a:lnTo>
                    <a:pt x="2340655" y="146797"/>
                  </a:lnTo>
                  <a:lnTo>
                    <a:pt x="2340655" y="767216"/>
                  </a:lnTo>
                  <a:cubicBezTo>
                    <a:pt x="2340655" y="836479"/>
                    <a:pt x="2284506" y="892628"/>
                    <a:pt x="2215243" y="892628"/>
                  </a:cubicBezTo>
                  <a:lnTo>
                    <a:pt x="125412" y="892628"/>
                  </a:lnTo>
                  <a:cubicBezTo>
                    <a:pt x="56149" y="892628"/>
                    <a:pt x="0" y="836479"/>
                    <a:pt x="0" y="767216"/>
                  </a:cubicBezTo>
                  <a:lnTo>
                    <a:pt x="0" y="132155"/>
                  </a:lnTo>
                  <a:lnTo>
                    <a:pt x="242396" y="94144"/>
                  </a:lnTo>
                  <a:cubicBezTo>
                    <a:pt x="538691" y="45924"/>
                    <a:pt x="820699" y="0"/>
                    <a:pt x="1115974" y="0"/>
                  </a:cubicBezTo>
                  <a:close/>
                </a:path>
              </a:pathLst>
            </a:custGeom>
            <a:gradFill>
              <a:gsLst>
                <a:gs pos="0">
                  <a:srgbClr val="5AD9FC">
                    <a:alpha val="60000"/>
                  </a:srgbClr>
                </a:gs>
                <a:gs pos="100000">
                  <a:srgbClr val="0361D3">
                    <a:alpha val="55000"/>
                  </a:srgbClr>
                </a:gs>
              </a:gsLst>
              <a:lin ang="5400000" scaled="1"/>
            </a:gradFill>
            <a:ln w="9525">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scene3d>
                <a:camera prst="orthographicFront"/>
                <a:lightRig rig="threePt" dir="t"/>
              </a:scene3d>
              <a:sp3d contourW="12700"/>
            </a:bodyPr>
            <a:lstStyle/>
            <a:p>
              <a:pPr algn="ctr"/>
              <a:endParaRPr lang="zh-CN" altLang="en-US" sz="1400">
                <a:solidFill>
                  <a:srgbClr val="FFFFFF"/>
                </a:solidFill>
                <a:latin typeface="Arial" panose="020B0604020202020204"/>
                <a:ea typeface="微软雅黑" panose="020B0503020204020204" pitchFamily="34" charset="-122"/>
              </a:endParaRPr>
            </a:p>
          </p:txBody>
        </p:sp>
      </p:grpSp>
      <p:sp>
        <p:nvSpPr>
          <p:cNvPr id="67" name="文本框 66"/>
          <p:cNvSpPr txBox="1"/>
          <p:nvPr/>
        </p:nvSpPr>
        <p:spPr>
          <a:xfrm>
            <a:off x="952409" y="1932477"/>
            <a:ext cx="10113260" cy="4031873"/>
          </a:xfrm>
          <a:prstGeom prst="rect">
            <a:avLst/>
          </a:prstGeom>
          <a:noFill/>
        </p:spPr>
        <p:txBody>
          <a:bodyPr wrap="square">
            <a:spAutoFit/>
            <a:scene3d>
              <a:camera prst="orthographicFront"/>
              <a:lightRig rig="threePt" dir="t"/>
            </a:scene3d>
            <a:sp3d contourW="12700"/>
          </a:bodyPr>
          <a:lstStyle/>
          <a:p>
            <a:pPr marL="342900" lvl="0" indent="-342900" algn="l">
              <a:buClr>
                <a:srgbClr val="FF0000"/>
              </a:buClr>
              <a:buFont typeface="Wingdings" panose="05000000000000000000" pitchFamily="2" charset="2"/>
              <a:buChar char=""/>
            </a:pPr>
            <a:r>
              <a:rPr lang="en-US" altLang="zh-CN" sz="32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5. I’m sure that these </a:t>
            </a:r>
            <a:r>
              <a:rPr lang="en-US" altLang="zh-CN" sz="3200" b="1" u="sng"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rPr>
              <a:t>lively celebrations </a:t>
            </a:r>
            <a:r>
              <a:rPr lang="en-US" altLang="zh-CN" sz="32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with Chinese flavor will be your cup of tea.</a:t>
            </a:r>
            <a:endParaRPr lang="zh-CN" altLang="zh-CN" sz="32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l">
              <a:buClr>
                <a:srgbClr val="FF0000"/>
              </a:buClr>
              <a:buFont typeface="Wingdings" panose="05000000000000000000" pitchFamily="2" charset="2"/>
              <a:buChar char=""/>
            </a:pPr>
            <a:r>
              <a:rPr lang="en-US" altLang="zh-CN" sz="32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6. We will have a chance to watch a breathtaking Dragon boat race specially </a:t>
            </a:r>
            <a:r>
              <a:rPr lang="en-US" altLang="zh-CN" sz="3200" b="1" u="sng"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rPr>
              <a:t>held annually to honor...</a:t>
            </a:r>
            <a:endParaRPr lang="zh-CN" altLang="zh-CN" sz="3200" kern="100" dirty="0">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l">
              <a:buClr>
                <a:srgbClr val="FF0000"/>
              </a:buClr>
              <a:buFont typeface="Wingdings" panose="05000000000000000000" pitchFamily="2" charset="2"/>
              <a:buChar char=""/>
            </a:pPr>
            <a:r>
              <a:rPr lang="en-US" altLang="zh-CN" sz="32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7. We will have dinner with ..., </a:t>
            </a:r>
            <a:r>
              <a:rPr lang="en-US" altLang="zh-CN" sz="3200" b="1" u="sng"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rPr>
              <a:t>having a taste of</a:t>
            </a:r>
            <a:r>
              <a:rPr lang="en-US" altLang="zh-CN" sz="3200" b="1" kern="100" dirty="0">
                <a:effectLst/>
                <a:latin typeface="Calibri" panose="020F0502020204030204" pitchFamily="34" charset="0"/>
                <a:ea typeface="宋体" panose="02010600030101010101" pitchFamily="2" charset="-122"/>
                <a:cs typeface="Times New Roman" panose="02020603050405020304" pitchFamily="18" charset="0"/>
              </a:rPr>
              <a:t> </a:t>
            </a:r>
            <a:r>
              <a:rPr lang="en-US" altLang="zh-CN" sz="32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the traditional food and</a:t>
            </a:r>
            <a:r>
              <a:rPr lang="en-US" altLang="zh-CN" sz="3200" b="1" u="sng"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 </a:t>
            </a:r>
            <a:r>
              <a:rPr lang="en-US" altLang="zh-CN" sz="3200" b="1" u="sng"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rPr>
              <a:t>sharing stories about</a:t>
            </a:r>
            <a:r>
              <a:rPr lang="en-US" altLang="zh-CN" sz="3200" b="1" kern="100" dirty="0">
                <a:effectLst/>
                <a:latin typeface="Calibri" panose="020F0502020204030204" pitchFamily="34" charset="0"/>
                <a:ea typeface="宋体" panose="02010600030101010101" pitchFamily="2" charset="-122"/>
                <a:cs typeface="Times New Roman" panose="02020603050405020304" pitchFamily="18" charset="0"/>
              </a:rPr>
              <a:t> </a:t>
            </a:r>
            <a:r>
              <a:rPr lang="en-US" altLang="zh-CN" sz="32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the festival.</a:t>
            </a:r>
            <a:endParaRPr lang="zh-CN" altLang="zh-CN" sz="32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l">
              <a:buClr>
                <a:srgbClr val="FF0000"/>
              </a:buClr>
              <a:buFont typeface="Wingdings" panose="05000000000000000000" pitchFamily="2" charset="2"/>
              <a:buChar char=""/>
            </a:pPr>
            <a:r>
              <a:rPr lang="en-US" altLang="zh-CN" sz="32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8. With your </a:t>
            </a:r>
            <a:r>
              <a:rPr lang="en-US" altLang="zh-CN" sz="3200" b="1" u="sng"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rPr>
              <a:t>involvement and precious comments,</a:t>
            </a:r>
            <a:r>
              <a:rPr lang="en-US" altLang="zh-CN" sz="3200" b="1" kern="100" dirty="0">
                <a:effectLst/>
                <a:latin typeface="Calibri" panose="020F0502020204030204" pitchFamily="34" charset="0"/>
                <a:ea typeface="宋体" panose="02010600030101010101" pitchFamily="2" charset="-122"/>
                <a:cs typeface="Times New Roman" panose="02020603050405020304" pitchFamily="18" charset="0"/>
              </a:rPr>
              <a:t> </a:t>
            </a:r>
            <a:r>
              <a:rPr lang="en-US" altLang="zh-CN" sz="32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the activity is bound to be a great success</a:t>
            </a:r>
            <a:r>
              <a:rPr lang="en-US" altLang="zh-CN" sz="8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a:t>
            </a:r>
            <a:endParaRPr lang="zh-CN" altLang="zh-CN" sz="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16" name="文本框 15"/>
          <p:cNvSpPr txBox="1"/>
          <p:nvPr/>
        </p:nvSpPr>
        <p:spPr>
          <a:xfrm>
            <a:off x="1272716" y="384567"/>
            <a:ext cx="9105545" cy="830997"/>
          </a:xfrm>
          <a:prstGeom prst="rect">
            <a:avLst/>
          </a:prstGeom>
          <a:noFill/>
        </p:spPr>
        <p:txBody>
          <a:bodyPr wrap="square">
            <a:spAutoFit/>
          </a:bodyPr>
          <a:lstStyle/>
          <a:p>
            <a:pPr marL="342900" lvl="0" indent="-342900" algn="just">
              <a:buFont typeface="Wingdings" panose="05000000000000000000" pitchFamily="2" charset="2"/>
              <a:buBlip>
                <a:blip r:embed="rId1"/>
              </a:buBlip>
            </a:pPr>
            <a:r>
              <a:rPr lang="en-US" altLang="zh-CN" sz="48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Writing help: sentences</a:t>
            </a:r>
            <a:endParaRPr lang="zh-CN" altLang="zh-CN" sz="4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55" name="组合 54"/>
          <p:cNvGrpSpPr/>
          <p:nvPr/>
        </p:nvGrpSpPr>
        <p:grpSpPr>
          <a:xfrm>
            <a:off x="10820511" y="5527656"/>
            <a:ext cx="1155868" cy="1155870"/>
            <a:chOff x="2842363" y="2750157"/>
            <a:chExt cx="2311735" cy="2311738"/>
          </a:xfrm>
        </p:grpSpPr>
        <p:sp>
          <p:nvSpPr>
            <p:cNvPr id="57" name="椭圆 56"/>
            <p:cNvSpPr/>
            <p:nvPr/>
          </p:nvSpPr>
          <p:spPr>
            <a:xfrm>
              <a:off x="2842363" y="2750157"/>
              <a:ext cx="2311735" cy="2311738"/>
            </a:xfrm>
            <a:prstGeom prst="ellipse">
              <a:avLst/>
            </a:prstGeom>
            <a:solidFill>
              <a:srgbClr val="011631"/>
            </a:solidFill>
            <a:ln>
              <a:solidFill>
                <a:schemeClr val="bg1">
                  <a:alpha val="50000"/>
                </a:schemeClr>
              </a:solidFill>
            </a:ln>
            <a:effectLst>
              <a:outerShdw blurRad="177800" dist="114300" dir="2700000" algn="tl"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
          <p:nvSpPr>
            <p:cNvPr id="59" name="椭圆 10"/>
            <p:cNvSpPr/>
            <p:nvPr/>
          </p:nvSpPr>
          <p:spPr>
            <a:xfrm>
              <a:off x="3587068" y="3522888"/>
              <a:ext cx="822324" cy="821181"/>
            </a:xfrm>
            <a:custGeom>
              <a:avLst/>
              <a:gdLst>
                <a:gd name="connsiteX0" fmla="*/ 113399 w 608697"/>
                <a:gd name="connsiteY0" fmla="*/ 462557 h 607851"/>
                <a:gd name="connsiteX1" fmla="*/ 330105 w 608697"/>
                <a:gd name="connsiteY1" fmla="*/ 462557 h 607851"/>
                <a:gd name="connsiteX2" fmla="*/ 224848 w 608697"/>
                <a:gd name="connsiteY2" fmla="*/ 538979 h 607851"/>
                <a:gd name="connsiteX3" fmla="*/ 113399 w 608697"/>
                <a:gd name="connsiteY3" fmla="*/ 462557 h 607851"/>
                <a:gd name="connsiteX4" fmla="*/ 418665 w 608697"/>
                <a:gd name="connsiteY4" fmla="*/ 417183 h 607851"/>
                <a:gd name="connsiteX5" fmla="*/ 378446 w 608697"/>
                <a:gd name="connsiteY5" fmla="*/ 540800 h 607851"/>
                <a:gd name="connsiteX6" fmla="*/ 243239 w 608697"/>
                <a:gd name="connsiteY6" fmla="*/ 544452 h 607851"/>
                <a:gd name="connsiteX7" fmla="*/ 418665 w 608697"/>
                <a:gd name="connsiteY7" fmla="*/ 417183 h 607851"/>
                <a:gd name="connsiteX8" fmla="*/ 463491 w 608697"/>
                <a:gd name="connsiteY8" fmla="*/ 328482 h 607851"/>
                <a:gd name="connsiteX9" fmla="*/ 503696 w 608697"/>
                <a:gd name="connsiteY9" fmla="*/ 452075 h 607851"/>
                <a:gd name="connsiteX10" fmla="*/ 396507 w 608697"/>
                <a:gd name="connsiteY10" fmla="*/ 534321 h 607851"/>
                <a:gd name="connsiteX11" fmla="*/ 463491 w 608697"/>
                <a:gd name="connsiteY11" fmla="*/ 328482 h 607851"/>
                <a:gd name="connsiteX12" fmla="*/ 56382 w 608697"/>
                <a:gd name="connsiteY12" fmla="*/ 320226 h 607851"/>
                <a:gd name="connsiteX13" fmla="*/ 231808 w 608697"/>
                <a:gd name="connsiteY13" fmla="*/ 447456 h 607851"/>
                <a:gd name="connsiteX14" fmla="*/ 101675 w 608697"/>
                <a:gd name="connsiteY14" fmla="*/ 447456 h 607851"/>
                <a:gd name="connsiteX15" fmla="*/ 56382 w 608697"/>
                <a:gd name="connsiteY15" fmla="*/ 320226 h 607851"/>
                <a:gd name="connsiteX16" fmla="*/ 447526 w 608697"/>
                <a:gd name="connsiteY16" fmla="*/ 230396 h 607851"/>
                <a:gd name="connsiteX17" fmla="*/ 552810 w 608697"/>
                <a:gd name="connsiteY17" fmla="*/ 306756 h 607851"/>
                <a:gd name="connsiteX18" fmla="*/ 514484 w 608697"/>
                <a:gd name="connsiteY18" fmla="*/ 436306 h 607851"/>
                <a:gd name="connsiteX19" fmla="*/ 447526 w 608697"/>
                <a:gd name="connsiteY19" fmla="*/ 230396 h 607851"/>
                <a:gd name="connsiteX20" fmla="*/ 94214 w 608697"/>
                <a:gd name="connsiteY20" fmla="*/ 171545 h 607851"/>
                <a:gd name="connsiteX21" fmla="*/ 161172 w 608697"/>
                <a:gd name="connsiteY21" fmla="*/ 377455 h 607851"/>
                <a:gd name="connsiteX22" fmla="*/ 55888 w 608697"/>
                <a:gd name="connsiteY22" fmla="*/ 301095 h 607851"/>
                <a:gd name="connsiteX23" fmla="*/ 94214 w 608697"/>
                <a:gd name="connsiteY23" fmla="*/ 171545 h 607851"/>
                <a:gd name="connsiteX24" fmla="*/ 376960 w 608697"/>
                <a:gd name="connsiteY24" fmla="*/ 160395 h 607851"/>
                <a:gd name="connsiteX25" fmla="*/ 507041 w 608697"/>
                <a:gd name="connsiteY25" fmla="*/ 160395 h 607851"/>
                <a:gd name="connsiteX26" fmla="*/ 552315 w 608697"/>
                <a:gd name="connsiteY26" fmla="*/ 287625 h 607851"/>
                <a:gd name="connsiteX27" fmla="*/ 376960 w 608697"/>
                <a:gd name="connsiteY27" fmla="*/ 160395 h 607851"/>
                <a:gd name="connsiteX28" fmla="*/ 212260 w 608697"/>
                <a:gd name="connsiteY28" fmla="*/ 73529 h 607851"/>
                <a:gd name="connsiteX29" fmla="*/ 145233 w 608697"/>
                <a:gd name="connsiteY29" fmla="*/ 279298 h 607851"/>
                <a:gd name="connsiteX30" fmla="*/ 105001 w 608697"/>
                <a:gd name="connsiteY30" fmla="*/ 155747 h 607851"/>
                <a:gd name="connsiteX31" fmla="*/ 212260 w 608697"/>
                <a:gd name="connsiteY31" fmla="*/ 73529 h 607851"/>
                <a:gd name="connsiteX32" fmla="*/ 383849 w 608697"/>
                <a:gd name="connsiteY32" fmla="*/ 68801 h 607851"/>
                <a:gd name="connsiteX33" fmla="*/ 495298 w 608697"/>
                <a:gd name="connsiteY33" fmla="*/ 145223 h 607851"/>
                <a:gd name="connsiteX34" fmla="*/ 278592 w 608697"/>
                <a:gd name="connsiteY34" fmla="*/ 145223 h 607851"/>
                <a:gd name="connsiteX35" fmla="*/ 383849 w 608697"/>
                <a:gd name="connsiteY35" fmla="*/ 68801 h 607851"/>
                <a:gd name="connsiteX36" fmla="*/ 297630 w 608697"/>
                <a:gd name="connsiteY36" fmla="*/ 55890 h 607851"/>
                <a:gd name="connsiteX37" fmla="*/ 365458 w 608697"/>
                <a:gd name="connsiteY37" fmla="*/ 63394 h 607851"/>
                <a:gd name="connsiteX38" fmla="*/ 190103 w 608697"/>
                <a:gd name="connsiteY38" fmla="*/ 190597 h 607851"/>
                <a:gd name="connsiteX39" fmla="*/ 230306 w 608697"/>
                <a:gd name="connsiteY39" fmla="*/ 67043 h 607851"/>
                <a:gd name="connsiteX40" fmla="*/ 297630 w 608697"/>
                <a:gd name="connsiteY40" fmla="*/ 55890 h 607851"/>
                <a:gd name="connsiteX41" fmla="*/ 304349 w 608697"/>
                <a:gd name="connsiteY41" fmla="*/ 24806 h 607851"/>
                <a:gd name="connsiteX42" fmla="*/ 106746 w 608697"/>
                <a:gd name="connsiteY42" fmla="*/ 106597 h 607851"/>
                <a:gd name="connsiteX43" fmla="*/ 24840 w 608697"/>
                <a:gd name="connsiteY43" fmla="*/ 303926 h 607851"/>
                <a:gd name="connsiteX44" fmla="*/ 106746 w 608697"/>
                <a:gd name="connsiteY44" fmla="*/ 501254 h 607851"/>
                <a:gd name="connsiteX45" fmla="*/ 304349 w 608697"/>
                <a:gd name="connsiteY45" fmla="*/ 583045 h 607851"/>
                <a:gd name="connsiteX46" fmla="*/ 501951 w 608697"/>
                <a:gd name="connsiteY46" fmla="*/ 501254 h 607851"/>
                <a:gd name="connsiteX47" fmla="*/ 583857 w 608697"/>
                <a:gd name="connsiteY47" fmla="*/ 303926 h 607851"/>
                <a:gd name="connsiteX48" fmla="*/ 501951 w 608697"/>
                <a:gd name="connsiteY48" fmla="*/ 106597 h 607851"/>
                <a:gd name="connsiteX49" fmla="*/ 304349 w 608697"/>
                <a:gd name="connsiteY49" fmla="*/ 24806 h 607851"/>
                <a:gd name="connsiteX50" fmla="*/ 304349 w 608697"/>
                <a:gd name="connsiteY50" fmla="*/ 0 h 607851"/>
                <a:gd name="connsiteX51" fmla="*/ 608697 w 608697"/>
                <a:gd name="connsiteY51" fmla="*/ 303926 h 607851"/>
                <a:gd name="connsiteX52" fmla="*/ 304349 w 608697"/>
                <a:gd name="connsiteY52" fmla="*/ 607851 h 607851"/>
                <a:gd name="connsiteX53" fmla="*/ 0 w 608697"/>
                <a:gd name="connsiteY53" fmla="*/ 303926 h 607851"/>
                <a:gd name="connsiteX54" fmla="*/ 304349 w 608697"/>
                <a:gd name="connsiteY54" fmla="*/ 0 h 607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608697" h="607851">
                  <a:moveTo>
                    <a:pt x="113399" y="462557"/>
                  </a:moveTo>
                  <a:lnTo>
                    <a:pt x="330105" y="462557"/>
                  </a:lnTo>
                  <a:cubicBezTo>
                    <a:pt x="295044" y="488031"/>
                    <a:pt x="259983" y="513505"/>
                    <a:pt x="224848" y="538979"/>
                  </a:cubicBezTo>
                  <a:cubicBezTo>
                    <a:pt x="181358" y="524305"/>
                    <a:pt x="142716" y="497863"/>
                    <a:pt x="113399" y="462557"/>
                  </a:cubicBezTo>
                  <a:close/>
                  <a:moveTo>
                    <a:pt x="418665" y="417183"/>
                  </a:moveTo>
                  <a:cubicBezTo>
                    <a:pt x="405234" y="458389"/>
                    <a:pt x="391803" y="499595"/>
                    <a:pt x="378446" y="540800"/>
                  </a:cubicBezTo>
                  <a:cubicBezTo>
                    <a:pt x="334571" y="554436"/>
                    <a:pt x="287786" y="555703"/>
                    <a:pt x="243239" y="544452"/>
                  </a:cubicBezTo>
                  <a:cubicBezTo>
                    <a:pt x="301665" y="501979"/>
                    <a:pt x="360165" y="459581"/>
                    <a:pt x="418665" y="417183"/>
                  </a:cubicBezTo>
                  <a:close/>
                  <a:moveTo>
                    <a:pt x="463491" y="328482"/>
                  </a:moveTo>
                  <a:cubicBezTo>
                    <a:pt x="476918" y="369680"/>
                    <a:pt x="490270" y="410877"/>
                    <a:pt x="503696" y="452075"/>
                  </a:cubicBezTo>
                  <a:cubicBezTo>
                    <a:pt x="476246" y="488877"/>
                    <a:pt x="439174" y="517335"/>
                    <a:pt x="396507" y="534321"/>
                  </a:cubicBezTo>
                  <a:cubicBezTo>
                    <a:pt x="418810" y="465708"/>
                    <a:pt x="441188" y="397095"/>
                    <a:pt x="463491" y="328482"/>
                  </a:cubicBezTo>
                  <a:close/>
                  <a:moveTo>
                    <a:pt x="56382" y="320226"/>
                  </a:moveTo>
                  <a:cubicBezTo>
                    <a:pt x="114882" y="362611"/>
                    <a:pt x="173383" y="404996"/>
                    <a:pt x="231808" y="447456"/>
                  </a:cubicBezTo>
                  <a:lnTo>
                    <a:pt x="101675" y="447456"/>
                  </a:lnTo>
                  <a:cubicBezTo>
                    <a:pt x="75111" y="409987"/>
                    <a:pt x="59441" y="365963"/>
                    <a:pt x="56382" y="320226"/>
                  </a:cubicBezTo>
                  <a:close/>
                  <a:moveTo>
                    <a:pt x="447526" y="230396"/>
                  </a:moveTo>
                  <a:cubicBezTo>
                    <a:pt x="482646" y="255874"/>
                    <a:pt x="517691" y="281352"/>
                    <a:pt x="552810" y="306756"/>
                  </a:cubicBezTo>
                  <a:cubicBezTo>
                    <a:pt x="552214" y="352646"/>
                    <a:pt x="539016" y="397493"/>
                    <a:pt x="514484" y="436306"/>
                  </a:cubicBezTo>
                  <a:cubicBezTo>
                    <a:pt x="492190" y="367694"/>
                    <a:pt x="469895" y="299008"/>
                    <a:pt x="447526" y="230396"/>
                  </a:cubicBezTo>
                  <a:close/>
                  <a:moveTo>
                    <a:pt x="94214" y="171545"/>
                  </a:moveTo>
                  <a:cubicBezTo>
                    <a:pt x="116508" y="240157"/>
                    <a:pt x="138803" y="308843"/>
                    <a:pt x="161172" y="377455"/>
                  </a:cubicBezTo>
                  <a:cubicBezTo>
                    <a:pt x="126053" y="351977"/>
                    <a:pt x="91008" y="326499"/>
                    <a:pt x="55888" y="301095"/>
                  </a:cubicBezTo>
                  <a:cubicBezTo>
                    <a:pt x="56410" y="255205"/>
                    <a:pt x="69682" y="210358"/>
                    <a:pt x="94214" y="171545"/>
                  </a:cubicBezTo>
                  <a:close/>
                  <a:moveTo>
                    <a:pt x="376960" y="160395"/>
                  </a:moveTo>
                  <a:lnTo>
                    <a:pt x="507041" y="160395"/>
                  </a:lnTo>
                  <a:cubicBezTo>
                    <a:pt x="533594" y="197864"/>
                    <a:pt x="549257" y="241888"/>
                    <a:pt x="552315" y="287625"/>
                  </a:cubicBezTo>
                  <a:cubicBezTo>
                    <a:pt x="493839" y="245240"/>
                    <a:pt x="435362" y="202855"/>
                    <a:pt x="376960" y="160395"/>
                  </a:cubicBezTo>
                  <a:close/>
                  <a:moveTo>
                    <a:pt x="212260" y="73529"/>
                  </a:moveTo>
                  <a:cubicBezTo>
                    <a:pt x="189942" y="142119"/>
                    <a:pt x="167550" y="210708"/>
                    <a:pt x="145233" y="279298"/>
                  </a:cubicBezTo>
                  <a:cubicBezTo>
                    <a:pt x="131797" y="238114"/>
                    <a:pt x="118436" y="196931"/>
                    <a:pt x="105001" y="155747"/>
                  </a:cubicBezTo>
                  <a:cubicBezTo>
                    <a:pt x="132469" y="118958"/>
                    <a:pt x="169566" y="90509"/>
                    <a:pt x="212260" y="73529"/>
                  </a:cubicBezTo>
                  <a:close/>
                  <a:moveTo>
                    <a:pt x="383849" y="68801"/>
                  </a:moveTo>
                  <a:cubicBezTo>
                    <a:pt x="427340" y="83475"/>
                    <a:pt x="465981" y="109917"/>
                    <a:pt x="495298" y="145223"/>
                  </a:cubicBezTo>
                  <a:lnTo>
                    <a:pt x="278592" y="145223"/>
                  </a:lnTo>
                  <a:cubicBezTo>
                    <a:pt x="313653" y="119749"/>
                    <a:pt x="348714" y="94275"/>
                    <a:pt x="383849" y="68801"/>
                  </a:cubicBezTo>
                  <a:close/>
                  <a:moveTo>
                    <a:pt x="297630" y="55890"/>
                  </a:moveTo>
                  <a:cubicBezTo>
                    <a:pt x="320370" y="55276"/>
                    <a:pt x="343194" y="57771"/>
                    <a:pt x="365458" y="63394"/>
                  </a:cubicBezTo>
                  <a:cubicBezTo>
                    <a:pt x="307056" y="105844"/>
                    <a:pt x="248580" y="148221"/>
                    <a:pt x="190103" y="190597"/>
                  </a:cubicBezTo>
                  <a:cubicBezTo>
                    <a:pt x="203529" y="149412"/>
                    <a:pt x="216955" y="108228"/>
                    <a:pt x="230306" y="67043"/>
                  </a:cubicBezTo>
                  <a:cubicBezTo>
                    <a:pt x="252234" y="60229"/>
                    <a:pt x="274890" y="56505"/>
                    <a:pt x="297630" y="55890"/>
                  </a:cubicBezTo>
                  <a:close/>
                  <a:moveTo>
                    <a:pt x="304349" y="24806"/>
                  </a:moveTo>
                  <a:cubicBezTo>
                    <a:pt x="229679" y="24806"/>
                    <a:pt x="159485" y="53857"/>
                    <a:pt x="106746" y="106597"/>
                  </a:cubicBezTo>
                  <a:cubicBezTo>
                    <a:pt x="53932" y="159263"/>
                    <a:pt x="24840" y="229359"/>
                    <a:pt x="24840" y="303926"/>
                  </a:cubicBezTo>
                  <a:cubicBezTo>
                    <a:pt x="24840" y="378492"/>
                    <a:pt x="53932" y="448588"/>
                    <a:pt x="106746" y="501254"/>
                  </a:cubicBezTo>
                  <a:cubicBezTo>
                    <a:pt x="159485" y="553994"/>
                    <a:pt x="229679" y="583045"/>
                    <a:pt x="304349" y="583045"/>
                  </a:cubicBezTo>
                  <a:cubicBezTo>
                    <a:pt x="379018" y="583045"/>
                    <a:pt x="449213" y="553994"/>
                    <a:pt x="501951" y="501254"/>
                  </a:cubicBezTo>
                  <a:cubicBezTo>
                    <a:pt x="554765" y="448588"/>
                    <a:pt x="583857" y="378492"/>
                    <a:pt x="583857" y="303926"/>
                  </a:cubicBezTo>
                  <a:cubicBezTo>
                    <a:pt x="583857" y="229359"/>
                    <a:pt x="554765" y="159263"/>
                    <a:pt x="501951" y="106597"/>
                  </a:cubicBezTo>
                  <a:cubicBezTo>
                    <a:pt x="449213" y="53857"/>
                    <a:pt x="379018" y="24806"/>
                    <a:pt x="304349" y="24806"/>
                  </a:cubicBezTo>
                  <a:close/>
                  <a:moveTo>
                    <a:pt x="304349" y="0"/>
                  </a:moveTo>
                  <a:cubicBezTo>
                    <a:pt x="472412" y="0"/>
                    <a:pt x="608697" y="136096"/>
                    <a:pt x="608697" y="303926"/>
                  </a:cubicBezTo>
                  <a:cubicBezTo>
                    <a:pt x="608697" y="471755"/>
                    <a:pt x="472412" y="607851"/>
                    <a:pt x="304349" y="607851"/>
                  </a:cubicBezTo>
                  <a:cubicBezTo>
                    <a:pt x="136286" y="607851"/>
                    <a:pt x="0" y="471755"/>
                    <a:pt x="0" y="303926"/>
                  </a:cubicBezTo>
                  <a:cubicBezTo>
                    <a:pt x="0" y="136096"/>
                    <a:pt x="136286" y="0"/>
                    <a:pt x="30434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a:p>
          </p:txBody>
        </p:sp>
      </p:grpSp>
    </p:spTree>
  </p:cSld>
  <p:clrMapOvr>
    <a:masterClrMapping/>
  </p:clrMapOvr>
  <mc:AlternateContent xmlns:mc="http://schemas.openxmlformats.org/markup-compatibility/2006">
    <mc:Choice xmlns:p14="http://schemas.microsoft.com/office/powerpoint/2010/main" Requires="p14">
      <p:transition spd="slow" p14:dur="1600" advTm="0">
        <p14:conveyor dir="l"/>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1" presetClass="entr" presetSubtype="1" fill="hold" nodeType="afterEffect">
                                  <p:stCondLst>
                                    <p:cond delay="0"/>
                                  </p:stCondLst>
                                  <p:childTnLst>
                                    <p:set>
                                      <p:cBhvr>
                                        <p:cTn id="12" dur="1" fill="hold">
                                          <p:stCondLst>
                                            <p:cond delay="0"/>
                                          </p:stCondLst>
                                        </p:cTn>
                                        <p:tgtEl>
                                          <p:spTgt spid="55"/>
                                        </p:tgtEl>
                                        <p:attrNameLst>
                                          <p:attrName>style.visibility</p:attrName>
                                        </p:attrNameLst>
                                      </p:cBhvr>
                                      <p:to>
                                        <p:strVal val="visible"/>
                                      </p:to>
                                    </p:set>
                                    <p:animEffect transition="in" filter="wheel(1)">
                                      <p:cBhvr>
                                        <p:cTn id="13" dur="2000"/>
                                        <p:tgtEl>
                                          <p:spTgt spid="55"/>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67">
                                            <p:txEl>
                                              <p:pRg st="0" end="0"/>
                                            </p:txEl>
                                          </p:spTgt>
                                        </p:tgtEl>
                                        <p:attrNameLst>
                                          <p:attrName>style.visibility</p:attrName>
                                        </p:attrNameLst>
                                      </p:cBhvr>
                                      <p:to>
                                        <p:strVal val="visible"/>
                                      </p:to>
                                    </p:set>
                                    <p:anim calcmode="lin" valueType="num">
                                      <p:cBhvr additive="base">
                                        <p:cTn id="18" dur="500" fill="hold"/>
                                        <p:tgtEl>
                                          <p:spTgt spid="67">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67">
                                            <p:txEl>
                                              <p:pRg st="1" end="1"/>
                                            </p:txEl>
                                          </p:spTgt>
                                        </p:tgtEl>
                                        <p:attrNameLst>
                                          <p:attrName>style.visibility</p:attrName>
                                        </p:attrNameLst>
                                      </p:cBhvr>
                                      <p:to>
                                        <p:strVal val="visible"/>
                                      </p:to>
                                    </p:set>
                                    <p:anim calcmode="lin" valueType="num">
                                      <p:cBhvr additive="base">
                                        <p:cTn id="24" dur="500" fill="hold"/>
                                        <p:tgtEl>
                                          <p:spTgt spid="67">
                                            <p:txEl>
                                              <p:pRg st="1" end="1"/>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67">
                                            <p:txEl>
                                              <p:pRg st="2" end="2"/>
                                            </p:txEl>
                                          </p:spTgt>
                                        </p:tgtEl>
                                        <p:attrNameLst>
                                          <p:attrName>style.visibility</p:attrName>
                                        </p:attrNameLst>
                                      </p:cBhvr>
                                      <p:to>
                                        <p:strVal val="visible"/>
                                      </p:to>
                                    </p:set>
                                    <p:anim calcmode="lin" valueType="num">
                                      <p:cBhvr additive="base">
                                        <p:cTn id="30" dur="500" fill="hold"/>
                                        <p:tgtEl>
                                          <p:spTgt spid="67">
                                            <p:txEl>
                                              <p:pRg st="2" end="2"/>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6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67">
                                            <p:txEl>
                                              <p:pRg st="3" end="3"/>
                                            </p:txEl>
                                          </p:spTgt>
                                        </p:tgtEl>
                                        <p:attrNameLst>
                                          <p:attrName>style.visibility</p:attrName>
                                        </p:attrNameLst>
                                      </p:cBhvr>
                                      <p:to>
                                        <p:strVal val="visible"/>
                                      </p:to>
                                    </p:set>
                                    <p:anim calcmode="lin" valueType="num">
                                      <p:cBhvr additive="base">
                                        <p:cTn id="36" dur="500" fill="hold"/>
                                        <p:tgtEl>
                                          <p:spTgt spid="67">
                                            <p:txEl>
                                              <p:pRg st="3" end="3"/>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6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330395"/>
            <a:ext cx="952409" cy="1055710"/>
            <a:chOff x="-1" y="1447994"/>
            <a:chExt cx="2805034" cy="3109278"/>
          </a:xfrm>
        </p:grpSpPr>
        <p:sp>
          <p:nvSpPr>
            <p:cNvPr id="3" name="等腰三角形 2"/>
            <p:cNvSpPr/>
            <p:nvPr/>
          </p:nvSpPr>
          <p:spPr>
            <a:xfrm rot="5400000">
              <a:off x="1494447" y="1952797"/>
              <a:ext cx="1407667" cy="121350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4" name="等腰三角形 3"/>
            <p:cNvSpPr/>
            <p:nvPr/>
          </p:nvSpPr>
          <p:spPr>
            <a:xfrm rot="5400000">
              <a:off x="1071974" y="2824215"/>
              <a:ext cx="1861431" cy="1604683"/>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5" name="等腰三角形 4"/>
            <p:cNvSpPr/>
            <p:nvPr/>
          </p:nvSpPr>
          <p:spPr>
            <a:xfrm rot="5400000">
              <a:off x="666283" y="1922036"/>
              <a:ext cx="573627" cy="494506"/>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6" name="等腰三角形 5"/>
            <p:cNvSpPr/>
            <p:nvPr/>
          </p:nvSpPr>
          <p:spPr>
            <a:xfrm rot="5400000">
              <a:off x="25871" y="2603510"/>
              <a:ext cx="1757001" cy="151465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8" name="等腰三角形 7"/>
            <p:cNvSpPr/>
            <p:nvPr/>
          </p:nvSpPr>
          <p:spPr>
            <a:xfrm rot="5400000">
              <a:off x="-123297" y="1571295"/>
              <a:ext cx="1787853" cy="15412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9" name="等腰三角形 8"/>
            <p:cNvSpPr/>
            <p:nvPr/>
          </p:nvSpPr>
          <p:spPr>
            <a:xfrm rot="5400000">
              <a:off x="-41147" y="2301117"/>
              <a:ext cx="596655" cy="514358"/>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0" name="等腰三角形 9"/>
            <p:cNvSpPr/>
            <p:nvPr/>
          </p:nvSpPr>
          <p:spPr>
            <a:xfrm rot="5400000">
              <a:off x="-50998" y="3868826"/>
              <a:ext cx="739443" cy="63745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grpSp>
      <p:grpSp>
        <p:nvGrpSpPr>
          <p:cNvPr id="34" name="组合 33"/>
          <p:cNvGrpSpPr/>
          <p:nvPr/>
        </p:nvGrpSpPr>
        <p:grpSpPr>
          <a:xfrm>
            <a:off x="3416530" y="575300"/>
            <a:ext cx="168045" cy="168045"/>
            <a:chOff x="3300742" y="531547"/>
            <a:chExt cx="878349" cy="878349"/>
          </a:xfrm>
        </p:grpSpPr>
        <p:sp>
          <p:nvSpPr>
            <p:cNvPr id="35" name="椭圆 34"/>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sp>
          <p:nvSpPr>
            <p:cNvPr id="36" name="椭圆 35"/>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sp>
          <p:nvSpPr>
            <p:cNvPr id="37" name="椭圆 36"/>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grpSp>
      <p:grpSp>
        <p:nvGrpSpPr>
          <p:cNvPr id="38" name="组合 37"/>
          <p:cNvGrpSpPr/>
          <p:nvPr/>
        </p:nvGrpSpPr>
        <p:grpSpPr>
          <a:xfrm>
            <a:off x="2079855" y="791024"/>
            <a:ext cx="168045" cy="168045"/>
            <a:chOff x="3300742" y="531547"/>
            <a:chExt cx="878349" cy="878349"/>
          </a:xfrm>
        </p:grpSpPr>
        <p:sp>
          <p:nvSpPr>
            <p:cNvPr id="39" name="椭圆 38"/>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sp>
          <p:nvSpPr>
            <p:cNvPr id="40" name="椭圆 39"/>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sp>
          <p:nvSpPr>
            <p:cNvPr id="41" name="椭圆 40"/>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grpSp>
      <p:cxnSp>
        <p:nvCxnSpPr>
          <p:cNvPr id="42" name="直接连接符 41"/>
          <p:cNvCxnSpPr/>
          <p:nvPr/>
        </p:nvCxnSpPr>
        <p:spPr>
          <a:xfrm flipH="1">
            <a:off x="3819306" y="710604"/>
            <a:ext cx="178924" cy="178925"/>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3" name="直接连接符 42"/>
          <p:cNvCxnSpPr/>
          <p:nvPr/>
        </p:nvCxnSpPr>
        <p:spPr>
          <a:xfrm flipH="1">
            <a:off x="2938521" y="387606"/>
            <a:ext cx="207937" cy="207938"/>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5" name="直接连接符 44"/>
          <p:cNvCxnSpPr/>
          <p:nvPr/>
        </p:nvCxnSpPr>
        <p:spPr>
          <a:xfrm flipH="1">
            <a:off x="1878241" y="710604"/>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7" name="直接连接符 46"/>
          <p:cNvCxnSpPr/>
          <p:nvPr/>
        </p:nvCxnSpPr>
        <p:spPr>
          <a:xfrm flipH="1">
            <a:off x="2654821" y="930938"/>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8" name="直接连接符 47"/>
          <p:cNvCxnSpPr/>
          <p:nvPr/>
        </p:nvCxnSpPr>
        <p:spPr>
          <a:xfrm flipH="1">
            <a:off x="1507058" y="976290"/>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grpSp>
        <p:nvGrpSpPr>
          <p:cNvPr id="7" name="组合 6"/>
          <p:cNvGrpSpPr/>
          <p:nvPr/>
        </p:nvGrpSpPr>
        <p:grpSpPr>
          <a:xfrm>
            <a:off x="523312" y="1563408"/>
            <a:ext cx="11099801" cy="4826000"/>
            <a:chOff x="8779218" y="1882953"/>
            <a:chExt cx="2340704" cy="3832956"/>
          </a:xfrm>
        </p:grpSpPr>
        <p:sp>
          <p:nvSpPr>
            <p:cNvPr id="28" name="任意多边形 26"/>
            <p:cNvSpPr/>
            <p:nvPr/>
          </p:nvSpPr>
          <p:spPr>
            <a:xfrm>
              <a:off x="8779218" y="1882953"/>
              <a:ext cx="2340704" cy="3625169"/>
            </a:xfrm>
            <a:custGeom>
              <a:avLst/>
              <a:gdLst>
                <a:gd name="connsiteX0" fmla="*/ 125412 w 2340655"/>
                <a:gd name="connsiteY0" fmla="*/ 0 h 3069869"/>
                <a:gd name="connsiteX1" fmla="*/ 2215243 w 2340655"/>
                <a:gd name="connsiteY1" fmla="*/ 0 h 3069869"/>
                <a:gd name="connsiteX2" fmla="*/ 2340655 w 2340655"/>
                <a:gd name="connsiteY2" fmla="*/ 125412 h 3069869"/>
                <a:gd name="connsiteX3" fmla="*/ 2340655 w 2340655"/>
                <a:gd name="connsiteY3" fmla="*/ 3005258 h 3069869"/>
                <a:gd name="connsiteX4" fmla="*/ 2286112 w 2340655"/>
                <a:gd name="connsiteY4" fmla="*/ 2994142 h 3069869"/>
                <a:gd name="connsiteX5" fmla="*/ 1257411 w 2340655"/>
                <a:gd name="connsiteY5" fmla="*/ 2885710 h 3069869"/>
                <a:gd name="connsiteX6" fmla="*/ 28017 w 2340655"/>
                <a:gd name="connsiteY6" fmla="*/ 3065197 h 3069869"/>
                <a:gd name="connsiteX7" fmla="*/ 0 w 2340655"/>
                <a:gd name="connsiteY7" fmla="*/ 3069869 h 3069869"/>
                <a:gd name="connsiteX8" fmla="*/ 0 w 2340655"/>
                <a:gd name="connsiteY8" fmla="*/ 125412 h 3069869"/>
                <a:gd name="connsiteX9" fmla="*/ 125412 w 2340655"/>
                <a:gd name="connsiteY9" fmla="*/ 0 h 3069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340655" h="3069869">
                  <a:moveTo>
                    <a:pt x="125412" y="0"/>
                  </a:moveTo>
                  <a:lnTo>
                    <a:pt x="2215243" y="0"/>
                  </a:lnTo>
                  <a:cubicBezTo>
                    <a:pt x="2284506" y="0"/>
                    <a:pt x="2340655" y="56149"/>
                    <a:pt x="2340655" y="125412"/>
                  </a:cubicBezTo>
                  <a:lnTo>
                    <a:pt x="2340655" y="3005258"/>
                  </a:lnTo>
                  <a:lnTo>
                    <a:pt x="2286112" y="2994142"/>
                  </a:lnTo>
                  <a:cubicBezTo>
                    <a:pt x="1990156" y="2937077"/>
                    <a:pt x="1592146" y="2880267"/>
                    <a:pt x="1257411" y="2885710"/>
                  </a:cubicBezTo>
                  <a:cubicBezTo>
                    <a:pt x="866886" y="2892060"/>
                    <a:pt x="419410" y="2995645"/>
                    <a:pt x="28017" y="3065197"/>
                  </a:cubicBezTo>
                  <a:lnTo>
                    <a:pt x="0" y="3069869"/>
                  </a:lnTo>
                  <a:lnTo>
                    <a:pt x="0" y="125412"/>
                  </a:lnTo>
                  <a:cubicBezTo>
                    <a:pt x="0" y="56149"/>
                    <a:pt x="56149" y="0"/>
                    <a:pt x="125412" y="0"/>
                  </a:cubicBezTo>
                  <a:close/>
                </a:path>
              </a:pathLst>
            </a:custGeom>
            <a:noFill/>
            <a:ln w="9525">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latin typeface="Arial" panose="020B0604020202020204"/>
                <a:ea typeface="微软雅黑" panose="020B0503020204020204" pitchFamily="34" charset="-122"/>
              </a:endParaRPr>
            </a:p>
          </p:txBody>
        </p:sp>
        <p:sp>
          <p:nvSpPr>
            <p:cNvPr id="52" name="任意多边形 33"/>
            <p:cNvSpPr/>
            <p:nvPr/>
          </p:nvSpPr>
          <p:spPr>
            <a:xfrm>
              <a:off x="8779218" y="5387586"/>
              <a:ext cx="2340704" cy="328323"/>
            </a:xfrm>
            <a:custGeom>
              <a:avLst/>
              <a:gdLst>
                <a:gd name="connsiteX0" fmla="*/ 1257411 w 2340655"/>
                <a:gd name="connsiteY0" fmla="*/ 362 h 947419"/>
                <a:gd name="connsiteX1" fmla="*/ 2286112 w 2340655"/>
                <a:gd name="connsiteY1" fmla="*/ 108794 h 947419"/>
                <a:gd name="connsiteX2" fmla="*/ 2340655 w 2340655"/>
                <a:gd name="connsiteY2" fmla="*/ 119910 h 947419"/>
                <a:gd name="connsiteX3" fmla="*/ 2340655 w 2340655"/>
                <a:gd name="connsiteY3" fmla="*/ 822007 h 947419"/>
                <a:gd name="connsiteX4" fmla="*/ 2215243 w 2340655"/>
                <a:gd name="connsiteY4" fmla="*/ 947419 h 947419"/>
                <a:gd name="connsiteX5" fmla="*/ 125412 w 2340655"/>
                <a:gd name="connsiteY5" fmla="*/ 947419 h 947419"/>
                <a:gd name="connsiteX6" fmla="*/ 0 w 2340655"/>
                <a:gd name="connsiteY6" fmla="*/ 822007 h 947419"/>
                <a:gd name="connsiteX7" fmla="*/ 0 w 2340655"/>
                <a:gd name="connsiteY7" fmla="*/ 184521 h 947419"/>
                <a:gd name="connsiteX8" fmla="*/ 28017 w 2340655"/>
                <a:gd name="connsiteY8" fmla="*/ 179849 h 947419"/>
                <a:gd name="connsiteX9" fmla="*/ 1257411 w 2340655"/>
                <a:gd name="connsiteY9" fmla="*/ 362 h 947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340655" h="947419">
                  <a:moveTo>
                    <a:pt x="1257411" y="362"/>
                  </a:moveTo>
                  <a:cubicBezTo>
                    <a:pt x="1592146" y="-5081"/>
                    <a:pt x="1990156" y="51729"/>
                    <a:pt x="2286112" y="108794"/>
                  </a:cubicBezTo>
                  <a:lnTo>
                    <a:pt x="2340655" y="119910"/>
                  </a:lnTo>
                  <a:lnTo>
                    <a:pt x="2340655" y="822007"/>
                  </a:lnTo>
                  <a:cubicBezTo>
                    <a:pt x="2340655" y="891270"/>
                    <a:pt x="2284506" y="947419"/>
                    <a:pt x="2215243" y="947419"/>
                  </a:cubicBezTo>
                  <a:lnTo>
                    <a:pt x="125412" y="947419"/>
                  </a:lnTo>
                  <a:cubicBezTo>
                    <a:pt x="56149" y="947419"/>
                    <a:pt x="0" y="891270"/>
                    <a:pt x="0" y="822007"/>
                  </a:cubicBezTo>
                  <a:lnTo>
                    <a:pt x="0" y="184521"/>
                  </a:lnTo>
                  <a:lnTo>
                    <a:pt x="28017" y="179849"/>
                  </a:lnTo>
                  <a:cubicBezTo>
                    <a:pt x="419410" y="110297"/>
                    <a:pt x="866886" y="6712"/>
                    <a:pt x="1257411" y="362"/>
                  </a:cubicBezTo>
                  <a:close/>
                </a:path>
              </a:pathLst>
            </a:custGeom>
            <a:gradFill>
              <a:gsLst>
                <a:gs pos="0">
                  <a:srgbClr val="5AD9FC">
                    <a:alpha val="60000"/>
                  </a:srgbClr>
                </a:gs>
                <a:gs pos="100000">
                  <a:srgbClr val="0361D3">
                    <a:alpha val="55000"/>
                  </a:srgbClr>
                </a:gs>
              </a:gsLst>
              <a:lin ang="5400000" scaled="1"/>
            </a:gradFill>
            <a:ln w="9525">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scene3d>
                <a:camera prst="orthographicFront"/>
                <a:lightRig rig="threePt" dir="t"/>
              </a:scene3d>
              <a:sp3d contourW="12700"/>
            </a:bodyPr>
            <a:lstStyle/>
            <a:p>
              <a:pPr algn="ctr"/>
              <a:endParaRPr lang="zh-CN" altLang="en-US" sz="1400">
                <a:solidFill>
                  <a:srgbClr val="FFFFFF"/>
                </a:solidFill>
                <a:latin typeface="Arial" panose="020B0604020202020204"/>
                <a:ea typeface="微软雅黑" panose="020B0503020204020204" pitchFamily="34" charset="-122"/>
              </a:endParaRPr>
            </a:p>
          </p:txBody>
        </p:sp>
      </p:grpSp>
      <p:sp>
        <p:nvSpPr>
          <p:cNvPr id="73" name="文本框 72"/>
          <p:cNvSpPr txBox="1"/>
          <p:nvPr/>
        </p:nvSpPr>
        <p:spPr>
          <a:xfrm>
            <a:off x="1317802" y="1919605"/>
            <a:ext cx="9557208" cy="3539430"/>
          </a:xfrm>
          <a:prstGeom prst="rect">
            <a:avLst/>
          </a:prstGeom>
          <a:noFill/>
        </p:spPr>
        <p:txBody>
          <a:bodyPr wrap="square">
            <a:spAutoFit/>
            <a:scene3d>
              <a:camera prst="orthographicFront"/>
              <a:lightRig rig="threePt" dir="t"/>
            </a:scene3d>
            <a:sp3d contourW="12700"/>
          </a:bodyPr>
          <a:lstStyle/>
          <a:p>
            <a:pPr marL="342900" lvl="0" indent="-342900" algn="l">
              <a:buClr>
                <a:srgbClr val="FF0000"/>
              </a:buClr>
              <a:buFont typeface="Wingdings" panose="05000000000000000000" pitchFamily="2" charset="2"/>
              <a:buChar char=""/>
            </a:pPr>
            <a:r>
              <a:rPr lang="en-US" altLang="zh-CN" sz="32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9.</a:t>
            </a:r>
            <a:r>
              <a:rPr lang="en-US" altLang="zh-CN" sz="3200" b="1" u="sng"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rPr>
              <a:t> As is scheduled,</a:t>
            </a:r>
            <a:r>
              <a:rPr lang="en-US" altLang="zh-CN" sz="3200" b="1" kern="100" dirty="0">
                <a:effectLst/>
                <a:latin typeface="Calibri" panose="020F0502020204030204" pitchFamily="34" charset="0"/>
                <a:ea typeface="宋体" panose="02010600030101010101" pitchFamily="2" charset="-122"/>
                <a:cs typeface="Times New Roman" panose="02020603050405020304" pitchFamily="18" charset="0"/>
              </a:rPr>
              <a:t> </a:t>
            </a:r>
            <a:r>
              <a:rPr lang="en-US" altLang="zh-CN" sz="32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the contest </a:t>
            </a:r>
            <a:r>
              <a:rPr lang="en-US" altLang="zh-CN" sz="3200" b="1" u="sng"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rPr>
              <a:t>themed</a:t>
            </a:r>
            <a:r>
              <a:rPr lang="en-US" altLang="zh-CN" sz="3200" b="1" kern="100" dirty="0">
                <a:effectLst/>
                <a:latin typeface="Calibri" panose="020F0502020204030204" pitchFamily="34" charset="0"/>
                <a:ea typeface="宋体" panose="02010600030101010101" pitchFamily="2" charset="-122"/>
                <a:cs typeface="Times New Roman" panose="02020603050405020304" pitchFamily="18" charset="0"/>
              </a:rPr>
              <a:t> </a:t>
            </a:r>
            <a:r>
              <a:rPr lang="en-US" altLang="zh-CN" sz="32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“doing things right or doing right things” </a:t>
            </a:r>
            <a:r>
              <a:rPr lang="en-US" altLang="zh-CN" sz="3200" b="1" u="sng"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rPr>
              <a:t>is taking place </a:t>
            </a:r>
            <a:r>
              <a:rPr lang="en-US" altLang="zh-CN" sz="32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in our auditorium at 2 pm.</a:t>
            </a:r>
            <a:endParaRPr lang="zh-CN" altLang="zh-CN" sz="32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l">
              <a:buClr>
                <a:srgbClr val="FF0000"/>
              </a:buClr>
              <a:buFont typeface="Wingdings" panose="05000000000000000000" pitchFamily="2" charset="2"/>
              <a:buChar char=""/>
            </a:pPr>
            <a:r>
              <a:rPr lang="en-US" altLang="zh-CN" sz="32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10. The fair </a:t>
            </a:r>
            <a:r>
              <a:rPr lang="en-US" altLang="zh-CN" sz="3200" b="1" u="sng"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rPr>
              <a:t>will be open</a:t>
            </a:r>
            <a:r>
              <a:rPr lang="en-US" altLang="zh-CN" sz="3200" b="1" kern="100" dirty="0">
                <a:effectLst/>
                <a:latin typeface="Calibri" panose="020F0502020204030204" pitchFamily="34" charset="0"/>
                <a:ea typeface="宋体" panose="02010600030101010101" pitchFamily="2" charset="-122"/>
                <a:cs typeface="Times New Roman" panose="02020603050405020304" pitchFamily="18" charset="0"/>
              </a:rPr>
              <a:t> </a:t>
            </a:r>
            <a:r>
              <a:rPr lang="en-US" altLang="zh-CN" sz="32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to parents from 10:00 am in the gym. </a:t>
            </a:r>
            <a:endParaRPr lang="zh-CN" altLang="zh-CN" sz="32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l">
              <a:buClr>
                <a:srgbClr val="FF0000"/>
              </a:buClr>
              <a:buFont typeface="Wingdings" panose="05000000000000000000" pitchFamily="2" charset="2"/>
              <a:buChar char=""/>
            </a:pPr>
            <a:r>
              <a:rPr lang="en-US" altLang="zh-CN" sz="32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11. Our school students will </a:t>
            </a:r>
            <a:r>
              <a:rPr lang="en-US" altLang="zh-CN" sz="3200" b="1" u="sng"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rPr>
              <a:t>present their science projects</a:t>
            </a:r>
            <a:r>
              <a:rPr lang="en-US" altLang="zh-CN" sz="3200" b="1" kern="100" dirty="0">
                <a:effectLst/>
                <a:latin typeface="Calibri" panose="020F0502020204030204" pitchFamily="34" charset="0"/>
                <a:ea typeface="宋体" panose="02010600030101010101" pitchFamily="2" charset="-122"/>
                <a:cs typeface="Times New Roman" panose="02020603050405020304" pitchFamily="18" charset="0"/>
              </a:rPr>
              <a:t> </a:t>
            </a:r>
            <a:r>
              <a:rPr lang="en-US" altLang="zh-CN" sz="32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on that day.</a:t>
            </a:r>
            <a:endParaRPr lang="zh-CN" altLang="zh-CN" sz="32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16" name="文本框 15"/>
          <p:cNvSpPr txBox="1"/>
          <p:nvPr/>
        </p:nvSpPr>
        <p:spPr>
          <a:xfrm>
            <a:off x="1272716" y="384567"/>
            <a:ext cx="9105545" cy="830997"/>
          </a:xfrm>
          <a:prstGeom prst="rect">
            <a:avLst/>
          </a:prstGeom>
          <a:noFill/>
        </p:spPr>
        <p:txBody>
          <a:bodyPr wrap="square">
            <a:spAutoFit/>
          </a:bodyPr>
          <a:lstStyle/>
          <a:p>
            <a:pPr marL="342900" lvl="0" indent="-342900" algn="just">
              <a:buFont typeface="Wingdings" panose="05000000000000000000" pitchFamily="2" charset="2"/>
              <a:buBlip>
                <a:blip r:embed="rId1"/>
              </a:buBlip>
            </a:pPr>
            <a:r>
              <a:rPr lang="en-US" altLang="zh-CN" sz="48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Writing help: sentences</a:t>
            </a:r>
            <a:endParaRPr lang="zh-CN" altLang="zh-CN" sz="4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55" name="组合 54"/>
          <p:cNvGrpSpPr/>
          <p:nvPr/>
        </p:nvGrpSpPr>
        <p:grpSpPr>
          <a:xfrm>
            <a:off x="10820511" y="5527656"/>
            <a:ext cx="1155868" cy="1155870"/>
            <a:chOff x="2842363" y="2750157"/>
            <a:chExt cx="2311735" cy="2311738"/>
          </a:xfrm>
        </p:grpSpPr>
        <p:sp>
          <p:nvSpPr>
            <p:cNvPr id="57" name="椭圆 56"/>
            <p:cNvSpPr/>
            <p:nvPr/>
          </p:nvSpPr>
          <p:spPr>
            <a:xfrm>
              <a:off x="2842363" y="2750157"/>
              <a:ext cx="2311735" cy="2311738"/>
            </a:xfrm>
            <a:prstGeom prst="ellipse">
              <a:avLst/>
            </a:prstGeom>
            <a:solidFill>
              <a:srgbClr val="011631"/>
            </a:solidFill>
            <a:ln>
              <a:solidFill>
                <a:schemeClr val="bg1">
                  <a:alpha val="50000"/>
                </a:schemeClr>
              </a:solidFill>
            </a:ln>
            <a:effectLst>
              <a:outerShdw blurRad="177800" dist="114300" dir="2700000" algn="tl"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
          <p:nvSpPr>
            <p:cNvPr id="59" name="椭圆 10"/>
            <p:cNvSpPr/>
            <p:nvPr/>
          </p:nvSpPr>
          <p:spPr>
            <a:xfrm>
              <a:off x="3587068" y="3522888"/>
              <a:ext cx="822324" cy="821181"/>
            </a:xfrm>
            <a:custGeom>
              <a:avLst/>
              <a:gdLst>
                <a:gd name="connsiteX0" fmla="*/ 113399 w 608697"/>
                <a:gd name="connsiteY0" fmla="*/ 462557 h 607851"/>
                <a:gd name="connsiteX1" fmla="*/ 330105 w 608697"/>
                <a:gd name="connsiteY1" fmla="*/ 462557 h 607851"/>
                <a:gd name="connsiteX2" fmla="*/ 224848 w 608697"/>
                <a:gd name="connsiteY2" fmla="*/ 538979 h 607851"/>
                <a:gd name="connsiteX3" fmla="*/ 113399 w 608697"/>
                <a:gd name="connsiteY3" fmla="*/ 462557 h 607851"/>
                <a:gd name="connsiteX4" fmla="*/ 418665 w 608697"/>
                <a:gd name="connsiteY4" fmla="*/ 417183 h 607851"/>
                <a:gd name="connsiteX5" fmla="*/ 378446 w 608697"/>
                <a:gd name="connsiteY5" fmla="*/ 540800 h 607851"/>
                <a:gd name="connsiteX6" fmla="*/ 243239 w 608697"/>
                <a:gd name="connsiteY6" fmla="*/ 544452 h 607851"/>
                <a:gd name="connsiteX7" fmla="*/ 418665 w 608697"/>
                <a:gd name="connsiteY7" fmla="*/ 417183 h 607851"/>
                <a:gd name="connsiteX8" fmla="*/ 463491 w 608697"/>
                <a:gd name="connsiteY8" fmla="*/ 328482 h 607851"/>
                <a:gd name="connsiteX9" fmla="*/ 503696 w 608697"/>
                <a:gd name="connsiteY9" fmla="*/ 452075 h 607851"/>
                <a:gd name="connsiteX10" fmla="*/ 396507 w 608697"/>
                <a:gd name="connsiteY10" fmla="*/ 534321 h 607851"/>
                <a:gd name="connsiteX11" fmla="*/ 463491 w 608697"/>
                <a:gd name="connsiteY11" fmla="*/ 328482 h 607851"/>
                <a:gd name="connsiteX12" fmla="*/ 56382 w 608697"/>
                <a:gd name="connsiteY12" fmla="*/ 320226 h 607851"/>
                <a:gd name="connsiteX13" fmla="*/ 231808 w 608697"/>
                <a:gd name="connsiteY13" fmla="*/ 447456 h 607851"/>
                <a:gd name="connsiteX14" fmla="*/ 101675 w 608697"/>
                <a:gd name="connsiteY14" fmla="*/ 447456 h 607851"/>
                <a:gd name="connsiteX15" fmla="*/ 56382 w 608697"/>
                <a:gd name="connsiteY15" fmla="*/ 320226 h 607851"/>
                <a:gd name="connsiteX16" fmla="*/ 447526 w 608697"/>
                <a:gd name="connsiteY16" fmla="*/ 230396 h 607851"/>
                <a:gd name="connsiteX17" fmla="*/ 552810 w 608697"/>
                <a:gd name="connsiteY17" fmla="*/ 306756 h 607851"/>
                <a:gd name="connsiteX18" fmla="*/ 514484 w 608697"/>
                <a:gd name="connsiteY18" fmla="*/ 436306 h 607851"/>
                <a:gd name="connsiteX19" fmla="*/ 447526 w 608697"/>
                <a:gd name="connsiteY19" fmla="*/ 230396 h 607851"/>
                <a:gd name="connsiteX20" fmla="*/ 94214 w 608697"/>
                <a:gd name="connsiteY20" fmla="*/ 171545 h 607851"/>
                <a:gd name="connsiteX21" fmla="*/ 161172 w 608697"/>
                <a:gd name="connsiteY21" fmla="*/ 377455 h 607851"/>
                <a:gd name="connsiteX22" fmla="*/ 55888 w 608697"/>
                <a:gd name="connsiteY22" fmla="*/ 301095 h 607851"/>
                <a:gd name="connsiteX23" fmla="*/ 94214 w 608697"/>
                <a:gd name="connsiteY23" fmla="*/ 171545 h 607851"/>
                <a:gd name="connsiteX24" fmla="*/ 376960 w 608697"/>
                <a:gd name="connsiteY24" fmla="*/ 160395 h 607851"/>
                <a:gd name="connsiteX25" fmla="*/ 507041 w 608697"/>
                <a:gd name="connsiteY25" fmla="*/ 160395 h 607851"/>
                <a:gd name="connsiteX26" fmla="*/ 552315 w 608697"/>
                <a:gd name="connsiteY26" fmla="*/ 287625 h 607851"/>
                <a:gd name="connsiteX27" fmla="*/ 376960 w 608697"/>
                <a:gd name="connsiteY27" fmla="*/ 160395 h 607851"/>
                <a:gd name="connsiteX28" fmla="*/ 212260 w 608697"/>
                <a:gd name="connsiteY28" fmla="*/ 73529 h 607851"/>
                <a:gd name="connsiteX29" fmla="*/ 145233 w 608697"/>
                <a:gd name="connsiteY29" fmla="*/ 279298 h 607851"/>
                <a:gd name="connsiteX30" fmla="*/ 105001 w 608697"/>
                <a:gd name="connsiteY30" fmla="*/ 155747 h 607851"/>
                <a:gd name="connsiteX31" fmla="*/ 212260 w 608697"/>
                <a:gd name="connsiteY31" fmla="*/ 73529 h 607851"/>
                <a:gd name="connsiteX32" fmla="*/ 383849 w 608697"/>
                <a:gd name="connsiteY32" fmla="*/ 68801 h 607851"/>
                <a:gd name="connsiteX33" fmla="*/ 495298 w 608697"/>
                <a:gd name="connsiteY33" fmla="*/ 145223 h 607851"/>
                <a:gd name="connsiteX34" fmla="*/ 278592 w 608697"/>
                <a:gd name="connsiteY34" fmla="*/ 145223 h 607851"/>
                <a:gd name="connsiteX35" fmla="*/ 383849 w 608697"/>
                <a:gd name="connsiteY35" fmla="*/ 68801 h 607851"/>
                <a:gd name="connsiteX36" fmla="*/ 297630 w 608697"/>
                <a:gd name="connsiteY36" fmla="*/ 55890 h 607851"/>
                <a:gd name="connsiteX37" fmla="*/ 365458 w 608697"/>
                <a:gd name="connsiteY37" fmla="*/ 63394 h 607851"/>
                <a:gd name="connsiteX38" fmla="*/ 190103 w 608697"/>
                <a:gd name="connsiteY38" fmla="*/ 190597 h 607851"/>
                <a:gd name="connsiteX39" fmla="*/ 230306 w 608697"/>
                <a:gd name="connsiteY39" fmla="*/ 67043 h 607851"/>
                <a:gd name="connsiteX40" fmla="*/ 297630 w 608697"/>
                <a:gd name="connsiteY40" fmla="*/ 55890 h 607851"/>
                <a:gd name="connsiteX41" fmla="*/ 304349 w 608697"/>
                <a:gd name="connsiteY41" fmla="*/ 24806 h 607851"/>
                <a:gd name="connsiteX42" fmla="*/ 106746 w 608697"/>
                <a:gd name="connsiteY42" fmla="*/ 106597 h 607851"/>
                <a:gd name="connsiteX43" fmla="*/ 24840 w 608697"/>
                <a:gd name="connsiteY43" fmla="*/ 303926 h 607851"/>
                <a:gd name="connsiteX44" fmla="*/ 106746 w 608697"/>
                <a:gd name="connsiteY44" fmla="*/ 501254 h 607851"/>
                <a:gd name="connsiteX45" fmla="*/ 304349 w 608697"/>
                <a:gd name="connsiteY45" fmla="*/ 583045 h 607851"/>
                <a:gd name="connsiteX46" fmla="*/ 501951 w 608697"/>
                <a:gd name="connsiteY46" fmla="*/ 501254 h 607851"/>
                <a:gd name="connsiteX47" fmla="*/ 583857 w 608697"/>
                <a:gd name="connsiteY47" fmla="*/ 303926 h 607851"/>
                <a:gd name="connsiteX48" fmla="*/ 501951 w 608697"/>
                <a:gd name="connsiteY48" fmla="*/ 106597 h 607851"/>
                <a:gd name="connsiteX49" fmla="*/ 304349 w 608697"/>
                <a:gd name="connsiteY49" fmla="*/ 24806 h 607851"/>
                <a:gd name="connsiteX50" fmla="*/ 304349 w 608697"/>
                <a:gd name="connsiteY50" fmla="*/ 0 h 607851"/>
                <a:gd name="connsiteX51" fmla="*/ 608697 w 608697"/>
                <a:gd name="connsiteY51" fmla="*/ 303926 h 607851"/>
                <a:gd name="connsiteX52" fmla="*/ 304349 w 608697"/>
                <a:gd name="connsiteY52" fmla="*/ 607851 h 607851"/>
                <a:gd name="connsiteX53" fmla="*/ 0 w 608697"/>
                <a:gd name="connsiteY53" fmla="*/ 303926 h 607851"/>
                <a:gd name="connsiteX54" fmla="*/ 304349 w 608697"/>
                <a:gd name="connsiteY54" fmla="*/ 0 h 607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608697" h="607851">
                  <a:moveTo>
                    <a:pt x="113399" y="462557"/>
                  </a:moveTo>
                  <a:lnTo>
                    <a:pt x="330105" y="462557"/>
                  </a:lnTo>
                  <a:cubicBezTo>
                    <a:pt x="295044" y="488031"/>
                    <a:pt x="259983" y="513505"/>
                    <a:pt x="224848" y="538979"/>
                  </a:cubicBezTo>
                  <a:cubicBezTo>
                    <a:pt x="181358" y="524305"/>
                    <a:pt x="142716" y="497863"/>
                    <a:pt x="113399" y="462557"/>
                  </a:cubicBezTo>
                  <a:close/>
                  <a:moveTo>
                    <a:pt x="418665" y="417183"/>
                  </a:moveTo>
                  <a:cubicBezTo>
                    <a:pt x="405234" y="458389"/>
                    <a:pt x="391803" y="499595"/>
                    <a:pt x="378446" y="540800"/>
                  </a:cubicBezTo>
                  <a:cubicBezTo>
                    <a:pt x="334571" y="554436"/>
                    <a:pt x="287786" y="555703"/>
                    <a:pt x="243239" y="544452"/>
                  </a:cubicBezTo>
                  <a:cubicBezTo>
                    <a:pt x="301665" y="501979"/>
                    <a:pt x="360165" y="459581"/>
                    <a:pt x="418665" y="417183"/>
                  </a:cubicBezTo>
                  <a:close/>
                  <a:moveTo>
                    <a:pt x="463491" y="328482"/>
                  </a:moveTo>
                  <a:cubicBezTo>
                    <a:pt x="476918" y="369680"/>
                    <a:pt x="490270" y="410877"/>
                    <a:pt x="503696" y="452075"/>
                  </a:cubicBezTo>
                  <a:cubicBezTo>
                    <a:pt x="476246" y="488877"/>
                    <a:pt x="439174" y="517335"/>
                    <a:pt x="396507" y="534321"/>
                  </a:cubicBezTo>
                  <a:cubicBezTo>
                    <a:pt x="418810" y="465708"/>
                    <a:pt x="441188" y="397095"/>
                    <a:pt x="463491" y="328482"/>
                  </a:cubicBezTo>
                  <a:close/>
                  <a:moveTo>
                    <a:pt x="56382" y="320226"/>
                  </a:moveTo>
                  <a:cubicBezTo>
                    <a:pt x="114882" y="362611"/>
                    <a:pt x="173383" y="404996"/>
                    <a:pt x="231808" y="447456"/>
                  </a:cubicBezTo>
                  <a:lnTo>
                    <a:pt x="101675" y="447456"/>
                  </a:lnTo>
                  <a:cubicBezTo>
                    <a:pt x="75111" y="409987"/>
                    <a:pt x="59441" y="365963"/>
                    <a:pt x="56382" y="320226"/>
                  </a:cubicBezTo>
                  <a:close/>
                  <a:moveTo>
                    <a:pt x="447526" y="230396"/>
                  </a:moveTo>
                  <a:cubicBezTo>
                    <a:pt x="482646" y="255874"/>
                    <a:pt x="517691" y="281352"/>
                    <a:pt x="552810" y="306756"/>
                  </a:cubicBezTo>
                  <a:cubicBezTo>
                    <a:pt x="552214" y="352646"/>
                    <a:pt x="539016" y="397493"/>
                    <a:pt x="514484" y="436306"/>
                  </a:cubicBezTo>
                  <a:cubicBezTo>
                    <a:pt x="492190" y="367694"/>
                    <a:pt x="469895" y="299008"/>
                    <a:pt x="447526" y="230396"/>
                  </a:cubicBezTo>
                  <a:close/>
                  <a:moveTo>
                    <a:pt x="94214" y="171545"/>
                  </a:moveTo>
                  <a:cubicBezTo>
                    <a:pt x="116508" y="240157"/>
                    <a:pt x="138803" y="308843"/>
                    <a:pt x="161172" y="377455"/>
                  </a:cubicBezTo>
                  <a:cubicBezTo>
                    <a:pt x="126053" y="351977"/>
                    <a:pt x="91008" y="326499"/>
                    <a:pt x="55888" y="301095"/>
                  </a:cubicBezTo>
                  <a:cubicBezTo>
                    <a:pt x="56410" y="255205"/>
                    <a:pt x="69682" y="210358"/>
                    <a:pt x="94214" y="171545"/>
                  </a:cubicBezTo>
                  <a:close/>
                  <a:moveTo>
                    <a:pt x="376960" y="160395"/>
                  </a:moveTo>
                  <a:lnTo>
                    <a:pt x="507041" y="160395"/>
                  </a:lnTo>
                  <a:cubicBezTo>
                    <a:pt x="533594" y="197864"/>
                    <a:pt x="549257" y="241888"/>
                    <a:pt x="552315" y="287625"/>
                  </a:cubicBezTo>
                  <a:cubicBezTo>
                    <a:pt x="493839" y="245240"/>
                    <a:pt x="435362" y="202855"/>
                    <a:pt x="376960" y="160395"/>
                  </a:cubicBezTo>
                  <a:close/>
                  <a:moveTo>
                    <a:pt x="212260" y="73529"/>
                  </a:moveTo>
                  <a:cubicBezTo>
                    <a:pt x="189942" y="142119"/>
                    <a:pt x="167550" y="210708"/>
                    <a:pt x="145233" y="279298"/>
                  </a:cubicBezTo>
                  <a:cubicBezTo>
                    <a:pt x="131797" y="238114"/>
                    <a:pt x="118436" y="196931"/>
                    <a:pt x="105001" y="155747"/>
                  </a:cubicBezTo>
                  <a:cubicBezTo>
                    <a:pt x="132469" y="118958"/>
                    <a:pt x="169566" y="90509"/>
                    <a:pt x="212260" y="73529"/>
                  </a:cubicBezTo>
                  <a:close/>
                  <a:moveTo>
                    <a:pt x="383849" y="68801"/>
                  </a:moveTo>
                  <a:cubicBezTo>
                    <a:pt x="427340" y="83475"/>
                    <a:pt x="465981" y="109917"/>
                    <a:pt x="495298" y="145223"/>
                  </a:cubicBezTo>
                  <a:lnTo>
                    <a:pt x="278592" y="145223"/>
                  </a:lnTo>
                  <a:cubicBezTo>
                    <a:pt x="313653" y="119749"/>
                    <a:pt x="348714" y="94275"/>
                    <a:pt x="383849" y="68801"/>
                  </a:cubicBezTo>
                  <a:close/>
                  <a:moveTo>
                    <a:pt x="297630" y="55890"/>
                  </a:moveTo>
                  <a:cubicBezTo>
                    <a:pt x="320370" y="55276"/>
                    <a:pt x="343194" y="57771"/>
                    <a:pt x="365458" y="63394"/>
                  </a:cubicBezTo>
                  <a:cubicBezTo>
                    <a:pt x="307056" y="105844"/>
                    <a:pt x="248580" y="148221"/>
                    <a:pt x="190103" y="190597"/>
                  </a:cubicBezTo>
                  <a:cubicBezTo>
                    <a:pt x="203529" y="149412"/>
                    <a:pt x="216955" y="108228"/>
                    <a:pt x="230306" y="67043"/>
                  </a:cubicBezTo>
                  <a:cubicBezTo>
                    <a:pt x="252234" y="60229"/>
                    <a:pt x="274890" y="56505"/>
                    <a:pt x="297630" y="55890"/>
                  </a:cubicBezTo>
                  <a:close/>
                  <a:moveTo>
                    <a:pt x="304349" y="24806"/>
                  </a:moveTo>
                  <a:cubicBezTo>
                    <a:pt x="229679" y="24806"/>
                    <a:pt x="159485" y="53857"/>
                    <a:pt x="106746" y="106597"/>
                  </a:cubicBezTo>
                  <a:cubicBezTo>
                    <a:pt x="53932" y="159263"/>
                    <a:pt x="24840" y="229359"/>
                    <a:pt x="24840" y="303926"/>
                  </a:cubicBezTo>
                  <a:cubicBezTo>
                    <a:pt x="24840" y="378492"/>
                    <a:pt x="53932" y="448588"/>
                    <a:pt x="106746" y="501254"/>
                  </a:cubicBezTo>
                  <a:cubicBezTo>
                    <a:pt x="159485" y="553994"/>
                    <a:pt x="229679" y="583045"/>
                    <a:pt x="304349" y="583045"/>
                  </a:cubicBezTo>
                  <a:cubicBezTo>
                    <a:pt x="379018" y="583045"/>
                    <a:pt x="449213" y="553994"/>
                    <a:pt x="501951" y="501254"/>
                  </a:cubicBezTo>
                  <a:cubicBezTo>
                    <a:pt x="554765" y="448588"/>
                    <a:pt x="583857" y="378492"/>
                    <a:pt x="583857" y="303926"/>
                  </a:cubicBezTo>
                  <a:cubicBezTo>
                    <a:pt x="583857" y="229359"/>
                    <a:pt x="554765" y="159263"/>
                    <a:pt x="501951" y="106597"/>
                  </a:cubicBezTo>
                  <a:cubicBezTo>
                    <a:pt x="449213" y="53857"/>
                    <a:pt x="379018" y="24806"/>
                    <a:pt x="304349" y="24806"/>
                  </a:cubicBezTo>
                  <a:close/>
                  <a:moveTo>
                    <a:pt x="304349" y="0"/>
                  </a:moveTo>
                  <a:cubicBezTo>
                    <a:pt x="472412" y="0"/>
                    <a:pt x="608697" y="136096"/>
                    <a:pt x="608697" y="303926"/>
                  </a:cubicBezTo>
                  <a:cubicBezTo>
                    <a:pt x="608697" y="471755"/>
                    <a:pt x="472412" y="607851"/>
                    <a:pt x="304349" y="607851"/>
                  </a:cubicBezTo>
                  <a:cubicBezTo>
                    <a:pt x="136286" y="607851"/>
                    <a:pt x="0" y="471755"/>
                    <a:pt x="0" y="303926"/>
                  </a:cubicBezTo>
                  <a:cubicBezTo>
                    <a:pt x="0" y="136096"/>
                    <a:pt x="136286" y="0"/>
                    <a:pt x="30434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a:p>
          </p:txBody>
        </p:sp>
      </p:grpSp>
    </p:spTree>
  </p:cSld>
  <p:clrMapOvr>
    <a:masterClrMapping/>
  </p:clrMapOvr>
  <mc:AlternateContent xmlns:mc="http://schemas.openxmlformats.org/markup-compatibility/2006">
    <mc:Choice xmlns:p14="http://schemas.microsoft.com/office/powerpoint/2010/main" Requires="p14">
      <p:transition spd="slow" p14:dur="1600" advTm="0">
        <p14:conveyor dir="l"/>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1" presetClass="entr" presetSubtype="1" fill="hold" nodeType="afterEffect">
                                  <p:stCondLst>
                                    <p:cond delay="0"/>
                                  </p:stCondLst>
                                  <p:childTnLst>
                                    <p:set>
                                      <p:cBhvr>
                                        <p:cTn id="12" dur="1" fill="hold">
                                          <p:stCondLst>
                                            <p:cond delay="0"/>
                                          </p:stCondLst>
                                        </p:cTn>
                                        <p:tgtEl>
                                          <p:spTgt spid="55"/>
                                        </p:tgtEl>
                                        <p:attrNameLst>
                                          <p:attrName>style.visibility</p:attrName>
                                        </p:attrNameLst>
                                      </p:cBhvr>
                                      <p:to>
                                        <p:strVal val="visible"/>
                                      </p:to>
                                    </p:set>
                                    <p:animEffect transition="in" filter="wheel(1)">
                                      <p:cBhvr>
                                        <p:cTn id="13" dur="2000"/>
                                        <p:tgtEl>
                                          <p:spTgt spid="55"/>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73">
                                            <p:txEl>
                                              <p:pRg st="0" end="0"/>
                                            </p:txEl>
                                          </p:spTgt>
                                        </p:tgtEl>
                                        <p:attrNameLst>
                                          <p:attrName>style.visibility</p:attrName>
                                        </p:attrNameLst>
                                      </p:cBhvr>
                                      <p:to>
                                        <p:strVal val="visible"/>
                                      </p:to>
                                    </p:set>
                                    <p:anim calcmode="lin" valueType="num">
                                      <p:cBhvr additive="base">
                                        <p:cTn id="18" dur="500" fill="hold"/>
                                        <p:tgtEl>
                                          <p:spTgt spid="73">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7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73">
                                            <p:txEl>
                                              <p:pRg st="1" end="1"/>
                                            </p:txEl>
                                          </p:spTgt>
                                        </p:tgtEl>
                                        <p:attrNameLst>
                                          <p:attrName>style.visibility</p:attrName>
                                        </p:attrNameLst>
                                      </p:cBhvr>
                                      <p:to>
                                        <p:strVal val="visible"/>
                                      </p:to>
                                    </p:set>
                                    <p:anim calcmode="lin" valueType="num">
                                      <p:cBhvr additive="base">
                                        <p:cTn id="24" dur="500" fill="hold"/>
                                        <p:tgtEl>
                                          <p:spTgt spid="73">
                                            <p:txEl>
                                              <p:pRg st="1" end="1"/>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7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73">
                                            <p:txEl>
                                              <p:pRg st="2" end="2"/>
                                            </p:txEl>
                                          </p:spTgt>
                                        </p:tgtEl>
                                        <p:attrNameLst>
                                          <p:attrName>style.visibility</p:attrName>
                                        </p:attrNameLst>
                                      </p:cBhvr>
                                      <p:to>
                                        <p:strVal val="visible"/>
                                      </p:to>
                                    </p:set>
                                    <p:anim calcmode="lin" valueType="num">
                                      <p:cBhvr additive="base">
                                        <p:cTn id="30" dur="500" fill="hold"/>
                                        <p:tgtEl>
                                          <p:spTgt spid="73">
                                            <p:txEl>
                                              <p:pRg st="2" end="2"/>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7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330395"/>
            <a:ext cx="952409" cy="1055710"/>
            <a:chOff x="-1" y="1447994"/>
            <a:chExt cx="2805034" cy="3109278"/>
          </a:xfrm>
        </p:grpSpPr>
        <p:sp>
          <p:nvSpPr>
            <p:cNvPr id="3" name="等腰三角形 2"/>
            <p:cNvSpPr/>
            <p:nvPr/>
          </p:nvSpPr>
          <p:spPr>
            <a:xfrm rot="5400000">
              <a:off x="1494447" y="1952797"/>
              <a:ext cx="1407667" cy="121350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4" name="等腰三角形 3"/>
            <p:cNvSpPr/>
            <p:nvPr/>
          </p:nvSpPr>
          <p:spPr>
            <a:xfrm rot="5400000">
              <a:off x="1071974" y="2824215"/>
              <a:ext cx="1861431" cy="1604683"/>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5" name="等腰三角形 4"/>
            <p:cNvSpPr/>
            <p:nvPr/>
          </p:nvSpPr>
          <p:spPr>
            <a:xfrm rot="5400000">
              <a:off x="666283" y="1922036"/>
              <a:ext cx="573627" cy="494506"/>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6" name="等腰三角形 5"/>
            <p:cNvSpPr/>
            <p:nvPr/>
          </p:nvSpPr>
          <p:spPr>
            <a:xfrm rot="5400000">
              <a:off x="25871" y="2603510"/>
              <a:ext cx="1757001" cy="151465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8" name="等腰三角形 7"/>
            <p:cNvSpPr/>
            <p:nvPr/>
          </p:nvSpPr>
          <p:spPr>
            <a:xfrm rot="5400000">
              <a:off x="-123297" y="1571295"/>
              <a:ext cx="1787853" cy="15412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9" name="等腰三角形 8"/>
            <p:cNvSpPr/>
            <p:nvPr/>
          </p:nvSpPr>
          <p:spPr>
            <a:xfrm rot="5400000">
              <a:off x="-41147" y="2301117"/>
              <a:ext cx="596655" cy="514358"/>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0" name="等腰三角形 9"/>
            <p:cNvSpPr/>
            <p:nvPr/>
          </p:nvSpPr>
          <p:spPr>
            <a:xfrm rot="5400000">
              <a:off x="-50998" y="3868826"/>
              <a:ext cx="739443" cy="63745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grpSp>
      <p:sp>
        <p:nvSpPr>
          <p:cNvPr id="32" name="文本框 31"/>
          <p:cNvSpPr txBox="1"/>
          <p:nvPr/>
        </p:nvSpPr>
        <p:spPr>
          <a:xfrm>
            <a:off x="1185325" y="468830"/>
            <a:ext cx="10335251" cy="830997"/>
          </a:xfrm>
          <a:prstGeom prst="rect">
            <a:avLst/>
          </a:prstGeom>
          <a:noFill/>
        </p:spPr>
        <p:txBody>
          <a:bodyPr wrap="square" rtlCol="0">
            <a:spAutoFit/>
            <a:scene3d>
              <a:camera prst="orthographicFront"/>
              <a:lightRig rig="threePt" dir="t"/>
            </a:scene3d>
            <a:sp3d contourW="12700"/>
          </a:bodyPr>
          <a:lstStyle/>
          <a:p>
            <a:r>
              <a:rPr lang="zh-CN" altLang="zh-CN" sz="48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邀请信写作模板</a:t>
            </a:r>
            <a:r>
              <a:rPr lang="en-US" altLang="zh-CN" sz="4800" b="1" kern="100" dirty="0" smtClean="0">
                <a:solidFill>
                  <a:schemeClr val="bg1"/>
                </a:solidFill>
                <a:latin typeface="Calibri" panose="020F0502020204030204" pitchFamily="34" charset="0"/>
                <a:ea typeface="宋体" panose="02010600030101010101" pitchFamily="2" charset="-122"/>
                <a:cs typeface="Times New Roman" panose="02020603050405020304" pitchFamily="18" charset="0"/>
              </a:rPr>
              <a:t>3</a:t>
            </a:r>
            <a:endParaRPr lang="zh-CN" altLang="zh-CN" sz="4800" kern="100" dirty="0">
              <a:solidFill>
                <a:srgbClr val="024596"/>
              </a:solidFill>
              <a:latin typeface="Calibri" panose="020F0502020204030204" pitchFamily="34" charset="0"/>
              <a:ea typeface="宋体" panose="02010600030101010101" pitchFamily="2" charset="-122"/>
              <a:cs typeface="Times New Roman" panose="02020603050405020304" pitchFamily="18" charset="0"/>
            </a:endParaRPr>
          </a:p>
        </p:txBody>
      </p:sp>
      <p:grpSp>
        <p:nvGrpSpPr>
          <p:cNvPr id="34" name="组合 33"/>
          <p:cNvGrpSpPr/>
          <p:nvPr/>
        </p:nvGrpSpPr>
        <p:grpSpPr>
          <a:xfrm>
            <a:off x="3416530" y="575300"/>
            <a:ext cx="168045" cy="168045"/>
            <a:chOff x="3300742" y="531547"/>
            <a:chExt cx="878349" cy="878349"/>
          </a:xfrm>
        </p:grpSpPr>
        <p:sp>
          <p:nvSpPr>
            <p:cNvPr id="35" name="椭圆 34"/>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sp>
          <p:nvSpPr>
            <p:cNvPr id="36" name="椭圆 35"/>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sp>
          <p:nvSpPr>
            <p:cNvPr id="37" name="椭圆 36"/>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grpSp>
      <p:grpSp>
        <p:nvGrpSpPr>
          <p:cNvPr id="38" name="组合 37"/>
          <p:cNvGrpSpPr/>
          <p:nvPr/>
        </p:nvGrpSpPr>
        <p:grpSpPr>
          <a:xfrm>
            <a:off x="2079855" y="791024"/>
            <a:ext cx="168045" cy="168045"/>
            <a:chOff x="3300742" y="531547"/>
            <a:chExt cx="878349" cy="878349"/>
          </a:xfrm>
        </p:grpSpPr>
        <p:sp>
          <p:nvSpPr>
            <p:cNvPr id="39" name="椭圆 38"/>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sp>
          <p:nvSpPr>
            <p:cNvPr id="40" name="椭圆 39"/>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sp>
          <p:nvSpPr>
            <p:cNvPr id="41" name="椭圆 40"/>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grpSp>
      <p:cxnSp>
        <p:nvCxnSpPr>
          <p:cNvPr id="42" name="直接连接符 41"/>
          <p:cNvCxnSpPr/>
          <p:nvPr/>
        </p:nvCxnSpPr>
        <p:spPr>
          <a:xfrm flipH="1">
            <a:off x="3819306" y="710604"/>
            <a:ext cx="178924" cy="178925"/>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3" name="直接连接符 42"/>
          <p:cNvCxnSpPr/>
          <p:nvPr/>
        </p:nvCxnSpPr>
        <p:spPr>
          <a:xfrm flipH="1">
            <a:off x="2938521" y="387606"/>
            <a:ext cx="207937" cy="207938"/>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5" name="直接连接符 44"/>
          <p:cNvCxnSpPr/>
          <p:nvPr/>
        </p:nvCxnSpPr>
        <p:spPr>
          <a:xfrm flipH="1">
            <a:off x="1878241" y="710604"/>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7" name="直接连接符 46"/>
          <p:cNvCxnSpPr/>
          <p:nvPr/>
        </p:nvCxnSpPr>
        <p:spPr>
          <a:xfrm flipH="1">
            <a:off x="2654821" y="930938"/>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8" name="直接连接符 47"/>
          <p:cNvCxnSpPr/>
          <p:nvPr/>
        </p:nvCxnSpPr>
        <p:spPr>
          <a:xfrm flipH="1">
            <a:off x="1507058" y="976290"/>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sp>
        <p:nvSpPr>
          <p:cNvPr id="28" name="文本框 27"/>
          <p:cNvSpPr txBox="1"/>
          <p:nvPr/>
        </p:nvSpPr>
        <p:spPr>
          <a:xfrm>
            <a:off x="464344" y="1497476"/>
            <a:ext cx="11251405" cy="5016758"/>
          </a:xfrm>
          <a:prstGeom prst="rect">
            <a:avLst/>
          </a:prstGeom>
          <a:noFill/>
        </p:spPr>
        <p:txBody>
          <a:bodyPr wrap="square">
            <a:spAutoFit/>
            <a:scene3d>
              <a:camera prst="orthographicFront"/>
              <a:lightRig rig="threePt" dir="t"/>
            </a:scene3d>
            <a:sp3d contourW="12700"/>
          </a:bodyPr>
          <a:lstStyle/>
          <a:p>
            <a:pPr algn="just"/>
            <a:r>
              <a:rPr lang="en-US" altLang="zh-CN" sz="20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Dear ____, </a:t>
            </a:r>
            <a:endParaRPr lang="zh-CN" altLang="zh-CN" sz="20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Font typeface="Wingdings" panose="05000000000000000000" pitchFamily="2" charset="2"/>
              <a:buChar char=""/>
            </a:pPr>
            <a:r>
              <a:rPr lang="en-US" altLang="zh-CN" sz="2000" b="1" kern="100" dirty="0">
                <a:solidFill>
                  <a:srgbClr val="FF0000"/>
                </a:solidFill>
                <a:latin typeface="Calibri" panose="020F0502020204030204" pitchFamily="34" charset="0"/>
                <a:ea typeface="宋体" panose="02010600030101010101" pitchFamily="2" charset="-122"/>
                <a:cs typeface="Times New Roman" panose="02020603050405020304" pitchFamily="18" charset="0"/>
              </a:rPr>
              <a:t>Beginning</a:t>
            </a:r>
            <a:r>
              <a:rPr lang="en-US" altLang="zh-CN" sz="2000" b="1" kern="100" dirty="0">
                <a:latin typeface="Calibri" panose="020F0502020204030204" pitchFamily="34" charset="0"/>
                <a:ea typeface="宋体" panose="02010600030101010101" pitchFamily="2" charset="-122"/>
                <a:cs typeface="Times New Roman" panose="02020603050405020304" pitchFamily="18" charset="0"/>
              </a:rPr>
              <a:t> </a:t>
            </a:r>
            <a:r>
              <a:rPr lang="en-US" altLang="zh-CN" sz="20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 Briefly </a:t>
            </a:r>
            <a:r>
              <a:rPr lang="en-US" altLang="zh-CN" sz="2000" b="1" u="sng" kern="100" dirty="0">
                <a:solidFill>
                  <a:srgbClr val="FF0000"/>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explain the activities</a:t>
            </a:r>
            <a:r>
              <a:rPr lang="en-US" altLang="zh-CN" sz="2000" b="1" kern="100" dirty="0">
                <a:latin typeface="Calibri" panose="020F0502020204030204" pitchFamily="34" charset="0"/>
                <a:ea typeface="宋体" panose="02010600030101010101" pitchFamily="2" charset="-122"/>
                <a:cs typeface="Times New Roman" panose="02020603050405020304" pitchFamily="18" charset="0"/>
              </a:rPr>
              <a:t> </a:t>
            </a:r>
            <a:r>
              <a:rPr lang="en-US" altLang="zh-CN" sz="20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and invite them to attend (Introduction and purpose)</a:t>
            </a:r>
            <a:endParaRPr lang="zh-CN" altLang="zh-CN" sz="20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a:p>
            <a:pPr indent="267970" algn="just"/>
            <a:r>
              <a:rPr lang="zh-CN" altLang="zh-CN" sz="2000" b="1" kern="100" dirty="0">
                <a:solidFill>
                  <a:srgbClr val="FF0000"/>
                </a:solidFill>
                <a:latin typeface="Calibri" panose="020F0502020204030204" pitchFamily="34" charset="0"/>
                <a:ea typeface="宋体" panose="02010600030101010101" pitchFamily="2" charset="-122"/>
                <a:cs typeface="Times New Roman" panose="02020603050405020304" pitchFamily="18" charset="0"/>
              </a:rPr>
              <a:t>①</a:t>
            </a:r>
            <a:r>
              <a:rPr lang="en-US" altLang="zh-CN" sz="2000" b="1" kern="100" dirty="0">
                <a:latin typeface="Calibri" panose="020F0502020204030204" pitchFamily="34" charset="0"/>
                <a:ea typeface="宋体" panose="02010600030101010101" pitchFamily="2" charset="-122"/>
                <a:cs typeface="Times New Roman" panose="02020603050405020304" pitchFamily="18" charset="0"/>
              </a:rPr>
              <a:t> </a:t>
            </a:r>
            <a:r>
              <a:rPr lang="en-US" altLang="zh-CN" sz="20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Knowing that you are quite fluent in _______/are fond of _______, I am writing to invite you to </a:t>
            </a:r>
            <a:r>
              <a:rPr lang="en-US" altLang="zh-CN" sz="2000" b="1" kern="100" dirty="0">
                <a:highlight>
                  <a:srgbClr val="FFFF00"/>
                </a:highlight>
                <a:latin typeface="Calibri" panose="020F0502020204030204" pitchFamily="34" charset="0"/>
                <a:ea typeface="宋体" panose="02010600030101010101" pitchFamily="2" charset="-122"/>
                <a:cs typeface="Times New Roman" panose="02020603050405020304" pitchFamily="18" charset="0"/>
              </a:rPr>
              <a:t>participate in</a:t>
            </a:r>
            <a:r>
              <a:rPr lang="en-US" altLang="zh-CN" sz="2000" b="1" kern="100" dirty="0">
                <a:latin typeface="Calibri" panose="020F0502020204030204" pitchFamily="34" charset="0"/>
                <a:ea typeface="宋体" panose="02010600030101010101" pitchFamily="2" charset="-122"/>
                <a:cs typeface="Times New Roman" panose="02020603050405020304" pitchFamily="18" charset="0"/>
              </a:rPr>
              <a:t>  </a:t>
            </a:r>
            <a:r>
              <a:rPr lang="en-US" altLang="zh-CN" sz="20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__________ (</a:t>
            </a:r>
            <a:r>
              <a:rPr lang="zh-CN" altLang="zh-CN" sz="20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活动</a:t>
            </a:r>
            <a:r>
              <a:rPr lang="en-US" altLang="zh-CN" sz="20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 organized by our school. </a:t>
            </a:r>
            <a:endParaRPr lang="zh-CN" altLang="zh-CN" sz="20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Font typeface="Wingdings" panose="05000000000000000000" pitchFamily="2" charset="2"/>
              <a:buChar char=""/>
            </a:pPr>
            <a:r>
              <a:rPr lang="en-US" altLang="zh-CN" sz="2000" b="1" kern="100" dirty="0">
                <a:solidFill>
                  <a:srgbClr val="FF0000"/>
                </a:solidFill>
                <a:latin typeface="Calibri" panose="020F0502020204030204" pitchFamily="34" charset="0"/>
                <a:ea typeface="宋体" panose="02010600030101010101" pitchFamily="2" charset="-122"/>
                <a:cs typeface="Times New Roman" panose="02020603050405020304" pitchFamily="18" charset="0"/>
              </a:rPr>
              <a:t>Body--- </a:t>
            </a:r>
            <a:r>
              <a:rPr lang="en-US" altLang="zh-CN" sz="20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Introduce</a:t>
            </a:r>
            <a:r>
              <a:rPr lang="en-US" altLang="zh-CN" sz="2000" b="1" u="sng"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 </a:t>
            </a:r>
            <a:r>
              <a:rPr lang="en-US" altLang="zh-CN" sz="2000" b="1" u="sng" kern="100" dirty="0">
                <a:solidFill>
                  <a:srgbClr val="FF0000"/>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the specific contents</a:t>
            </a:r>
            <a:r>
              <a:rPr lang="en-US" altLang="zh-CN" sz="2000" b="1" kern="100" dirty="0">
                <a:solidFill>
                  <a:srgbClr val="FF0000"/>
                </a:solidFill>
                <a:latin typeface="Calibri" panose="020F0502020204030204" pitchFamily="34" charset="0"/>
                <a:ea typeface="宋体" panose="02010600030101010101" pitchFamily="2" charset="-122"/>
                <a:cs typeface="Times New Roman" panose="02020603050405020304" pitchFamily="18" charset="0"/>
              </a:rPr>
              <a:t> </a:t>
            </a:r>
            <a:r>
              <a:rPr lang="en-US" altLang="zh-CN" sz="20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of the activity; </a:t>
            </a:r>
            <a:endParaRPr lang="zh-CN" altLang="zh-CN" sz="20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a:p>
            <a:pPr marL="742950" lvl="1" indent="-285750" algn="just">
              <a:buFont typeface="Wingdings" panose="05000000000000000000" pitchFamily="2" charset="2"/>
              <a:buChar char=""/>
            </a:pPr>
            <a:r>
              <a:rPr lang="en-US" altLang="zh-CN" sz="2000" b="1" kern="100" dirty="0">
                <a:solidFill>
                  <a:srgbClr val="FF0000"/>
                </a:solidFill>
                <a:latin typeface="Calibri" panose="020F0502020204030204" pitchFamily="34" charset="0"/>
                <a:ea typeface="宋体" panose="02010600030101010101" pitchFamily="2" charset="-122"/>
                <a:cs typeface="Times New Roman" panose="02020603050405020304" pitchFamily="18" charset="0"/>
              </a:rPr>
              <a:t>---</a:t>
            </a:r>
            <a:r>
              <a:rPr lang="en-US" altLang="zh-CN" sz="2000" b="1" kern="100" dirty="0">
                <a:latin typeface="Calibri" panose="020F0502020204030204" pitchFamily="34" charset="0"/>
                <a:ea typeface="宋体" panose="02010600030101010101" pitchFamily="2" charset="-122"/>
                <a:cs typeface="Times New Roman" panose="02020603050405020304" pitchFamily="18" charset="0"/>
              </a:rPr>
              <a:t> </a:t>
            </a:r>
            <a:r>
              <a:rPr lang="en-US" altLang="zh-CN" sz="20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state</a:t>
            </a:r>
            <a:r>
              <a:rPr lang="en-US" altLang="zh-CN" sz="2000" b="1" kern="100" dirty="0">
                <a:latin typeface="Calibri" panose="020F0502020204030204" pitchFamily="34" charset="0"/>
                <a:ea typeface="宋体" panose="02010600030101010101" pitchFamily="2" charset="-122"/>
                <a:cs typeface="Times New Roman" panose="02020603050405020304" pitchFamily="18" charset="0"/>
              </a:rPr>
              <a:t> </a:t>
            </a:r>
            <a:r>
              <a:rPr lang="en-US" altLang="zh-CN" sz="2000" b="1" u="sng" kern="100" dirty="0">
                <a:solidFill>
                  <a:srgbClr val="FF0000"/>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the reasons</a:t>
            </a:r>
            <a:r>
              <a:rPr lang="en-US" altLang="zh-CN" sz="2000" b="1" u="sng" kern="100" dirty="0">
                <a:latin typeface="Calibri" panose="020F0502020204030204" pitchFamily="34" charset="0"/>
                <a:ea typeface="宋体" panose="02010600030101010101" pitchFamily="2" charset="-122"/>
                <a:cs typeface="Times New Roman" panose="02020603050405020304" pitchFamily="18" charset="0"/>
              </a:rPr>
              <a:t> </a:t>
            </a:r>
            <a:r>
              <a:rPr lang="en-US" altLang="zh-CN" sz="20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for the invitee, including </a:t>
            </a:r>
            <a:r>
              <a:rPr lang="en-US" altLang="zh-CN" sz="2000" b="1" u="sng" kern="100" dirty="0">
                <a:solidFill>
                  <a:srgbClr val="FF0000"/>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the specific time, place and contents</a:t>
            </a:r>
            <a:r>
              <a:rPr lang="en-US" altLang="zh-CN" sz="2000" b="1" kern="100" dirty="0">
                <a:latin typeface="Calibri" panose="020F0502020204030204" pitchFamily="34" charset="0"/>
                <a:ea typeface="宋体" panose="02010600030101010101" pitchFamily="2" charset="-122"/>
                <a:cs typeface="Times New Roman" panose="02020603050405020304" pitchFamily="18" charset="0"/>
              </a:rPr>
              <a:t> </a:t>
            </a:r>
            <a:r>
              <a:rPr lang="en-US" altLang="zh-CN" sz="20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of the activity.            </a:t>
            </a:r>
            <a:endParaRPr lang="zh-CN" altLang="zh-CN" sz="20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Font typeface="Wingdings" panose="05000000000000000000" pitchFamily="2" charset="2"/>
              <a:buChar char=""/>
            </a:pPr>
            <a:r>
              <a:rPr lang="en-US" altLang="zh-CN" sz="20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Why do you invite your friends and your relatives?</a:t>
            </a:r>
            <a:endParaRPr lang="zh-CN" altLang="zh-CN" sz="20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a:p>
            <a:pPr indent="200660" algn="just">
              <a:tabLst>
                <a:tab pos="2514600" algn="l"/>
              </a:tabLst>
            </a:pPr>
            <a:r>
              <a:rPr lang="en-US" altLang="zh-CN" sz="2000" b="1" kern="100" dirty="0">
                <a:solidFill>
                  <a:srgbClr val="FF0000"/>
                </a:solidFill>
                <a:latin typeface="宋体" panose="02010600030101010101" pitchFamily="2" charset="-122"/>
                <a:ea typeface="宋体" panose="02010600030101010101" pitchFamily="2" charset="-122"/>
                <a:cs typeface="Courier New" panose="02070309020205020404" pitchFamily="49" charset="0"/>
              </a:rPr>
              <a:t> </a:t>
            </a:r>
            <a:r>
              <a:rPr lang="zh-CN" altLang="zh-CN" sz="2000" b="1" kern="100" dirty="0">
                <a:solidFill>
                  <a:srgbClr val="FF0000"/>
                </a:solidFill>
                <a:latin typeface="宋体" panose="02010600030101010101" pitchFamily="2" charset="-122"/>
                <a:ea typeface="宋体" panose="02010600030101010101" pitchFamily="2" charset="-122"/>
                <a:cs typeface="Courier New" panose="02070309020205020404" pitchFamily="49" charset="0"/>
              </a:rPr>
              <a:t>②</a:t>
            </a:r>
            <a:r>
              <a:rPr lang="en-US" altLang="zh-CN" sz="2000" b="1" kern="100" dirty="0">
                <a:solidFill>
                  <a:schemeClr val="bg1"/>
                </a:solidFill>
                <a:latin typeface="宋体" panose="02010600030101010101" pitchFamily="2" charset="-122"/>
                <a:ea typeface="宋体" panose="02010600030101010101" pitchFamily="2" charset="-122"/>
                <a:cs typeface="Courier New" panose="02070309020205020404" pitchFamily="49" charset="0"/>
              </a:rPr>
              <a:t> </a:t>
            </a:r>
            <a:r>
              <a:rPr lang="en-US" altLang="zh-CN" sz="20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The contest,</a:t>
            </a:r>
            <a:r>
              <a:rPr lang="en-US" altLang="zh-CN" sz="2000" b="1" kern="100" dirty="0">
                <a:solidFill>
                  <a:schemeClr val="bg1"/>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a:t>
            </a:r>
            <a:r>
              <a:rPr lang="en-US" altLang="zh-CN" sz="2000" b="1" kern="100" dirty="0">
                <a:solidFill>
                  <a:srgbClr val="FF0000"/>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themed </a:t>
            </a:r>
            <a:r>
              <a:rPr lang="en-US" altLang="zh-CN" sz="2000" b="1" u="sng"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a:t>
            </a:r>
            <a:r>
              <a:rPr lang="en-US" altLang="zh-CN" sz="20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___________________”,</a:t>
            </a:r>
            <a:r>
              <a:rPr lang="en-US" altLang="zh-CN" sz="2000" b="1" kern="100" dirty="0">
                <a:solidFill>
                  <a:srgbClr val="FF0000"/>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a:t>
            </a:r>
            <a:r>
              <a:rPr lang="en-US" altLang="zh-CN" sz="2000" b="1" u="sng" kern="100" dirty="0">
                <a:solidFill>
                  <a:srgbClr val="FF0000"/>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is scheduled </a:t>
            </a:r>
            <a:r>
              <a:rPr lang="en-US" altLang="zh-CN" sz="2000" b="1" kern="100" dirty="0">
                <a:highlight>
                  <a:srgbClr val="FFFF00"/>
                </a:highlight>
                <a:latin typeface="Calibri" panose="020F0502020204030204" pitchFamily="34" charset="0"/>
                <a:ea typeface="宋体" panose="02010600030101010101" pitchFamily="2" charset="-122"/>
                <a:cs typeface="Times New Roman" panose="02020603050405020304" pitchFamily="18" charset="0"/>
              </a:rPr>
              <a:t>to take place </a:t>
            </a:r>
            <a:r>
              <a:rPr lang="en-US" altLang="zh-CN" sz="20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at/in __________ (</a:t>
            </a:r>
            <a:r>
              <a:rPr lang="zh-CN" altLang="zh-CN" sz="20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地点</a:t>
            </a:r>
            <a:r>
              <a:rPr lang="en-US" altLang="zh-CN" sz="20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 on ________ (</a:t>
            </a:r>
            <a:r>
              <a:rPr lang="zh-CN" altLang="zh-CN" sz="20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具体时间</a:t>
            </a:r>
            <a:r>
              <a:rPr lang="en-US" altLang="zh-CN" sz="20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 we will have a chance to watch________, After</a:t>
            </a:r>
            <a:r>
              <a:rPr lang="en-US" altLang="zh-CN" sz="2000" b="1" u="sng"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      </a:t>
            </a:r>
            <a:r>
              <a:rPr lang="en-US" altLang="zh-CN" sz="20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 we will have dinner with ______, having a taste of the traditional ______and sharing stories about the festival.</a:t>
            </a:r>
            <a:endParaRPr lang="zh-CN" altLang="zh-CN" sz="2000" kern="100" dirty="0">
              <a:solidFill>
                <a:schemeClr val="bg1"/>
              </a:solidFill>
              <a:latin typeface="宋体" panose="02010600030101010101" pitchFamily="2" charset="-122"/>
              <a:ea typeface="宋体" panose="02010600030101010101" pitchFamily="2" charset="-122"/>
              <a:cs typeface="Courier New" panose="02070309020205020404" pitchFamily="49" charset="0"/>
            </a:endParaRPr>
          </a:p>
          <a:p>
            <a:pPr marL="342900" lvl="0" indent="-342900" algn="just">
              <a:buFont typeface="Wingdings" panose="05000000000000000000" pitchFamily="2" charset="2"/>
              <a:buChar char=""/>
              <a:tabLst>
                <a:tab pos="2514600" algn="l"/>
              </a:tabLst>
            </a:pPr>
            <a:r>
              <a:rPr lang="en-US" altLang="zh-CN" sz="2000" b="1" kern="100" dirty="0">
                <a:solidFill>
                  <a:srgbClr val="FF0000"/>
                </a:solidFill>
                <a:latin typeface="Calibri" panose="020F0502020204030204" pitchFamily="34" charset="0"/>
                <a:ea typeface="宋体" panose="02010600030101010101" pitchFamily="2" charset="-122"/>
                <a:cs typeface="Times New Roman" panose="02020603050405020304" pitchFamily="18" charset="0"/>
              </a:rPr>
              <a:t>Ending ---About your wishes for response and being accepted with your gratitude.</a:t>
            </a:r>
            <a:endParaRPr lang="zh-CN" altLang="zh-CN" sz="2000" kern="100" dirty="0">
              <a:latin typeface="宋体" panose="02010600030101010101" pitchFamily="2" charset="-122"/>
              <a:ea typeface="宋体" panose="02010600030101010101" pitchFamily="2" charset="-122"/>
              <a:cs typeface="Courier New" panose="02070309020205020404" pitchFamily="49" charset="0"/>
            </a:endParaRPr>
          </a:p>
          <a:p>
            <a:pPr indent="267970" algn="just"/>
            <a:r>
              <a:rPr lang="zh-CN" altLang="zh-CN" sz="2000" b="1" kern="100" dirty="0">
                <a:solidFill>
                  <a:srgbClr val="FF0000"/>
                </a:solidFill>
                <a:latin typeface="Calibri" panose="020F0502020204030204" pitchFamily="34" charset="0"/>
                <a:ea typeface="宋体" panose="02010600030101010101" pitchFamily="2" charset="-122"/>
                <a:cs typeface="Times New Roman" panose="02020603050405020304" pitchFamily="18" charset="0"/>
              </a:rPr>
              <a:t>③</a:t>
            </a:r>
            <a:r>
              <a:rPr lang="en-US" altLang="zh-CN" sz="20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 if you are interested, please </a:t>
            </a:r>
            <a:r>
              <a:rPr lang="en-US" altLang="zh-CN" sz="2000" b="1" u="sng" kern="100" dirty="0">
                <a:solidFill>
                  <a:srgbClr val="FF0000"/>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sign up</a:t>
            </a:r>
            <a:r>
              <a:rPr lang="en-US" altLang="zh-CN" sz="2000" b="1" kern="100" dirty="0">
                <a:latin typeface="Calibri" panose="020F0502020204030204" pitchFamily="34" charset="0"/>
                <a:ea typeface="宋体" panose="02010600030101010101" pitchFamily="2" charset="-122"/>
                <a:cs typeface="Times New Roman" panose="02020603050405020304" pitchFamily="18" charset="0"/>
              </a:rPr>
              <a:t> </a:t>
            </a:r>
            <a:r>
              <a:rPr lang="en-US" altLang="zh-CN" sz="20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for it on the school website before _____ . (</a:t>
            </a:r>
            <a:r>
              <a:rPr lang="zh-CN" altLang="zh-CN" sz="20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再次邀请</a:t>
            </a:r>
            <a:r>
              <a:rPr lang="en-US" altLang="zh-CN" sz="20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 Please </a:t>
            </a:r>
            <a:r>
              <a:rPr lang="en-US" altLang="zh-CN" sz="2000" b="1" u="sng" kern="100" dirty="0">
                <a:solidFill>
                  <a:srgbClr val="FF0000"/>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confirm your participation </a:t>
            </a:r>
            <a:r>
              <a:rPr lang="en-US" altLang="zh-CN" sz="2000" b="1" kern="100" dirty="0">
                <a:highlight>
                  <a:srgbClr val="FFFF00"/>
                </a:highlight>
                <a:latin typeface="Calibri" panose="020F0502020204030204" pitchFamily="34" charset="0"/>
                <a:ea typeface="宋体" panose="02010600030101010101" pitchFamily="2" charset="-122"/>
                <a:cs typeface="Times New Roman" panose="02020603050405020304" pitchFamily="18" charset="0"/>
              </a:rPr>
              <a:t>at your earliest </a:t>
            </a:r>
            <a:r>
              <a:rPr lang="en-US" altLang="zh-CN" sz="2000" b="1" kern="100" dirty="0" smtClean="0">
                <a:highlight>
                  <a:srgbClr val="FFFF00"/>
                </a:highlight>
                <a:latin typeface="Calibri" panose="020F0502020204030204" pitchFamily="34" charset="0"/>
                <a:ea typeface="宋体" panose="02010600030101010101" pitchFamily="2" charset="-122"/>
                <a:cs typeface="Times New Roman" panose="02020603050405020304" pitchFamily="18" charset="0"/>
              </a:rPr>
              <a:t>convenience.</a:t>
            </a:r>
            <a:r>
              <a:rPr lang="en-US" altLang="zh-CN" sz="2000" b="1" kern="100" dirty="0">
                <a:solidFill>
                  <a:srgbClr val="FF0000"/>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a:t>
            </a:r>
            <a:r>
              <a:rPr lang="en-US" altLang="zh-CN" sz="2000" b="1" kern="100" dirty="0" smtClean="0">
                <a:solidFill>
                  <a:schemeClr val="bg1"/>
                </a:solidFill>
                <a:latin typeface="Calibri" panose="020F0502020204030204" pitchFamily="34" charset="0"/>
                <a:ea typeface="宋体" panose="02010600030101010101" pitchFamily="2" charset="-122"/>
                <a:cs typeface="Times New Roman" panose="02020603050405020304" pitchFamily="18" charset="0"/>
              </a:rPr>
              <a:t>I </a:t>
            </a:r>
            <a:r>
              <a:rPr lang="en-US" altLang="zh-CN" sz="20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would appreciate it if you could accept my invitation. Your presence will be highly appreciated.</a:t>
            </a:r>
            <a:endParaRPr lang="zh-CN" altLang="zh-CN" sz="20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a:p>
            <a:pPr marL="3467100" indent="266700" algn="just"/>
            <a:r>
              <a:rPr lang="en-US" altLang="zh-CN" sz="2000" b="1" kern="100" dirty="0" smtClean="0">
                <a:solidFill>
                  <a:schemeClr val="bg1"/>
                </a:solidFill>
                <a:latin typeface="华文隶书" panose="02010800040101010101" charset="-122"/>
                <a:ea typeface="宋体" panose="02010600030101010101" pitchFamily="2" charset="-122"/>
                <a:cs typeface="Vijaya" panose="02020604020202020204" pitchFamily="18" charset="0"/>
              </a:rPr>
              <a:t>				Yours </a:t>
            </a:r>
            <a:r>
              <a:rPr lang="en-US" altLang="zh-CN" sz="2000" b="1" kern="100" dirty="0">
                <a:solidFill>
                  <a:schemeClr val="bg1"/>
                </a:solidFill>
                <a:latin typeface="华文隶书" panose="02010800040101010101" charset="-122"/>
                <a:ea typeface="宋体" panose="02010600030101010101" pitchFamily="2" charset="-122"/>
                <a:cs typeface="Vijaya" panose="02020604020202020204" pitchFamily="18" charset="0"/>
              </a:rPr>
              <a:t>Sincerely / Faithfully/ Truly, </a:t>
            </a:r>
            <a:endParaRPr lang="zh-CN" altLang="zh-CN" sz="20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a:p>
            <a:pPr marL="3732530" indent="266700" algn="just"/>
            <a:r>
              <a:rPr lang="en-US" altLang="zh-CN" sz="2000" b="1" kern="100" dirty="0" smtClean="0">
                <a:solidFill>
                  <a:schemeClr val="bg1"/>
                </a:solidFill>
                <a:latin typeface="华文隶书" panose="02010800040101010101" charset="-122"/>
                <a:ea typeface="宋体" panose="02010600030101010101" pitchFamily="2" charset="-122"/>
                <a:cs typeface="Vijaya" panose="02020604020202020204" pitchFamily="18" charset="0"/>
              </a:rPr>
              <a:t>					________________</a:t>
            </a:r>
            <a:endParaRPr lang="zh-CN" altLang="zh-CN" sz="20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p:txBody>
      </p:sp>
      <p:grpSp>
        <p:nvGrpSpPr>
          <p:cNvPr id="27" name="组合 26"/>
          <p:cNvGrpSpPr/>
          <p:nvPr/>
        </p:nvGrpSpPr>
        <p:grpSpPr>
          <a:xfrm>
            <a:off x="10820511" y="5527656"/>
            <a:ext cx="1155868" cy="1155870"/>
            <a:chOff x="2842363" y="2750157"/>
            <a:chExt cx="2311735" cy="2311738"/>
          </a:xfrm>
        </p:grpSpPr>
        <p:sp>
          <p:nvSpPr>
            <p:cNvPr id="29" name="椭圆 28"/>
            <p:cNvSpPr/>
            <p:nvPr/>
          </p:nvSpPr>
          <p:spPr>
            <a:xfrm>
              <a:off x="2842363" y="2750157"/>
              <a:ext cx="2311735" cy="2311738"/>
            </a:xfrm>
            <a:prstGeom prst="ellipse">
              <a:avLst/>
            </a:prstGeom>
            <a:solidFill>
              <a:srgbClr val="011631"/>
            </a:solidFill>
            <a:ln>
              <a:solidFill>
                <a:schemeClr val="bg1">
                  <a:alpha val="50000"/>
                </a:schemeClr>
              </a:solidFill>
            </a:ln>
            <a:effectLst>
              <a:outerShdw blurRad="177800" dist="114300" dir="2700000" algn="tl"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
          <p:nvSpPr>
            <p:cNvPr id="30" name="椭圆 10"/>
            <p:cNvSpPr/>
            <p:nvPr/>
          </p:nvSpPr>
          <p:spPr>
            <a:xfrm>
              <a:off x="3587068" y="3522888"/>
              <a:ext cx="822324" cy="821181"/>
            </a:xfrm>
            <a:custGeom>
              <a:avLst/>
              <a:gdLst>
                <a:gd name="connsiteX0" fmla="*/ 113399 w 608697"/>
                <a:gd name="connsiteY0" fmla="*/ 462557 h 607851"/>
                <a:gd name="connsiteX1" fmla="*/ 330105 w 608697"/>
                <a:gd name="connsiteY1" fmla="*/ 462557 h 607851"/>
                <a:gd name="connsiteX2" fmla="*/ 224848 w 608697"/>
                <a:gd name="connsiteY2" fmla="*/ 538979 h 607851"/>
                <a:gd name="connsiteX3" fmla="*/ 113399 w 608697"/>
                <a:gd name="connsiteY3" fmla="*/ 462557 h 607851"/>
                <a:gd name="connsiteX4" fmla="*/ 418665 w 608697"/>
                <a:gd name="connsiteY4" fmla="*/ 417183 h 607851"/>
                <a:gd name="connsiteX5" fmla="*/ 378446 w 608697"/>
                <a:gd name="connsiteY5" fmla="*/ 540800 h 607851"/>
                <a:gd name="connsiteX6" fmla="*/ 243239 w 608697"/>
                <a:gd name="connsiteY6" fmla="*/ 544452 h 607851"/>
                <a:gd name="connsiteX7" fmla="*/ 418665 w 608697"/>
                <a:gd name="connsiteY7" fmla="*/ 417183 h 607851"/>
                <a:gd name="connsiteX8" fmla="*/ 463491 w 608697"/>
                <a:gd name="connsiteY8" fmla="*/ 328482 h 607851"/>
                <a:gd name="connsiteX9" fmla="*/ 503696 w 608697"/>
                <a:gd name="connsiteY9" fmla="*/ 452075 h 607851"/>
                <a:gd name="connsiteX10" fmla="*/ 396507 w 608697"/>
                <a:gd name="connsiteY10" fmla="*/ 534321 h 607851"/>
                <a:gd name="connsiteX11" fmla="*/ 463491 w 608697"/>
                <a:gd name="connsiteY11" fmla="*/ 328482 h 607851"/>
                <a:gd name="connsiteX12" fmla="*/ 56382 w 608697"/>
                <a:gd name="connsiteY12" fmla="*/ 320226 h 607851"/>
                <a:gd name="connsiteX13" fmla="*/ 231808 w 608697"/>
                <a:gd name="connsiteY13" fmla="*/ 447456 h 607851"/>
                <a:gd name="connsiteX14" fmla="*/ 101675 w 608697"/>
                <a:gd name="connsiteY14" fmla="*/ 447456 h 607851"/>
                <a:gd name="connsiteX15" fmla="*/ 56382 w 608697"/>
                <a:gd name="connsiteY15" fmla="*/ 320226 h 607851"/>
                <a:gd name="connsiteX16" fmla="*/ 447526 w 608697"/>
                <a:gd name="connsiteY16" fmla="*/ 230396 h 607851"/>
                <a:gd name="connsiteX17" fmla="*/ 552810 w 608697"/>
                <a:gd name="connsiteY17" fmla="*/ 306756 h 607851"/>
                <a:gd name="connsiteX18" fmla="*/ 514484 w 608697"/>
                <a:gd name="connsiteY18" fmla="*/ 436306 h 607851"/>
                <a:gd name="connsiteX19" fmla="*/ 447526 w 608697"/>
                <a:gd name="connsiteY19" fmla="*/ 230396 h 607851"/>
                <a:gd name="connsiteX20" fmla="*/ 94214 w 608697"/>
                <a:gd name="connsiteY20" fmla="*/ 171545 h 607851"/>
                <a:gd name="connsiteX21" fmla="*/ 161172 w 608697"/>
                <a:gd name="connsiteY21" fmla="*/ 377455 h 607851"/>
                <a:gd name="connsiteX22" fmla="*/ 55888 w 608697"/>
                <a:gd name="connsiteY22" fmla="*/ 301095 h 607851"/>
                <a:gd name="connsiteX23" fmla="*/ 94214 w 608697"/>
                <a:gd name="connsiteY23" fmla="*/ 171545 h 607851"/>
                <a:gd name="connsiteX24" fmla="*/ 376960 w 608697"/>
                <a:gd name="connsiteY24" fmla="*/ 160395 h 607851"/>
                <a:gd name="connsiteX25" fmla="*/ 507041 w 608697"/>
                <a:gd name="connsiteY25" fmla="*/ 160395 h 607851"/>
                <a:gd name="connsiteX26" fmla="*/ 552315 w 608697"/>
                <a:gd name="connsiteY26" fmla="*/ 287625 h 607851"/>
                <a:gd name="connsiteX27" fmla="*/ 376960 w 608697"/>
                <a:gd name="connsiteY27" fmla="*/ 160395 h 607851"/>
                <a:gd name="connsiteX28" fmla="*/ 212260 w 608697"/>
                <a:gd name="connsiteY28" fmla="*/ 73529 h 607851"/>
                <a:gd name="connsiteX29" fmla="*/ 145233 w 608697"/>
                <a:gd name="connsiteY29" fmla="*/ 279298 h 607851"/>
                <a:gd name="connsiteX30" fmla="*/ 105001 w 608697"/>
                <a:gd name="connsiteY30" fmla="*/ 155747 h 607851"/>
                <a:gd name="connsiteX31" fmla="*/ 212260 w 608697"/>
                <a:gd name="connsiteY31" fmla="*/ 73529 h 607851"/>
                <a:gd name="connsiteX32" fmla="*/ 383849 w 608697"/>
                <a:gd name="connsiteY32" fmla="*/ 68801 h 607851"/>
                <a:gd name="connsiteX33" fmla="*/ 495298 w 608697"/>
                <a:gd name="connsiteY33" fmla="*/ 145223 h 607851"/>
                <a:gd name="connsiteX34" fmla="*/ 278592 w 608697"/>
                <a:gd name="connsiteY34" fmla="*/ 145223 h 607851"/>
                <a:gd name="connsiteX35" fmla="*/ 383849 w 608697"/>
                <a:gd name="connsiteY35" fmla="*/ 68801 h 607851"/>
                <a:gd name="connsiteX36" fmla="*/ 297630 w 608697"/>
                <a:gd name="connsiteY36" fmla="*/ 55890 h 607851"/>
                <a:gd name="connsiteX37" fmla="*/ 365458 w 608697"/>
                <a:gd name="connsiteY37" fmla="*/ 63394 h 607851"/>
                <a:gd name="connsiteX38" fmla="*/ 190103 w 608697"/>
                <a:gd name="connsiteY38" fmla="*/ 190597 h 607851"/>
                <a:gd name="connsiteX39" fmla="*/ 230306 w 608697"/>
                <a:gd name="connsiteY39" fmla="*/ 67043 h 607851"/>
                <a:gd name="connsiteX40" fmla="*/ 297630 w 608697"/>
                <a:gd name="connsiteY40" fmla="*/ 55890 h 607851"/>
                <a:gd name="connsiteX41" fmla="*/ 304349 w 608697"/>
                <a:gd name="connsiteY41" fmla="*/ 24806 h 607851"/>
                <a:gd name="connsiteX42" fmla="*/ 106746 w 608697"/>
                <a:gd name="connsiteY42" fmla="*/ 106597 h 607851"/>
                <a:gd name="connsiteX43" fmla="*/ 24840 w 608697"/>
                <a:gd name="connsiteY43" fmla="*/ 303926 h 607851"/>
                <a:gd name="connsiteX44" fmla="*/ 106746 w 608697"/>
                <a:gd name="connsiteY44" fmla="*/ 501254 h 607851"/>
                <a:gd name="connsiteX45" fmla="*/ 304349 w 608697"/>
                <a:gd name="connsiteY45" fmla="*/ 583045 h 607851"/>
                <a:gd name="connsiteX46" fmla="*/ 501951 w 608697"/>
                <a:gd name="connsiteY46" fmla="*/ 501254 h 607851"/>
                <a:gd name="connsiteX47" fmla="*/ 583857 w 608697"/>
                <a:gd name="connsiteY47" fmla="*/ 303926 h 607851"/>
                <a:gd name="connsiteX48" fmla="*/ 501951 w 608697"/>
                <a:gd name="connsiteY48" fmla="*/ 106597 h 607851"/>
                <a:gd name="connsiteX49" fmla="*/ 304349 w 608697"/>
                <a:gd name="connsiteY49" fmla="*/ 24806 h 607851"/>
                <a:gd name="connsiteX50" fmla="*/ 304349 w 608697"/>
                <a:gd name="connsiteY50" fmla="*/ 0 h 607851"/>
                <a:gd name="connsiteX51" fmla="*/ 608697 w 608697"/>
                <a:gd name="connsiteY51" fmla="*/ 303926 h 607851"/>
                <a:gd name="connsiteX52" fmla="*/ 304349 w 608697"/>
                <a:gd name="connsiteY52" fmla="*/ 607851 h 607851"/>
                <a:gd name="connsiteX53" fmla="*/ 0 w 608697"/>
                <a:gd name="connsiteY53" fmla="*/ 303926 h 607851"/>
                <a:gd name="connsiteX54" fmla="*/ 304349 w 608697"/>
                <a:gd name="connsiteY54" fmla="*/ 0 h 607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608697" h="607851">
                  <a:moveTo>
                    <a:pt x="113399" y="462557"/>
                  </a:moveTo>
                  <a:lnTo>
                    <a:pt x="330105" y="462557"/>
                  </a:lnTo>
                  <a:cubicBezTo>
                    <a:pt x="295044" y="488031"/>
                    <a:pt x="259983" y="513505"/>
                    <a:pt x="224848" y="538979"/>
                  </a:cubicBezTo>
                  <a:cubicBezTo>
                    <a:pt x="181358" y="524305"/>
                    <a:pt x="142716" y="497863"/>
                    <a:pt x="113399" y="462557"/>
                  </a:cubicBezTo>
                  <a:close/>
                  <a:moveTo>
                    <a:pt x="418665" y="417183"/>
                  </a:moveTo>
                  <a:cubicBezTo>
                    <a:pt x="405234" y="458389"/>
                    <a:pt x="391803" y="499595"/>
                    <a:pt x="378446" y="540800"/>
                  </a:cubicBezTo>
                  <a:cubicBezTo>
                    <a:pt x="334571" y="554436"/>
                    <a:pt x="287786" y="555703"/>
                    <a:pt x="243239" y="544452"/>
                  </a:cubicBezTo>
                  <a:cubicBezTo>
                    <a:pt x="301665" y="501979"/>
                    <a:pt x="360165" y="459581"/>
                    <a:pt x="418665" y="417183"/>
                  </a:cubicBezTo>
                  <a:close/>
                  <a:moveTo>
                    <a:pt x="463491" y="328482"/>
                  </a:moveTo>
                  <a:cubicBezTo>
                    <a:pt x="476918" y="369680"/>
                    <a:pt x="490270" y="410877"/>
                    <a:pt x="503696" y="452075"/>
                  </a:cubicBezTo>
                  <a:cubicBezTo>
                    <a:pt x="476246" y="488877"/>
                    <a:pt x="439174" y="517335"/>
                    <a:pt x="396507" y="534321"/>
                  </a:cubicBezTo>
                  <a:cubicBezTo>
                    <a:pt x="418810" y="465708"/>
                    <a:pt x="441188" y="397095"/>
                    <a:pt x="463491" y="328482"/>
                  </a:cubicBezTo>
                  <a:close/>
                  <a:moveTo>
                    <a:pt x="56382" y="320226"/>
                  </a:moveTo>
                  <a:cubicBezTo>
                    <a:pt x="114882" y="362611"/>
                    <a:pt x="173383" y="404996"/>
                    <a:pt x="231808" y="447456"/>
                  </a:cubicBezTo>
                  <a:lnTo>
                    <a:pt x="101675" y="447456"/>
                  </a:lnTo>
                  <a:cubicBezTo>
                    <a:pt x="75111" y="409987"/>
                    <a:pt x="59441" y="365963"/>
                    <a:pt x="56382" y="320226"/>
                  </a:cubicBezTo>
                  <a:close/>
                  <a:moveTo>
                    <a:pt x="447526" y="230396"/>
                  </a:moveTo>
                  <a:cubicBezTo>
                    <a:pt x="482646" y="255874"/>
                    <a:pt x="517691" y="281352"/>
                    <a:pt x="552810" y="306756"/>
                  </a:cubicBezTo>
                  <a:cubicBezTo>
                    <a:pt x="552214" y="352646"/>
                    <a:pt x="539016" y="397493"/>
                    <a:pt x="514484" y="436306"/>
                  </a:cubicBezTo>
                  <a:cubicBezTo>
                    <a:pt x="492190" y="367694"/>
                    <a:pt x="469895" y="299008"/>
                    <a:pt x="447526" y="230396"/>
                  </a:cubicBezTo>
                  <a:close/>
                  <a:moveTo>
                    <a:pt x="94214" y="171545"/>
                  </a:moveTo>
                  <a:cubicBezTo>
                    <a:pt x="116508" y="240157"/>
                    <a:pt x="138803" y="308843"/>
                    <a:pt x="161172" y="377455"/>
                  </a:cubicBezTo>
                  <a:cubicBezTo>
                    <a:pt x="126053" y="351977"/>
                    <a:pt x="91008" y="326499"/>
                    <a:pt x="55888" y="301095"/>
                  </a:cubicBezTo>
                  <a:cubicBezTo>
                    <a:pt x="56410" y="255205"/>
                    <a:pt x="69682" y="210358"/>
                    <a:pt x="94214" y="171545"/>
                  </a:cubicBezTo>
                  <a:close/>
                  <a:moveTo>
                    <a:pt x="376960" y="160395"/>
                  </a:moveTo>
                  <a:lnTo>
                    <a:pt x="507041" y="160395"/>
                  </a:lnTo>
                  <a:cubicBezTo>
                    <a:pt x="533594" y="197864"/>
                    <a:pt x="549257" y="241888"/>
                    <a:pt x="552315" y="287625"/>
                  </a:cubicBezTo>
                  <a:cubicBezTo>
                    <a:pt x="493839" y="245240"/>
                    <a:pt x="435362" y="202855"/>
                    <a:pt x="376960" y="160395"/>
                  </a:cubicBezTo>
                  <a:close/>
                  <a:moveTo>
                    <a:pt x="212260" y="73529"/>
                  </a:moveTo>
                  <a:cubicBezTo>
                    <a:pt x="189942" y="142119"/>
                    <a:pt x="167550" y="210708"/>
                    <a:pt x="145233" y="279298"/>
                  </a:cubicBezTo>
                  <a:cubicBezTo>
                    <a:pt x="131797" y="238114"/>
                    <a:pt x="118436" y="196931"/>
                    <a:pt x="105001" y="155747"/>
                  </a:cubicBezTo>
                  <a:cubicBezTo>
                    <a:pt x="132469" y="118958"/>
                    <a:pt x="169566" y="90509"/>
                    <a:pt x="212260" y="73529"/>
                  </a:cubicBezTo>
                  <a:close/>
                  <a:moveTo>
                    <a:pt x="383849" y="68801"/>
                  </a:moveTo>
                  <a:cubicBezTo>
                    <a:pt x="427340" y="83475"/>
                    <a:pt x="465981" y="109917"/>
                    <a:pt x="495298" y="145223"/>
                  </a:cubicBezTo>
                  <a:lnTo>
                    <a:pt x="278592" y="145223"/>
                  </a:lnTo>
                  <a:cubicBezTo>
                    <a:pt x="313653" y="119749"/>
                    <a:pt x="348714" y="94275"/>
                    <a:pt x="383849" y="68801"/>
                  </a:cubicBezTo>
                  <a:close/>
                  <a:moveTo>
                    <a:pt x="297630" y="55890"/>
                  </a:moveTo>
                  <a:cubicBezTo>
                    <a:pt x="320370" y="55276"/>
                    <a:pt x="343194" y="57771"/>
                    <a:pt x="365458" y="63394"/>
                  </a:cubicBezTo>
                  <a:cubicBezTo>
                    <a:pt x="307056" y="105844"/>
                    <a:pt x="248580" y="148221"/>
                    <a:pt x="190103" y="190597"/>
                  </a:cubicBezTo>
                  <a:cubicBezTo>
                    <a:pt x="203529" y="149412"/>
                    <a:pt x="216955" y="108228"/>
                    <a:pt x="230306" y="67043"/>
                  </a:cubicBezTo>
                  <a:cubicBezTo>
                    <a:pt x="252234" y="60229"/>
                    <a:pt x="274890" y="56505"/>
                    <a:pt x="297630" y="55890"/>
                  </a:cubicBezTo>
                  <a:close/>
                  <a:moveTo>
                    <a:pt x="304349" y="24806"/>
                  </a:moveTo>
                  <a:cubicBezTo>
                    <a:pt x="229679" y="24806"/>
                    <a:pt x="159485" y="53857"/>
                    <a:pt x="106746" y="106597"/>
                  </a:cubicBezTo>
                  <a:cubicBezTo>
                    <a:pt x="53932" y="159263"/>
                    <a:pt x="24840" y="229359"/>
                    <a:pt x="24840" y="303926"/>
                  </a:cubicBezTo>
                  <a:cubicBezTo>
                    <a:pt x="24840" y="378492"/>
                    <a:pt x="53932" y="448588"/>
                    <a:pt x="106746" y="501254"/>
                  </a:cubicBezTo>
                  <a:cubicBezTo>
                    <a:pt x="159485" y="553994"/>
                    <a:pt x="229679" y="583045"/>
                    <a:pt x="304349" y="583045"/>
                  </a:cubicBezTo>
                  <a:cubicBezTo>
                    <a:pt x="379018" y="583045"/>
                    <a:pt x="449213" y="553994"/>
                    <a:pt x="501951" y="501254"/>
                  </a:cubicBezTo>
                  <a:cubicBezTo>
                    <a:pt x="554765" y="448588"/>
                    <a:pt x="583857" y="378492"/>
                    <a:pt x="583857" y="303926"/>
                  </a:cubicBezTo>
                  <a:cubicBezTo>
                    <a:pt x="583857" y="229359"/>
                    <a:pt x="554765" y="159263"/>
                    <a:pt x="501951" y="106597"/>
                  </a:cubicBezTo>
                  <a:cubicBezTo>
                    <a:pt x="449213" y="53857"/>
                    <a:pt x="379018" y="24806"/>
                    <a:pt x="304349" y="24806"/>
                  </a:cubicBezTo>
                  <a:close/>
                  <a:moveTo>
                    <a:pt x="304349" y="0"/>
                  </a:moveTo>
                  <a:cubicBezTo>
                    <a:pt x="472412" y="0"/>
                    <a:pt x="608697" y="136096"/>
                    <a:pt x="608697" y="303926"/>
                  </a:cubicBezTo>
                  <a:cubicBezTo>
                    <a:pt x="608697" y="471755"/>
                    <a:pt x="472412" y="607851"/>
                    <a:pt x="304349" y="607851"/>
                  </a:cubicBezTo>
                  <a:cubicBezTo>
                    <a:pt x="136286" y="607851"/>
                    <a:pt x="0" y="471755"/>
                    <a:pt x="0" y="303926"/>
                  </a:cubicBezTo>
                  <a:cubicBezTo>
                    <a:pt x="0" y="136096"/>
                    <a:pt x="136286" y="0"/>
                    <a:pt x="30434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a:p>
          </p:txBody>
        </p:sp>
      </p:grpSp>
    </p:spTree>
  </p:cSld>
  <p:clrMapOvr>
    <a:masterClrMapping/>
  </p:clrMapOvr>
  <mc:AlternateContent xmlns:mc="http://schemas.openxmlformats.org/markup-compatibility/2006">
    <mc:Choice xmlns:p14="http://schemas.microsoft.com/office/powerpoint/2010/main" Requires="p14">
      <p:transition spd="slow" p14:dur="1600" advTm="0">
        <p14:conveyor dir="l"/>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8">
                                            <p:txEl>
                                              <p:pRg st="0" end="0"/>
                                            </p:txEl>
                                          </p:spTgt>
                                        </p:tgtEl>
                                        <p:attrNameLst>
                                          <p:attrName>style.visibility</p:attrName>
                                        </p:attrNameLst>
                                      </p:cBhvr>
                                      <p:to>
                                        <p:strVal val="visible"/>
                                      </p:to>
                                    </p:set>
                                    <p:anim calcmode="lin" valueType="num">
                                      <p:cBhvr additive="base">
                                        <p:cTn id="7" dur="500" fill="hold"/>
                                        <p:tgtEl>
                                          <p:spTgt spid="2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8">
                                            <p:txEl>
                                              <p:pRg st="1" end="1"/>
                                            </p:txEl>
                                          </p:spTgt>
                                        </p:tgtEl>
                                        <p:attrNameLst>
                                          <p:attrName>style.visibility</p:attrName>
                                        </p:attrNameLst>
                                      </p:cBhvr>
                                      <p:to>
                                        <p:strVal val="visible"/>
                                      </p:to>
                                    </p:set>
                                    <p:anim calcmode="lin" valueType="num">
                                      <p:cBhvr additive="base">
                                        <p:cTn id="13" dur="500" fill="hold"/>
                                        <p:tgtEl>
                                          <p:spTgt spid="2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8">
                                            <p:txEl>
                                              <p:pRg st="2" end="2"/>
                                            </p:txEl>
                                          </p:spTgt>
                                        </p:tgtEl>
                                        <p:attrNameLst>
                                          <p:attrName>style.visibility</p:attrName>
                                        </p:attrNameLst>
                                      </p:cBhvr>
                                      <p:to>
                                        <p:strVal val="visible"/>
                                      </p:to>
                                    </p:set>
                                    <p:anim calcmode="lin" valueType="num">
                                      <p:cBhvr additive="base">
                                        <p:cTn id="19" dur="500" fill="hold"/>
                                        <p:tgtEl>
                                          <p:spTgt spid="2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8">
                                            <p:txEl>
                                              <p:pRg st="3" end="3"/>
                                            </p:txEl>
                                          </p:spTgt>
                                        </p:tgtEl>
                                        <p:attrNameLst>
                                          <p:attrName>style.visibility</p:attrName>
                                        </p:attrNameLst>
                                      </p:cBhvr>
                                      <p:to>
                                        <p:strVal val="visible"/>
                                      </p:to>
                                    </p:set>
                                    <p:anim calcmode="lin" valueType="num">
                                      <p:cBhvr additive="base">
                                        <p:cTn id="25" dur="500" fill="hold"/>
                                        <p:tgtEl>
                                          <p:spTgt spid="2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8">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28">
                                            <p:txEl>
                                              <p:pRg st="4" end="4"/>
                                            </p:txEl>
                                          </p:spTgt>
                                        </p:tgtEl>
                                        <p:attrNameLst>
                                          <p:attrName>style.visibility</p:attrName>
                                        </p:attrNameLst>
                                      </p:cBhvr>
                                      <p:to>
                                        <p:strVal val="visible"/>
                                      </p:to>
                                    </p:set>
                                    <p:anim calcmode="lin" valueType="num">
                                      <p:cBhvr additive="base">
                                        <p:cTn id="29" dur="500" fill="hold"/>
                                        <p:tgtEl>
                                          <p:spTgt spid="28">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28">
                                            <p:txEl>
                                              <p:pRg st="5" end="5"/>
                                            </p:txEl>
                                          </p:spTgt>
                                        </p:tgtEl>
                                        <p:attrNameLst>
                                          <p:attrName>style.visibility</p:attrName>
                                        </p:attrNameLst>
                                      </p:cBhvr>
                                      <p:to>
                                        <p:strVal val="visible"/>
                                      </p:to>
                                    </p:set>
                                    <p:anim calcmode="lin" valueType="num">
                                      <p:cBhvr additive="base">
                                        <p:cTn id="35" dur="500" fill="hold"/>
                                        <p:tgtEl>
                                          <p:spTgt spid="28">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8">
                                            <p:txEl>
                                              <p:pRg st="6" end="6"/>
                                            </p:txEl>
                                          </p:spTgt>
                                        </p:tgtEl>
                                        <p:attrNameLst>
                                          <p:attrName>style.visibility</p:attrName>
                                        </p:attrNameLst>
                                      </p:cBhvr>
                                      <p:to>
                                        <p:strVal val="visible"/>
                                      </p:to>
                                    </p:set>
                                    <p:anim calcmode="lin" valueType="num">
                                      <p:cBhvr additive="base">
                                        <p:cTn id="41" dur="500" fill="hold"/>
                                        <p:tgtEl>
                                          <p:spTgt spid="28">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2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28">
                                            <p:txEl>
                                              <p:pRg st="7" end="7"/>
                                            </p:txEl>
                                          </p:spTgt>
                                        </p:tgtEl>
                                        <p:attrNameLst>
                                          <p:attrName>style.visibility</p:attrName>
                                        </p:attrNameLst>
                                      </p:cBhvr>
                                      <p:to>
                                        <p:strVal val="visible"/>
                                      </p:to>
                                    </p:set>
                                    <p:anim calcmode="lin" valueType="num">
                                      <p:cBhvr additive="base">
                                        <p:cTn id="47" dur="500" fill="hold"/>
                                        <p:tgtEl>
                                          <p:spTgt spid="28">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28">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28">
                                            <p:txEl>
                                              <p:pRg st="8" end="8"/>
                                            </p:txEl>
                                          </p:spTgt>
                                        </p:tgtEl>
                                        <p:attrNameLst>
                                          <p:attrName>style.visibility</p:attrName>
                                        </p:attrNameLst>
                                      </p:cBhvr>
                                      <p:to>
                                        <p:strVal val="visible"/>
                                      </p:to>
                                    </p:set>
                                    <p:anim calcmode="lin" valueType="num">
                                      <p:cBhvr additive="base">
                                        <p:cTn id="53" dur="500" fill="hold"/>
                                        <p:tgtEl>
                                          <p:spTgt spid="28">
                                            <p:txEl>
                                              <p:pRg st="8" end="8"/>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28">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28">
                                            <p:txEl>
                                              <p:pRg st="9" end="9"/>
                                            </p:txEl>
                                          </p:spTgt>
                                        </p:tgtEl>
                                        <p:attrNameLst>
                                          <p:attrName>style.visibility</p:attrName>
                                        </p:attrNameLst>
                                      </p:cBhvr>
                                      <p:to>
                                        <p:strVal val="visible"/>
                                      </p:to>
                                    </p:set>
                                    <p:anim calcmode="lin" valueType="num">
                                      <p:cBhvr additive="base">
                                        <p:cTn id="59" dur="500" fill="hold"/>
                                        <p:tgtEl>
                                          <p:spTgt spid="28">
                                            <p:txEl>
                                              <p:pRg st="9" end="9"/>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28">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28">
                                            <p:txEl>
                                              <p:pRg st="10" end="10"/>
                                            </p:txEl>
                                          </p:spTgt>
                                        </p:tgtEl>
                                        <p:attrNameLst>
                                          <p:attrName>style.visibility</p:attrName>
                                        </p:attrNameLst>
                                      </p:cBhvr>
                                      <p:to>
                                        <p:strVal val="visible"/>
                                      </p:to>
                                    </p:set>
                                    <p:anim calcmode="lin" valueType="num">
                                      <p:cBhvr additive="base">
                                        <p:cTn id="65" dur="500" fill="hold"/>
                                        <p:tgtEl>
                                          <p:spTgt spid="28">
                                            <p:txEl>
                                              <p:pRg st="10" end="10"/>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28">
                                            <p:txEl>
                                              <p:pRg st="10" end="10"/>
                                            </p:txEl>
                                          </p:spTgt>
                                        </p:tgtEl>
                                        <p:attrNameLst>
                                          <p:attrName>ppt_y</p:attrName>
                                        </p:attrNameLst>
                                      </p:cBhvr>
                                      <p:tavLst>
                                        <p:tav tm="0">
                                          <p:val>
                                            <p:strVal val="1+#ppt_h/2"/>
                                          </p:val>
                                        </p:tav>
                                        <p:tav tm="100000">
                                          <p:val>
                                            <p:strVal val="#ppt_y"/>
                                          </p:val>
                                        </p:tav>
                                      </p:tavLst>
                                    </p:anim>
                                  </p:childTnLst>
                                </p:cTn>
                              </p:par>
                            </p:childTnLst>
                          </p:cTn>
                        </p:par>
                        <p:par>
                          <p:cTn id="67" fill="hold">
                            <p:stCondLst>
                              <p:cond delay="500"/>
                            </p:stCondLst>
                            <p:childTnLst>
                              <p:par>
                                <p:cTn id="68" presetID="21" presetClass="entr" presetSubtype="1" fill="hold" nodeType="afterEffect">
                                  <p:stCondLst>
                                    <p:cond delay="0"/>
                                  </p:stCondLst>
                                  <p:childTnLst>
                                    <p:set>
                                      <p:cBhvr>
                                        <p:cTn id="69" dur="1" fill="hold">
                                          <p:stCondLst>
                                            <p:cond delay="0"/>
                                          </p:stCondLst>
                                        </p:cTn>
                                        <p:tgtEl>
                                          <p:spTgt spid="27"/>
                                        </p:tgtEl>
                                        <p:attrNameLst>
                                          <p:attrName>style.visibility</p:attrName>
                                        </p:attrNameLst>
                                      </p:cBhvr>
                                      <p:to>
                                        <p:strVal val="visible"/>
                                      </p:to>
                                    </p:set>
                                    <p:animEffect transition="in" filter="wheel(1)">
                                      <p:cBhvr>
                                        <p:cTn id="70" dur="20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等腰三角形 2"/>
          <p:cNvSpPr/>
          <p:nvPr/>
        </p:nvSpPr>
        <p:spPr>
          <a:xfrm rot="5400000">
            <a:off x="1494447" y="1813097"/>
            <a:ext cx="1407667" cy="121350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4" name="等腰三角形 3"/>
          <p:cNvSpPr/>
          <p:nvPr/>
        </p:nvSpPr>
        <p:spPr>
          <a:xfrm rot="5400000">
            <a:off x="773456" y="2706629"/>
            <a:ext cx="2182064" cy="1881089"/>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5" name="等腰三角形 4"/>
          <p:cNvSpPr/>
          <p:nvPr/>
        </p:nvSpPr>
        <p:spPr>
          <a:xfrm rot="5400000">
            <a:off x="666283" y="1782336"/>
            <a:ext cx="573627" cy="494506"/>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6" name="等腰三角形 5"/>
          <p:cNvSpPr/>
          <p:nvPr/>
        </p:nvSpPr>
        <p:spPr>
          <a:xfrm rot="5400000">
            <a:off x="25871" y="2463810"/>
            <a:ext cx="1757001" cy="151465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7" name="等腰三角形 6"/>
          <p:cNvSpPr/>
          <p:nvPr/>
        </p:nvSpPr>
        <p:spPr>
          <a:xfrm rot="5400000">
            <a:off x="362468" y="1138348"/>
            <a:ext cx="784253" cy="67608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8" name="等腰三角形 7"/>
          <p:cNvSpPr/>
          <p:nvPr/>
        </p:nvSpPr>
        <p:spPr>
          <a:xfrm rot="5400000">
            <a:off x="-123297" y="1431595"/>
            <a:ext cx="1787853" cy="15412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9" name="等腰三角形 8"/>
          <p:cNvSpPr/>
          <p:nvPr/>
        </p:nvSpPr>
        <p:spPr>
          <a:xfrm rot="5400000">
            <a:off x="-41147" y="2161417"/>
            <a:ext cx="596655" cy="514358"/>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0" name="等腰三角形 9"/>
          <p:cNvSpPr/>
          <p:nvPr/>
        </p:nvSpPr>
        <p:spPr>
          <a:xfrm rot="5400000">
            <a:off x="-23743" y="3701877"/>
            <a:ext cx="344288" cy="29680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1" name="等腰三角形 10"/>
          <p:cNvSpPr/>
          <p:nvPr/>
        </p:nvSpPr>
        <p:spPr>
          <a:xfrm rot="5400000">
            <a:off x="-53181" y="4192203"/>
            <a:ext cx="771113" cy="6647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2" name="等腰三角形 11"/>
          <p:cNvSpPr/>
          <p:nvPr/>
        </p:nvSpPr>
        <p:spPr>
          <a:xfrm rot="5400000">
            <a:off x="629528" y="3607050"/>
            <a:ext cx="1023944" cy="88271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3" name="等腰三角形 12"/>
          <p:cNvSpPr/>
          <p:nvPr/>
        </p:nvSpPr>
        <p:spPr>
          <a:xfrm rot="5400000">
            <a:off x="2139381" y="2583988"/>
            <a:ext cx="1023944" cy="88271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8" name="等腰三角形 17"/>
          <p:cNvSpPr/>
          <p:nvPr/>
        </p:nvSpPr>
        <p:spPr>
          <a:xfrm rot="16200000" flipH="1">
            <a:off x="9289883" y="1825797"/>
            <a:ext cx="1407667" cy="121350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9" name="等腰三角形 18"/>
          <p:cNvSpPr/>
          <p:nvPr/>
        </p:nvSpPr>
        <p:spPr>
          <a:xfrm rot="16200000" flipH="1">
            <a:off x="9236477" y="2706629"/>
            <a:ext cx="2182064" cy="1881089"/>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0" name="等腰三角形 19"/>
          <p:cNvSpPr/>
          <p:nvPr/>
        </p:nvSpPr>
        <p:spPr>
          <a:xfrm rot="16200000" flipH="1">
            <a:off x="10952087" y="1782336"/>
            <a:ext cx="573627" cy="494506"/>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1" name="等腰三角形 20"/>
          <p:cNvSpPr/>
          <p:nvPr/>
        </p:nvSpPr>
        <p:spPr>
          <a:xfrm rot="16200000" flipH="1">
            <a:off x="10409125" y="2463810"/>
            <a:ext cx="1757001" cy="151465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2" name="等腰三角形 21"/>
          <p:cNvSpPr/>
          <p:nvPr/>
        </p:nvSpPr>
        <p:spPr>
          <a:xfrm rot="16200000" flipH="1">
            <a:off x="11045276" y="1138348"/>
            <a:ext cx="784253" cy="67608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3" name="等腰三角形 22"/>
          <p:cNvSpPr/>
          <p:nvPr/>
        </p:nvSpPr>
        <p:spPr>
          <a:xfrm rot="16200000" flipH="1">
            <a:off x="10527441" y="1431595"/>
            <a:ext cx="1787853" cy="15412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4" name="等腰三角形 23"/>
          <p:cNvSpPr/>
          <p:nvPr/>
        </p:nvSpPr>
        <p:spPr>
          <a:xfrm rot="16200000" flipH="1">
            <a:off x="11636489" y="2161417"/>
            <a:ext cx="596655" cy="514358"/>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5" name="等腰三角形 24"/>
          <p:cNvSpPr/>
          <p:nvPr/>
        </p:nvSpPr>
        <p:spPr>
          <a:xfrm rot="16200000" flipH="1">
            <a:off x="11871452" y="3701877"/>
            <a:ext cx="344288" cy="29680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6" name="等腰三角形 25"/>
          <p:cNvSpPr/>
          <p:nvPr/>
        </p:nvSpPr>
        <p:spPr>
          <a:xfrm rot="16200000" flipH="1">
            <a:off x="11474065" y="4192203"/>
            <a:ext cx="771113" cy="6647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7" name="等腰三角形 26"/>
          <p:cNvSpPr/>
          <p:nvPr/>
        </p:nvSpPr>
        <p:spPr>
          <a:xfrm rot="16200000" flipH="1">
            <a:off x="10538525" y="3607050"/>
            <a:ext cx="1023944" cy="88271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8" name="等腰三角形 27"/>
          <p:cNvSpPr/>
          <p:nvPr/>
        </p:nvSpPr>
        <p:spPr>
          <a:xfrm rot="16200000" flipH="1">
            <a:off x="9028672" y="2596688"/>
            <a:ext cx="1023944" cy="88271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33" name="文本框 32"/>
          <p:cNvSpPr txBox="1"/>
          <p:nvPr/>
        </p:nvSpPr>
        <p:spPr>
          <a:xfrm>
            <a:off x="3458940" y="3462507"/>
            <a:ext cx="5475722" cy="369332"/>
          </a:xfrm>
          <a:prstGeom prst="rect">
            <a:avLst/>
          </a:prstGeom>
          <a:solidFill>
            <a:srgbClr val="7030A0"/>
          </a:solidFill>
        </p:spPr>
        <p:txBody>
          <a:bodyPr wrap="square" rtlCol="0">
            <a:spAutoFit/>
          </a:bodyPr>
          <a:lstStyle/>
          <a:p>
            <a:pPr lvl="0" algn="dist">
              <a:defRPr/>
            </a:pPr>
            <a:r>
              <a:rPr lang="en-US" altLang="zh-CN"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Letters of Invitations</a:t>
            </a:r>
            <a:r>
              <a:rPr lang="zh-CN" altLang="zh-CN"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a:t>
            </a:r>
            <a:r>
              <a:rPr lang="en-US" altLang="zh-CN"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3</a:t>
            </a:r>
            <a:r>
              <a:rPr lang="zh-CN" altLang="zh-CN"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a:t>
            </a:r>
            <a:endParaRPr kumimoji="0" lang="zh-CN" altLang="en-US" sz="3600" b="1" i="0" u="none" strike="noStrike" kern="1200" normalizeH="0" baseline="0" noProof="0" dirty="0">
              <a:ln w="10160">
                <a:solidFill>
                  <a:schemeClr val="accent5"/>
                </a:solidFill>
                <a:prstDash val="solid"/>
              </a:ln>
              <a:solidFill>
                <a:srgbClr val="FFFFFF"/>
              </a:solidFill>
              <a:effectLst>
                <a:outerShdw blurRad="38100" dist="22860" dir="5400000" algn="tl" rotWithShape="0">
                  <a:srgbClr val="000000">
                    <a:alpha val="30000"/>
                  </a:srgbClr>
                </a:outerShdw>
              </a:effectLst>
              <a:uLnTx/>
              <a:uFillTx/>
            </a:endParaRPr>
          </a:p>
        </p:txBody>
      </p:sp>
      <p:sp>
        <p:nvSpPr>
          <p:cNvPr id="129" name="任意多边形: 形状 128"/>
          <p:cNvSpPr/>
          <p:nvPr/>
        </p:nvSpPr>
        <p:spPr>
          <a:xfrm>
            <a:off x="-1" y="6034420"/>
            <a:ext cx="12177077" cy="1156129"/>
          </a:xfrm>
          <a:custGeom>
            <a:avLst/>
            <a:gdLst>
              <a:gd name="connsiteX0" fmla="*/ 1026217 w 12177077"/>
              <a:gd name="connsiteY0" fmla="*/ 74 h 1156129"/>
              <a:gd name="connsiteX1" fmla="*/ 2365830 w 12177077"/>
              <a:gd name="connsiteY1" fmla="*/ 310327 h 1156129"/>
              <a:gd name="connsiteX2" fmla="*/ 3410858 w 12177077"/>
              <a:gd name="connsiteY2" fmla="*/ 63584 h 1156129"/>
              <a:gd name="connsiteX3" fmla="*/ 4876803 w 12177077"/>
              <a:gd name="connsiteY3" fmla="*/ 353870 h 1156129"/>
              <a:gd name="connsiteX4" fmla="*/ 6487887 w 12177077"/>
              <a:gd name="connsiteY4" fmla="*/ 34555 h 1156129"/>
              <a:gd name="connsiteX5" fmla="*/ 7765144 w 12177077"/>
              <a:gd name="connsiteY5" fmla="*/ 397412 h 1156129"/>
              <a:gd name="connsiteX6" fmla="*/ 9158515 w 12177077"/>
              <a:gd name="connsiteY6" fmla="*/ 49070 h 1156129"/>
              <a:gd name="connsiteX7" fmla="*/ 10566401 w 12177077"/>
              <a:gd name="connsiteY7" fmla="*/ 411927 h 1156129"/>
              <a:gd name="connsiteX8" fmla="*/ 11771087 w 12177077"/>
              <a:gd name="connsiteY8" fmla="*/ 78098 h 1156129"/>
              <a:gd name="connsiteX9" fmla="*/ 12079062 w 12177077"/>
              <a:gd name="connsiteY9" fmla="*/ 93974 h 1156129"/>
              <a:gd name="connsiteX10" fmla="*/ 12177077 w 12177077"/>
              <a:gd name="connsiteY10" fmla="*/ 108563 h 1156129"/>
              <a:gd name="connsiteX11" fmla="*/ 12177077 w 12177077"/>
              <a:gd name="connsiteY11" fmla="*/ 1156129 h 1156129"/>
              <a:gd name="connsiteX12" fmla="*/ 0 w 12177077"/>
              <a:gd name="connsiteY12" fmla="*/ 1156129 h 1156129"/>
              <a:gd name="connsiteX13" fmla="*/ 0 w 12177077"/>
              <a:gd name="connsiteY13" fmla="*/ 288586 h 1156129"/>
              <a:gd name="connsiteX14" fmla="*/ 237162 w 12177077"/>
              <a:gd name="connsiteY14" fmla="*/ 194496 h 1156129"/>
              <a:gd name="connsiteX15" fmla="*/ 928915 w 12177077"/>
              <a:gd name="connsiteY15" fmla="*/ 5527 h 1156129"/>
              <a:gd name="connsiteX16" fmla="*/ 1026217 w 12177077"/>
              <a:gd name="connsiteY16" fmla="*/ 74 h 11561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177077" h="1156129">
                <a:moveTo>
                  <a:pt x="1026217" y="74"/>
                </a:moveTo>
                <a:cubicBezTo>
                  <a:pt x="1511556" y="-5472"/>
                  <a:pt x="1978027" y="301256"/>
                  <a:pt x="2365830" y="310327"/>
                </a:cubicBezTo>
                <a:cubicBezTo>
                  <a:pt x="2779487" y="320003"/>
                  <a:pt x="2992363" y="56327"/>
                  <a:pt x="3410858" y="63584"/>
                </a:cubicBezTo>
                <a:cubicBezTo>
                  <a:pt x="3829353" y="70841"/>
                  <a:pt x="4363965" y="358708"/>
                  <a:pt x="4876803" y="353870"/>
                </a:cubicBezTo>
                <a:cubicBezTo>
                  <a:pt x="5389639" y="349032"/>
                  <a:pt x="6006497" y="27298"/>
                  <a:pt x="6487887" y="34555"/>
                </a:cubicBezTo>
                <a:cubicBezTo>
                  <a:pt x="6969277" y="41812"/>
                  <a:pt x="7320039" y="394993"/>
                  <a:pt x="7765144" y="397412"/>
                </a:cubicBezTo>
                <a:cubicBezTo>
                  <a:pt x="8210249" y="399831"/>
                  <a:pt x="8691639" y="46651"/>
                  <a:pt x="9158515" y="49070"/>
                </a:cubicBezTo>
                <a:cubicBezTo>
                  <a:pt x="9625391" y="51489"/>
                  <a:pt x="10130972" y="407089"/>
                  <a:pt x="10566401" y="411927"/>
                </a:cubicBezTo>
                <a:cubicBezTo>
                  <a:pt x="11001830" y="416765"/>
                  <a:pt x="11384039" y="87774"/>
                  <a:pt x="11771087" y="78098"/>
                </a:cubicBezTo>
                <a:cubicBezTo>
                  <a:pt x="11867849" y="75679"/>
                  <a:pt x="11972775" y="81425"/>
                  <a:pt x="12079062" y="93974"/>
                </a:cubicBezTo>
                <a:lnTo>
                  <a:pt x="12177077" y="108563"/>
                </a:lnTo>
                <a:lnTo>
                  <a:pt x="12177077" y="1156129"/>
                </a:lnTo>
                <a:lnTo>
                  <a:pt x="0" y="1156129"/>
                </a:lnTo>
                <a:lnTo>
                  <a:pt x="0" y="288586"/>
                </a:lnTo>
                <a:lnTo>
                  <a:pt x="237162" y="194496"/>
                </a:lnTo>
                <a:cubicBezTo>
                  <a:pt x="485436" y="101231"/>
                  <a:pt x="733880" y="25484"/>
                  <a:pt x="928915" y="5527"/>
                </a:cubicBezTo>
                <a:cubicBezTo>
                  <a:pt x="961421" y="2201"/>
                  <a:pt x="993861" y="444"/>
                  <a:pt x="1026217" y="74"/>
                </a:cubicBezTo>
                <a:close/>
              </a:path>
            </a:pathLst>
          </a:custGeom>
          <a:gradFill flip="none" rotWithShape="1">
            <a:gsLst>
              <a:gs pos="0">
                <a:srgbClr val="5AD9FC">
                  <a:alpha val="0"/>
                </a:srgbClr>
              </a:gs>
              <a:gs pos="100000">
                <a:srgbClr val="0361D3">
                  <a:alpha val="34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rgbClr val="FFFFFF"/>
              </a:solidFill>
              <a:latin typeface="Arial" panose="020B0604020202020204"/>
              <a:ea typeface="微软雅黑" panose="020B0503020204020204" pitchFamily="34" charset="-122"/>
            </a:endParaRPr>
          </a:p>
        </p:txBody>
      </p:sp>
      <p:sp>
        <p:nvSpPr>
          <p:cNvPr id="130" name="任意多边形: 形状 129"/>
          <p:cNvSpPr/>
          <p:nvPr/>
        </p:nvSpPr>
        <p:spPr>
          <a:xfrm>
            <a:off x="-1" y="6150818"/>
            <a:ext cx="12177077" cy="1156129"/>
          </a:xfrm>
          <a:custGeom>
            <a:avLst/>
            <a:gdLst>
              <a:gd name="connsiteX0" fmla="*/ 1026217 w 12177077"/>
              <a:gd name="connsiteY0" fmla="*/ 74 h 1156129"/>
              <a:gd name="connsiteX1" fmla="*/ 2365830 w 12177077"/>
              <a:gd name="connsiteY1" fmla="*/ 310327 h 1156129"/>
              <a:gd name="connsiteX2" fmla="*/ 3410858 w 12177077"/>
              <a:gd name="connsiteY2" fmla="*/ 63584 h 1156129"/>
              <a:gd name="connsiteX3" fmla="*/ 4876803 w 12177077"/>
              <a:gd name="connsiteY3" fmla="*/ 353870 h 1156129"/>
              <a:gd name="connsiteX4" fmla="*/ 6487887 w 12177077"/>
              <a:gd name="connsiteY4" fmla="*/ 34555 h 1156129"/>
              <a:gd name="connsiteX5" fmla="*/ 7765144 w 12177077"/>
              <a:gd name="connsiteY5" fmla="*/ 397412 h 1156129"/>
              <a:gd name="connsiteX6" fmla="*/ 9158515 w 12177077"/>
              <a:gd name="connsiteY6" fmla="*/ 49070 h 1156129"/>
              <a:gd name="connsiteX7" fmla="*/ 10566401 w 12177077"/>
              <a:gd name="connsiteY7" fmla="*/ 411927 h 1156129"/>
              <a:gd name="connsiteX8" fmla="*/ 11771087 w 12177077"/>
              <a:gd name="connsiteY8" fmla="*/ 78098 h 1156129"/>
              <a:gd name="connsiteX9" fmla="*/ 12079062 w 12177077"/>
              <a:gd name="connsiteY9" fmla="*/ 93974 h 1156129"/>
              <a:gd name="connsiteX10" fmla="*/ 12177077 w 12177077"/>
              <a:gd name="connsiteY10" fmla="*/ 108563 h 1156129"/>
              <a:gd name="connsiteX11" fmla="*/ 12177077 w 12177077"/>
              <a:gd name="connsiteY11" fmla="*/ 1156129 h 1156129"/>
              <a:gd name="connsiteX12" fmla="*/ 0 w 12177077"/>
              <a:gd name="connsiteY12" fmla="*/ 1156129 h 1156129"/>
              <a:gd name="connsiteX13" fmla="*/ 0 w 12177077"/>
              <a:gd name="connsiteY13" fmla="*/ 288586 h 1156129"/>
              <a:gd name="connsiteX14" fmla="*/ 237162 w 12177077"/>
              <a:gd name="connsiteY14" fmla="*/ 194496 h 1156129"/>
              <a:gd name="connsiteX15" fmla="*/ 928915 w 12177077"/>
              <a:gd name="connsiteY15" fmla="*/ 5527 h 1156129"/>
              <a:gd name="connsiteX16" fmla="*/ 1026217 w 12177077"/>
              <a:gd name="connsiteY16" fmla="*/ 74 h 11561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177077" h="1156129">
                <a:moveTo>
                  <a:pt x="1026217" y="74"/>
                </a:moveTo>
                <a:cubicBezTo>
                  <a:pt x="1511556" y="-5472"/>
                  <a:pt x="1978027" y="301256"/>
                  <a:pt x="2365830" y="310327"/>
                </a:cubicBezTo>
                <a:cubicBezTo>
                  <a:pt x="2779487" y="320003"/>
                  <a:pt x="2992363" y="56327"/>
                  <a:pt x="3410858" y="63584"/>
                </a:cubicBezTo>
                <a:cubicBezTo>
                  <a:pt x="3829353" y="70841"/>
                  <a:pt x="4363965" y="358708"/>
                  <a:pt x="4876803" y="353870"/>
                </a:cubicBezTo>
                <a:cubicBezTo>
                  <a:pt x="5389639" y="349032"/>
                  <a:pt x="6006497" y="27298"/>
                  <a:pt x="6487887" y="34555"/>
                </a:cubicBezTo>
                <a:cubicBezTo>
                  <a:pt x="6969277" y="41812"/>
                  <a:pt x="7320039" y="394993"/>
                  <a:pt x="7765144" y="397412"/>
                </a:cubicBezTo>
                <a:cubicBezTo>
                  <a:pt x="8210249" y="399831"/>
                  <a:pt x="8691639" y="46651"/>
                  <a:pt x="9158515" y="49070"/>
                </a:cubicBezTo>
                <a:cubicBezTo>
                  <a:pt x="9625391" y="51489"/>
                  <a:pt x="10130972" y="407089"/>
                  <a:pt x="10566401" y="411927"/>
                </a:cubicBezTo>
                <a:cubicBezTo>
                  <a:pt x="11001830" y="416765"/>
                  <a:pt x="11384039" y="87774"/>
                  <a:pt x="11771087" y="78098"/>
                </a:cubicBezTo>
                <a:cubicBezTo>
                  <a:pt x="11867849" y="75679"/>
                  <a:pt x="11972775" y="81425"/>
                  <a:pt x="12079062" y="93974"/>
                </a:cubicBezTo>
                <a:lnTo>
                  <a:pt x="12177077" y="108563"/>
                </a:lnTo>
                <a:lnTo>
                  <a:pt x="12177077" y="1156129"/>
                </a:lnTo>
                <a:lnTo>
                  <a:pt x="0" y="1156129"/>
                </a:lnTo>
                <a:lnTo>
                  <a:pt x="0" y="288586"/>
                </a:lnTo>
                <a:lnTo>
                  <a:pt x="237162" y="194496"/>
                </a:lnTo>
                <a:cubicBezTo>
                  <a:pt x="485436" y="101231"/>
                  <a:pt x="733880" y="25484"/>
                  <a:pt x="928915" y="5527"/>
                </a:cubicBezTo>
                <a:cubicBezTo>
                  <a:pt x="961421" y="2201"/>
                  <a:pt x="993861" y="444"/>
                  <a:pt x="1026217" y="74"/>
                </a:cubicBezTo>
                <a:close/>
              </a:path>
            </a:pathLst>
          </a:custGeom>
          <a:gradFill flip="none" rotWithShape="1">
            <a:gsLst>
              <a:gs pos="0">
                <a:srgbClr val="5AD9FC">
                  <a:alpha val="0"/>
                </a:srgbClr>
              </a:gs>
              <a:gs pos="100000">
                <a:srgbClr val="0361D3">
                  <a:alpha val="34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rgbClr val="FFFFFF"/>
              </a:solidFill>
              <a:latin typeface="Arial" panose="020B0604020202020204"/>
              <a:ea typeface="微软雅黑" panose="020B0503020204020204" pitchFamily="34" charset="-122"/>
            </a:endParaRPr>
          </a:p>
        </p:txBody>
      </p:sp>
      <p:sp>
        <p:nvSpPr>
          <p:cNvPr id="131" name="任意多边形: 形状 130"/>
          <p:cNvSpPr/>
          <p:nvPr/>
        </p:nvSpPr>
        <p:spPr>
          <a:xfrm>
            <a:off x="-1" y="6267440"/>
            <a:ext cx="12177077" cy="1156129"/>
          </a:xfrm>
          <a:custGeom>
            <a:avLst/>
            <a:gdLst>
              <a:gd name="connsiteX0" fmla="*/ 1026217 w 12177077"/>
              <a:gd name="connsiteY0" fmla="*/ 74 h 1156129"/>
              <a:gd name="connsiteX1" fmla="*/ 2365830 w 12177077"/>
              <a:gd name="connsiteY1" fmla="*/ 310327 h 1156129"/>
              <a:gd name="connsiteX2" fmla="*/ 3410858 w 12177077"/>
              <a:gd name="connsiteY2" fmla="*/ 63584 h 1156129"/>
              <a:gd name="connsiteX3" fmla="*/ 4876803 w 12177077"/>
              <a:gd name="connsiteY3" fmla="*/ 353870 h 1156129"/>
              <a:gd name="connsiteX4" fmla="*/ 6487887 w 12177077"/>
              <a:gd name="connsiteY4" fmla="*/ 34555 h 1156129"/>
              <a:gd name="connsiteX5" fmla="*/ 7765144 w 12177077"/>
              <a:gd name="connsiteY5" fmla="*/ 397412 h 1156129"/>
              <a:gd name="connsiteX6" fmla="*/ 9158515 w 12177077"/>
              <a:gd name="connsiteY6" fmla="*/ 49070 h 1156129"/>
              <a:gd name="connsiteX7" fmla="*/ 10566401 w 12177077"/>
              <a:gd name="connsiteY7" fmla="*/ 411927 h 1156129"/>
              <a:gd name="connsiteX8" fmla="*/ 11771087 w 12177077"/>
              <a:gd name="connsiteY8" fmla="*/ 78098 h 1156129"/>
              <a:gd name="connsiteX9" fmla="*/ 12079062 w 12177077"/>
              <a:gd name="connsiteY9" fmla="*/ 93974 h 1156129"/>
              <a:gd name="connsiteX10" fmla="*/ 12177077 w 12177077"/>
              <a:gd name="connsiteY10" fmla="*/ 108563 h 1156129"/>
              <a:gd name="connsiteX11" fmla="*/ 12177077 w 12177077"/>
              <a:gd name="connsiteY11" fmla="*/ 1156129 h 1156129"/>
              <a:gd name="connsiteX12" fmla="*/ 0 w 12177077"/>
              <a:gd name="connsiteY12" fmla="*/ 1156129 h 1156129"/>
              <a:gd name="connsiteX13" fmla="*/ 0 w 12177077"/>
              <a:gd name="connsiteY13" fmla="*/ 288586 h 1156129"/>
              <a:gd name="connsiteX14" fmla="*/ 237162 w 12177077"/>
              <a:gd name="connsiteY14" fmla="*/ 194496 h 1156129"/>
              <a:gd name="connsiteX15" fmla="*/ 928915 w 12177077"/>
              <a:gd name="connsiteY15" fmla="*/ 5527 h 1156129"/>
              <a:gd name="connsiteX16" fmla="*/ 1026217 w 12177077"/>
              <a:gd name="connsiteY16" fmla="*/ 74 h 11561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177077" h="1156129">
                <a:moveTo>
                  <a:pt x="1026217" y="74"/>
                </a:moveTo>
                <a:cubicBezTo>
                  <a:pt x="1511556" y="-5472"/>
                  <a:pt x="1978027" y="301256"/>
                  <a:pt x="2365830" y="310327"/>
                </a:cubicBezTo>
                <a:cubicBezTo>
                  <a:pt x="2779487" y="320003"/>
                  <a:pt x="2992363" y="56327"/>
                  <a:pt x="3410858" y="63584"/>
                </a:cubicBezTo>
                <a:cubicBezTo>
                  <a:pt x="3829353" y="70841"/>
                  <a:pt x="4363965" y="358708"/>
                  <a:pt x="4876803" y="353870"/>
                </a:cubicBezTo>
                <a:cubicBezTo>
                  <a:pt x="5389639" y="349032"/>
                  <a:pt x="6006497" y="27298"/>
                  <a:pt x="6487887" y="34555"/>
                </a:cubicBezTo>
                <a:cubicBezTo>
                  <a:pt x="6969277" y="41812"/>
                  <a:pt x="7320039" y="394993"/>
                  <a:pt x="7765144" y="397412"/>
                </a:cubicBezTo>
                <a:cubicBezTo>
                  <a:pt x="8210249" y="399831"/>
                  <a:pt x="8691639" y="46651"/>
                  <a:pt x="9158515" y="49070"/>
                </a:cubicBezTo>
                <a:cubicBezTo>
                  <a:pt x="9625391" y="51489"/>
                  <a:pt x="10130972" y="407089"/>
                  <a:pt x="10566401" y="411927"/>
                </a:cubicBezTo>
                <a:cubicBezTo>
                  <a:pt x="11001830" y="416765"/>
                  <a:pt x="11384039" y="87774"/>
                  <a:pt x="11771087" y="78098"/>
                </a:cubicBezTo>
                <a:cubicBezTo>
                  <a:pt x="11867849" y="75679"/>
                  <a:pt x="11972775" y="81425"/>
                  <a:pt x="12079062" y="93974"/>
                </a:cubicBezTo>
                <a:lnTo>
                  <a:pt x="12177077" y="108563"/>
                </a:lnTo>
                <a:lnTo>
                  <a:pt x="12177077" y="1156129"/>
                </a:lnTo>
                <a:lnTo>
                  <a:pt x="0" y="1156129"/>
                </a:lnTo>
                <a:lnTo>
                  <a:pt x="0" y="288586"/>
                </a:lnTo>
                <a:lnTo>
                  <a:pt x="237162" y="194496"/>
                </a:lnTo>
                <a:cubicBezTo>
                  <a:pt x="485436" y="101231"/>
                  <a:pt x="733880" y="25484"/>
                  <a:pt x="928915" y="5527"/>
                </a:cubicBezTo>
                <a:cubicBezTo>
                  <a:pt x="961421" y="2201"/>
                  <a:pt x="993861" y="444"/>
                  <a:pt x="1026217" y="74"/>
                </a:cubicBezTo>
                <a:close/>
              </a:path>
            </a:pathLst>
          </a:custGeom>
          <a:gradFill flip="none" rotWithShape="1">
            <a:gsLst>
              <a:gs pos="0">
                <a:srgbClr val="5AD9FC">
                  <a:alpha val="0"/>
                </a:srgbClr>
              </a:gs>
              <a:gs pos="100000">
                <a:srgbClr val="0361D3">
                  <a:alpha val="34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dirty="0">
              <a:solidFill>
                <a:srgbClr val="FFFFFF"/>
              </a:solidFill>
              <a:latin typeface="Arial" panose="020B0604020202020204"/>
              <a:ea typeface="微软雅黑" panose="020B0503020204020204" pitchFamily="34" charset="-122"/>
            </a:endParaRPr>
          </a:p>
        </p:txBody>
      </p:sp>
      <p:cxnSp>
        <p:nvCxnSpPr>
          <p:cNvPr id="133" name="直接连接符 132"/>
          <p:cNvCxnSpPr/>
          <p:nvPr/>
        </p:nvCxnSpPr>
        <p:spPr>
          <a:xfrm flipH="1">
            <a:off x="4977593" y="483512"/>
            <a:ext cx="982902" cy="982902"/>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34" name="直接连接符 133"/>
          <p:cNvCxnSpPr/>
          <p:nvPr/>
        </p:nvCxnSpPr>
        <p:spPr>
          <a:xfrm flipH="1">
            <a:off x="6303590" y="622817"/>
            <a:ext cx="1221056" cy="1221056"/>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35" name="直接连接符 134"/>
          <p:cNvCxnSpPr/>
          <p:nvPr/>
        </p:nvCxnSpPr>
        <p:spPr>
          <a:xfrm flipH="1">
            <a:off x="9427163" y="183672"/>
            <a:ext cx="982902" cy="982902"/>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36" name="直接连接符 135"/>
          <p:cNvCxnSpPr/>
          <p:nvPr/>
        </p:nvCxnSpPr>
        <p:spPr>
          <a:xfrm flipH="1">
            <a:off x="8321990" y="866509"/>
            <a:ext cx="415877" cy="415877"/>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37" name="直接连接符 136"/>
          <p:cNvCxnSpPr/>
          <p:nvPr/>
        </p:nvCxnSpPr>
        <p:spPr>
          <a:xfrm flipH="1">
            <a:off x="2989748" y="1074447"/>
            <a:ext cx="700873" cy="700873"/>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38" name="直接连接符 137"/>
          <p:cNvCxnSpPr/>
          <p:nvPr/>
        </p:nvCxnSpPr>
        <p:spPr>
          <a:xfrm flipH="1">
            <a:off x="3524081" y="4300767"/>
            <a:ext cx="680060" cy="680060"/>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39" name="直接连接符 138"/>
          <p:cNvCxnSpPr/>
          <p:nvPr/>
        </p:nvCxnSpPr>
        <p:spPr>
          <a:xfrm flipH="1">
            <a:off x="5720118" y="3777520"/>
            <a:ext cx="982902" cy="982902"/>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40" name="直接连接符 139"/>
          <p:cNvCxnSpPr/>
          <p:nvPr/>
        </p:nvCxnSpPr>
        <p:spPr>
          <a:xfrm flipH="1">
            <a:off x="7384314" y="3689349"/>
            <a:ext cx="603542" cy="603542"/>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46" name="直接连接符 145"/>
          <p:cNvCxnSpPr/>
          <p:nvPr/>
        </p:nvCxnSpPr>
        <p:spPr>
          <a:xfrm flipH="1">
            <a:off x="9427163" y="4524722"/>
            <a:ext cx="612884" cy="612884"/>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sp>
        <p:nvSpPr>
          <p:cNvPr id="149" name="文本框 148"/>
          <p:cNvSpPr txBox="1"/>
          <p:nvPr/>
        </p:nvSpPr>
        <p:spPr>
          <a:xfrm>
            <a:off x="4523105" y="4255770"/>
            <a:ext cx="2861310" cy="460375"/>
          </a:xfrm>
          <a:prstGeom prst="rect">
            <a:avLst/>
          </a:prstGeom>
          <a:noFill/>
        </p:spPr>
        <p:txBody>
          <a:bodyPr wrap="square" rtlCol="0">
            <a:spAutoFit/>
            <a:scene3d>
              <a:camera prst="orthographicFront"/>
              <a:lightRig rig="threePt" dir="t"/>
            </a:scene3d>
            <a:sp3d contourW="12700"/>
          </a:bodyPr>
          <a:lstStyle/>
          <a:p>
            <a:pPr lvl="0" algn="dist">
              <a:defRPr/>
            </a:pPr>
            <a:r>
              <a:rPr kumimoji="0" lang="zh-CN" altLang="en-US" sz="2400" b="1" i="0" u="none" strike="noStrike" kern="1200" normalizeH="0" baseline="0" noProof="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uLnTx/>
                <a:uFillTx/>
                <a:cs typeface="+mn-cs"/>
              </a:rPr>
              <a:t>杭州二中许</a:t>
            </a:r>
            <a:r>
              <a:rPr kumimoji="0" lang="zh-CN" altLang="en-US" sz="2400" b="1" i="0" u="none" strike="noStrike" kern="1200" normalizeH="0" baseline="0" noProof="0" dirty="0">
                <a:ln w="10160">
                  <a:solidFill>
                    <a:schemeClr val="accent5"/>
                  </a:solidFill>
                  <a:prstDash val="solid"/>
                </a:ln>
                <a:solidFill>
                  <a:srgbClr val="FFFFFF"/>
                </a:solidFill>
                <a:effectLst>
                  <a:outerShdw blurRad="38100" dist="22860" dir="5400000" algn="tl" rotWithShape="0">
                    <a:srgbClr val="000000">
                      <a:alpha val="30000"/>
                    </a:srgbClr>
                  </a:outerShdw>
                </a:effectLst>
                <a:uLnTx/>
                <a:uFillTx/>
                <a:cs typeface="+mn-cs"/>
              </a:rPr>
              <a:t>丽君</a:t>
            </a:r>
            <a:endParaRPr kumimoji="0" lang="zh-CN" altLang="en-US" sz="2400" b="1" i="0" u="none" strike="noStrike" kern="1200" normalizeH="0" baseline="0" noProof="0" dirty="0">
              <a:ln w="10160">
                <a:solidFill>
                  <a:schemeClr val="accent5"/>
                </a:solidFill>
                <a:prstDash val="solid"/>
              </a:ln>
              <a:solidFill>
                <a:srgbClr val="FFFFFF"/>
              </a:solidFill>
              <a:effectLst>
                <a:outerShdw blurRad="38100" dist="22860" dir="5400000" algn="tl" rotWithShape="0">
                  <a:srgbClr val="000000">
                    <a:alpha val="30000"/>
                  </a:srgbClr>
                </a:outerShdw>
              </a:effectLst>
              <a:uLnTx/>
              <a:uFillTx/>
              <a:cs typeface="+mn-cs"/>
            </a:endParaRPr>
          </a:p>
        </p:txBody>
      </p:sp>
      <p:sp>
        <p:nvSpPr>
          <p:cNvPr id="14" name="文本框 13"/>
          <p:cNvSpPr txBox="1"/>
          <p:nvPr/>
        </p:nvSpPr>
        <p:spPr>
          <a:xfrm>
            <a:off x="2883030" y="1676256"/>
            <a:ext cx="6671546" cy="1754326"/>
          </a:xfrm>
          <a:prstGeom prst="rect">
            <a:avLst/>
          </a:prstGeom>
          <a:solidFill>
            <a:srgbClr val="07C5FB"/>
          </a:solidFill>
        </p:spPr>
        <p:txBody>
          <a:bodyPr wrap="square" rtlCol="0">
            <a:spAutoFit/>
          </a:bodyPr>
          <a:lstStyle/>
          <a:p>
            <a:r>
              <a:rPr lang="zh-CN" altLang="zh-CN" sz="5400" b="1" dirty="0">
                <a:ln w="0"/>
                <a:solidFill>
                  <a:schemeClr val="bg1"/>
                </a:solidFill>
                <a:effectLst>
                  <a:outerShdw blurRad="38100" dist="38100" dir="2700000" algn="tl">
                    <a:srgbClr val="000000">
                      <a:alpha val="43137"/>
                    </a:srgbClr>
                  </a:outerShdw>
                </a:effectLst>
                <a:latin typeface="Calibri" panose="020F0502020204030204" pitchFamily="34" charset="0"/>
                <a:ea typeface="宋体" panose="02010600030101010101" pitchFamily="2" charset="-122"/>
                <a:cs typeface="Times New Roman" panose="02020603050405020304" pitchFamily="18" charset="0"/>
              </a:rPr>
              <a:t>高中英语应用文写作</a:t>
            </a:r>
            <a:endParaRPr lang="en-US" altLang="zh-CN" sz="5400" b="1" dirty="0">
              <a:ln w="0"/>
              <a:solidFill>
                <a:schemeClr val="bg1"/>
              </a:solidFill>
              <a:effectLst>
                <a:outerShdw blurRad="38100" dist="38100" dir="2700000" algn="tl">
                  <a:srgbClr val="000000">
                    <a:alpha val="43137"/>
                  </a:srgbClr>
                </a:outerShdw>
              </a:effectLst>
              <a:latin typeface="Calibri" panose="020F0502020204030204" pitchFamily="34" charset="0"/>
              <a:ea typeface="宋体" panose="02010600030101010101" pitchFamily="2" charset="-122"/>
              <a:cs typeface="Times New Roman" panose="02020603050405020304" pitchFamily="18" charset="0"/>
            </a:endParaRPr>
          </a:p>
          <a:p>
            <a:r>
              <a:rPr lang="en-US" altLang="zh-CN" sz="5400" b="1" dirty="0">
                <a:ln w="0"/>
                <a:solidFill>
                  <a:schemeClr val="bg1"/>
                </a:solidFill>
                <a:effectLst>
                  <a:outerShdw blurRad="38100" dist="38100" dir="2700000" algn="tl">
                    <a:srgbClr val="000000">
                      <a:alpha val="43137"/>
                    </a:srgbClr>
                  </a:outerShdw>
                </a:effectLst>
                <a:latin typeface="Calibri" panose="020F0502020204030204" pitchFamily="34" charset="0"/>
                <a:ea typeface="宋体" panose="02010600030101010101" pitchFamily="2" charset="-122"/>
                <a:cs typeface="Times New Roman" panose="02020603050405020304" pitchFamily="18" charset="0"/>
              </a:rPr>
              <a:t>   </a:t>
            </a:r>
            <a:r>
              <a:rPr lang="en-US" altLang="zh-CN" sz="5400" b="1" dirty="0" smtClean="0">
                <a:ln w="0"/>
                <a:solidFill>
                  <a:schemeClr val="bg1"/>
                </a:solidFill>
                <a:effectLst>
                  <a:outerShdw blurRad="38100" dist="38100" dir="2700000" algn="tl">
                    <a:srgbClr val="000000">
                      <a:alpha val="43137"/>
                    </a:srgbClr>
                  </a:outerShdw>
                </a:effectLst>
                <a:latin typeface="Calibri" panose="020F0502020204030204" pitchFamily="34" charset="0"/>
                <a:ea typeface="宋体" panose="02010600030101010101" pitchFamily="2" charset="-122"/>
                <a:cs typeface="Times New Roman" panose="02020603050405020304" pitchFamily="18" charset="0"/>
              </a:rPr>
              <a:t>		---</a:t>
            </a:r>
            <a:r>
              <a:rPr lang="zh-CN" altLang="zh-CN" sz="5400" b="1" dirty="0">
                <a:ln w="0"/>
                <a:solidFill>
                  <a:schemeClr val="bg1"/>
                </a:solidFill>
                <a:effectLst>
                  <a:outerShdw blurRad="38100" dist="38100" dir="2700000" algn="tl">
                    <a:srgbClr val="000000">
                      <a:alpha val="43137"/>
                    </a:srgbClr>
                  </a:outerShdw>
                </a:effectLst>
                <a:latin typeface="Calibri" panose="020F0502020204030204" pitchFamily="34" charset="0"/>
                <a:ea typeface="宋体" panose="02010600030101010101" pitchFamily="2" charset="-122"/>
                <a:cs typeface="Times New Roman" panose="02020603050405020304" pitchFamily="18" charset="0"/>
              </a:rPr>
              <a:t>邀请</a:t>
            </a:r>
            <a:r>
              <a:rPr lang="zh-CN" altLang="zh-CN" sz="5400" b="1" dirty="0" smtClean="0">
                <a:ln w="0"/>
                <a:solidFill>
                  <a:schemeClr val="bg1"/>
                </a:solidFill>
                <a:effectLst>
                  <a:outerShdw blurRad="38100" dist="38100" dir="2700000" algn="tl">
                    <a:srgbClr val="000000">
                      <a:alpha val="43137"/>
                    </a:srgbClr>
                  </a:outerShdw>
                </a:effectLst>
                <a:latin typeface="Calibri" panose="020F0502020204030204" pitchFamily="34" charset="0"/>
                <a:ea typeface="宋体" panose="02010600030101010101" pitchFamily="2" charset="-122"/>
                <a:cs typeface="Times New Roman" panose="02020603050405020304" pitchFamily="18" charset="0"/>
              </a:rPr>
              <a:t>信</a:t>
            </a:r>
            <a:r>
              <a:rPr lang="en-US" altLang="zh-CN" sz="5400" b="1" dirty="0" smtClean="0">
                <a:ln w="0"/>
                <a:solidFill>
                  <a:schemeClr val="bg1"/>
                </a:solidFill>
                <a:effectLst>
                  <a:outerShdw blurRad="38100" dist="38100" dir="2700000" algn="tl">
                    <a:srgbClr val="000000">
                      <a:alpha val="43137"/>
                    </a:srgbClr>
                  </a:outerShdw>
                </a:effectLst>
                <a:latin typeface="Calibri" panose="020F0502020204030204" pitchFamily="34" charset="0"/>
                <a:ea typeface="宋体" panose="02010600030101010101" pitchFamily="2" charset="-122"/>
                <a:cs typeface="Times New Roman" panose="02020603050405020304" pitchFamily="18" charset="0"/>
              </a:rPr>
              <a:t>3</a:t>
            </a:r>
            <a:endParaRPr lang="zh-CN" altLang="en-US" sz="5400" b="1" dirty="0">
              <a:ln w="0"/>
              <a:solidFill>
                <a:schemeClr val="bg1"/>
              </a:solidFill>
              <a:effectLst>
                <a:outerShdw blurRad="38100" dist="38100" dir="2700000" algn="tl">
                  <a:srgbClr val="000000">
                    <a:alpha val="43137"/>
                  </a:srgbClr>
                </a:outerShdw>
              </a:effectLst>
            </a:endParaRPr>
          </a:p>
        </p:txBody>
      </p:sp>
      <p:grpSp>
        <p:nvGrpSpPr>
          <p:cNvPr id="101" name="组合 100"/>
          <p:cNvGrpSpPr/>
          <p:nvPr/>
        </p:nvGrpSpPr>
        <p:grpSpPr>
          <a:xfrm>
            <a:off x="3156591" y="2108096"/>
            <a:ext cx="342776" cy="342776"/>
            <a:chOff x="3300742" y="531547"/>
            <a:chExt cx="878349" cy="878349"/>
          </a:xfrm>
        </p:grpSpPr>
        <p:sp>
          <p:nvSpPr>
            <p:cNvPr id="98" name="椭圆 97"/>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9" name="椭圆 98"/>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0" name="椭圆 99"/>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62" name="组合 61"/>
          <p:cNvGrpSpPr/>
          <p:nvPr/>
        </p:nvGrpSpPr>
        <p:grpSpPr>
          <a:xfrm>
            <a:off x="4038428" y="2545536"/>
            <a:ext cx="342776" cy="342776"/>
            <a:chOff x="3300742" y="531547"/>
            <a:chExt cx="878349" cy="878349"/>
          </a:xfrm>
        </p:grpSpPr>
        <p:sp>
          <p:nvSpPr>
            <p:cNvPr id="63" name="椭圆 62"/>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4" name="椭圆 63"/>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5" name="椭圆 64"/>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02" name="组合 101"/>
          <p:cNvGrpSpPr/>
          <p:nvPr/>
        </p:nvGrpSpPr>
        <p:grpSpPr>
          <a:xfrm>
            <a:off x="4995140" y="1728716"/>
            <a:ext cx="342776" cy="342776"/>
            <a:chOff x="3300742" y="531547"/>
            <a:chExt cx="878349" cy="878349"/>
          </a:xfrm>
        </p:grpSpPr>
        <p:sp>
          <p:nvSpPr>
            <p:cNvPr id="103" name="椭圆 102"/>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4" name="椭圆 103"/>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5" name="椭圆 104"/>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8" name="组合 57"/>
          <p:cNvGrpSpPr/>
          <p:nvPr/>
        </p:nvGrpSpPr>
        <p:grpSpPr>
          <a:xfrm>
            <a:off x="6848276" y="2524427"/>
            <a:ext cx="342776" cy="342776"/>
            <a:chOff x="3300742" y="531547"/>
            <a:chExt cx="878349" cy="878349"/>
          </a:xfrm>
        </p:grpSpPr>
        <p:sp>
          <p:nvSpPr>
            <p:cNvPr id="59" name="椭圆 58"/>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椭圆 59"/>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1" name="椭圆 60"/>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06" name="组合 105"/>
          <p:cNvGrpSpPr/>
          <p:nvPr/>
        </p:nvGrpSpPr>
        <p:grpSpPr>
          <a:xfrm>
            <a:off x="7273769" y="1697127"/>
            <a:ext cx="342776" cy="342776"/>
            <a:chOff x="3300742" y="531547"/>
            <a:chExt cx="878349" cy="878349"/>
          </a:xfrm>
        </p:grpSpPr>
        <p:sp>
          <p:nvSpPr>
            <p:cNvPr id="107" name="椭圆 106"/>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8" name="椭圆 107"/>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9" name="椭圆 108"/>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10" name="组合 109"/>
          <p:cNvGrpSpPr/>
          <p:nvPr/>
        </p:nvGrpSpPr>
        <p:grpSpPr>
          <a:xfrm>
            <a:off x="5711607" y="2505183"/>
            <a:ext cx="342776" cy="342776"/>
            <a:chOff x="3300742" y="531547"/>
            <a:chExt cx="878349" cy="878349"/>
          </a:xfrm>
        </p:grpSpPr>
        <p:sp>
          <p:nvSpPr>
            <p:cNvPr id="111" name="椭圆 110"/>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2" name="椭圆 111"/>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3" name="椭圆 112"/>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66" name="组合 65"/>
          <p:cNvGrpSpPr/>
          <p:nvPr/>
        </p:nvGrpSpPr>
        <p:grpSpPr>
          <a:xfrm>
            <a:off x="5936891" y="1704581"/>
            <a:ext cx="342776" cy="342776"/>
            <a:chOff x="3300742" y="531547"/>
            <a:chExt cx="878349" cy="878349"/>
          </a:xfrm>
        </p:grpSpPr>
        <p:sp>
          <p:nvSpPr>
            <p:cNvPr id="67" name="椭圆 66"/>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8" name="椭圆 67"/>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9" name="椭圆 68"/>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70" name="组合 69"/>
          <p:cNvGrpSpPr/>
          <p:nvPr/>
        </p:nvGrpSpPr>
        <p:grpSpPr>
          <a:xfrm>
            <a:off x="8774919" y="2286120"/>
            <a:ext cx="342776" cy="342776"/>
            <a:chOff x="3300742" y="531547"/>
            <a:chExt cx="878349" cy="878349"/>
          </a:xfrm>
        </p:grpSpPr>
        <p:sp>
          <p:nvSpPr>
            <p:cNvPr id="71" name="椭圆 70"/>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 name="椭圆 71"/>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椭圆 72"/>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mc:AlternateContent xmlns:mc="http://schemas.openxmlformats.org/markup-compatibility/2006">
    <mc:Choice xmlns:p14="http://schemas.microsoft.com/office/powerpoint/2010/main" Requires="p14">
      <p:transition spd="slow" p14:dur="1400" advTm="0">
        <p14:ripple/>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31"/>
                                        </p:tgtEl>
                                        <p:attrNameLst>
                                          <p:attrName>style.visibility</p:attrName>
                                        </p:attrNameLst>
                                      </p:cBhvr>
                                      <p:to>
                                        <p:strVal val="visible"/>
                                      </p:to>
                                    </p:set>
                                    <p:anim calcmode="lin" valueType="num">
                                      <p:cBhvr additive="base">
                                        <p:cTn id="7" dur="500" fill="hold"/>
                                        <p:tgtEl>
                                          <p:spTgt spid="131"/>
                                        </p:tgtEl>
                                        <p:attrNameLst>
                                          <p:attrName>ppt_x</p:attrName>
                                        </p:attrNameLst>
                                      </p:cBhvr>
                                      <p:tavLst>
                                        <p:tav tm="0">
                                          <p:val>
                                            <p:strVal val="#ppt_x"/>
                                          </p:val>
                                        </p:tav>
                                        <p:tav tm="100000">
                                          <p:val>
                                            <p:strVal val="#ppt_x"/>
                                          </p:val>
                                        </p:tav>
                                      </p:tavLst>
                                    </p:anim>
                                    <p:anim calcmode="lin" valueType="num">
                                      <p:cBhvr additive="base">
                                        <p:cTn id="8" dur="500" fill="hold"/>
                                        <p:tgtEl>
                                          <p:spTgt spid="13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30"/>
                                        </p:tgtEl>
                                        <p:attrNameLst>
                                          <p:attrName>style.visibility</p:attrName>
                                        </p:attrNameLst>
                                      </p:cBhvr>
                                      <p:to>
                                        <p:strVal val="visible"/>
                                      </p:to>
                                    </p:set>
                                    <p:anim calcmode="lin" valueType="num">
                                      <p:cBhvr additive="base">
                                        <p:cTn id="11" dur="500" fill="hold"/>
                                        <p:tgtEl>
                                          <p:spTgt spid="130"/>
                                        </p:tgtEl>
                                        <p:attrNameLst>
                                          <p:attrName>ppt_x</p:attrName>
                                        </p:attrNameLst>
                                      </p:cBhvr>
                                      <p:tavLst>
                                        <p:tav tm="0">
                                          <p:val>
                                            <p:strVal val="#ppt_x"/>
                                          </p:val>
                                        </p:tav>
                                        <p:tav tm="100000">
                                          <p:val>
                                            <p:strVal val="#ppt_x"/>
                                          </p:val>
                                        </p:tav>
                                      </p:tavLst>
                                    </p:anim>
                                    <p:anim calcmode="lin" valueType="num">
                                      <p:cBhvr additive="base">
                                        <p:cTn id="12" dur="500" fill="hold"/>
                                        <p:tgtEl>
                                          <p:spTgt spid="130"/>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29"/>
                                        </p:tgtEl>
                                        <p:attrNameLst>
                                          <p:attrName>style.visibility</p:attrName>
                                        </p:attrNameLst>
                                      </p:cBhvr>
                                      <p:to>
                                        <p:strVal val="visible"/>
                                      </p:to>
                                    </p:set>
                                    <p:anim calcmode="lin" valueType="num">
                                      <p:cBhvr additive="base">
                                        <p:cTn id="15" dur="500" fill="hold"/>
                                        <p:tgtEl>
                                          <p:spTgt spid="129"/>
                                        </p:tgtEl>
                                        <p:attrNameLst>
                                          <p:attrName>ppt_x</p:attrName>
                                        </p:attrNameLst>
                                      </p:cBhvr>
                                      <p:tavLst>
                                        <p:tav tm="0">
                                          <p:val>
                                            <p:strVal val="#ppt_x"/>
                                          </p:val>
                                        </p:tav>
                                        <p:tav tm="100000">
                                          <p:val>
                                            <p:strVal val="#ppt_x"/>
                                          </p:val>
                                        </p:tav>
                                      </p:tavLst>
                                    </p:anim>
                                    <p:anim calcmode="lin" valueType="num">
                                      <p:cBhvr additive="base">
                                        <p:cTn id="16" dur="500" fill="hold"/>
                                        <p:tgtEl>
                                          <p:spTgt spid="129"/>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 presetClass="entr" presetSubtype="8" fill="hold" grpId="0" nodeType="afterEffect">
                                  <p:stCondLst>
                                    <p:cond delay="0"/>
                                  </p:stCondLst>
                                  <p:childTnLst>
                                    <p:set>
                                      <p:cBhvr>
                                        <p:cTn id="19" dur="1" fill="hold">
                                          <p:stCondLst>
                                            <p:cond delay="0"/>
                                          </p:stCondLst>
                                        </p:cTn>
                                        <p:tgtEl>
                                          <p:spTgt spid="3"/>
                                        </p:tgtEl>
                                        <p:attrNameLst>
                                          <p:attrName>style.visibility</p:attrName>
                                        </p:attrNameLst>
                                      </p:cBhvr>
                                      <p:to>
                                        <p:strVal val="visible"/>
                                      </p:to>
                                    </p:set>
                                    <p:anim calcmode="lin" valueType="num">
                                      <p:cBhvr additive="base">
                                        <p:cTn id="20" dur="500" fill="hold"/>
                                        <p:tgtEl>
                                          <p:spTgt spid="3"/>
                                        </p:tgtEl>
                                        <p:attrNameLst>
                                          <p:attrName>ppt_x</p:attrName>
                                        </p:attrNameLst>
                                      </p:cBhvr>
                                      <p:tavLst>
                                        <p:tav tm="0">
                                          <p:val>
                                            <p:strVal val="0-#ppt_w/2"/>
                                          </p:val>
                                        </p:tav>
                                        <p:tav tm="100000">
                                          <p:val>
                                            <p:strVal val="#ppt_x"/>
                                          </p:val>
                                        </p:tav>
                                      </p:tavLst>
                                    </p:anim>
                                    <p:anim calcmode="lin" valueType="num">
                                      <p:cBhvr additive="base">
                                        <p:cTn id="21" dur="500" fill="hold"/>
                                        <p:tgtEl>
                                          <p:spTgt spid="3"/>
                                        </p:tgtEl>
                                        <p:attrNameLst>
                                          <p:attrName>ppt_y</p:attrName>
                                        </p:attrNameLst>
                                      </p:cBhvr>
                                      <p:tavLst>
                                        <p:tav tm="0">
                                          <p:val>
                                            <p:strVal val="#ppt_y"/>
                                          </p:val>
                                        </p:tav>
                                        <p:tav tm="100000">
                                          <p:val>
                                            <p:strVal val="#ppt_y"/>
                                          </p:val>
                                        </p:tav>
                                      </p:tavLst>
                                    </p:anim>
                                  </p:childTnLst>
                                </p:cTn>
                              </p:par>
                              <p:par>
                                <p:cTn id="22" presetID="2" presetClass="entr" presetSubtype="8" fill="hold" grpId="0" nodeType="withEffect">
                                  <p:stCondLst>
                                    <p:cond delay="0"/>
                                  </p:stCondLst>
                                  <p:childTnLst>
                                    <p:set>
                                      <p:cBhvr>
                                        <p:cTn id="23" dur="1" fill="hold">
                                          <p:stCondLst>
                                            <p:cond delay="0"/>
                                          </p:stCondLst>
                                        </p:cTn>
                                        <p:tgtEl>
                                          <p:spTgt spid="4"/>
                                        </p:tgtEl>
                                        <p:attrNameLst>
                                          <p:attrName>style.visibility</p:attrName>
                                        </p:attrNameLst>
                                      </p:cBhvr>
                                      <p:to>
                                        <p:strVal val="visible"/>
                                      </p:to>
                                    </p:set>
                                    <p:anim calcmode="lin" valueType="num">
                                      <p:cBhvr additive="base">
                                        <p:cTn id="24" dur="500" fill="hold"/>
                                        <p:tgtEl>
                                          <p:spTgt spid="4"/>
                                        </p:tgtEl>
                                        <p:attrNameLst>
                                          <p:attrName>ppt_x</p:attrName>
                                        </p:attrNameLst>
                                      </p:cBhvr>
                                      <p:tavLst>
                                        <p:tav tm="0">
                                          <p:val>
                                            <p:strVal val="0-#ppt_w/2"/>
                                          </p:val>
                                        </p:tav>
                                        <p:tav tm="100000">
                                          <p:val>
                                            <p:strVal val="#ppt_x"/>
                                          </p:val>
                                        </p:tav>
                                      </p:tavLst>
                                    </p:anim>
                                    <p:anim calcmode="lin" valueType="num">
                                      <p:cBhvr additive="base">
                                        <p:cTn id="25" dur="500" fill="hold"/>
                                        <p:tgtEl>
                                          <p:spTgt spid="4"/>
                                        </p:tgtEl>
                                        <p:attrNameLst>
                                          <p:attrName>ppt_y</p:attrName>
                                        </p:attrNameLst>
                                      </p:cBhvr>
                                      <p:tavLst>
                                        <p:tav tm="0">
                                          <p:val>
                                            <p:strVal val="#ppt_y"/>
                                          </p:val>
                                        </p:tav>
                                        <p:tav tm="100000">
                                          <p:val>
                                            <p:strVal val="#ppt_y"/>
                                          </p:val>
                                        </p:tav>
                                      </p:tavLst>
                                    </p:anim>
                                  </p:childTnLst>
                                </p:cTn>
                              </p:par>
                              <p:par>
                                <p:cTn id="26" presetID="2" presetClass="entr" presetSubtype="8" fill="hold" grpId="0" nodeType="withEffect">
                                  <p:stCondLst>
                                    <p:cond delay="0"/>
                                  </p:stCondLst>
                                  <p:childTnLst>
                                    <p:set>
                                      <p:cBhvr>
                                        <p:cTn id="27" dur="1" fill="hold">
                                          <p:stCondLst>
                                            <p:cond delay="0"/>
                                          </p:stCondLst>
                                        </p:cTn>
                                        <p:tgtEl>
                                          <p:spTgt spid="5"/>
                                        </p:tgtEl>
                                        <p:attrNameLst>
                                          <p:attrName>style.visibility</p:attrName>
                                        </p:attrNameLst>
                                      </p:cBhvr>
                                      <p:to>
                                        <p:strVal val="visible"/>
                                      </p:to>
                                    </p:set>
                                    <p:anim calcmode="lin" valueType="num">
                                      <p:cBhvr additive="base">
                                        <p:cTn id="28" dur="500" fill="hold"/>
                                        <p:tgtEl>
                                          <p:spTgt spid="5"/>
                                        </p:tgtEl>
                                        <p:attrNameLst>
                                          <p:attrName>ppt_x</p:attrName>
                                        </p:attrNameLst>
                                      </p:cBhvr>
                                      <p:tavLst>
                                        <p:tav tm="0">
                                          <p:val>
                                            <p:strVal val="0-#ppt_w/2"/>
                                          </p:val>
                                        </p:tav>
                                        <p:tav tm="100000">
                                          <p:val>
                                            <p:strVal val="#ppt_x"/>
                                          </p:val>
                                        </p:tav>
                                      </p:tavLst>
                                    </p:anim>
                                    <p:anim calcmode="lin" valueType="num">
                                      <p:cBhvr additive="base">
                                        <p:cTn id="29" dur="500" fill="hold"/>
                                        <p:tgtEl>
                                          <p:spTgt spid="5"/>
                                        </p:tgtEl>
                                        <p:attrNameLst>
                                          <p:attrName>ppt_y</p:attrName>
                                        </p:attrNameLst>
                                      </p:cBhvr>
                                      <p:tavLst>
                                        <p:tav tm="0">
                                          <p:val>
                                            <p:strVal val="#ppt_y"/>
                                          </p:val>
                                        </p:tav>
                                        <p:tav tm="100000">
                                          <p:val>
                                            <p:strVal val="#ppt_y"/>
                                          </p:val>
                                        </p:tav>
                                      </p:tavLst>
                                    </p:anim>
                                  </p:childTnLst>
                                </p:cTn>
                              </p:par>
                              <p:par>
                                <p:cTn id="30" presetID="2" presetClass="entr" presetSubtype="8" fill="hold" grpId="0" nodeType="with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additive="base">
                                        <p:cTn id="32" dur="500" fill="hold"/>
                                        <p:tgtEl>
                                          <p:spTgt spid="6"/>
                                        </p:tgtEl>
                                        <p:attrNameLst>
                                          <p:attrName>ppt_x</p:attrName>
                                        </p:attrNameLst>
                                      </p:cBhvr>
                                      <p:tavLst>
                                        <p:tav tm="0">
                                          <p:val>
                                            <p:strVal val="0-#ppt_w/2"/>
                                          </p:val>
                                        </p:tav>
                                        <p:tav tm="100000">
                                          <p:val>
                                            <p:strVal val="#ppt_x"/>
                                          </p:val>
                                        </p:tav>
                                      </p:tavLst>
                                    </p:anim>
                                    <p:anim calcmode="lin" valueType="num">
                                      <p:cBhvr additive="base">
                                        <p:cTn id="33" dur="500" fill="hold"/>
                                        <p:tgtEl>
                                          <p:spTgt spid="6"/>
                                        </p:tgtEl>
                                        <p:attrNameLst>
                                          <p:attrName>ppt_y</p:attrName>
                                        </p:attrNameLst>
                                      </p:cBhvr>
                                      <p:tavLst>
                                        <p:tav tm="0">
                                          <p:val>
                                            <p:strVal val="#ppt_y"/>
                                          </p:val>
                                        </p:tav>
                                        <p:tav tm="100000">
                                          <p:val>
                                            <p:strVal val="#ppt_y"/>
                                          </p:val>
                                        </p:tav>
                                      </p:tavLst>
                                    </p:anim>
                                  </p:childTnLst>
                                </p:cTn>
                              </p:par>
                              <p:par>
                                <p:cTn id="34" presetID="2" presetClass="entr" presetSubtype="8" fill="hold" grpId="0" nodeType="withEffect">
                                  <p:stCondLst>
                                    <p:cond delay="0"/>
                                  </p:stCondLst>
                                  <p:childTnLst>
                                    <p:set>
                                      <p:cBhvr>
                                        <p:cTn id="35" dur="1" fill="hold">
                                          <p:stCondLst>
                                            <p:cond delay="0"/>
                                          </p:stCondLst>
                                        </p:cTn>
                                        <p:tgtEl>
                                          <p:spTgt spid="7"/>
                                        </p:tgtEl>
                                        <p:attrNameLst>
                                          <p:attrName>style.visibility</p:attrName>
                                        </p:attrNameLst>
                                      </p:cBhvr>
                                      <p:to>
                                        <p:strVal val="visible"/>
                                      </p:to>
                                    </p:set>
                                    <p:anim calcmode="lin" valueType="num">
                                      <p:cBhvr additive="base">
                                        <p:cTn id="36" dur="500" fill="hold"/>
                                        <p:tgtEl>
                                          <p:spTgt spid="7"/>
                                        </p:tgtEl>
                                        <p:attrNameLst>
                                          <p:attrName>ppt_x</p:attrName>
                                        </p:attrNameLst>
                                      </p:cBhvr>
                                      <p:tavLst>
                                        <p:tav tm="0">
                                          <p:val>
                                            <p:strVal val="0-#ppt_w/2"/>
                                          </p:val>
                                        </p:tav>
                                        <p:tav tm="100000">
                                          <p:val>
                                            <p:strVal val="#ppt_x"/>
                                          </p:val>
                                        </p:tav>
                                      </p:tavLst>
                                    </p:anim>
                                    <p:anim calcmode="lin" valueType="num">
                                      <p:cBhvr additive="base">
                                        <p:cTn id="37" dur="500" fill="hold"/>
                                        <p:tgtEl>
                                          <p:spTgt spid="7"/>
                                        </p:tgtEl>
                                        <p:attrNameLst>
                                          <p:attrName>ppt_y</p:attrName>
                                        </p:attrNameLst>
                                      </p:cBhvr>
                                      <p:tavLst>
                                        <p:tav tm="0">
                                          <p:val>
                                            <p:strVal val="#ppt_y"/>
                                          </p:val>
                                        </p:tav>
                                        <p:tav tm="100000">
                                          <p:val>
                                            <p:strVal val="#ppt_y"/>
                                          </p:val>
                                        </p:tav>
                                      </p:tavLst>
                                    </p:anim>
                                  </p:childTnLst>
                                </p:cTn>
                              </p:par>
                              <p:par>
                                <p:cTn id="38" presetID="2" presetClass="entr" presetSubtype="8" fill="hold" grpId="0" nodeType="withEffect">
                                  <p:stCondLst>
                                    <p:cond delay="0"/>
                                  </p:stCondLst>
                                  <p:childTnLst>
                                    <p:set>
                                      <p:cBhvr>
                                        <p:cTn id="39" dur="1" fill="hold">
                                          <p:stCondLst>
                                            <p:cond delay="0"/>
                                          </p:stCondLst>
                                        </p:cTn>
                                        <p:tgtEl>
                                          <p:spTgt spid="8"/>
                                        </p:tgtEl>
                                        <p:attrNameLst>
                                          <p:attrName>style.visibility</p:attrName>
                                        </p:attrNameLst>
                                      </p:cBhvr>
                                      <p:to>
                                        <p:strVal val="visible"/>
                                      </p:to>
                                    </p:set>
                                    <p:anim calcmode="lin" valueType="num">
                                      <p:cBhvr additive="base">
                                        <p:cTn id="40" dur="500" fill="hold"/>
                                        <p:tgtEl>
                                          <p:spTgt spid="8"/>
                                        </p:tgtEl>
                                        <p:attrNameLst>
                                          <p:attrName>ppt_x</p:attrName>
                                        </p:attrNameLst>
                                      </p:cBhvr>
                                      <p:tavLst>
                                        <p:tav tm="0">
                                          <p:val>
                                            <p:strVal val="0-#ppt_w/2"/>
                                          </p:val>
                                        </p:tav>
                                        <p:tav tm="100000">
                                          <p:val>
                                            <p:strVal val="#ppt_x"/>
                                          </p:val>
                                        </p:tav>
                                      </p:tavLst>
                                    </p:anim>
                                    <p:anim calcmode="lin" valueType="num">
                                      <p:cBhvr additive="base">
                                        <p:cTn id="41" dur="500" fill="hold"/>
                                        <p:tgtEl>
                                          <p:spTgt spid="8"/>
                                        </p:tgtEl>
                                        <p:attrNameLst>
                                          <p:attrName>ppt_y</p:attrName>
                                        </p:attrNameLst>
                                      </p:cBhvr>
                                      <p:tavLst>
                                        <p:tav tm="0">
                                          <p:val>
                                            <p:strVal val="#ppt_y"/>
                                          </p:val>
                                        </p:tav>
                                        <p:tav tm="100000">
                                          <p:val>
                                            <p:strVal val="#ppt_y"/>
                                          </p:val>
                                        </p:tav>
                                      </p:tavLst>
                                    </p:anim>
                                  </p:childTnLst>
                                </p:cTn>
                              </p:par>
                              <p:par>
                                <p:cTn id="42" presetID="2" presetClass="entr" presetSubtype="8" fill="hold" grpId="0" nodeType="withEffect">
                                  <p:stCondLst>
                                    <p:cond delay="0"/>
                                  </p:stCondLst>
                                  <p:childTnLst>
                                    <p:set>
                                      <p:cBhvr>
                                        <p:cTn id="43" dur="1" fill="hold">
                                          <p:stCondLst>
                                            <p:cond delay="0"/>
                                          </p:stCondLst>
                                        </p:cTn>
                                        <p:tgtEl>
                                          <p:spTgt spid="9"/>
                                        </p:tgtEl>
                                        <p:attrNameLst>
                                          <p:attrName>style.visibility</p:attrName>
                                        </p:attrNameLst>
                                      </p:cBhvr>
                                      <p:to>
                                        <p:strVal val="visible"/>
                                      </p:to>
                                    </p:set>
                                    <p:anim calcmode="lin" valueType="num">
                                      <p:cBhvr additive="base">
                                        <p:cTn id="44" dur="500" fill="hold"/>
                                        <p:tgtEl>
                                          <p:spTgt spid="9"/>
                                        </p:tgtEl>
                                        <p:attrNameLst>
                                          <p:attrName>ppt_x</p:attrName>
                                        </p:attrNameLst>
                                      </p:cBhvr>
                                      <p:tavLst>
                                        <p:tav tm="0">
                                          <p:val>
                                            <p:strVal val="0-#ppt_w/2"/>
                                          </p:val>
                                        </p:tav>
                                        <p:tav tm="100000">
                                          <p:val>
                                            <p:strVal val="#ppt_x"/>
                                          </p:val>
                                        </p:tav>
                                      </p:tavLst>
                                    </p:anim>
                                    <p:anim calcmode="lin" valueType="num">
                                      <p:cBhvr additive="base">
                                        <p:cTn id="45" dur="500" fill="hold"/>
                                        <p:tgtEl>
                                          <p:spTgt spid="9"/>
                                        </p:tgtEl>
                                        <p:attrNameLst>
                                          <p:attrName>ppt_y</p:attrName>
                                        </p:attrNameLst>
                                      </p:cBhvr>
                                      <p:tavLst>
                                        <p:tav tm="0">
                                          <p:val>
                                            <p:strVal val="#ppt_y"/>
                                          </p:val>
                                        </p:tav>
                                        <p:tav tm="100000">
                                          <p:val>
                                            <p:strVal val="#ppt_y"/>
                                          </p:val>
                                        </p:tav>
                                      </p:tavLst>
                                    </p:anim>
                                  </p:childTnLst>
                                </p:cTn>
                              </p:par>
                              <p:par>
                                <p:cTn id="46" presetID="2" presetClass="entr" presetSubtype="8" fill="hold" grpId="0" nodeType="withEffect">
                                  <p:stCondLst>
                                    <p:cond delay="0"/>
                                  </p:stCondLst>
                                  <p:childTnLst>
                                    <p:set>
                                      <p:cBhvr>
                                        <p:cTn id="47" dur="1" fill="hold">
                                          <p:stCondLst>
                                            <p:cond delay="0"/>
                                          </p:stCondLst>
                                        </p:cTn>
                                        <p:tgtEl>
                                          <p:spTgt spid="10"/>
                                        </p:tgtEl>
                                        <p:attrNameLst>
                                          <p:attrName>style.visibility</p:attrName>
                                        </p:attrNameLst>
                                      </p:cBhvr>
                                      <p:to>
                                        <p:strVal val="visible"/>
                                      </p:to>
                                    </p:set>
                                    <p:anim calcmode="lin" valueType="num">
                                      <p:cBhvr additive="base">
                                        <p:cTn id="48" dur="500" fill="hold"/>
                                        <p:tgtEl>
                                          <p:spTgt spid="10"/>
                                        </p:tgtEl>
                                        <p:attrNameLst>
                                          <p:attrName>ppt_x</p:attrName>
                                        </p:attrNameLst>
                                      </p:cBhvr>
                                      <p:tavLst>
                                        <p:tav tm="0">
                                          <p:val>
                                            <p:strVal val="0-#ppt_w/2"/>
                                          </p:val>
                                        </p:tav>
                                        <p:tav tm="100000">
                                          <p:val>
                                            <p:strVal val="#ppt_x"/>
                                          </p:val>
                                        </p:tav>
                                      </p:tavLst>
                                    </p:anim>
                                    <p:anim calcmode="lin" valueType="num">
                                      <p:cBhvr additive="base">
                                        <p:cTn id="49" dur="500" fill="hold"/>
                                        <p:tgtEl>
                                          <p:spTgt spid="10"/>
                                        </p:tgtEl>
                                        <p:attrNameLst>
                                          <p:attrName>ppt_y</p:attrName>
                                        </p:attrNameLst>
                                      </p:cBhvr>
                                      <p:tavLst>
                                        <p:tav tm="0">
                                          <p:val>
                                            <p:strVal val="#ppt_y"/>
                                          </p:val>
                                        </p:tav>
                                        <p:tav tm="100000">
                                          <p:val>
                                            <p:strVal val="#ppt_y"/>
                                          </p:val>
                                        </p:tav>
                                      </p:tavLst>
                                    </p:anim>
                                  </p:childTnLst>
                                </p:cTn>
                              </p:par>
                              <p:par>
                                <p:cTn id="50" presetID="2" presetClass="entr" presetSubtype="8" fill="hold" grpId="0" nodeType="withEffect">
                                  <p:stCondLst>
                                    <p:cond delay="0"/>
                                  </p:stCondLst>
                                  <p:childTnLst>
                                    <p:set>
                                      <p:cBhvr>
                                        <p:cTn id="51" dur="1" fill="hold">
                                          <p:stCondLst>
                                            <p:cond delay="0"/>
                                          </p:stCondLst>
                                        </p:cTn>
                                        <p:tgtEl>
                                          <p:spTgt spid="11"/>
                                        </p:tgtEl>
                                        <p:attrNameLst>
                                          <p:attrName>style.visibility</p:attrName>
                                        </p:attrNameLst>
                                      </p:cBhvr>
                                      <p:to>
                                        <p:strVal val="visible"/>
                                      </p:to>
                                    </p:set>
                                    <p:anim calcmode="lin" valueType="num">
                                      <p:cBhvr additive="base">
                                        <p:cTn id="52" dur="500" fill="hold"/>
                                        <p:tgtEl>
                                          <p:spTgt spid="11"/>
                                        </p:tgtEl>
                                        <p:attrNameLst>
                                          <p:attrName>ppt_x</p:attrName>
                                        </p:attrNameLst>
                                      </p:cBhvr>
                                      <p:tavLst>
                                        <p:tav tm="0">
                                          <p:val>
                                            <p:strVal val="0-#ppt_w/2"/>
                                          </p:val>
                                        </p:tav>
                                        <p:tav tm="100000">
                                          <p:val>
                                            <p:strVal val="#ppt_x"/>
                                          </p:val>
                                        </p:tav>
                                      </p:tavLst>
                                    </p:anim>
                                    <p:anim calcmode="lin" valueType="num">
                                      <p:cBhvr additive="base">
                                        <p:cTn id="53" dur="500" fill="hold"/>
                                        <p:tgtEl>
                                          <p:spTgt spid="11"/>
                                        </p:tgtEl>
                                        <p:attrNameLst>
                                          <p:attrName>ppt_y</p:attrName>
                                        </p:attrNameLst>
                                      </p:cBhvr>
                                      <p:tavLst>
                                        <p:tav tm="0">
                                          <p:val>
                                            <p:strVal val="#ppt_y"/>
                                          </p:val>
                                        </p:tav>
                                        <p:tav tm="100000">
                                          <p:val>
                                            <p:strVal val="#ppt_y"/>
                                          </p:val>
                                        </p:tav>
                                      </p:tavLst>
                                    </p:anim>
                                  </p:childTnLst>
                                </p:cTn>
                              </p:par>
                              <p:par>
                                <p:cTn id="54" presetID="2" presetClass="entr" presetSubtype="8" fill="hold" grpId="0" nodeType="withEffect">
                                  <p:stCondLst>
                                    <p:cond delay="0"/>
                                  </p:stCondLst>
                                  <p:childTnLst>
                                    <p:set>
                                      <p:cBhvr>
                                        <p:cTn id="55" dur="1" fill="hold">
                                          <p:stCondLst>
                                            <p:cond delay="0"/>
                                          </p:stCondLst>
                                        </p:cTn>
                                        <p:tgtEl>
                                          <p:spTgt spid="12"/>
                                        </p:tgtEl>
                                        <p:attrNameLst>
                                          <p:attrName>style.visibility</p:attrName>
                                        </p:attrNameLst>
                                      </p:cBhvr>
                                      <p:to>
                                        <p:strVal val="visible"/>
                                      </p:to>
                                    </p:set>
                                    <p:anim calcmode="lin" valueType="num">
                                      <p:cBhvr additive="base">
                                        <p:cTn id="56" dur="500" fill="hold"/>
                                        <p:tgtEl>
                                          <p:spTgt spid="12"/>
                                        </p:tgtEl>
                                        <p:attrNameLst>
                                          <p:attrName>ppt_x</p:attrName>
                                        </p:attrNameLst>
                                      </p:cBhvr>
                                      <p:tavLst>
                                        <p:tav tm="0">
                                          <p:val>
                                            <p:strVal val="0-#ppt_w/2"/>
                                          </p:val>
                                        </p:tav>
                                        <p:tav tm="100000">
                                          <p:val>
                                            <p:strVal val="#ppt_x"/>
                                          </p:val>
                                        </p:tav>
                                      </p:tavLst>
                                    </p:anim>
                                    <p:anim calcmode="lin" valueType="num">
                                      <p:cBhvr additive="base">
                                        <p:cTn id="57" dur="500" fill="hold"/>
                                        <p:tgtEl>
                                          <p:spTgt spid="12"/>
                                        </p:tgtEl>
                                        <p:attrNameLst>
                                          <p:attrName>ppt_y</p:attrName>
                                        </p:attrNameLst>
                                      </p:cBhvr>
                                      <p:tavLst>
                                        <p:tav tm="0">
                                          <p:val>
                                            <p:strVal val="#ppt_y"/>
                                          </p:val>
                                        </p:tav>
                                        <p:tav tm="100000">
                                          <p:val>
                                            <p:strVal val="#ppt_y"/>
                                          </p:val>
                                        </p:tav>
                                      </p:tavLst>
                                    </p:anim>
                                  </p:childTnLst>
                                </p:cTn>
                              </p:par>
                              <p:par>
                                <p:cTn id="58" presetID="2" presetClass="entr" presetSubtype="8" fill="hold" grpId="0" nodeType="withEffect">
                                  <p:stCondLst>
                                    <p:cond delay="0"/>
                                  </p:stCondLst>
                                  <p:childTnLst>
                                    <p:set>
                                      <p:cBhvr>
                                        <p:cTn id="59" dur="1" fill="hold">
                                          <p:stCondLst>
                                            <p:cond delay="0"/>
                                          </p:stCondLst>
                                        </p:cTn>
                                        <p:tgtEl>
                                          <p:spTgt spid="13"/>
                                        </p:tgtEl>
                                        <p:attrNameLst>
                                          <p:attrName>style.visibility</p:attrName>
                                        </p:attrNameLst>
                                      </p:cBhvr>
                                      <p:to>
                                        <p:strVal val="visible"/>
                                      </p:to>
                                    </p:set>
                                    <p:anim calcmode="lin" valueType="num">
                                      <p:cBhvr additive="base">
                                        <p:cTn id="60" dur="500" fill="hold"/>
                                        <p:tgtEl>
                                          <p:spTgt spid="13"/>
                                        </p:tgtEl>
                                        <p:attrNameLst>
                                          <p:attrName>ppt_x</p:attrName>
                                        </p:attrNameLst>
                                      </p:cBhvr>
                                      <p:tavLst>
                                        <p:tav tm="0">
                                          <p:val>
                                            <p:strVal val="0-#ppt_w/2"/>
                                          </p:val>
                                        </p:tav>
                                        <p:tav tm="100000">
                                          <p:val>
                                            <p:strVal val="#ppt_x"/>
                                          </p:val>
                                        </p:tav>
                                      </p:tavLst>
                                    </p:anim>
                                    <p:anim calcmode="lin" valueType="num">
                                      <p:cBhvr additive="base">
                                        <p:cTn id="61" dur="500" fill="hold"/>
                                        <p:tgtEl>
                                          <p:spTgt spid="13"/>
                                        </p:tgtEl>
                                        <p:attrNameLst>
                                          <p:attrName>ppt_y</p:attrName>
                                        </p:attrNameLst>
                                      </p:cBhvr>
                                      <p:tavLst>
                                        <p:tav tm="0">
                                          <p:val>
                                            <p:strVal val="#ppt_y"/>
                                          </p:val>
                                        </p:tav>
                                        <p:tav tm="100000">
                                          <p:val>
                                            <p:strVal val="#ppt_y"/>
                                          </p:val>
                                        </p:tav>
                                      </p:tavLst>
                                    </p:anim>
                                  </p:childTnLst>
                                </p:cTn>
                              </p:par>
                              <p:par>
                                <p:cTn id="62" presetID="2" presetClass="entr" presetSubtype="2" fill="hold" grpId="0" nodeType="withEffect">
                                  <p:stCondLst>
                                    <p:cond delay="0"/>
                                  </p:stCondLst>
                                  <p:childTnLst>
                                    <p:set>
                                      <p:cBhvr>
                                        <p:cTn id="63" dur="1" fill="hold">
                                          <p:stCondLst>
                                            <p:cond delay="0"/>
                                          </p:stCondLst>
                                        </p:cTn>
                                        <p:tgtEl>
                                          <p:spTgt spid="18"/>
                                        </p:tgtEl>
                                        <p:attrNameLst>
                                          <p:attrName>style.visibility</p:attrName>
                                        </p:attrNameLst>
                                      </p:cBhvr>
                                      <p:to>
                                        <p:strVal val="visible"/>
                                      </p:to>
                                    </p:set>
                                    <p:anim calcmode="lin" valueType="num">
                                      <p:cBhvr additive="base">
                                        <p:cTn id="64" dur="500" fill="hold"/>
                                        <p:tgtEl>
                                          <p:spTgt spid="18"/>
                                        </p:tgtEl>
                                        <p:attrNameLst>
                                          <p:attrName>ppt_x</p:attrName>
                                        </p:attrNameLst>
                                      </p:cBhvr>
                                      <p:tavLst>
                                        <p:tav tm="0">
                                          <p:val>
                                            <p:strVal val="1+#ppt_w/2"/>
                                          </p:val>
                                        </p:tav>
                                        <p:tav tm="100000">
                                          <p:val>
                                            <p:strVal val="#ppt_x"/>
                                          </p:val>
                                        </p:tav>
                                      </p:tavLst>
                                    </p:anim>
                                    <p:anim calcmode="lin" valueType="num">
                                      <p:cBhvr additive="base">
                                        <p:cTn id="65" dur="500" fill="hold"/>
                                        <p:tgtEl>
                                          <p:spTgt spid="18"/>
                                        </p:tgtEl>
                                        <p:attrNameLst>
                                          <p:attrName>ppt_y</p:attrName>
                                        </p:attrNameLst>
                                      </p:cBhvr>
                                      <p:tavLst>
                                        <p:tav tm="0">
                                          <p:val>
                                            <p:strVal val="#ppt_y"/>
                                          </p:val>
                                        </p:tav>
                                        <p:tav tm="100000">
                                          <p:val>
                                            <p:strVal val="#ppt_y"/>
                                          </p:val>
                                        </p:tav>
                                      </p:tavLst>
                                    </p:anim>
                                  </p:childTnLst>
                                </p:cTn>
                              </p:par>
                              <p:par>
                                <p:cTn id="66" presetID="2" presetClass="entr" presetSubtype="2" fill="hold" grpId="0" nodeType="withEffect">
                                  <p:stCondLst>
                                    <p:cond delay="0"/>
                                  </p:stCondLst>
                                  <p:childTnLst>
                                    <p:set>
                                      <p:cBhvr>
                                        <p:cTn id="67" dur="1" fill="hold">
                                          <p:stCondLst>
                                            <p:cond delay="0"/>
                                          </p:stCondLst>
                                        </p:cTn>
                                        <p:tgtEl>
                                          <p:spTgt spid="19"/>
                                        </p:tgtEl>
                                        <p:attrNameLst>
                                          <p:attrName>style.visibility</p:attrName>
                                        </p:attrNameLst>
                                      </p:cBhvr>
                                      <p:to>
                                        <p:strVal val="visible"/>
                                      </p:to>
                                    </p:set>
                                    <p:anim calcmode="lin" valueType="num">
                                      <p:cBhvr additive="base">
                                        <p:cTn id="68" dur="500" fill="hold"/>
                                        <p:tgtEl>
                                          <p:spTgt spid="19"/>
                                        </p:tgtEl>
                                        <p:attrNameLst>
                                          <p:attrName>ppt_x</p:attrName>
                                        </p:attrNameLst>
                                      </p:cBhvr>
                                      <p:tavLst>
                                        <p:tav tm="0">
                                          <p:val>
                                            <p:strVal val="1+#ppt_w/2"/>
                                          </p:val>
                                        </p:tav>
                                        <p:tav tm="100000">
                                          <p:val>
                                            <p:strVal val="#ppt_x"/>
                                          </p:val>
                                        </p:tav>
                                      </p:tavLst>
                                    </p:anim>
                                    <p:anim calcmode="lin" valueType="num">
                                      <p:cBhvr additive="base">
                                        <p:cTn id="69" dur="500" fill="hold"/>
                                        <p:tgtEl>
                                          <p:spTgt spid="19"/>
                                        </p:tgtEl>
                                        <p:attrNameLst>
                                          <p:attrName>ppt_y</p:attrName>
                                        </p:attrNameLst>
                                      </p:cBhvr>
                                      <p:tavLst>
                                        <p:tav tm="0">
                                          <p:val>
                                            <p:strVal val="#ppt_y"/>
                                          </p:val>
                                        </p:tav>
                                        <p:tav tm="100000">
                                          <p:val>
                                            <p:strVal val="#ppt_y"/>
                                          </p:val>
                                        </p:tav>
                                      </p:tavLst>
                                    </p:anim>
                                  </p:childTnLst>
                                </p:cTn>
                              </p:par>
                              <p:par>
                                <p:cTn id="70" presetID="2" presetClass="entr" presetSubtype="2" fill="hold" grpId="0" nodeType="withEffect">
                                  <p:stCondLst>
                                    <p:cond delay="0"/>
                                  </p:stCondLst>
                                  <p:childTnLst>
                                    <p:set>
                                      <p:cBhvr>
                                        <p:cTn id="71" dur="1" fill="hold">
                                          <p:stCondLst>
                                            <p:cond delay="0"/>
                                          </p:stCondLst>
                                        </p:cTn>
                                        <p:tgtEl>
                                          <p:spTgt spid="20"/>
                                        </p:tgtEl>
                                        <p:attrNameLst>
                                          <p:attrName>style.visibility</p:attrName>
                                        </p:attrNameLst>
                                      </p:cBhvr>
                                      <p:to>
                                        <p:strVal val="visible"/>
                                      </p:to>
                                    </p:set>
                                    <p:anim calcmode="lin" valueType="num">
                                      <p:cBhvr additive="base">
                                        <p:cTn id="72" dur="500" fill="hold"/>
                                        <p:tgtEl>
                                          <p:spTgt spid="20"/>
                                        </p:tgtEl>
                                        <p:attrNameLst>
                                          <p:attrName>ppt_x</p:attrName>
                                        </p:attrNameLst>
                                      </p:cBhvr>
                                      <p:tavLst>
                                        <p:tav tm="0">
                                          <p:val>
                                            <p:strVal val="1+#ppt_w/2"/>
                                          </p:val>
                                        </p:tav>
                                        <p:tav tm="100000">
                                          <p:val>
                                            <p:strVal val="#ppt_x"/>
                                          </p:val>
                                        </p:tav>
                                      </p:tavLst>
                                    </p:anim>
                                    <p:anim calcmode="lin" valueType="num">
                                      <p:cBhvr additive="base">
                                        <p:cTn id="73" dur="500" fill="hold"/>
                                        <p:tgtEl>
                                          <p:spTgt spid="20"/>
                                        </p:tgtEl>
                                        <p:attrNameLst>
                                          <p:attrName>ppt_y</p:attrName>
                                        </p:attrNameLst>
                                      </p:cBhvr>
                                      <p:tavLst>
                                        <p:tav tm="0">
                                          <p:val>
                                            <p:strVal val="#ppt_y"/>
                                          </p:val>
                                        </p:tav>
                                        <p:tav tm="100000">
                                          <p:val>
                                            <p:strVal val="#ppt_y"/>
                                          </p:val>
                                        </p:tav>
                                      </p:tavLst>
                                    </p:anim>
                                  </p:childTnLst>
                                </p:cTn>
                              </p:par>
                              <p:par>
                                <p:cTn id="74" presetID="2" presetClass="entr" presetSubtype="2" fill="hold" grpId="0" nodeType="withEffect">
                                  <p:stCondLst>
                                    <p:cond delay="0"/>
                                  </p:stCondLst>
                                  <p:childTnLst>
                                    <p:set>
                                      <p:cBhvr>
                                        <p:cTn id="75" dur="1" fill="hold">
                                          <p:stCondLst>
                                            <p:cond delay="0"/>
                                          </p:stCondLst>
                                        </p:cTn>
                                        <p:tgtEl>
                                          <p:spTgt spid="21"/>
                                        </p:tgtEl>
                                        <p:attrNameLst>
                                          <p:attrName>style.visibility</p:attrName>
                                        </p:attrNameLst>
                                      </p:cBhvr>
                                      <p:to>
                                        <p:strVal val="visible"/>
                                      </p:to>
                                    </p:set>
                                    <p:anim calcmode="lin" valueType="num">
                                      <p:cBhvr additive="base">
                                        <p:cTn id="76" dur="500" fill="hold"/>
                                        <p:tgtEl>
                                          <p:spTgt spid="21"/>
                                        </p:tgtEl>
                                        <p:attrNameLst>
                                          <p:attrName>ppt_x</p:attrName>
                                        </p:attrNameLst>
                                      </p:cBhvr>
                                      <p:tavLst>
                                        <p:tav tm="0">
                                          <p:val>
                                            <p:strVal val="1+#ppt_w/2"/>
                                          </p:val>
                                        </p:tav>
                                        <p:tav tm="100000">
                                          <p:val>
                                            <p:strVal val="#ppt_x"/>
                                          </p:val>
                                        </p:tav>
                                      </p:tavLst>
                                    </p:anim>
                                    <p:anim calcmode="lin" valueType="num">
                                      <p:cBhvr additive="base">
                                        <p:cTn id="77" dur="500" fill="hold"/>
                                        <p:tgtEl>
                                          <p:spTgt spid="21"/>
                                        </p:tgtEl>
                                        <p:attrNameLst>
                                          <p:attrName>ppt_y</p:attrName>
                                        </p:attrNameLst>
                                      </p:cBhvr>
                                      <p:tavLst>
                                        <p:tav tm="0">
                                          <p:val>
                                            <p:strVal val="#ppt_y"/>
                                          </p:val>
                                        </p:tav>
                                        <p:tav tm="100000">
                                          <p:val>
                                            <p:strVal val="#ppt_y"/>
                                          </p:val>
                                        </p:tav>
                                      </p:tavLst>
                                    </p:anim>
                                  </p:childTnLst>
                                </p:cTn>
                              </p:par>
                              <p:par>
                                <p:cTn id="78" presetID="2" presetClass="entr" presetSubtype="2" fill="hold" grpId="0" nodeType="withEffect">
                                  <p:stCondLst>
                                    <p:cond delay="0"/>
                                  </p:stCondLst>
                                  <p:childTnLst>
                                    <p:set>
                                      <p:cBhvr>
                                        <p:cTn id="79" dur="1" fill="hold">
                                          <p:stCondLst>
                                            <p:cond delay="0"/>
                                          </p:stCondLst>
                                        </p:cTn>
                                        <p:tgtEl>
                                          <p:spTgt spid="22"/>
                                        </p:tgtEl>
                                        <p:attrNameLst>
                                          <p:attrName>style.visibility</p:attrName>
                                        </p:attrNameLst>
                                      </p:cBhvr>
                                      <p:to>
                                        <p:strVal val="visible"/>
                                      </p:to>
                                    </p:set>
                                    <p:anim calcmode="lin" valueType="num">
                                      <p:cBhvr additive="base">
                                        <p:cTn id="80" dur="500" fill="hold"/>
                                        <p:tgtEl>
                                          <p:spTgt spid="22"/>
                                        </p:tgtEl>
                                        <p:attrNameLst>
                                          <p:attrName>ppt_x</p:attrName>
                                        </p:attrNameLst>
                                      </p:cBhvr>
                                      <p:tavLst>
                                        <p:tav tm="0">
                                          <p:val>
                                            <p:strVal val="1+#ppt_w/2"/>
                                          </p:val>
                                        </p:tav>
                                        <p:tav tm="100000">
                                          <p:val>
                                            <p:strVal val="#ppt_x"/>
                                          </p:val>
                                        </p:tav>
                                      </p:tavLst>
                                    </p:anim>
                                    <p:anim calcmode="lin" valueType="num">
                                      <p:cBhvr additive="base">
                                        <p:cTn id="81" dur="500" fill="hold"/>
                                        <p:tgtEl>
                                          <p:spTgt spid="22"/>
                                        </p:tgtEl>
                                        <p:attrNameLst>
                                          <p:attrName>ppt_y</p:attrName>
                                        </p:attrNameLst>
                                      </p:cBhvr>
                                      <p:tavLst>
                                        <p:tav tm="0">
                                          <p:val>
                                            <p:strVal val="#ppt_y"/>
                                          </p:val>
                                        </p:tav>
                                        <p:tav tm="100000">
                                          <p:val>
                                            <p:strVal val="#ppt_y"/>
                                          </p:val>
                                        </p:tav>
                                      </p:tavLst>
                                    </p:anim>
                                  </p:childTnLst>
                                </p:cTn>
                              </p:par>
                              <p:par>
                                <p:cTn id="82" presetID="2" presetClass="entr" presetSubtype="2" fill="hold" grpId="0" nodeType="withEffect">
                                  <p:stCondLst>
                                    <p:cond delay="0"/>
                                  </p:stCondLst>
                                  <p:childTnLst>
                                    <p:set>
                                      <p:cBhvr>
                                        <p:cTn id="83" dur="1" fill="hold">
                                          <p:stCondLst>
                                            <p:cond delay="0"/>
                                          </p:stCondLst>
                                        </p:cTn>
                                        <p:tgtEl>
                                          <p:spTgt spid="23"/>
                                        </p:tgtEl>
                                        <p:attrNameLst>
                                          <p:attrName>style.visibility</p:attrName>
                                        </p:attrNameLst>
                                      </p:cBhvr>
                                      <p:to>
                                        <p:strVal val="visible"/>
                                      </p:to>
                                    </p:set>
                                    <p:anim calcmode="lin" valueType="num">
                                      <p:cBhvr additive="base">
                                        <p:cTn id="84" dur="500" fill="hold"/>
                                        <p:tgtEl>
                                          <p:spTgt spid="23"/>
                                        </p:tgtEl>
                                        <p:attrNameLst>
                                          <p:attrName>ppt_x</p:attrName>
                                        </p:attrNameLst>
                                      </p:cBhvr>
                                      <p:tavLst>
                                        <p:tav tm="0">
                                          <p:val>
                                            <p:strVal val="1+#ppt_w/2"/>
                                          </p:val>
                                        </p:tav>
                                        <p:tav tm="100000">
                                          <p:val>
                                            <p:strVal val="#ppt_x"/>
                                          </p:val>
                                        </p:tav>
                                      </p:tavLst>
                                    </p:anim>
                                    <p:anim calcmode="lin" valueType="num">
                                      <p:cBhvr additive="base">
                                        <p:cTn id="85" dur="500" fill="hold"/>
                                        <p:tgtEl>
                                          <p:spTgt spid="23"/>
                                        </p:tgtEl>
                                        <p:attrNameLst>
                                          <p:attrName>ppt_y</p:attrName>
                                        </p:attrNameLst>
                                      </p:cBhvr>
                                      <p:tavLst>
                                        <p:tav tm="0">
                                          <p:val>
                                            <p:strVal val="#ppt_y"/>
                                          </p:val>
                                        </p:tav>
                                        <p:tav tm="100000">
                                          <p:val>
                                            <p:strVal val="#ppt_y"/>
                                          </p:val>
                                        </p:tav>
                                      </p:tavLst>
                                    </p:anim>
                                  </p:childTnLst>
                                </p:cTn>
                              </p:par>
                              <p:par>
                                <p:cTn id="86" presetID="2" presetClass="entr" presetSubtype="2" fill="hold" grpId="0" nodeType="withEffect">
                                  <p:stCondLst>
                                    <p:cond delay="0"/>
                                  </p:stCondLst>
                                  <p:childTnLst>
                                    <p:set>
                                      <p:cBhvr>
                                        <p:cTn id="87" dur="1" fill="hold">
                                          <p:stCondLst>
                                            <p:cond delay="0"/>
                                          </p:stCondLst>
                                        </p:cTn>
                                        <p:tgtEl>
                                          <p:spTgt spid="24"/>
                                        </p:tgtEl>
                                        <p:attrNameLst>
                                          <p:attrName>style.visibility</p:attrName>
                                        </p:attrNameLst>
                                      </p:cBhvr>
                                      <p:to>
                                        <p:strVal val="visible"/>
                                      </p:to>
                                    </p:set>
                                    <p:anim calcmode="lin" valueType="num">
                                      <p:cBhvr additive="base">
                                        <p:cTn id="88" dur="500" fill="hold"/>
                                        <p:tgtEl>
                                          <p:spTgt spid="24"/>
                                        </p:tgtEl>
                                        <p:attrNameLst>
                                          <p:attrName>ppt_x</p:attrName>
                                        </p:attrNameLst>
                                      </p:cBhvr>
                                      <p:tavLst>
                                        <p:tav tm="0">
                                          <p:val>
                                            <p:strVal val="1+#ppt_w/2"/>
                                          </p:val>
                                        </p:tav>
                                        <p:tav tm="100000">
                                          <p:val>
                                            <p:strVal val="#ppt_x"/>
                                          </p:val>
                                        </p:tav>
                                      </p:tavLst>
                                    </p:anim>
                                    <p:anim calcmode="lin" valueType="num">
                                      <p:cBhvr additive="base">
                                        <p:cTn id="89" dur="500" fill="hold"/>
                                        <p:tgtEl>
                                          <p:spTgt spid="24"/>
                                        </p:tgtEl>
                                        <p:attrNameLst>
                                          <p:attrName>ppt_y</p:attrName>
                                        </p:attrNameLst>
                                      </p:cBhvr>
                                      <p:tavLst>
                                        <p:tav tm="0">
                                          <p:val>
                                            <p:strVal val="#ppt_y"/>
                                          </p:val>
                                        </p:tav>
                                        <p:tav tm="100000">
                                          <p:val>
                                            <p:strVal val="#ppt_y"/>
                                          </p:val>
                                        </p:tav>
                                      </p:tavLst>
                                    </p:anim>
                                  </p:childTnLst>
                                </p:cTn>
                              </p:par>
                              <p:par>
                                <p:cTn id="90" presetID="2" presetClass="entr" presetSubtype="2" fill="hold" grpId="0" nodeType="withEffect">
                                  <p:stCondLst>
                                    <p:cond delay="0"/>
                                  </p:stCondLst>
                                  <p:childTnLst>
                                    <p:set>
                                      <p:cBhvr>
                                        <p:cTn id="91" dur="1" fill="hold">
                                          <p:stCondLst>
                                            <p:cond delay="0"/>
                                          </p:stCondLst>
                                        </p:cTn>
                                        <p:tgtEl>
                                          <p:spTgt spid="25"/>
                                        </p:tgtEl>
                                        <p:attrNameLst>
                                          <p:attrName>style.visibility</p:attrName>
                                        </p:attrNameLst>
                                      </p:cBhvr>
                                      <p:to>
                                        <p:strVal val="visible"/>
                                      </p:to>
                                    </p:set>
                                    <p:anim calcmode="lin" valueType="num">
                                      <p:cBhvr additive="base">
                                        <p:cTn id="92" dur="500" fill="hold"/>
                                        <p:tgtEl>
                                          <p:spTgt spid="25"/>
                                        </p:tgtEl>
                                        <p:attrNameLst>
                                          <p:attrName>ppt_x</p:attrName>
                                        </p:attrNameLst>
                                      </p:cBhvr>
                                      <p:tavLst>
                                        <p:tav tm="0">
                                          <p:val>
                                            <p:strVal val="1+#ppt_w/2"/>
                                          </p:val>
                                        </p:tav>
                                        <p:tav tm="100000">
                                          <p:val>
                                            <p:strVal val="#ppt_x"/>
                                          </p:val>
                                        </p:tav>
                                      </p:tavLst>
                                    </p:anim>
                                    <p:anim calcmode="lin" valueType="num">
                                      <p:cBhvr additive="base">
                                        <p:cTn id="93" dur="500" fill="hold"/>
                                        <p:tgtEl>
                                          <p:spTgt spid="25"/>
                                        </p:tgtEl>
                                        <p:attrNameLst>
                                          <p:attrName>ppt_y</p:attrName>
                                        </p:attrNameLst>
                                      </p:cBhvr>
                                      <p:tavLst>
                                        <p:tav tm="0">
                                          <p:val>
                                            <p:strVal val="#ppt_y"/>
                                          </p:val>
                                        </p:tav>
                                        <p:tav tm="100000">
                                          <p:val>
                                            <p:strVal val="#ppt_y"/>
                                          </p:val>
                                        </p:tav>
                                      </p:tavLst>
                                    </p:anim>
                                  </p:childTnLst>
                                </p:cTn>
                              </p:par>
                              <p:par>
                                <p:cTn id="94" presetID="2" presetClass="entr" presetSubtype="2" fill="hold" grpId="0" nodeType="withEffect">
                                  <p:stCondLst>
                                    <p:cond delay="0"/>
                                  </p:stCondLst>
                                  <p:childTnLst>
                                    <p:set>
                                      <p:cBhvr>
                                        <p:cTn id="95" dur="1" fill="hold">
                                          <p:stCondLst>
                                            <p:cond delay="0"/>
                                          </p:stCondLst>
                                        </p:cTn>
                                        <p:tgtEl>
                                          <p:spTgt spid="26"/>
                                        </p:tgtEl>
                                        <p:attrNameLst>
                                          <p:attrName>style.visibility</p:attrName>
                                        </p:attrNameLst>
                                      </p:cBhvr>
                                      <p:to>
                                        <p:strVal val="visible"/>
                                      </p:to>
                                    </p:set>
                                    <p:anim calcmode="lin" valueType="num">
                                      <p:cBhvr additive="base">
                                        <p:cTn id="96" dur="500" fill="hold"/>
                                        <p:tgtEl>
                                          <p:spTgt spid="26"/>
                                        </p:tgtEl>
                                        <p:attrNameLst>
                                          <p:attrName>ppt_x</p:attrName>
                                        </p:attrNameLst>
                                      </p:cBhvr>
                                      <p:tavLst>
                                        <p:tav tm="0">
                                          <p:val>
                                            <p:strVal val="1+#ppt_w/2"/>
                                          </p:val>
                                        </p:tav>
                                        <p:tav tm="100000">
                                          <p:val>
                                            <p:strVal val="#ppt_x"/>
                                          </p:val>
                                        </p:tav>
                                      </p:tavLst>
                                    </p:anim>
                                    <p:anim calcmode="lin" valueType="num">
                                      <p:cBhvr additive="base">
                                        <p:cTn id="97" dur="500" fill="hold"/>
                                        <p:tgtEl>
                                          <p:spTgt spid="26"/>
                                        </p:tgtEl>
                                        <p:attrNameLst>
                                          <p:attrName>ppt_y</p:attrName>
                                        </p:attrNameLst>
                                      </p:cBhvr>
                                      <p:tavLst>
                                        <p:tav tm="0">
                                          <p:val>
                                            <p:strVal val="#ppt_y"/>
                                          </p:val>
                                        </p:tav>
                                        <p:tav tm="100000">
                                          <p:val>
                                            <p:strVal val="#ppt_y"/>
                                          </p:val>
                                        </p:tav>
                                      </p:tavLst>
                                    </p:anim>
                                  </p:childTnLst>
                                </p:cTn>
                              </p:par>
                              <p:par>
                                <p:cTn id="98" presetID="2" presetClass="entr" presetSubtype="2" fill="hold" grpId="0" nodeType="withEffect">
                                  <p:stCondLst>
                                    <p:cond delay="0"/>
                                  </p:stCondLst>
                                  <p:childTnLst>
                                    <p:set>
                                      <p:cBhvr>
                                        <p:cTn id="99" dur="1" fill="hold">
                                          <p:stCondLst>
                                            <p:cond delay="0"/>
                                          </p:stCondLst>
                                        </p:cTn>
                                        <p:tgtEl>
                                          <p:spTgt spid="27"/>
                                        </p:tgtEl>
                                        <p:attrNameLst>
                                          <p:attrName>style.visibility</p:attrName>
                                        </p:attrNameLst>
                                      </p:cBhvr>
                                      <p:to>
                                        <p:strVal val="visible"/>
                                      </p:to>
                                    </p:set>
                                    <p:anim calcmode="lin" valueType="num">
                                      <p:cBhvr additive="base">
                                        <p:cTn id="100" dur="500" fill="hold"/>
                                        <p:tgtEl>
                                          <p:spTgt spid="27"/>
                                        </p:tgtEl>
                                        <p:attrNameLst>
                                          <p:attrName>ppt_x</p:attrName>
                                        </p:attrNameLst>
                                      </p:cBhvr>
                                      <p:tavLst>
                                        <p:tav tm="0">
                                          <p:val>
                                            <p:strVal val="1+#ppt_w/2"/>
                                          </p:val>
                                        </p:tav>
                                        <p:tav tm="100000">
                                          <p:val>
                                            <p:strVal val="#ppt_x"/>
                                          </p:val>
                                        </p:tav>
                                      </p:tavLst>
                                    </p:anim>
                                    <p:anim calcmode="lin" valueType="num">
                                      <p:cBhvr additive="base">
                                        <p:cTn id="101" dur="500" fill="hold"/>
                                        <p:tgtEl>
                                          <p:spTgt spid="27"/>
                                        </p:tgtEl>
                                        <p:attrNameLst>
                                          <p:attrName>ppt_y</p:attrName>
                                        </p:attrNameLst>
                                      </p:cBhvr>
                                      <p:tavLst>
                                        <p:tav tm="0">
                                          <p:val>
                                            <p:strVal val="#ppt_y"/>
                                          </p:val>
                                        </p:tav>
                                        <p:tav tm="100000">
                                          <p:val>
                                            <p:strVal val="#ppt_y"/>
                                          </p:val>
                                        </p:tav>
                                      </p:tavLst>
                                    </p:anim>
                                  </p:childTnLst>
                                </p:cTn>
                              </p:par>
                              <p:par>
                                <p:cTn id="102" presetID="2" presetClass="entr" presetSubtype="2" fill="hold" grpId="0" nodeType="withEffect">
                                  <p:stCondLst>
                                    <p:cond delay="0"/>
                                  </p:stCondLst>
                                  <p:childTnLst>
                                    <p:set>
                                      <p:cBhvr>
                                        <p:cTn id="103" dur="1" fill="hold">
                                          <p:stCondLst>
                                            <p:cond delay="0"/>
                                          </p:stCondLst>
                                        </p:cTn>
                                        <p:tgtEl>
                                          <p:spTgt spid="28"/>
                                        </p:tgtEl>
                                        <p:attrNameLst>
                                          <p:attrName>style.visibility</p:attrName>
                                        </p:attrNameLst>
                                      </p:cBhvr>
                                      <p:to>
                                        <p:strVal val="visible"/>
                                      </p:to>
                                    </p:set>
                                    <p:anim calcmode="lin" valueType="num">
                                      <p:cBhvr additive="base">
                                        <p:cTn id="104" dur="500" fill="hold"/>
                                        <p:tgtEl>
                                          <p:spTgt spid="28"/>
                                        </p:tgtEl>
                                        <p:attrNameLst>
                                          <p:attrName>ppt_x</p:attrName>
                                        </p:attrNameLst>
                                      </p:cBhvr>
                                      <p:tavLst>
                                        <p:tav tm="0">
                                          <p:val>
                                            <p:strVal val="1+#ppt_w/2"/>
                                          </p:val>
                                        </p:tav>
                                        <p:tav tm="100000">
                                          <p:val>
                                            <p:strVal val="#ppt_x"/>
                                          </p:val>
                                        </p:tav>
                                      </p:tavLst>
                                    </p:anim>
                                    <p:anim calcmode="lin" valueType="num">
                                      <p:cBhvr additive="base">
                                        <p:cTn id="105" dur="500" fill="hold"/>
                                        <p:tgtEl>
                                          <p:spTgt spid="28"/>
                                        </p:tgtEl>
                                        <p:attrNameLst>
                                          <p:attrName>ppt_y</p:attrName>
                                        </p:attrNameLst>
                                      </p:cBhvr>
                                      <p:tavLst>
                                        <p:tav tm="0">
                                          <p:val>
                                            <p:strVal val="#ppt_y"/>
                                          </p:val>
                                        </p:tav>
                                        <p:tav tm="100000">
                                          <p:val>
                                            <p:strVal val="#ppt_y"/>
                                          </p:val>
                                        </p:tav>
                                      </p:tavLst>
                                    </p:anim>
                                  </p:childTnLst>
                                </p:cTn>
                              </p:par>
                            </p:childTnLst>
                          </p:cTn>
                        </p:par>
                        <p:par>
                          <p:cTn id="106" fill="hold">
                            <p:stCondLst>
                              <p:cond delay="1000"/>
                            </p:stCondLst>
                            <p:childTnLst>
                              <p:par>
                                <p:cTn id="107" presetID="53" presetClass="entr" presetSubtype="16" fill="hold" nodeType="afterEffect">
                                  <p:stCondLst>
                                    <p:cond delay="0"/>
                                  </p:stCondLst>
                                  <p:childTnLst>
                                    <p:set>
                                      <p:cBhvr>
                                        <p:cTn id="108" dur="1" fill="hold">
                                          <p:stCondLst>
                                            <p:cond delay="0"/>
                                          </p:stCondLst>
                                        </p:cTn>
                                        <p:tgtEl>
                                          <p:spTgt spid="101"/>
                                        </p:tgtEl>
                                        <p:attrNameLst>
                                          <p:attrName>style.visibility</p:attrName>
                                        </p:attrNameLst>
                                      </p:cBhvr>
                                      <p:to>
                                        <p:strVal val="visible"/>
                                      </p:to>
                                    </p:set>
                                    <p:anim calcmode="lin" valueType="num">
                                      <p:cBhvr>
                                        <p:cTn id="109" dur="500" fill="hold"/>
                                        <p:tgtEl>
                                          <p:spTgt spid="101"/>
                                        </p:tgtEl>
                                        <p:attrNameLst>
                                          <p:attrName>ppt_w</p:attrName>
                                        </p:attrNameLst>
                                      </p:cBhvr>
                                      <p:tavLst>
                                        <p:tav tm="0">
                                          <p:val>
                                            <p:fltVal val="0"/>
                                          </p:val>
                                        </p:tav>
                                        <p:tav tm="100000">
                                          <p:val>
                                            <p:strVal val="#ppt_w"/>
                                          </p:val>
                                        </p:tav>
                                      </p:tavLst>
                                    </p:anim>
                                    <p:anim calcmode="lin" valueType="num">
                                      <p:cBhvr>
                                        <p:cTn id="110" dur="500" fill="hold"/>
                                        <p:tgtEl>
                                          <p:spTgt spid="101"/>
                                        </p:tgtEl>
                                        <p:attrNameLst>
                                          <p:attrName>ppt_h</p:attrName>
                                        </p:attrNameLst>
                                      </p:cBhvr>
                                      <p:tavLst>
                                        <p:tav tm="0">
                                          <p:val>
                                            <p:fltVal val="0"/>
                                          </p:val>
                                        </p:tav>
                                        <p:tav tm="100000">
                                          <p:val>
                                            <p:strVal val="#ppt_h"/>
                                          </p:val>
                                        </p:tav>
                                      </p:tavLst>
                                    </p:anim>
                                    <p:animEffect transition="in" filter="fade">
                                      <p:cBhvr>
                                        <p:cTn id="111" dur="500"/>
                                        <p:tgtEl>
                                          <p:spTgt spid="101"/>
                                        </p:tgtEl>
                                      </p:cBhvr>
                                    </p:animEffect>
                                  </p:childTnLst>
                                </p:cTn>
                              </p:par>
                              <p:par>
                                <p:cTn id="112" presetID="53" presetClass="entr" presetSubtype="16" fill="hold" nodeType="withEffect">
                                  <p:stCondLst>
                                    <p:cond delay="0"/>
                                  </p:stCondLst>
                                  <p:childTnLst>
                                    <p:set>
                                      <p:cBhvr>
                                        <p:cTn id="113" dur="1" fill="hold">
                                          <p:stCondLst>
                                            <p:cond delay="0"/>
                                          </p:stCondLst>
                                        </p:cTn>
                                        <p:tgtEl>
                                          <p:spTgt spid="102"/>
                                        </p:tgtEl>
                                        <p:attrNameLst>
                                          <p:attrName>style.visibility</p:attrName>
                                        </p:attrNameLst>
                                      </p:cBhvr>
                                      <p:to>
                                        <p:strVal val="visible"/>
                                      </p:to>
                                    </p:set>
                                    <p:anim calcmode="lin" valueType="num">
                                      <p:cBhvr>
                                        <p:cTn id="114" dur="500" fill="hold"/>
                                        <p:tgtEl>
                                          <p:spTgt spid="102"/>
                                        </p:tgtEl>
                                        <p:attrNameLst>
                                          <p:attrName>ppt_w</p:attrName>
                                        </p:attrNameLst>
                                      </p:cBhvr>
                                      <p:tavLst>
                                        <p:tav tm="0">
                                          <p:val>
                                            <p:fltVal val="0"/>
                                          </p:val>
                                        </p:tav>
                                        <p:tav tm="100000">
                                          <p:val>
                                            <p:strVal val="#ppt_w"/>
                                          </p:val>
                                        </p:tav>
                                      </p:tavLst>
                                    </p:anim>
                                    <p:anim calcmode="lin" valueType="num">
                                      <p:cBhvr>
                                        <p:cTn id="115" dur="500" fill="hold"/>
                                        <p:tgtEl>
                                          <p:spTgt spid="102"/>
                                        </p:tgtEl>
                                        <p:attrNameLst>
                                          <p:attrName>ppt_h</p:attrName>
                                        </p:attrNameLst>
                                      </p:cBhvr>
                                      <p:tavLst>
                                        <p:tav tm="0">
                                          <p:val>
                                            <p:fltVal val="0"/>
                                          </p:val>
                                        </p:tav>
                                        <p:tav tm="100000">
                                          <p:val>
                                            <p:strVal val="#ppt_h"/>
                                          </p:val>
                                        </p:tav>
                                      </p:tavLst>
                                    </p:anim>
                                    <p:animEffect transition="in" filter="fade">
                                      <p:cBhvr>
                                        <p:cTn id="116" dur="500"/>
                                        <p:tgtEl>
                                          <p:spTgt spid="102"/>
                                        </p:tgtEl>
                                      </p:cBhvr>
                                    </p:animEffect>
                                  </p:childTnLst>
                                </p:cTn>
                              </p:par>
                              <p:par>
                                <p:cTn id="117" presetID="53" presetClass="entr" presetSubtype="16" fill="hold" nodeType="withEffect">
                                  <p:stCondLst>
                                    <p:cond delay="0"/>
                                  </p:stCondLst>
                                  <p:childTnLst>
                                    <p:set>
                                      <p:cBhvr>
                                        <p:cTn id="118" dur="1" fill="hold">
                                          <p:stCondLst>
                                            <p:cond delay="0"/>
                                          </p:stCondLst>
                                        </p:cTn>
                                        <p:tgtEl>
                                          <p:spTgt spid="106"/>
                                        </p:tgtEl>
                                        <p:attrNameLst>
                                          <p:attrName>style.visibility</p:attrName>
                                        </p:attrNameLst>
                                      </p:cBhvr>
                                      <p:to>
                                        <p:strVal val="visible"/>
                                      </p:to>
                                    </p:set>
                                    <p:anim calcmode="lin" valueType="num">
                                      <p:cBhvr>
                                        <p:cTn id="119" dur="500" fill="hold"/>
                                        <p:tgtEl>
                                          <p:spTgt spid="106"/>
                                        </p:tgtEl>
                                        <p:attrNameLst>
                                          <p:attrName>ppt_w</p:attrName>
                                        </p:attrNameLst>
                                      </p:cBhvr>
                                      <p:tavLst>
                                        <p:tav tm="0">
                                          <p:val>
                                            <p:fltVal val="0"/>
                                          </p:val>
                                        </p:tav>
                                        <p:tav tm="100000">
                                          <p:val>
                                            <p:strVal val="#ppt_w"/>
                                          </p:val>
                                        </p:tav>
                                      </p:tavLst>
                                    </p:anim>
                                    <p:anim calcmode="lin" valueType="num">
                                      <p:cBhvr>
                                        <p:cTn id="120" dur="500" fill="hold"/>
                                        <p:tgtEl>
                                          <p:spTgt spid="106"/>
                                        </p:tgtEl>
                                        <p:attrNameLst>
                                          <p:attrName>ppt_h</p:attrName>
                                        </p:attrNameLst>
                                      </p:cBhvr>
                                      <p:tavLst>
                                        <p:tav tm="0">
                                          <p:val>
                                            <p:fltVal val="0"/>
                                          </p:val>
                                        </p:tav>
                                        <p:tav tm="100000">
                                          <p:val>
                                            <p:strVal val="#ppt_h"/>
                                          </p:val>
                                        </p:tav>
                                      </p:tavLst>
                                    </p:anim>
                                    <p:animEffect transition="in" filter="fade">
                                      <p:cBhvr>
                                        <p:cTn id="121" dur="500"/>
                                        <p:tgtEl>
                                          <p:spTgt spid="106"/>
                                        </p:tgtEl>
                                      </p:cBhvr>
                                    </p:animEffect>
                                  </p:childTnLst>
                                </p:cTn>
                              </p:par>
                              <p:par>
                                <p:cTn id="122" presetID="53" presetClass="entr" presetSubtype="16" fill="hold" nodeType="withEffect">
                                  <p:stCondLst>
                                    <p:cond delay="0"/>
                                  </p:stCondLst>
                                  <p:childTnLst>
                                    <p:set>
                                      <p:cBhvr>
                                        <p:cTn id="123" dur="1" fill="hold">
                                          <p:stCondLst>
                                            <p:cond delay="0"/>
                                          </p:stCondLst>
                                        </p:cTn>
                                        <p:tgtEl>
                                          <p:spTgt spid="110"/>
                                        </p:tgtEl>
                                        <p:attrNameLst>
                                          <p:attrName>style.visibility</p:attrName>
                                        </p:attrNameLst>
                                      </p:cBhvr>
                                      <p:to>
                                        <p:strVal val="visible"/>
                                      </p:to>
                                    </p:set>
                                    <p:anim calcmode="lin" valueType="num">
                                      <p:cBhvr>
                                        <p:cTn id="124" dur="500" fill="hold"/>
                                        <p:tgtEl>
                                          <p:spTgt spid="110"/>
                                        </p:tgtEl>
                                        <p:attrNameLst>
                                          <p:attrName>ppt_w</p:attrName>
                                        </p:attrNameLst>
                                      </p:cBhvr>
                                      <p:tavLst>
                                        <p:tav tm="0">
                                          <p:val>
                                            <p:fltVal val="0"/>
                                          </p:val>
                                        </p:tav>
                                        <p:tav tm="100000">
                                          <p:val>
                                            <p:strVal val="#ppt_w"/>
                                          </p:val>
                                        </p:tav>
                                      </p:tavLst>
                                    </p:anim>
                                    <p:anim calcmode="lin" valueType="num">
                                      <p:cBhvr>
                                        <p:cTn id="125" dur="500" fill="hold"/>
                                        <p:tgtEl>
                                          <p:spTgt spid="110"/>
                                        </p:tgtEl>
                                        <p:attrNameLst>
                                          <p:attrName>ppt_h</p:attrName>
                                        </p:attrNameLst>
                                      </p:cBhvr>
                                      <p:tavLst>
                                        <p:tav tm="0">
                                          <p:val>
                                            <p:fltVal val="0"/>
                                          </p:val>
                                        </p:tav>
                                        <p:tav tm="100000">
                                          <p:val>
                                            <p:strVal val="#ppt_h"/>
                                          </p:val>
                                        </p:tav>
                                      </p:tavLst>
                                    </p:anim>
                                    <p:animEffect transition="in" filter="fade">
                                      <p:cBhvr>
                                        <p:cTn id="126" dur="500"/>
                                        <p:tgtEl>
                                          <p:spTgt spid="110"/>
                                        </p:tgtEl>
                                      </p:cBhvr>
                                    </p:animEffect>
                                  </p:childTnLst>
                                </p:cTn>
                              </p:par>
                            </p:childTnLst>
                          </p:cTn>
                        </p:par>
                        <p:par>
                          <p:cTn id="127" fill="hold">
                            <p:stCondLst>
                              <p:cond delay="1500"/>
                            </p:stCondLst>
                            <p:childTnLst>
                              <p:par>
                                <p:cTn id="128" presetID="2" presetClass="entr" presetSubtype="3" fill="hold" nodeType="afterEffect">
                                  <p:stCondLst>
                                    <p:cond delay="0"/>
                                  </p:stCondLst>
                                  <p:childTnLst>
                                    <p:set>
                                      <p:cBhvr>
                                        <p:cTn id="129" dur="1" fill="hold">
                                          <p:stCondLst>
                                            <p:cond delay="0"/>
                                          </p:stCondLst>
                                        </p:cTn>
                                        <p:tgtEl>
                                          <p:spTgt spid="137"/>
                                        </p:tgtEl>
                                        <p:attrNameLst>
                                          <p:attrName>style.visibility</p:attrName>
                                        </p:attrNameLst>
                                      </p:cBhvr>
                                      <p:to>
                                        <p:strVal val="visible"/>
                                      </p:to>
                                    </p:set>
                                    <p:anim calcmode="lin" valueType="num">
                                      <p:cBhvr additive="base">
                                        <p:cTn id="130" dur="500" fill="hold"/>
                                        <p:tgtEl>
                                          <p:spTgt spid="137"/>
                                        </p:tgtEl>
                                        <p:attrNameLst>
                                          <p:attrName>ppt_x</p:attrName>
                                        </p:attrNameLst>
                                      </p:cBhvr>
                                      <p:tavLst>
                                        <p:tav tm="0">
                                          <p:val>
                                            <p:strVal val="1+#ppt_w/2"/>
                                          </p:val>
                                        </p:tav>
                                        <p:tav tm="100000">
                                          <p:val>
                                            <p:strVal val="#ppt_x"/>
                                          </p:val>
                                        </p:tav>
                                      </p:tavLst>
                                    </p:anim>
                                    <p:anim calcmode="lin" valueType="num">
                                      <p:cBhvr additive="base">
                                        <p:cTn id="131" dur="500" fill="hold"/>
                                        <p:tgtEl>
                                          <p:spTgt spid="137"/>
                                        </p:tgtEl>
                                        <p:attrNameLst>
                                          <p:attrName>ppt_y</p:attrName>
                                        </p:attrNameLst>
                                      </p:cBhvr>
                                      <p:tavLst>
                                        <p:tav tm="0">
                                          <p:val>
                                            <p:strVal val="0-#ppt_h/2"/>
                                          </p:val>
                                        </p:tav>
                                        <p:tav tm="100000">
                                          <p:val>
                                            <p:strVal val="#ppt_y"/>
                                          </p:val>
                                        </p:tav>
                                      </p:tavLst>
                                    </p:anim>
                                  </p:childTnLst>
                                </p:cTn>
                              </p:par>
                              <p:par>
                                <p:cTn id="132" presetID="2" presetClass="entr" presetSubtype="3" fill="hold" nodeType="withEffect">
                                  <p:stCondLst>
                                    <p:cond delay="0"/>
                                  </p:stCondLst>
                                  <p:childTnLst>
                                    <p:set>
                                      <p:cBhvr>
                                        <p:cTn id="133" dur="1" fill="hold">
                                          <p:stCondLst>
                                            <p:cond delay="0"/>
                                          </p:stCondLst>
                                        </p:cTn>
                                        <p:tgtEl>
                                          <p:spTgt spid="133"/>
                                        </p:tgtEl>
                                        <p:attrNameLst>
                                          <p:attrName>style.visibility</p:attrName>
                                        </p:attrNameLst>
                                      </p:cBhvr>
                                      <p:to>
                                        <p:strVal val="visible"/>
                                      </p:to>
                                    </p:set>
                                    <p:anim calcmode="lin" valueType="num">
                                      <p:cBhvr additive="base">
                                        <p:cTn id="134" dur="500" fill="hold"/>
                                        <p:tgtEl>
                                          <p:spTgt spid="133"/>
                                        </p:tgtEl>
                                        <p:attrNameLst>
                                          <p:attrName>ppt_x</p:attrName>
                                        </p:attrNameLst>
                                      </p:cBhvr>
                                      <p:tavLst>
                                        <p:tav tm="0">
                                          <p:val>
                                            <p:strVal val="1+#ppt_w/2"/>
                                          </p:val>
                                        </p:tav>
                                        <p:tav tm="100000">
                                          <p:val>
                                            <p:strVal val="#ppt_x"/>
                                          </p:val>
                                        </p:tav>
                                      </p:tavLst>
                                    </p:anim>
                                    <p:anim calcmode="lin" valueType="num">
                                      <p:cBhvr additive="base">
                                        <p:cTn id="135" dur="500" fill="hold"/>
                                        <p:tgtEl>
                                          <p:spTgt spid="133"/>
                                        </p:tgtEl>
                                        <p:attrNameLst>
                                          <p:attrName>ppt_y</p:attrName>
                                        </p:attrNameLst>
                                      </p:cBhvr>
                                      <p:tavLst>
                                        <p:tav tm="0">
                                          <p:val>
                                            <p:strVal val="0-#ppt_h/2"/>
                                          </p:val>
                                        </p:tav>
                                        <p:tav tm="100000">
                                          <p:val>
                                            <p:strVal val="#ppt_y"/>
                                          </p:val>
                                        </p:tav>
                                      </p:tavLst>
                                    </p:anim>
                                  </p:childTnLst>
                                </p:cTn>
                              </p:par>
                              <p:par>
                                <p:cTn id="136" presetID="2" presetClass="entr" presetSubtype="3" fill="hold" nodeType="withEffect">
                                  <p:stCondLst>
                                    <p:cond delay="0"/>
                                  </p:stCondLst>
                                  <p:childTnLst>
                                    <p:set>
                                      <p:cBhvr>
                                        <p:cTn id="137" dur="1" fill="hold">
                                          <p:stCondLst>
                                            <p:cond delay="0"/>
                                          </p:stCondLst>
                                        </p:cTn>
                                        <p:tgtEl>
                                          <p:spTgt spid="134"/>
                                        </p:tgtEl>
                                        <p:attrNameLst>
                                          <p:attrName>style.visibility</p:attrName>
                                        </p:attrNameLst>
                                      </p:cBhvr>
                                      <p:to>
                                        <p:strVal val="visible"/>
                                      </p:to>
                                    </p:set>
                                    <p:anim calcmode="lin" valueType="num">
                                      <p:cBhvr additive="base">
                                        <p:cTn id="138" dur="500" fill="hold"/>
                                        <p:tgtEl>
                                          <p:spTgt spid="134"/>
                                        </p:tgtEl>
                                        <p:attrNameLst>
                                          <p:attrName>ppt_x</p:attrName>
                                        </p:attrNameLst>
                                      </p:cBhvr>
                                      <p:tavLst>
                                        <p:tav tm="0">
                                          <p:val>
                                            <p:strVal val="1+#ppt_w/2"/>
                                          </p:val>
                                        </p:tav>
                                        <p:tav tm="100000">
                                          <p:val>
                                            <p:strVal val="#ppt_x"/>
                                          </p:val>
                                        </p:tav>
                                      </p:tavLst>
                                    </p:anim>
                                    <p:anim calcmode="lin" valueType="num">
                                      <p:cBhvr additive="base">
                                        <p:cTn id="139" dur="500" fill="hold"/>
                                        <p:tgtEl>
                                          <p:spTgt spid="134"/>
                                        </p:tgtEl>
                                        <p:attrNameLst>
                                          <p:attrName>ppt_y</p:attrName>
                                        </p:attrNameLst>
                                      </p:cBhvr>
                                      <p:tavLst>
                                        <p:tav tm="0">
                                          <p:val>
                                            <p:strVal val="0-#ppt_h/2"/>
                                          </p:val>
                                        </p:tav>
                                        <p:tav tm="100000">
                                          <p:val>
                                            <p:strVal val="#ppt_y"/>
                                          </p:val>
                                        </p:tav>
                                      </p:tavLst>
                                    </p:anim>
                                  </p:childTnLst>
                                </p:cTn>
                              </p:par>
                              <p:par>
                                <p:cTn id="140" presetID="2" presetClass="entr" presetSubtype="3" fill="hold" nodeType="withEffect">
                                  <p:stCondLst>
                                    <p:cond delay="0"/>
                                  </p:stCondLst>
                                  <p:childTnLst>
                                    <p:set>
                                      <p:cBhvr>
                                        <p:cTn id="141" dur="1" fill="hold">
                                          <p:stCondLst>
                                            <p:cond delay="0"/>
                                          </p:stCondLst>
                                        </p:cTn>
                                        <p:tgtEl>
                                          <p:spTgt spid="136"/>
                                        </p:tgtEl>
                                        <p:attrNameLst>
                                          <p:attrName>style.visibility</p:attrName>
                                        </p:attrNameLst>
                                      </p:cBhvr>
                                      <p:to>
                                        <p:strVal val="visible"/>
                                      </p:to>
                                    </p:set>
                                    <p:anim calcmode="lin" valueType="num">
                                      <p:cBhvr additive="base">
                                        <p:cTn id="142" dur="500" fill="hold"/>
                                        <p:tgtEl>
                                          <p:spTgt spid="136"/>
                                        </p:tgtEl>
                                        <p:attrNameLst>
                                          <p:attrName>ppt_x</p:attrName>
                                        </p:attrNameLst>
                                      </p:cBhvr>
                                      <p:tavLst>
                                        <p:tav tm="0">
                                          <p:val>
                                            <p:strVal val="1+#ppt_w/2"/>
                                          </p:val>
                                        </p:tav>
                                        <p:tav tm="100000">
                                          <p:val>
                                            <p:strVal val="#ppt_x"/>
                                          </p:val>
                                        </p:tav>
                                      </p:tavLst>
                                    </p:anim>
                                    <p:anim calcmode="lin" valueType="num">
                                      <p:cBhvr additive="base">
                                        <p:cTn id="143" dur="500" fill="hold"/>
                                        <p:tgtEl>
                                          <p:spTgt spid="136"/>
                                        </p:tgtEl>
                                        <p:attrNameLst>
                                          <p:attrName>ppt_y</p:attrName>
                                        </p:attrNameLst>
                                      </p:cBhvr>
                                      <p:tavLst>
                                        <p:tav tm="0">
                                          <p:val>
                                            <p:strVal val="0-#ppt_h/2"/>
                                          </p:val>
                                        </p:tav>
                                        <p:tav tm="100000">
                                          <p:val>
                                            <p:strVal val="#ppt_y"/>
                                          </p:val>
                                        </p:tav>
                                      </p:tavLst>
                                    </p:anim>
                                  </p:childTnLst>
                                </p:cTn>
                              </p:par>
                              <p:par>
                                <p:cTn id="144" presetID="2" presetClass="entr" presetSubtype="3" fill="hold" nodeType="withEffect">
                                  <p:stCondLst>
                                    <p:cond delay="0"/>
                                  </p:stCondLst>
                                  <p:childTnLst>
                                    <p:set>
                                      <p:cBhvr>
                                        <p:cTn id="145" dur="1" fill="hold">
                                          <p:stCondLst>
                                            <p:cond delay="0"/>
                                          </p:stCondLst>
                                        </p:cTn>
                                        <p:tgtEl>
                                          <p:spTgt spid="135"/>
                                        </p:tgtEl>
                                        <p:attrNameLst>
                                          <p:attrName>style.visibility</p:attrName>
                                        </p:attrNameLst>
                                      </p:cBhvr>
                                      <p:to>
                                        <p:strVal val="visible"/>
                                      </p:to>
                                    </p:set>
                                    <p:anim calcmode="lin" valueType="num">
                                      <p:cBhvr additive="base">
                                        <p:cTn id="146" dur="500" fill="hold"/>
                                        <p:tgtEl>
                                          <p:spTgt spid="135"/>
                                        </p:tgtEl>
                                        <p:attrNameLst>
                                          <p:attrName>ppt_x</p:attrName>
                                        </p:attrNameLst>
                                      </p:cBhvr>
                                      <p:tavLst>
                                        <p:tav tm="0">
                                          <p:val>
                                            <p:strVal val="1+#ppt_w/2"/>
                                          </p:val>
                                        </p:tav>
                                        <p:tav tm="100000">
                                          <p:val>
                                            <p:strVal val="#ppt_x"/>
                                          </p:val>
                                        </p:tav>
                                      </p:tavLst>
                                    </p:anim>
                                    <p:anim calcmode="lin" valueType="num">
                                      <p:cBhvr additive="base">
                                        <p:cTn id="147" dur="500" fill="hold"/>
                                        <p:tgtEl>
                                          <p:spTgt spid="135"/>
                                        </p:tgtEl>
                                        <p:attrNameLst>
                                          <p:attrName>ppt_y</p:attrName>
                                        </p:attrNameLst>
                                      </p:cBhvr>
                                      <p:tavLst>
                                        <p:tav tm="0">
                                          <p:val>
                                            <p:strVal val="0-#ppt_h/2"/>
                                          </p:val>
                                        </p:tav>
                                        <p:tav tm="100000">
                                          <p:val>
                                            <p:strVal val="#ppt_y"/>
                                          </p:val>
                                        </p:tav>
                                      </p:tavLst>
                                    </p:anim>
                                  </p:childTnLst>
                                </p:cTn>
                              </p:par>
                              <p:par>
                                <p:cTn id="148" presetID="2" presetClass="entr" presetSubtype="3" fill="hold" nodeType="withEffect">
                                  <p:stCondLst>
                                    <p:cond delay="0"/>
                                  </p:stCondLst>
                                  <p:childTnLst>
                                    <p:set>
                                      <p:cBhvr>
                                        <p:cTn id="149" dur="1" fill="hold">
                                          <p:stCondLst>
                                            <p:cond delay="0"/>
                                          </p:stCondLst>
                                        </p:cTn>
                                        <p:tgtEl>
                                          <p:spTgt spid="146"/>
                                        </p:tgtEl>
                                        <p:attrNameLst>
                                          <p:attrName>style.visibility</p:attrName>
                                        </p:attrNameLst>
                                      </p:cBhvr>
                                      <p:to>
                                        <p:strVal val="visible"/>
                                      </p:to>
                                    </p:set>
                                    <p:anim calcmode="lin" valueType="num">
                                      <p:cBhvr additive="base">
                                        <p:cTn id="150" dur="500" fill="hold"/>
                                        <p:tgtEl>
                                          <p:spTgt spid="146"/>
                                        </p:tgtEl>
                                        <p:attrNameLst>
                                          <p:attrName>ppt_x</p:attrName>
                                        </p:attrNameLst>
                                      </p:cBhvr>
                                      <p:tavLst>
                                        <p:tav tm="0">
                                          <p:val>
                                            <p:strVal val="1+#ppt_w/2"/>
                                          </p:val>
                                        </p:tav>
                                        <p:tav tm="100000">
                                          <p:val>
                                            <p:strVal val="#ppt_x"/>
                                          </p:val>
                                        </p:tav>
                                      </p:tavLst>
                                    </p:anim>
                                    <p:anim calcmode="lin" valueType="num">
                                      <p:cBhvr additive="base">
                                        <p:cTn id="151" dur="500" fill="hold"/>
                                        <p:tgtEl>
                                          <p:spTgt spid="146"/>
                                        </p:tgtEl>
                                        <p:attrNameLst>
                                          <p:attrName>ppt_y</p:attrName>
                                        </p:attrNameLst>
                                      </p:cBhvr>
                                      <p:tavLst>
                                        <p:tav tm="0">
                                          <p:val>
                                            <p:strVal val="0-#ppt_h/2"/>
                                          </p:val>
                                        </p:tav>
                                        <p:tav tm="100000">
                                          <p:val>
                                            <p:strVal val="#ppt_y"/>
                                          </p:val>
                                        </p:tav>
                                      </p:tavLst>
                                    </p:anim>
                                  </p:childTnLst>
                                </p:cTn>
                              </p:par>
                              <p:par>
                                <p:cTn id="152" presetID="2" presetClass="entr" presetSubtype="3" fill="hold" nodeType="withEffect">
                                  <p:stCondLst>
                                    <p:cond delay="0"/>
                                  </p:stCondLst>
                                  <p:childTnLst>
                                    <p:set>
                                      <p:cBhvr>
                                        <p:cTn id="153" dur="1" fill="hold">
                                          <p:stCondLst>
                                            <p:cond delay="0"/>
                                          </p:stCondLst>
                                        </p:cTn>
                                        <p:tgtEl>
                                          <p:spTgt spid="140"/>
                                        </p:tgtEl>
                                        <p:attrNameLst>
                                          <p:attrName>style.visibility</p:attrName>
                                        </p:attrNameLst>
                                      </p:cBhvr>
                                      <p:to>
                                        <p:strVal val="visible"/>
                                      </p:to>
                                    </p:set>
                                    <p:anim calcmode="lin" valueType="num">
                                      <p:cBhvr additive="base">
                                        <p:cTn id="154" dur="500" fill="hold"/>
                                        <p:tgtEl>
                                          <p:spTgt spid="140"/>
                                        </p:tgtEl>
                                        <p:attrNameLst>
                                          <p:attrName>ppt_x</p:attrName>
                                        </p:attrNameLst>
                                      </p:cBhvr>
                                      <p:tavLst>
                                        <p:tav tm="0">
                                          <p:val>
                                            <p:strVal val="1+#ppt_w/2"/>
                                          </p:val>
                                        </p:tav>
                                        <p:tav tm="100000">
                                          <p:val>
                                            <p:strVal val="#ppt_x"/>
                                          </p:val>
                                        </p:tav>
                                      </p:tavLst>
                                    </p:anim>
                                    <p:anim calcmode="lin" valueType="num">
                                      <p:cBhvr additive="base">
                                        <p:cTn id="155" dur="500" fill="hold"/>
                                        <p:tgtEl>
                                          <p:spTgt spid="140"/>
                                        </p:tgtEl>
                                        <p:attrNameLst>
                                          <p:attrName>ppt_y</p:attrName>
                                        </p:attrNameLst>
                                      </p:cBhvr>
                                      <p:tavLst>
                                        <p:tav tm="0">
                                          <p:val>
                                            <p:strVal val="0-#ppt_h/2"/>
                                          </p:val>
                                        </p:tav>
                                        <p:tav tm="100000">
                                          <p:val>
                                            <p:strVal val="#ppt_y"/>
                                          </p:val>
                                        </p:tav>
                                      </p:tavLst>
                                    </p:anim>
                                  </p:childTnLst>
                                </p:cTn>
                              </p:par>
                              <p:par>
                                <p:cTn id="156" presetID="2" presetClass="entr" presetSubtype="3" fill="hold" nodeType="withEffect">
                                  <p:stCondLst>
                                    <p:cond delay="0"/>
                                  </p:stCondLst>
                                  <p:childTnLst>
                                    <p:set>
                                      <p:cBhvr>
                                        <p:cTn id="157" dur="1" fill="hold">
                                          <p:stCondLst>
                                            <p:cond delay="0"/>
                                          </p:stCondLst>
                                        </p:cTn>
                                        <p:tgtEl>
                                          <p:spTgt spid="139"/>
                                        </p:tgtEl>
                                        <p:attrNameLst>
                                          <p:attrName>style.visibility</p:attrName>
                                        </p:attrNameLst>
                                      </p:cBhvr>
                                      <p:to>
                                        <p:strVal val="visible"/>
                                      </p:to>
                                    </p:set>
                                    <p:anim calcmode="lin" valueType="num">
                                      <p:cBhvr additive="base">
                                        <p:cTn id="158" dur="500" fill="hold"/>
                                        <p:tgtEl>
                                          <p:spTgt spid="139"/>
                                        </p:tgtEl>
                                        <p:attrNameLst>
                                          <p:attrName>ppt_x</p:attrName>
                                        </p:attrNameLst>
                                      </p:cBhvr>
                                      <p:tavLst>
                                        <p:tav tm="0">
                                          <p:val>
                                            <p:strVal val="1+#ppt_w/2"/>
                                          </p:val>
                                        </p:tav>
                                        <p:tav tm="100000">
                                          <p:val>
                                            <p:strVal val="#ppt_x"/>
                                          </p:val>
                                        </p:tav>
                                      </p:tavLst>
                                    </p:anim>
                                    <p:anim calcmode="lin" valueType="num">
                                      <p:cBhvr additive="base">
                                        <p:cTn id="159" dur="500" fill="hold"/>
                                        <p:tgtEl>
                                          <p:spTgt spid="139"/>
                                        </p:tgtEl>
                                        <p:attrNameLst>
                                          <p:attrName>ppt_y</p:attrName>
                                        </p:attrNameLst>
                                      </p:cBhvr>
                                      <p:tavLst>
                                        <p:tav tm="0">
                                          <p:val>
                                            <p:strVal val="0-#ppt_h/2"/>
                                          </p:val>
                                        </p:tav>
                                        <p:tav tm="100000">
                                          <p:val>
                                            <p:strVal val="#ppt_y"/>
                                          </p:val>
                                        </p:tav>
                                      </p:tavLst>
                                    </p:anim>
                                  </p:childTnLst>
                                </p:cTn>
                              </p:par>
                              <p:par>
                                <p:cTn id="160" presetID="2" presetClass="entr" presetSubtype="3" fill="hold" nodeType="withEffect">
                                  <p:stCondLst>
                                    <p:cond delay="0"/>
                                  </p:stCondLst>
                                  <p:childTnLst>
                                    <p:set>
                                      <p:cBhvr>
                                        <p:cTn id="161" dur="1" fill="hold">
                                          <p:stCondLst>
                                            <p:cond delay="0"/>
                                          </p:stCondLst>
                                        </p:cTn>
                                        <p:tgtEl>
                                          <p:spTgt spid="138"/>
                                        </p:tgtEl>
                                        <p:attrNameLst>
                                          <p:attrName>style.visibility</p:attrName>
                                        </p:attrNameLst>
                                      </p:cBhvr>
                                      <p:to>
                                        <p:strVal val="visible"/>
                                      </p:to>
                                    </p:set>
                                    <p:anim calcmode="lin" valueType="num">
                                      <p:cBhvr additive="base">
                                        <p:cTn id="162" dur="500" fill="hold"/>
                                        <p:tgtEl>
                                          <p:spTgt spid="138"/>
                                        </p:tgtEl>
                                        <p:attrNameLst>
                                          <p:attrName>ppt_x</p:attrName>
                                        </p:attrNameLst>
                                      </p:cBhvr>
                                      <p:tavLst>
                                        <p:tav tm="0">
                                          <p:val>
                                            <p:strVal val="1+#ppt_w/2"/>
                                          </p:val>
                                        </p:tav>
                                        <p:tav tm="100000">
                                          <p:val>
                                            <p:strVal val="#ppt_x"/>
                                          </p:val>
                                        </p:tav>
                                      </p:tavLst>
                                    </p:anim>
                                    <p:anim calcmode="lin" valueType="num">
                                      <p:cBhvr additive="base">
                                        <p:cTn id="163" dur="500" fill="hold"/>
                                        <p:tgtEl>
                                          <p:spTgt spid="138"/>
                                        </p:tgtEl>
                                        <p:attrNameLst>
                                          <p:attrName>ppt_y</p:attrName>
                                        </p:attrNameLst>
                                      </p:cBhvr>
                                      <p:tavLst>
                                        <p:tav tm="0">
                                          <p:val>
                                            <p:strVal val="0-#ppt_h/2"/>
                                          </p:val>
                                        </p:tav>
                                        <p:tav tm="100000">
                                          <p:val>
                                            <p:strVal val="#ppt_y"/>
                                          </p:val>
                                        </p:tav>
                                      </p:tavLst>
                                    </p:anim>
                                  </p:childTnLst>
                                </p:cTn>
                              </p:par>
                            </p:childTnLst>
                          </p:cTn>
                        </p:par>
                        <p:par>
                          <p:cTn id="164" fill="hold">
                            <p:stCondLst>
                              <p:cond delay="2000"/>
                            </p:stCondLst>
                            <p:childTnLst>
                              <p:par>
                                <p:cTn id="165" presetID="22" presetClass="entr" presetSubtype="8" fill="hold" grpId="0" nodeType="afterEffect">
                                  <p:stCondLst>
                                    <p:cond delay="0"/>
                                  </p:stCondLst>
                                  <p:childTnLst>
                                    <p:set>
                                      <p:cBhvr>
                                        <p:cTn id="166" dur="1" fill="hold">
                                          <p:stCondLst>
                                            <p:cond delay="0"/>
                                          </p:stCondLst>
                                        </p:cTn>
                                        <p:tgtEl>
                                          <p:spTgt spid="33"/>
                                        </p:tgtEl>
                                        <p:attrNameLst>
                                          <p:attrName>style.visibility</p:attrName>
                                        </p:attrNameLst>
                                      </p:cBhvr>
                                      <p:to>
                                        <p:strVal val="visible"/>
                                      </p:to>
                                    </p:set>
                                    <p:animEffect transition="in" filter="wipe(left)">
                                      <p:cBhvr>
                                        <p:cTn id="167" dur="500"/>
                                        <p:tgtEl>
                                          <p:spTgt spid="33"/>
                                        </p:tgtEl>
                                      </p:cBhvr>
                                    </p:animEffect>
                                  </p:childTnLst>
                                </p:cTn>
                              </p:par>
                              <p:par>
                                <p:cTn id="168" presetID="53" presetClass="entr" presetSubtype="16" fill="hold" nodeType="withEffect">
                                  <p:stCondLst>
                                    <p:cond delay="0"/>
                                  </p:stCondLst>
                                  <p:childTnLst>
                                    <p:set>
                                      <p:cBhvr>
                                        <p:cTn id="169" dur="1" fill="hold">
                                          <p:stCondLst>
                                            <p:cond delay="0"/>
                                          </p:stCondLst>
                                        </p:cTn>
                                        <p:tgtEl>
                                          <p:spTgt spid="58"/>
                                        </p:tgtEl>
                                        <p:attrNameLst>
                                          <p:attrName>style.visibility</p:attrName>
                                        </p:attrNameLst>
                                      </p:cBhvr>
                                      <p:to>
                                        <p:strVal val="visible"/>
                                      </p:to>
                                    </p:set>
                                    <p:anim calcmode="lin" valueType="num">
                                      <p:cBhvr>
                                        <p:cTn id="170" dur="500" fill="hold"/>
                                        <p:tgtEl>
                                          <p:spTgt spid="58"/>
                                        </p:tgtEl>
                                        <p:attrNameLst>
                                          <p:attrName>ppt_w</p:attrName>
                                        </p:attrNameLst>
                                      </p:cBhvr>
                                      <p:tavLst>
                                        <p:tav tm="0">
                                          <p:val>
                                            <p:fltVal val="0"/>
                                          </p:val>
                                        </p:tav>
                                        <p:tav tm="100000">
                                          <p:val>
                                            <p:strVal val="#ppt_w"/>
                                          </p:val>
                                        </p:tav>
                                      </p:tavLst>
                                    </p:anim>
                                    <p:anim calcmode="lin" valueType="num">
                                      <p:cBhvr>
                                        <p:cTn id="171" dur="500" fill="hold"/>
                                        <p:tgtEl>
                                          <p:spTgt spid="58"/>
                                        </p:tgtEl>
                                        <p:attrNameLst>
                                          <p:attrName>ppt_h</p:attrName>
                                        </p:attrNameLst>
                                      </p:cBhvr>
                                      <p:tavLst>
                                        <p:tav tm="0">
                                          <p:val>
                                            <p:fltVal val="0"/>
                                          </p:val>
                                        </p:tav>
                                        <p:tav tm="100000">
                                          <p:val>
                                            <p:strVal val="#ppt_h"/>
                                          </p:val>
                                        </p:tav>
                                      </p:tavLst>
                                    </p:anim>
                                    <p:animEffect transition="in" filter="fade">
                                      <p:cBhvr>
                                        <p:cTn id="172" dur="500"/>
                                        <p:tgtEl>
                                          <p:spTgt spid="58"/>
                                        </p:tgtEl>
                                      </p:cBhvr>
                                    </p:animEffect>
                                  </p:childTnLst>
                                </p:cTn>
                              </p:par>
                              <p:par>
                                <p:cTn id="173" presetID="53" presetClass="entr" presetSubtype="16" fill="hold" nodeType="withEffect">
                                  <p:stCondLst>
                                    <p:cond delay="0"/>
                                  </p:stCondLst>
                                  <p:childTnLst>
                                    <p:set>
                                      <p:cBhvr>
                                        <p:cTn id="174" dur="1" fill="hold">
                                          <p:stCondLst>
                                            <p:cond delay="0"/>
                                          </p:stCondLst>
                                        </p:cTn>
                                        <p:tgtEl>
                                          <p:spTgt spid="62"/>
                                        </p:tgtEl>
                                        <p:attrNameLst>
                                          <p:attrName>style.visibility</p:attrName>
                                        </p:attrNameLst>
                                      </p:cBhvr>
                                      <p:to>
                                        <p:strVal val="visible"/>
                                      </p:to>
                                    </p:set>
                                    <p:anim calcmode="lin" valueType="num">
                                      <p:cBhvr>
                                        <p:cTn id="175" dur="500" fill="hold"/>
                                        <p:tgtEl>
                                          <p:spTgt spid="62"/>
                                        </p:tgtEl>
                                        <p:attrNameLst>
                                          <p:attrName>ppt_w</p:attrName>
                                        </p:attrNameLst>
                                      </p:cBhvr>
                                      <p:tavLst>
                                        <p:tav tm="0">
                                          <p:val>
                                            <p:fltVal val="0"/>
                                          </p:val>
                                        </p:tav>
                                        <p:tav tm="100000">
                                          <p:val>
                                            <p:strVal val="#ppt_w"/>
                                          </p:val>
                                        </p:tav>
                                      </p:tavLst>
                                    </p:anim>
                                    <p:anim calcmode="lin" valueType="num">
                                      <p:cBhvr>
                                        <p:cTn id="176" dur="500" fill="hold"/>
                                        <p:tgtEl>
                                          <p:spTgt spid="62"/>
                                        </p:tgtEl>
                                        <p:attrNameLst>
                                          <p:attrName>ppt_h</p:attrName>
                                        </p:attrNameLst>
                                      </p:cBhvr>
                                      <p:tavLst>
                                        <p:tav tm="0">
                                          <p:val>
                                            <p:fltVal val="0"/>
                                          </p:val>
                                        </p:tav>
                                        <p:tav tm="100000">
                                          <p:val>
                                            <p:strVal val="#ppt_h"/>
                                          </p:val>
                                        </p:tav>
                                      </p:tavLst>
                                    </p:anim>
                                    <p:animEffect transition="in" filter="fade">
                                      <p:cBhvr>
                                        <p:cTn id="177" dur="500"/>
                                        <p:tgtEl>
                                          <p:spTgt spid="62"/>
                                        </p:tgtEl>
                                      </p:cBhvr>
                                    </p:animEffect>
                                  </p:childTnLst>
                                </p:cTn>
                              </p:par>
                              <p:par>
                                <p:cTn id="178" presetID="53" presetClass="entr" presetSubtype="16" fill="hold" nodeType="withEffect">
                                  <p:stCondLst>
                                    <p:cond delay="0"/>
                                  </p:stCondLst>
                                  <p:childTnLst>
                                    <p:set>
                                      <p:cBhvr>
                                        <p:cTn id="179" dur="1" fill="hold">
                                          <p:stCondLst>
                                            <p:cond delay="0"/>
                                          </p:stCondLst>
                                        </p:cTn>
                                        <p:tgtEl>
                                          <p:spTgt spid="66"/>
                                        </p:tgtEl>
                                        <p:attrNameLst>
                                          <p:attrName>style.visibility</p:attrName>
                                        </p:attrNameLst>
                                      </p:cBhvr>
                                      <p:to>
                                        <p:strVal val="visible"/>
                                      </p:to>
                                    </p:set>
                                    <p:anim calcmode="lin" valueType="num">
                                      <p:cBhvr>
                                        <p:cTn id="180" dur="500" fill="hold"/>
                                        <p:tgtEl>
                                          <p:spTgt spid="66"/>
                                        </p:tgtEl>
                                        <p:attrNameLst>
                                          <p:attrName>ppt_w</p:attrName>
                                        </p:attrNameLst>
                                      </p:cBhvr>
                                      <p:tavLst>
                                        <p:tav tm="0">
                                          <p:val>
                                            <p:fltVal val="0"/>
                                          </p:val>
                                        </p:tav>
                                        <p:tav tm="100000">
                                          <p:val>
                                            <p:strVal val="#ppt_w"/>
                                          </p:val>
                                        </p:tav>
                                      </p:tavLst>
                                    </p:anim>
                                    <p:anim calcmode="lin" valueType="num">
                                      <p:cBhvr>
                                        <p:cTn id="181" dur="500" fill="hold"/>
                                        <p:tgtEl>
                                          <p:spTgt spid="66"/>
                                        </p:tgtEl>
                                        <p:attrNameLst>
                                          <p:attrName>ppt_h</p:attrName>
                                        </p:attrNameLst>
                                      </p:cBhvr>
                                      <p:tavLst>
                                        <p:tav tm="0">
                                          <p:val>
                                            <p:fltVal val="0"/>
                                          </p:val>
                                        </p:tav>
                                        <p:tav tm="100000">
                                          <p:val>
                                            <p:strVal val="#ppt_h"/>
                                          </p:val>
                                        </p:tav>
                                      </p:tavLst>
                                    </p:anim>
                                    <p:animEffect transition="in" filter="fade">
                                      <p:cBhvr>
                                        <p:cTn id="182" dur="500"/>
                                        <p:tgtEl>
                                          <p:spTgt spid="66"/>
                                        </p:tgtEl>
                                      </p:cBhvr>
                                    </p:animEffect>
                                  </p:childTnLst>
                                </p:cTn>
                              </p:par>
                              <p:par>
                                <p:cTn id="183" presetID="53" presetClass="entr" presetSubtype="16" fill="hold" nodeType="withEffect">
                                  <p:stCondLst>
                                    <p:cond delay="0"/>
                                  </p:stCondLst>
                                  <p:childTnLst>
                                    <p:set>
                                      <p:cBhvr>
                                        <p:cTn id="184" dur="1" fill="hold">
                                          <p:stCondLst>
                                            <p:cond delay="0"/>
                                          </p:stCondLst>
                                        </p:cTn>
                                        <p:tgtEl>
                                          <p:spTgt spid="70"/>
                                        </p:tgtEl>
                                        <p:attrNameLst>
                                          <p:attrName>style.visibility</p:attrName>
                                        </p:attrNameLst>
                                      </p:cBhvr>
                                      <p:to>
                                        <p:strVal val="visible"/>
                                      </p:to>
                                    </p:set>
                                    <p:anim calcmode="lin" valueType="num">
                                      <p:cBhvr>
                                        <p:cTn id="185" dur="500" fill="hold"/>
                                        <p:tgtEl>
                                          <p:spTgt spid="70"/>
                                        </p:tgtEl>
                                        <p:attrNameLst>
                                          <p:attrName>ppt_w</p:attrName>
                                        </p:attrNameLst>
                                      </p:cBhvr>
                                      <p:tavLst>
                                        <p:tav tm="0">
                                          <p:val>
                                            <p:fltVal val="0"/>
                                          </p:val>
                                        </p:tav>
                                        <p:tav tm="100000">
                                          <p:val>
                                            <p:strVal val="#ppt_w"/>
                                          </p:val>
                                        </p:tav>
                                      </p:tavLst>
                                    </p:anim>
                                    <p:anim calcmode="lin" valueType="num">
                                      <p:cBhvr>
                                        <p:cTn id="186" dur="500" fill="hold"/>
                                        <p:tgtEl>
                                          <p:spTgt spid="70"/>
                                        </p:tgtEl>
                                        <p:attrNameLst>
                                          <p:attrName>ppt_h</p:attrName>
                                        </p:attrNameLst>
                                      </p:cBhvr>
                                      <p:tavLst>
                                        <p:tav tm="0">
                                          <p:val>
                                            <p:fltVal val="0"/>
                                          </p:val>
                                        </p:tav>
                                        <p:tav tm="100000">
                                          <p:val>
                                            <p:strVal val="#ppt_h"/>
                                          </p:val>
                                        </p:tav>
                                      </p:tavLst>
                                    </p:anim>
                                    <p:animEffect transition="in" filter="fade">
                                      <p:cBhvr>
                                        <p:cTn id="187" dur="5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33" grpId="0" animBg="1"/>
      <p:bldP spid="129" grpId="0" animBg="1"/>
      <p:bldP spid="130" grpId="0" animBg="1"/>
      <p:bldP spid="131"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330395"/>
            <a:ext cx="952409" cy="1055710"/>
            <a:chOff x="-1" y="1447994"/>
            <a:chExt cx="2805034" cy="3109278"/>
          </a:xfrm>
        </p:grpSpPr>
        <p:sp>
          <p:nvSpPr>
            <p:cNvPr id="3" name="等腰三角形 2"/>
            <p:cNvSpPr/>
            <p:nvPr/>
          </p:nvSpPr>
          <p:spPr>
            <a:xfrm rot="5400000">
              <a:off x="1494447" y="1952797"/>
              <a:ext cx="1407667" cy="121350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4" name="等腰三角形 3"/>
            <p:cNvSpPr/>
            <p:nvPr/>
          </p:nvSpPr>
          <p:spPr>
            <a:xfrm rot="5400000">
              <a:off x="1071974" y="2824215"/>
              <a:ext cx="1861431" cy="1604683"/>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5" name="等腰三角形 4"/>
            <p:cNvSpPr/>
            <p:nvPr/>
          </p:nvSpPr>
          <p:spPr>
            <a:xfrm rot="5400000">
              <a:off x="666283" y="1922036"/>
              <a:ext cx="573627" cy="494506"/>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6" name="等腰三角形 5"/>
            <p:cNvSpPr/>
            <p:nvPr/>
          </p:nvSpPr>
          <p:spPr>
            <a:xfrm rot="5400000">
              <a:off x="25871" y="2603510"/>
              <a:ext cx="1757001" cy="151465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8" name="等腰三角形 7"/>
            <p:cNvSpPr/>
            <p:nvPr/>
          </p:nvSpPr>
          <p:spPr>
            <a:xfrm rot="5400000">
              <a:off x="-123297" y="1571295"/>
              <a:ext cx="1787853" cy="15412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9" name="等腰三角形 8"/>
            <p:cNvSpPr/>
            <p:nvPr/>
          </p:nvSpPr>
          <p:spPr>
            <a:xfrm rot="5400000">
              <a:off x="-41147" y="2301117"/>
              <a:ext cx="596655" cy="514358"/>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0" name="等腰三角形 9"/>
            <p:cNvSpPr/>
            <p:nvPr/>
          </p:nvSpPr>
          <p:spPr>
            <a:xfrm rot="5400000">
              <a:off x="-50998" y="3868826"/>
              <a:ext cx="739443" cy="63745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grpSp>
      <p:grpSp>
        <p:nvGrpSpPr>
          <p:cNvPr id="34" name="组合 33"/>
          <p:cNvGrpSpPr/>
          <p:nvPr/>
        </p:nvGrpSpPr>
        <p:grpSpPr>
          <a:xfrm>
            <a:off x="3416530" y="575300"/>
            <a:ext cx="168045" cy="168045"/>
            <a:chOff x="3300742" y="531547"/>
            <a:chExt cx="878349" cy="878349"/>
          </a:xfrm>
        </p:grpSpPr>
        <p:sp>
          <p:nvSpPr>
            <p:cNvPr id="35" name="椭圆 34"/>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sp>
          <p:nvSpPr>
            <p:cNvPr id="36" name="椭圆 35"/>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sp>
          <p:nvSpPr>
            <p:cNvPr id="37" name="椭圆 36"/>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grpSp>
      <p:grpSp>
        <p:nvGrpSpPr>
          <p:cNvPr id="38" name="组合 37"/>
          <p:cNvGrpSpPr/>
          <p:nvPr/>
        </p:nvGrpSpPr>
        <p:grpSpPr>
          <a:xfrm>
            <a:off x="2079855" y="791024"/>
            <a:ext cx="168045" cy="168045"/>
            <a:chOff x="3300742" y="531547"/>
            <a:chExt cx="878349" cy="878349"/>
          </a:xfrm>
        </p:grpSpPr>
        <p:sp>
          <p:nvSpPr>
            <p:cNvPr id="39" name="椭圆 38"/>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sp>
          <p:nvSpPr>
            <p:cNvPr id="40" name="椭圆 39"/>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sp>
          <p:nvSpPr>
            <p:cNvPr id="41" name="椭圆 40"/>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grpSp>
      <p:cxnSp>
        <p:nvCxnSpPr>
          <p:cNvPr id="42" name="直接连接符 41"/>
          <p:cNvCxnSpPr/>
          <p:nvPr/>
        </p:nvCxnSpPr>
        <p:spPr>
          <a:xfrm flipH="1">
            <a:off x="3819306" y="710604"/>
            <a:ext cx="178924" cy="178925"/>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3" name="直接连接符 42"/>
          <p:cNvCxnSpPr/>
          <p:nvPr/>
        </p:nvCxnSpPr>
        <p:spPr>
          <a:xfrm flipH="1">
            <a:off x="2938521" y="387606"/>
            <a:ext cx="207937" cy="207938"/>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5" name="直接连接符 44"/>
          <p:cNvCxnSpPr/>
          <p:nvPr/>
        </p:nvCxnSpPr>
        <p:spPr>
          <a:xfrm flipH="1">
            <a:off x="1878241" y="710604"/>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7" name="直接连接符 46"/>
          <p:cNvCxnSpPr/>
          <p:nvPr/>
        </p:nvCxnSpPr>
        <p:spPr>
          <a:xfrm flipH="1">
            <a:off x="2654821" y="930938"/>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8" name="直接连接符 47"/>
          <p:cNvCxnSpPr/>
          <p:nvPr/>
        </p:nvCxnSpPr>
        <p:spPr>
          <a:xfrm flipH="1">
            <a:off x="1507058" y="976290"/>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30" name="直接连接符 29"/>
          <p:cNvCxnSpPr/>
          <p:nvPr/>
        </p:nvCxnSpPr>
        <p:spPr>
          <a:xfrm>
            <a:off x="6343614" y="2903538"/>
            <a:ext cx="0" cy="1852971"/>
          </a:xfrm>
          <a:prstGeom prst="line">
            <a:avLst/>
          </a:prstGeom>
          <a:noFill/>
          <a:ln w="6350">
            <a:gradFill flip="none" rotWithShape="1">
              <a:gsLst>
                <a:gs pos="0">
                  <a:srgbClr val="0361D3">
                    <a:alpha val="72000"/>
                  </a:srgbClr>
                </a:gs>
                <a:gs pos="100000">
                  <a:srgbClr val="5AD9FC">
                    <a:alpha val="75000"/>
                  </a:srgbClr>
                </a:gs>
              </a:gsLst>
              <a:lin ang="16200000" scaled="1"/>
              <a:tileRect/>
            </a:gradFill>
            <a:prstDash val="sysDash"/>
            <a:headEnd type="oval" w="sm" len="sm"/>
            <a:tailEnd type="oval" w="sm" len="sm"/>
          </a:ln>
          <a:extLst>
            <a:ext uri="{909E8E84-426E-40DD-AFC4-6F175D3DCCD1}">
              <a14:hiddenFill xmlns:a14="http://schemas.microsoft.com/office/drawing/2010/main">
                <a:noFill/>
              </a14:hiddenFill>
            </a:ext>
          </a:extLst>
        </p:spPr>
        <p:style>
          <a:lnRef idx="2">
            <a:schemeClr val="accent1">
              <a:shade val="50000"/>
            </a:schemeClr>
          </a:lnRef>
          <a:fillRef idx="1">
            <a:schemeClr val="accent1"/>
          </a:fillRef>
          <a:effectRef idx="0">
            <a:schemeClr val="accent1"/>
          </a:effectRef>
          <a:fontRef idx="minor">
            <a:schemeClr val="lt1"/>
          </a:fontRef>
        </p:style>
      </p:cxnSp>
      <p:grpSp>
        <p:nvGrpSpPr>
          <p:cNvPr id="61" name="组合 60"/>
          <p:cNvGrpSpPr/>
          <p:nvPr/>
        </p:nvGrpSpPr>
        <p:grpSpPr>
          <a:xfrm>
            <a:off x="7980442" y="615925"/>
            <a:ext cx="3666887" cy="981609"/>
            <a:chOff x="3572640" y="2397863"/>
            <a:chExt cx="2999542" cy="403282"/>
          </a:xfrm>
        </p:grpSpPr>
        <p:sp>
          <p:nvSpPr>
            <p:cNvPr id="62" name="矩形 61"/>
            <p:cNvSpPr/>
            <p:nvPr/>
          </p:nvSpPr>
          <p:spPr>
            <a:xfrm>
              <a:off x="3572640" y="2397863"/>
              <a:ext cx="2747097" cy="403282"/>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sp>
          <p:nvSpPr>
            <p:cNvPr id="63" name="文本框 62"/>
            <p:cNvSpPr txBox="1"/>
            <p:nvPr/>
          </p:nvSpPr>
          <p:spPr>
            <a:xfrm>
              <a:off x="3572640" y="2435437"/>
              <a:ext cx="2999542" cy="314671"/>
            </a:xfrm>
            <a:prstGeom prst="rect">
              <a:avLst/>
            </a:prstGeom>
            <a:noFill/>
          </p:spPr>
          <p:txBody>
            <a:bodyPr wrap="square" rtlCol="0">
              <a:spAutoFit/>
              <a:scene3d>
                <a:camera prst="orthographicFront"/>
                <a:lightRig rig="threePt" dir="t"/>
              </a:scene3d>
              <a:sp3d contourW="12700"/>
            </a:bodyPr>
            <a:lstStyle/>
            <a:p>
              <a:pPr marL="0" marR="0" lvl="0" indent="266700" algn="just" defTabSz="457200" rtl="0" eaLnBrk="1" fontAlgn="auto" latinLnBrk="0" hangingPunct="1">
                <a:lnSpc>
                  <a:spcPct val="100000"/>
                </a:lnSpc>
                <a:spcBef>
                  <a:spcPts val="0"/>
                </a:spcBef>
                <a:spcAft>
                  <a:spcPts val="0"/>
                </a:spcAft>
                <a:buClrTx/>
                <a:buSzTx/>
                <a:buFontTx/>
                <a:buNone/>
                <a:defRPr/>
              </a:pPr>
              <a:r>
                <a:rPr kumimoji="0" lang="en-US" altLang="zh-CN" sz="4400" b="1" i="0" u="sng" strike="noStrike" kern="100" cap="none" spc="0" normalizeH="0" baseline="0" noProof="0" dirty="0">
                  <a:ln>
                    <a:noFill/>
                  </a:ln>
                  <a:solidFill>
                    <a:srgbClr val="024596"/>
                  </a:solidFill>
                  <a:effectLst/>
                  <a:uLnTx/>
                  <a:uFillTx/>
                  <a:latin typeface="Calibri" panose="020F0502020204030204" pitchFamily="34" charset="0"/>
                  <a:ea typeface="宋体" panose="02010600030101010101" pitchFamily="2" charset="-122"/>
                  <a:cs typeface="Times New Roman" panose="02020603050405020304" pitchFamily="18" charset="0"/>
                </a:rPr>
                <a:t>Assessment</a:t>
              </a:r>
              <a:endParaRPr kumimoji="0" lang="zh-CN" altLang="zh-CN" sz="4400" b="0" i="0" u="none" strike="noStrike" kern="100" cap="none" spc="0" normalizeH="0" baseline="0" noProof="0" dirty="0">
                <a:ln>
                  <a:noFill/>
                </a:ln>
                <a:solidFill>
                  <a:srgbClr val="024596"/>
                </a:solidFill>
                <a:effectLst/>
                <a:uLnTx/>
                <a:uFillTx/>
                <a:latin typeface="Calibri" panose="020F0502020204030204" pitchFamily="34" charset="0"/>
                <a:ea typeface="宋体" panose="02010600030101010101" pitchFamily="2" charset="-122"/>
                <a:cs typeface="Times New Roman" panose="02020603050405020304" pitchFamily="18" charset="0"/>
              </a:endParaRPr>
            </a:p>
          </p:txBody>
        </p:sp>
      </p:grpSp>
      <p:grpSp>
        <p:nvGrpSpPr>
          <p:cNvPr id="12" name="组合 11"/>
          <p:cNvGrpSpPr/>
          <p:nvPr/>
        </p:nvGrpSpPr>
        <p:grpSpPr>
          <a:xfrm>
            <a:off x="10820511" y="5527656"/>
            <a:ext cx="1155868" cy="1155870"/>
            <a:chOff x="2842363" y="2750157"/>
            <a:chExt cx="2311735" cy="2311738"/>
          </a:xfrm>
        </p:grpSpPr>
        <p:sp>
          <p:nvSpPr>
            <p:cNvPr id="27" name="椭圆 26"/>
            <p:cNvSpPr/>
            <p:nvPr/>
          </p:nvSpPr>
          <p:spPr>
            <a:xfrm>
              <a:off x="2842363" y="2750157"/>
              <a:ext cx="2311735" cy="2311738"/>
            </a:xfrm>
            <a:prstGeom prst="ellipse">
              <a:avLst/>
            </a:prstGeom>
            <a:solidFill>
              <a:srgbClr val="011631"/>
            </a:solidFill>
            <a:ln>
              <a:solidFill>
                <a:schemeClr val="bg1">
                  <a:alpha val="50000"/>
                </a:schemeClr>
              </a:solidFill>
            </a:ln>
            <a:effectLst>
              <a:outerShdw blurRad="177800" dist="114300" dir="2700000" algn="tl"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
          <p:nvSpPr>
            <p:cNvPr id="67" name="椭圆 10"/>
            <p:cNvSpPr/>
            <p:nvPr/>
          </p:nvSpPr>
          <p:spPr>
            <a:xfrm>
              <a:off x="3587068" y="3522888"/>
              <a:ext cx="822324" cy="821181"/>
            </a:xfrm>
            <a:custGeom>
              <a:avLst/>
              <a:gdLst>
                <a:gd name="connsiteX0" fmla="*/ 113399 w 608697"/>
                <a:gd name="connsiteY0" fmla="*/ 462557 h 607851"/>
                <a:gd name="connsiteX1" fmla="*/ 330105 w 608697"/>
                <a:gd name="connsiteY1" fmla="*/ 462557 h 607851"/>
                <a:gd name="connsiteX2" fmla="*/ 224848 w 608697"/>
                <a:gd name="connsiteY2" fmla="*/ 538979 h 607851"/>
                <a:gd name="connsiteX3" fmla="*/ 113399 w 608697"/>
                <a:gd name="connsiteY3" fmla="*/ 462557 h 607851"/>
                <a:gd name="connsiteX4" fmla="*/ 418665 w 608697"/>
                <a:gd name="connsiteY4" fmla="*/ 417183 h 607851"/>
                <a:gd name="connsiteX5" fmla="*/ 378446 w 608697"/>
                <a:gd name="connsiteY5" fmla="*/ 540800 h 607851"/>
                <a:gd name="connsiteX6" fmla="*/ 243239 w 608697"/>
                <a:gd name="connsiteY6" fmla="*/ 544452 h 607851"/>
                <a:gd name="connsiteX7" fmla="*/ 418665 w 608697"/>
                <a:gd name="connsiteY7" fmla="*/ 417183 h 607851"/>
                <a:gd name="connsiteX8" fmla="*/ 463491 w 608697"/>
                <a:gd name="connsiteY8" fmla="*/ 328482 h 607851"/>
                <a:gd name="connsiteX9" fmla="*/ 503696 w 608697"/>
                <a:gd name="connsiteY9" fmla="*/ 452075 h 607851"/>
                <a:gd name="connsiteX10" fmla="*/ 396507 w 608697"/>
                <a:gd name="connsiteY10" fmla="*/ 534321 h 607851"/>
                <a:gd name="connsiteX11" fmla="*/ 463491 w 608697"/>
                <a:gd name="connsiteY11" fmla="*/ 328482 h 607851"/>
                <a:gd name="connsiteX12" fmla="*/ 56382 w 608697"/>
                <a:gd name="connsiteY12" fmla="*/ 320226 h 607851"/>
                <a:gd name="connsiteX13" fmla="*/ 231808 w 608697"/>
                <a:gd name="connsiteY13" fmla="*/ 447456 h 607851"/>
                <a:gd name="connsiteX14" fmla="*/ 101675 w 608697"/>
                <a:gd name="connsiteY14" fmla="*/ 447456 h 607851"/>
                <a:gd name="connsiteX15" fmla="*/ 56382 w 608697"/>
                <a:gd name="connsiteY15" fmla="*/ 320226 h 607851"/>
                <a:gd name="connsiteX16" fmla="*/ 447526 w 608697"/>
                <a:gd name="connsiteY16" fmla="*/ 230396 h 607851"/>
                <a:gd name="connsiteX17" fmla="*/ 552810 w 608697"/>
                <a:gd name="connsiteY17" fmla="*/ 306756 h 607851"/>
                <a:gd name="connsiteX18" fmla="*/ 514484 w 608697"/>
                <a:gd name="connsiteY18" fmla="*/ 436306 h 607851"/>
                <a:gd name="connsiteX19" fmla="*/ 447526 w 608697"/>
                <a:gd name="connsiteY19" fmla="*/ 230396 h 607851"/>
                <a:gd name="connsiteX20" fmla="*/ 94214 w 608697"/>
                <a:gd name="connsiteY20" fmla="*/ 171545 h 607851"/>
                <a:gd name="connsiteX21" fmla="*/ 161172 w 608697"/>
                <a:gd name="connsiteY21" fmla="*/ 377455 h 607851"/>
                <a:gd name="connsiteX22" fmla="*/ 55888 w 608697"/>
                <a:gd name="connsiteY22" fmla="*/ 301095 h 607851"/>
                <a:gd name="connsiteX23" fmla="*/ 94214 w 608697"/>
                <a:gd name="connsiteY23" fmla="*/ 171545 h 607851"/>
                <a:gd name="connsiteX24" fmla="*/ 376960 w 608697"/>
                <a:gd name="connsiteY24" fmla="*/ 160395 h 607851"/>
                <a:gd name="connsiteX25" fmla="*/ 507041 w 608697"/>
                <a:gd name="connsiteY25" fmla="*/ 160395 h 607851"/>
                <a:gd name="connsiteX26" fmla="*/ 552315 w 608697"/>
                <a:gd name="connsiteY26" fmla="*/ 287625 h 607851"/>
                <a:gd name="connsiteX27" fmla="*/ 376960 w 608697"/>
                <a:gd name="connsiteY27" fmla="*/ 160395 h 607851"/>
                <a:gd name="connsiteX28" fmla="*/ 212260 w 608697"/>
                <a:gd name="connsiteY28" fmla="*/ 73529 h 607851"/>
                <a:gd name="connsiteX29" fmla="*/ 145233 w 608697"/>
                <a:gd name="connsiteY29" fmla="*/ 279298 h 607851"/>
                <a:gd name="connsiteX30" fmla="*/ 105001 w 608697"/>
                <a:gd name="connsiteY30" fmla="*/ 155747 h 607851"/>
                <a:gd name="connsiteX31" fmla="*/ 212260 w 608697"/>
                <a:gd name="connsiteY31" fmla="*/ 73529 h 607851"/>
                <a:gd name="connsiteX32" fmla="*/ 383849 w 608697"/>
                <a:gd name="connsiteY32" fmla="*/ 68801 h 607851"/>
                <a:gd name="connsiteX33" fmla="*/ 495298 w 608697"/>
                <a:gd name="connsiteY33" fmla="*/ 145223 h 607851"/>
                <a:gd name="connsiteX34" fmla="*/ 278592 w 608697"/>
                <a:gd name="connsiteY34" fmla="*/ 145223 h 607851"/>
                <a:gd name="connsiteX35" fmla="*/ 383849 w 608697"/>
                <a:gd name="connsiteY35" fmla="*/ 68801 h 607851"/>
                <a:gd name="connsiteX36" fmla="*/ 297630 w 608697"/>
                <a:gd name="connsiteY36" fmla="*/ 55890 h 607851"/>
                <a:gd name="connsiteX37" fmla="*/ 365458 w 608697"/>
                <a:gd name="connsiteY37" fmla="*/ 63394 h 607851"/>
                <a:gd name="connsiteX38" fmla="*/ 190103 w 608697"/>
                <a:gd name="connsiteY38" fmla="*/ 190597 h 607851"/>
                <a:gd name="connsiteX39" fmla="*/ 230306 w 608697"/>
                <a:gd name="connsiteY39" fmla="*/ 67043 h 607851"/>
                <a:gd name="connsiteX40" fmla="*/ 297630 w 608697"/>
                <a:gd name="connsiteY40" fmla="*/ 55890 h 607851"/>
                <a:gd name="connsiteX41" fmla="*/ 304349 w 608697"/>
                <a:gd name="connsiteY41" fmla="*/ 24806 h 607851"/>
                <a:gd name="connsiteX42" fmla="*/ 106746 w 608697"/>
                <a:gd name="connsiteY42" fmla="*/ 106597 h 607851"/>
                <a:gd name="connsiteX43" fmla="*/ 24840 w 608697"/>
                <a:gd name="connsiteY43" fmla="*/ 303926 h 607851"/>
                <a:gd name="connsiteX44" fmla="*/ 106746 w 608697"/>
                <a:gd name="connsiteY44" fmla="*/ 501254 h 607851"/>
                <a:gd name="connsiteX45" fmla="*/ 304349 w 608697"/>
                <a:gd name="connsiteY45" fmla="*/ 583045 h 607851"/>
                <a:gd name="connsiteX46" fmla="*/ 501951 w 608697"/>
                <a:gd name="connsiteY46" fmla="*/ 501254 h 607851"/>
                <a:gd name="connsiteX47" fmla="*/ 583857 w 608697"/>
                <a:gd name="connsiteY47" fmla="*/ 303926 h 607851"/>
                <a:gd name="connsiteX48" fmla="*/ 501951 w 608697"/>
                <a:gd name="connsiteY48" fmla="*/ 106597 h 607851"/>
                <a:gd name="connsiteX49" fmla="*/ 304349 w 608697"/>
                <a:gd name="connsiteY49" fmla="*/ 24806 h 607851"/>
                <a:gd name="connsiteX50" fmla="*/ 304349 w 608697"/>
                <a:gd name="connsiteY50" fmla="*/ 0 h 607851"/>
                <a:gd name="connsiteX51" fmla="*/ 608697 w 608697"/>
                <a:gd name="connsiteY51" fmla="*/ 303926 h 607851"/>
                <a:gd name="connsiteX52" fmla="*/ 304349 w 608697"/>
                <a:gd name="connsiteY52" fmla="*/ 607851 h 607851"/>
                <a:gd name="connsiteX53" fmla="*/ 0 w 608697"/>
                <a:gd name="connsiteY53" fmla="*/ 303926 h 607851"/>
                <a:gd name="connsiteX54" fmla="*/ 304349 w 608697"/>
                <a:gd name="connsiteY54" fmla="*/ 0 h 607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608697" h="607851">
                  <a:moveTo>
                    <a:pt x="113399" y="462557"/>
                  </a:moveTo>
                  <a:lnTo>
                    <a:pt x="330105" y="462557"/>
                  </a:lnTo>
                  <a:cubicBezTo>
                    <a:pt x="295044" y="488031"/>
                    <a:pt x="259983" y="513505"/>
                    <a:pt x="224848" y="538979"/>
                  </a:cubicBezTo>
                  <a:cubicBezTo>
                    <a:pt x="181358" y="524305"/>
                    <a:pt x="142716" y="497863"/>
                    <a:pt x="113399" y="462557"/>
                  </a:cubicBezTo>
                  <a:close/>
                  <a:moveTo>
                    <a:pt x="418665" y="417183"/>
                  </a:moveTo>
                  <a:cubicBezTo>
                    <a:pt x="405234" y="458389"/>
                    <a:pt x="391803" y="499595"/>
                    <a:pt x="378446" y="540800"/>
                  </a:cubicBezTo>
                  <a:cubicBezTo>
                    <a:pt x="334571" y="554436"/>
                    <a:pt x="287786" y="555703"/>
                    <a:pt x="243239" y="544452"/>
                  </a:cubicBezTo>
                  <a:cubicBezTo>
                    <a:pt x="301665" y="501979"/>
                    <a:pt x="360165" y="459581"/>
                    <a:pt x="418665" y="417183"/>
                  </a:cubicBezTo>
                  <a:close/>
                  <a:moveTo>
                    <a:pt x="463491" y="328482"/>
                  </a:moveTo>
                  <a:cubicBezTo>
                    <a:pt x="476918" y="369680"/>
                    <a:pt x="490270" y="410877"/>
                    <a:pt x="503696" y="452075"/>
                  </a:cubicBezTo>
                  <a:cubicBezTo>
                    <a:pt x="476246" y="488877"/>
                    <a:pt x="439174" y="517335"/>
                    <a:pt x="396507" y="534321"/>
                  </a:cubicBezTo>
                  <a:cubicBezTo>
                    <a:pt x="418810" y="465708"/>
                    <a:pt x="441188" y="397095"/>
                    <a:pt x="463491" y="328482"/>
                  </a:cubicBezTo>
                  <a:close/>
                  <a:moveTo>
                    <a:pt x="56382" y="320226"/>
                  </a:moveTo>
                  <a:cubicBezTo>
                    <a:pt x="114882" y="362611"/>
                    <a:pt x="173383" y="404996"/>
                    <a:pt x="231808" y="447456"/>
                  </a:cubicBezTo>
                  <a:lnTo>
                    <a:pt x="101675" y="447456"/>
                  </a:lnTo>
                  <a:cubicBezTo>
                    <a:pt x="75111" y="409987"/>
                    <a:pt x="59441" y="365963"/>
                    <a:pt x="56382" y="320226"/>
                  </a:cubicBezTo>
                  <a:close/>
                  <a:moveTo>
                    <a:pt x="447526" y="230396"/>
                  </a:moveTo>
                  <a:cubicBezTo>
                    <a:pt x="482646" y="255874"/>
                    <a:pt x="517691" y="281352"/>
                    <a:pt x="552810" y="306756"/>
                  </a:cubicBezTo>
                  <a:cubicBezTo>
                    <a:pt x="552214" y="352646"/>
                    <a:pt x="539016" y="397493"/>
                    <a:pt x="514484" y="436306"/>
                  </a:cubicBezTo>
                  <a:cubicBezTo>
                    <a:pt x="492190" y="367694"/>
                    <a:pt x="469895" y="299008"/>
                    <a:pt x="447526" y="230396"/>
                  </a:cubicBezTo>
                  <a:close/>
                  <a:moveTo>
                    <a:pt x="94214" y="171545"/>
                  </a:moveTo>
                  <a:cubicBezTo>
                    <a:pt x="116508" y="240157"/>
                    <a:pt x="138803" y="308843"/>
                    <a:pt x="161172" y="377455"/>
                  </a:cubicBezTo>
                  <a:cubicBezTo>
                    <a:pt x="126053" y="351977"/>
                    <a:pt x="91008" y="326499"/>
                    <a:pt x="55888" y="301095"/>
                  </a:cubicBezTo>
                  <a:cubicBezTo>
                    <a:pt x="56410" y="255205"/>
                    <a:pt x="69682" y="210358"/>
                    <a:pt x="94214" y="171545"/>
                  </a:cubicBezTo>
                  <a:close/>
                  <a:moveTo>
                    <a:pt x="376960" y="160395"/>
                  </a:moveTo>
                  <a:lnTo>
                    <a:pt x="507041" y="160395"/>
                  </a:lnTo>
                  <a:cubicBezTo>
                    <a:pt x="533594" y="197864"/>
                    <a:pt x="549257" y="241888"/>
                    <a:pt x="552315" y="287625"/>
                  </a:cubicBezTo>
                  <a:cubicBezTo>
                    <a:pt x="493839" y="245240"/>
                    <a:pt x="435362" y="202855"/>
                    <a:pt x="376960" y="160395"/>
                  </a:cubicBezTo>
                  <a:close/>
                  <a:moveTo>
                    <a:pt x="212260" y="73529"/>
                  </a:moveTo>
                  <a:cubicBezTo>
                    <a:pt x="189942" y="142119"/>
                    <a:pt x="167550" y="210708"/>
                    <a:pt x="145233" y="279298"/>
                  </a:cubicBezTo>
                  <a:cubicBezTo>
                    <a:pt x="131797" y="238114"/>
                    <a:pt x="118436" y="196931"/>
                    <a:pt x="105001" y="155747"/>
                  </a:cubicBezTo>
                  <a:cubicBezTo>
                    <a:pt x="132469" y="118958"/>
                    <a:pt x="169566" y="90509"/>
                    <a:pt x="212260" y="73529"/>
                  </a:cubicBezTo>
                  <a:close/>
                  <a:moveTo>
                    <a:pt x="383849" y="68801"/>
                  </a:moveTo>
                  <a:cubicBezTo>
                    <a:pt x="427340" y="83475"/>
                    <a:pt x="465981" y="109917"/>
                    <a:pt x="495298" y="145223"/>
                  </a:cubicBezTo>
                  <a:lnTo>
                    <a:pt x="278592" y="145223"/>
                  </a:lnTo>
                  <a:cubicBezTo>
                    <a:pt x="313653" y="119749"/>
                    <a:pt x="348714" y="94275"/>
                    <a:pt x="383849" y="68801"/>
                  </a:cubicBezTo>
                  <a:close/>
                  <a:moveTo>
                    <a:pt x="297630" y="55890"/>
                  </a:moveTo>
                  <a:cubicBezTo>
                    <a:pt x="320370" y="55276"/>
                    <a:pt x="343194" y="57771"/>
                    <a:pt x="365458" y="63394"/>
                  </a:cubicBezTo>
                  <a:cubicBezTo>
                    <a:pt x="307056" y="105844"/>
                    <a:pt x="248580" y="148221"/>
                    <a:pt x="190103" y="190597"/>
                  </a:cubicBezTo>
                  <a:cubicBezTo>
                    <a:pt x="203529" y="149412"/>
                    <a:pt x="216955" y="108228"/>
                    <a:pt x="230306" y="67043"/>
                  </a:cubicBezTo>
                  <a:cubicBezTo>
                    <a:pt x="252234" y="60229"/>
                    <a:pt x="274890" y="56505"/>
                    <a:pt x="297630" y="55890"/>
                  </a:cubicBezTo>
                  <a:close/>
                  <a:moveTo>
                    <a:pt x="304349" y="24806"/>
                  </a:moveTo>
                  <a:cubicBezTo>
                    <a:pt x="229679" y="24806"/>
                    <a:pt x="159485" y="53857"/>
                    <a:pt x="106746" y="106597"/>
                  </a:cubicBezTo>
                  <a:cubicBezTo>
                    <a:pt x="53932" y="159263"/>
                    <a:pt x="24840" y="229359"/>
                    <a:pt x="24840" y="303926"/>
                  </a:cubicBezTo>
                  <a:cubicBezTo>
                    <a:pt x="24840" y="378492"/>
                    <a:pt x="53932" y="448588"/>
                    <a:pt x="106746" y="501254"/>
                  </a:cubicBezTo>
                  <a:cubicBezTo>
                    <a:pt x="159485" y="553994"/>
                    <a:pt x="229679" y="583045"/>
                    <a:pt x="304349" y="583045"/>
                  </a:cubicBezTo>
                  <a:cubicBezTo>
                    <a:pt x="379018" y="583045"/>
                    <a:pt x="449213" y="553994"/>
                    <a:pt x="501951" y="501254"/>
                  </a:cubicBezTo>
                  <a:cubicBezTo>
                    <a:pt x="554765" y="448588"/>
                    <a:pt x="583857" y="378492"/>
                    <a:pt x="583857" y="303926"/>
                  </a:cubicBezTo>
                  <a:cubicBezTo>
                    <a:pt x="583857" y="229359"/>
                    <a:pt x="554765" y="159263"/>
                    <a:pt x="501951" y="106597"/>
                  </a:cubicBezTo>
                  <a:cubicBezTo>
                    <a:pt x="449213" y="53857"/>
                    <a:pt x="379018" y="24806"/>
                    <a:pt x="304349" y="24806"/>
                  </a:cubicBezTo>
                  <a:close/>
                  <a:moveTo>
                    <a:pt x="304349" y="0"/>
                  </a:moveTo>
                  <a:cubicBezTo>
                    <a:pt x="472412" y="0"/>
                    <a:pt x="608697" y="136096"/>
                    <a:pt x="608697" y="303926"/>
                  </a:cubicBezTo>
                  <a:cubicBezTo>
                    <a:pt x="608697" y="471755"/>
                    <a:pt x="472412" y="607851"/>
                    <a:pt x="304349" y="607851"/>
                  </a:cubicBezTo>
                  <a:cubicBezTo>
                    <a:pt x="136286" y="607851"/>
                    <a:pt x="0" y="471755"/>
                    <a:pt x="0" y="303926"/>
                  </a:cubicBezTo>
                  <a:cubicBezTo>
                    <a:pt x="0" y="136096"/>
                    <a:pt x="136286" y="0"/>
                    <a:pt x="30434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a:p>
          </p:txBody>
        </p:sp>
      </p:grpSp>
      <p:graphicFrame>
        <p:nvGraphicFramePr>
          <p:cNvPr id="7" name="表格 6"/>
          <p:cNvGraphicFramePr>
            <a:graphicFrameLocks noGrp="1"/>
          </p:cNvGraphicFramePr>
          <p:nvPr/>
        </p:nvGraphicFramePr>
        <p:xfrm>
          <a:off x="937993" y="1303922"/>
          <a:ext cx="6194327" cy="4305300"/>
        </p:xfrm>
        <a:graphic>
          <a:graphicData uri="http://schemas.openxmlformats.org/drawingml/2006/table">
            <a:tbl>
              <a:tblPr>
                <a:tableStyleId>{5940675A-B579-460E-94D1-54222C63F5DA}</a:tableStyleId>
              </a:tblPr>
              <a:tblGrid>
                <a:gridCol w="1743285"/>
                <a:gridCol w="4451042"/>
              </a:tblGrid>
              <a:tr h="219710">
                <a:tc>
                  <a:txBody>
                    <a:bodyPr/>
                    <a:lstStyle/>
                    <a:p>
                      <a:pPr algn="just"/>
                      <a:r>
                        <a:rPr lang="en-US" sz="2000" b="1" kern="100" dirty="0">
                          <a:solidFill>
                            <a:srgbClr val="5AD9FC"/>
                          </a:solidFill>
                          <a:effectLst/>
                        </a:rPr>
                        <a:t>Purpose</a:t>
                      </a:r>
                      <a:endParaRPr lang="zh-CN" sz="2000" kern="100" dirty="0">
                        <a:solidFill>
                          <a:srgbClr val="5AD9FC"/>
                        </a:solidFill>
                        <a:effectLst/>
                        <a:latin typeface="Calibri" panose="020F0502020204030204" pitchFamily="34" charset="0"/>
                        <a:ea typeface="宋体" panose="02010600030101010101" pitchFamily="2" charset="-122"/>
                        <a:cs typeface="Times New Roman" panose="02020603050405020304" pitchFamily="18" charset="0"/>
                      </a:endParaRPr>
                    </a:p>
                  </a:txBody>
                  <a:tcPr marT="34290" marB="34290"/>
                </a:tc>
                <a:tc>
                  <a:txBody>
                    <a:bodyPr/>
                    <a:lstStyle/>
                    <a:p>
                      <a:pPr algn="just"/>
                      <a:r>
                        <a:rPr lang="en-US" sz="2000" b="1" kern="100" dirty="0">
                          <a:solidFill>
                            <a:schemeClr val="bg1"/>
                          </a:solidFill>
                          <a:effectLst/>
                        </a:rPr>
                        <a:t>Have you made the purpose clear?</a:t>
                      </a:r>
                      <a:endParaRPr lang="zh-CN" sz="20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txBody>
                  <a:tcPr marT="34290" marB="34290"/>
                </a:tc>
              </a:tr>
              <a:tr h="192405">
                <a:tc>
                  <a:txBody>
                    <a:bodyPr/>
                    <a:lstStyle/>
                    <a:p>
                      <a:pPr algn="just"/>
                      <a:r>
                        <a:rPr lang="en-US" sz="2000" b="1" kern="100">
                          <a:solidFill>
                            <a:srgbClr val="5AD9FC"/>
                          </a:solidFill>
                          <a:effectLst/>
                        </a:rPr>
                        <a:t>Frame structure</a:t>
                      </a:r>
                      <a:endParaRPr lang="zh-CN" sz="2000" kern="100">
                        <a:solidFill>
                          <a:srgbClr val="5AD9FC"/>
                        </a:solidFill>
                        <a:effectLst/>
                        <a:latin typeface="Calibri" panose="020F0502020204030204" pitchFamily="34" charset="0"/>
                        <a:ea typeface="宋体" panose="02010600030101010101" pitchFamily="2" charset="-122"/>
                        <a:cs typeface="Times New Roman" panose="02020603050405020304" pitchFamily="18" charset="0"/>
                      </a:endParaRPr>
                    </a:p>
                  </a:txBody>
                  <a:tcPr marT="34290" marB="34290"/>
                </a:tc>
                <a:tc>
                  <a:txBody>
                    <a:bodyPr/>
                    <a:lstStyle/>
                    <a:p>
                      <a:pPr algn="just"/>
                      <a:r>
                        <a:rPr lang="en-US" sz="2000" b="1" kern="100">
                          <a:solidFill>
                            <a:schemeClr val="bg1"/>
                          </a:solidFill>
                          <a:effectLst/>
                        </a:rPr>
                        <a:t>Does the frame structure conform to the requirements?</a:t>
                      </a:r>
                      <a:endParaRPr lang="zh-CN" sz="2000" kern="10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txBody>
                  <a:tcPr marT="34290" marB="34290"/>
                </a:tc>
              </a:tr>
              <a:tr h="366395">
                <a:tc>
                  <a:txBody>
                    <a:bodyPr/>
                    <a:lstStyle/>
                    <a:p>
                      <a:pPr algn="just"/>
                      <a:r>
                        <a:rPr lang="en-US" sz="2000" b="1" kern="100" dirty="0">
                          <a:solidFill>
                            <a:srgbClr val="5AD9FC"/>
                          </a:solidFill>
                          <a:effectLst/>
                        </a:rPr>
                        <a:t>Language</a:t>
                      </a:r>
                      <a:endParaRPr lang="zh-CN" sz="2000" kern="100" dirty="0">
                        <a:solidFill>
                          <a:srgbClr val="5AD9FC"/>
                        </a:solidFill>
                        <a:effectLst/>
                        <a:latin typeface="Calibri" panose="020F0502020204030204" pitchFamily="34" charset="0"/>
                        <a:ea typeface="宋体" panose="02010600030101010101" pitchFamily="2" charset="-122"/>
                        <a:cs typeface="Times New Roman" panose="02020603050405020304" pitchFamily="18" charset="0"/>
                      </a:endParaRPr>
                    </a:p>
                  </a:txBody>
                  <a:tcPr marT="34290" marB="34290"/>
                </a:tc>
                <a:tc>
                  <a:txBody>
                    <a:bodyPr/>
                    <a:lstStyle/>
                    <a:p>
                      <a:pPr algn="just"/>
                      <a:r>
                        <a:rPr lang="en-US" sz="2000" b="1" kern="100" dirty="0">
                          <a:solidFill>
                            <a:schemeClr val="bg1"/>
                          </a:solidFill>
                          <a:effectLst/>
                        </a:rPr>
                        <a:t>Are the sentences concise and accurate?  Have you used the proper punctuation, words, sentences and paragraphs to convey yourself?</a:t>
                      </a:r>
                      <a:endParaRPr lang="zh-CN" sz="20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txBody>
                  <a:tcPr marT="34290" marB="34290"/>
                </a:tc>
              </a:tr>
              <a:tr h="271145">
                <a:tc>
                  <a:txBody>
                    <a:bodyPr/>
                    <a:lstStyle/>
                    <a:p>
                      <a:pPr algn="just"/>
                      <a:r>
                        <a:rPr lang="en-US" sz="2000" b="1" kern="100">
                          <a:solidFill>
                            <a:srgbClr val="5AD9FC"/>
                          </a:solidFill>
                          <a:effectLst/>
                        </a:rPr>
                        <a:t>Content</a:t>
                      </a:r>
                      <a:endParaRPr lang="zh-CN" sz="2000" kern="100">
                        <a:solidFill>
                          <a:srgbClr val="5AD9FC"/>
                        </a:solidFill>
                        <a:effectLst/>
                        <a:latin typeface="Calibri" panose="020F0502020204030204" pitchFamily="34" charset="0"/>
                        <a:ea typeface="宋体" panose="02010600030101010101" pitchFamily="2" charset="-122"/>
                        <a:cs typeface="Times New Roman" panose="02020603050405020304" pitchFamily="18" charset="0"/>
                      </a:endParaRPr>
                    </a:p>
                  </a:txBody>
                  <a:tcPr marT="34290" marB="34290"/>
                </a:tc>
                <a:tc>
                  <a:txBody>
                    <a:bodyPr/>
                    <a:lstStyle/>
                    <a:p>
                      <a:pPr algn="just"/>
                      <a:r>
                        <a:rPr lang="en-US" sz="2000" b="1" kern="100" dirty="0">
                          <a:solidFill>
                            <a:schemeClr val="bg1"/>
                          </a:solidFill>
                          <a:effectLst/>
                        </a:rPr>
                        <a:t>Have you included all the points of view?</a:t>
                      </a:r>
                      <a:endParaRPr lang="zh-CN" sz="20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txBody>
                  <a:tcPr marT="34290" marB="34290"/>
                </a:tc>
              </a:tr>
              <a:tr h="0">
                <a:tc>
                  <a:txBody>
                    <a:bodyPr/>
                    <a:lstStyle/>
                    <a:p>
                      <a:pPr algn="just"/>
                      <a:r>
                        <a:rPr lang="en-US" sz="2000" b="1" kern="100" dirty="0" smtClean="0">
                          <a:solidFill>
                            <a:srgbClr val="5AD9FC"/>
                          </a:solidFill>
                          <a:effectLst/>
                        </a:rPr>
                        <a:t>Are</a:t>
                      </a:r>
                      <a:r>
                        <a:rPr lang="en-US" sz="2000" b="1" kern="100" baseline="0" dirty="0" smtClean="0">
                          <a:solidFill>
                            <a:srgbClr val="5AD9FC"/>
                          </a:solidFill>
                          <a:effectLst/>
                        </a:rPr>
                        <a:t> </a:t>
                      </a:r>
                      <a:r>
                        <a:rPr lang="en-US" sz="2000" b="1" kern="100" dirty="0" smtClean="0">
                          <a:solidFill>
                            <a:srgbClr val="5AD9FC"/>
                          </a:solidFill>
                          <a:effectLst/>
                        </a:rPr>
                        <a:t>the </a:t>
                      </a:r>
                      <a:r>
                        <a:rPr lang="en-US" sz="2000" b="1" kern="100" dirty="0">
                          <a:solidFill>
                            <a:srgbClr val="5AD9FC"/>
                          </a:solidFill>
                          <a:effectLst/>
                        </a:rPr>
                        <a:t>details suitable?</a:t>
                      </a:r>
                      <a:endParaRPr lang="zh-CN" sz="2000" kern="100" dirty="0">
                        <a:solidFill>
                          <a:srgbClr val="5AD9FC"/>
                        </a:solidFill>
                        <a:effectLst/>
                        <a:latin typeface="Calibri" panose="020F0502020204030204" pitchFamily="34" charset="0"/>
                        <a:ea typeface="宋体" panose="02010600030101010101" pitchFamily="2" charset="-122"/>
                        <a:cs typeface="Times New Roman" panose="02020603050405020304" pitchFamily="18" charset="0"/>
                      </a:endParaRPr>
                    </a:p>
                  </a:txBody>
                  <a:tcPr marT="34290" marB="34290"/>
                </a:tc>
                <a:tc>
                  <a:txBody>
                    <a:bodyPr/>
                    <a:lstStyle/>
                    <a:p>
                      <a:pPr algn="r"/>
                      <a:endParaRPr lang="zh-CN" sz="2000" kern="100" dirty="0">
                        <a:effectLst/>
                        <a:latin typeface="Calibri" panose="020F0502020204030204" pitchFamily="34" charset="0"/>
                        <a:cs typeface="Times New Roman" panose="02020603050405020304" pitchFamily="18" charset="0"/>
                      </a:endParaRPr>
                    </a:p>
                  </a:txBody>
                  <a:tcPr marT="34290" marB="34290"/>
                </a:tc>
              </a:tr>
            </a:tbl>
          </a:graphicData>
        </a:graphic>
      </p:graphicFrame>
      <p:sp>
        <p:nvSpPr>
          <p:cNvPr id="64" name="文本框 63"/>
          <p:cNvSpPr txBox="1"/>
          <p:nvPr/>
        </p:nvSpPr>
        <p:spPr>
          <a:xfrm>
            <a:off x="7474787" y="1926472"/>
            <a:ext cx="4369588" cy="3046988"/>
          </a:xfrm>
          <a:prstGeom prst="rect">
            <a:avLst/>
          </a:prstGeom>
          <a:noFill/>
        </p:spPr>
        <p:txBody>
          <a:bodyPr wrap="square">
            <a:spAutoFit/>
            <a:scene3d>
              <a:camera prst="orthographicFront"/>
              <a:lightRig rig="threePt" dir="t"/>
            </a:scene3d>
            <a:sp3d contourW="12700"/>
          </a:bodyPr>
          <a:lstStyle/>
          <a:p>
            <a:pPr indent="65405" algn="just"/>
            <a:r>
              <a:rPr lang="en-US" altLang="zh-CN" sz="24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Work in groups of four. Each student read the article and others comment on your partner’s work. Then select the best one out to show in the class. When you are discussing, you can pay attention to the following hints.</a:t>
            </a:r>
            <a:endParaRPr lang="zh-CN" altLang="zh-CN" sz="24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1600" advTm="0">
        <p14:conveyor dir="l"/>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heel(1)">
                                      <p:cBhvr>
                                        <p:cTn id="7" dur="2000"/>
                                        <p:tgtEl>
                                          <p:spTgt spid="12"/>
                                        </p:tgtEl>
                                      </p:cBhvr>
                                    </p:animEffect>
                                  </p:childTnLst>
                                </p:cTn>
                              </p:par>
                            </p:childTnLst>
                          </p:cTn>
                        </p:par>
                        <p:par>
                          <p:cTn id="8" fill="hold">
                            <p:stCondLst>
                              <p:cond delay="2000"/>
                            </p:stCondLst>
                            <p:childTnLst>
                              <p:par>
                                <p:cTn id="9" presetID="16" presetClass="entr" presetSubtype="42" fill="hold"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barn(outHorizontal)">
                                      <p:cBhvr>
                                        <p:cTn id="11" dur="500"/>
                                        <p:tgtEl>
                                          <p:spTgt spid="30"/>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61"/>
                                        </p:tgtEl>
                                        <p:attrNameLst>
                                          <p:attrName>style.visibility</p:attrName>
                                        </p:attrNameLst>
                                      </p:cBhvr>
                                      <p:to>
                                        <p:strVal val="visible"/>
                                      </p:to>
                                    </p:set>
                                    <p:anim calcmode="lin" valueType="num">
                                      <p:cBhvr additive="base">
                                        <p:cTn id="16" dur="500" fill="hold"/>
                                        <p:tgtEl>
                                          <p:spTgt spid="61"/>
                                        </p:tgtEl>
                                        <p:attrNameLst>
                                          <p:attrName>ppt_x</p:attrName>
                                        </p:attrNameLst>
                                      </p:cBhvr>
                                      <p:tavLst>
                                        <p:tav tm="0">
                                          <p:val>
                                            <p:strVal val="#ppt_x"/>
                                          </p:val>
                                        </p:tav>
                                        <p:tav tm="100000">
                                          <p:val>
                                            <p:strVal val="#ppt_x"/>
                                          </p:val>
                                        </p:tav>
                                      </p:tavLst>
                                    </p:anim>
                                    <p:anim calcmode="lin" valueType="num">
                                      <p:cBhvr additive="base">
                                        <p:cTn id="17" dur="500" fill="hold"/>
                                        <p:tgtEl>
                                          <p:spTgt spid="61"/>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64"/>
                                        </p:tgtEl>
                                        <p:attrNameLst>
                                          <p:attrName>style.visibility</p:attrName>
                                        </p:attrNameLst>
                                      </p:cBhvr>
                                      <p:to>
                                        <p:strVal val="visible"/>
                                      </p:to>
                                    </p:set>
                                    <p:anim calcmode="lin" valueType="num">
                                      <p:cBhvr additive="base">
                                        <p:cTn id="22" dur="500" fill="hold"/>
                                        <p:tgtEl>
                                          <p:spTgt spid="64"/>
                                        </p:tgtEl>
                                        <p:attrNameLst>
                                          <p:attrName>ppt_x</p:attrName>
                                        </p:attrNameLst>
                                      </p:cBhvr>
                                      <p:tavLst>
                                        <p:tav tm="0">
                                          <p:val>
                                            <p:strVal val="#ppt_x"/>
                                          </p:val>
                                        </p:tav>
                                        <p:tav tm="100000">
                                          <p:val>
                                            <p:strVal val="#ppt_x"/>
                                          </p:val>
                                        </p:tav>
                                      </p:tavLst>
                                    </p:anim>
                                    <p:anim calcmode="lin" valueType="num">
                                      <p:cBhvr additive="base">
                                        <p:cTn id="23" dur="500" fill="hold"/>
                                        <p:tgtEl>
                                          <p:spTgt spid="64"/>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additive="base">
                                        <p:cTn id="28" dur="500" fill="hold"/>
                                        <p:tgtEl>
                                          <p:spTgt spid="7"/>
                                        </p:tgtEl>
                                        <p:attrNameLst>
                                          <p:attrName>ppt_x</p:attrName>
                                        </p:attrNameLst>
                                      </p:cBhvr>
                                      <p:tavLst>
                                        <p:tav tm="0">
                                          <p:val>
                                            <p:strVal val="#ppt_x"/>
                                          </p:val>
                                        </p:tav>
                                        <p:tav tm="100000">
                                          <p:val>
                                            <p:strVal val="#ppt_x"/>
                                          </p:val>
                                        </p:tav>
                                      </p:tavLst>
                                    </p:anim>
                                    <p:anim calcmode="lin" valueType="num">
                                      <p:cBhvr additive="base">
                                        <p:cTn id="29"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等腰三角形 2"/>
          <p:cNvSpPr/>
          <p:nvPr/>
        </p:nvSpPr>
        <p:spPr>
          <a:xfrm rot="5400000">
            <a:off x="1494447" y="1813097"/>
            <a:ext cx="1407667" cy="121350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4" name="等腰三角形 3"/>
          <p:cNvSpPr/>
          <p:nvPr/>
        </p:nvSpPr>
        <p:spPr>
          <a:xfrm rot="5400000">
            <a:off x="773456" y="2706629"/>
            <a:ext cx="2182064" cy="1881089"/>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5" name="等腰三角形 4"/>
          <p:cNvSpPr/>
          <p:nvPr/>
        </p:nvSpPr>
        <p:spPr>
          <a:xfrm rot="5400000">
            <a:off x="666283" y="1782336"/>
            <a:ext cx="573627" cy="494506"/>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6" name="等腰三角形 5"/>
          <p:cNvSpPr/>
          <p:nvPr/>
        </p:nvSpPr>
        <p:spPr>
          <a:xfrm rot="5400000">
            <a:off x="25871" y="2463810"/>
            <a:ext cx="1757001" cy="151465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7" name="等腰三角形 6"/>
          <p:cNvSpPr/>
          <p:nvPr/>
        </p:nvSpPr>
        <p:spPr>
          <a:xfrm rot="5400000">
            <a:off x="362468" y="1138348"/>
            <a:ext cx="784253" cy="67608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8" name="等腰三角形 7"/>
          <p:cNvSpPr/>
          <p:nvPr/>
        </p:nvSpPr>
        <p:spPr>
          <a:xfrm rot="5400000">
            <a:off x="-123297" y="1431595"/>
            <a:ext cx="1787853" cy="15412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9" name="等腰三角形 8"/>
          <p:cNvSpPr/>
          <p:nvPr/>
        </p:nvSpPr>
        <p:spPr>
          <a:xfrm rot="5400000">
            <a:off x="-41147" y="2161417"/>
            <a:ext cx="596655" cy="514358"/>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0" name="等腰三角形 9"/>
          <p:cNvSpPr/>
          <p:nvPr/>
        </p:nvSpPr>
        <p:spPr>
          <a:xfrm rot="5400000">
            <a:off x="-23743" y="3701877"/>
            <a:ext cx="344288" cy="29680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1" name="等腰三角形 10"/>
          <p:cNvSpPr/>
          <p:nvPr/>
        </p:nvSpPr>
        <p:spPr>
          <a:xfrm rot="5400000">
            <a:off x="-53181" y="4192203"/>
            <a:ext cx="771113" cy="6647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2" name="等腰三角形 11"/>
          <p:cNvSpPr/>
          <p:nvPr/>
        </p:nvSpPr>
        <p:spPr>
          <a:xfrm rot="5400000">
            <a:off x="629528" y="3607050"/>
            <a:ext cx="1023944" cy="88271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3" name="等腰三角形 12"/>
          <p:cNvSpPr/>
          <p:nvPr/>
        </p:nvSpPr>
        <p:spPr>
          <a:xfrm rot="5400000">
            <a:off x="2139381" y="2583988"/>
            <a:ext cx="1023944" cy="88271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8" name="等腰三角形 17"/>
          <p:cNvSpPr/>
          <p:nvPr/>
        </p:nvSpPr>
        <p:spPr>
          <a:xfrm rot="16200000" flipH="1">
            <a:off x="9289883" y="1825797"/>
            <a:ext cx="1407667" cy="121350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9" name="等腰三角形 18"/>
          <p:cNvSpPr/>
          <p:nvPr/>
        </p:nvSpPr>
        <p:spPr>
          <a:xfrm rot="16200000" flipH="1">
            <a:off x="9236477" y="2706629"/>
            <a:ext cx="2182064" cy="1881089"/>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0" name="等腰三角形 19"/>
          <p:cNvSpPr/>
          <p:nvPr/>
        </p:nvSpPr>
        <p:spPr>
          <a:xfrm rot="16200000" flipH="1">
            <a:off x="10952087" y="1782336"/>
            <a:ext cx="573627" cy="494506"/>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1" name="等腰三角形 20"/>
          <p:cNvSpPr/>
          <p:nvPr/>
        </p:nvSpPr>
        <p:spPr>
          <a:xfrm rot="16200000" flipH="1">
            <a:off x="10409125" y="2463810"/>
            <a:ext cx="1757001" cy="151465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2" name="等腰三角形 21"/>
          <p:cNvSpPr/>
          <p:nvPr/>
        </p:nvSpPr>
        <p:spPr>
          <a:xfrm rot="16200000" flipH="1">
            <a:off x="11045276" y="1138348"/>
            <a:ext cx="784253" cy="67608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3" name="等腰三角形 22"/>
          <p:cNvSpPr/>
          <p:nvPr/>
        </p:nvSpPr>
        <p:spPr>
          <a:xfrm rot="16200000" flipH="1">
            <a:off x="10527441" y="1431595"/>
            <a:ext cx="1787853" cy="15412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4" name="等腰三角形 23"/>
          <p:cNvSpPr/>
          <p:nvPr/>
        </p:nvSpPr>
        <p:spPr>
          <a:xfrm rot="16200000" flipH="1">
            <a:off x="11636489" y="2161417"/>
            <a:ext cx="596655" cy="514358"/>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5" name="等腰三角形 24"/>
          <p:cNvSpPr/>
          <p:nvPr/>
        </p:nvSpPr>
        <p:spPr>
          <a:xfrm rot="16200000" flipH="1">
            <a:off x="11871452" y="3701877"/>
            <a:ext cx="344288" cy="29680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6" name="等腰三角形 25"/>
          <p:cNvSpPr/>
          <p:nvPr/>
        </p:nvSpPr>
        <p:spPr>
          <a:xfrm rot="16200000" flipH="1">
            <a:off x="11474065" y="4192203"/>
            <a:ext cx="771113" cy="6647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7" name="等腰三角形 26"/>
          <p:cNvSpPr/>
          <p:nvPr/>
        </p:nvSpPr>
        <p:spPr>
          <a:xfrm rot="16200000" flipH="1">
            <a:off x="10538525" y="3607050"/>
            <a:ext cx="1023944" cy="88271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8" name="等腰三角形 27"/>
          <p:cNvSpPr/>
          <p:nvPr/>
        </p:nvSpPr>
        <p:spPr>
          <a:xfrm rot="16200000" flipH="1">
            <a:off x="9028672" y="2596688"/>
            <a:ext cx="1023944" cy="88271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33" name="文本框 32"/>
          <p:cNvSpPr txBox="1"/>
          <p:nvPr/>
        </p:nvSpPr>
        <p:spPr>
          <a:xfrm>
            <a:off x="3623567" y="3333762"/>
            <a:ext cx="5475722" cy="369332"/>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lvl="0" algn="dist">
              <a:defRPr/>
            </a:pPr>
            <a:r>
              <a:rPr lang="en-US" altLang="zh-CN"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Letters of Invitations</a:t>
            </a:r>
            <a:r>
              <a:rPr lang="zh-CN" altLang="zh-CN"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a:t>
            </a:r>
            <a:r>
              <a:rPr lang="en-US" altLang="zh-CN"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3</a:t>
            </a:r>
            <a:r>
              <a:rPr lang="zh-CN" altLang="zh-CN"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a:t>
            </a:r>
            <a:endParaRPr kumimoji="0" lang="zh-CN" altLang="en-US" sz="3600" b="1" i="0" u="none" strike="noStrike" kern="1200" normalizeH="0" baseline="0" noProof="0" dirty="0">
              <a:ln w="10160">
                <a:solidFill>
                  <a:schemeClr val="accent5"/>
                </a:solidFill>
                <a:prstDash val="solid"/>
              </a:ln>
              <a:solidFill>
                <a:srgbClr val="FFFFFF"/>
              </a:solidFill>
              <a:effectLst>
                <a:outerShdw blurRad="38100" dist="22860" dir="5400000" algn="tl" rotWithShape="0">
                  <a:srgbClr val="000000">
                    <a:alpha val="30000"/>
                  </a:srgbClr>
                </a:outerShdw>
              </a:effectLst>
              <a:uLnTx/>
              <a:uFillTx/>
            </a:endParaRPr>
          </a:p>
        </p:txBody>
      </p:sp>
      <p:sp>
        <p:nvSpPr>
          <p:cNvPr id="129" name="任意多边形: 形状 128"/>
          <p:cNvSpPr/>
          <p:nvPr/>
        </p:nvSpPr>
        <p:spPr>
          <a:xfrm>
            <a:off x="-1" y="6034420"/>
            <a:ext cx="12177077" cy="1156129"/>
          </a:xfrm>
          <a:custGeom>
            <a:avLst/>
            <a:gdLst>
              <a:gd name="connsiteX0" fmla="*/ 1026217 w 12177077"/>
              <a:gd name="connsiteY0" fmla="*/ 74 h 1156129"/>
              <a:gd name="connsiteX1" fmla="*/ 2365830 w 12177077"/>
              <a:gd name="connsiteY1" fmla="*/ 310327 h 1156129"/>
              <a:gd name="connsiteX2" fmla="*/ 3410858 w 12177077"/>
              <a:gd name="connsiteY2" fmla="*/ 63584 h 1156129"/>
              <a:gd name="connsiteX3" fmla="*/ 4876803 w 12177077"/>
              <a:gd name="connsiteY3" fmla="*/ 353870 h 1156129"/>
              <a:gd name="connsiteX4" fmla="*/ 6487887 w 12177077"/>
              <a:gd name="connsiteY4" fmla="*/ 34555 h 1156129"/>
              <a:gd name="connsiteX5" fmla="*/ 7765144 w 12177077"/>
              <a:gd name="connsiteY5" fmla="*/ 397412 h 1156129"/>
              <a:gd name="connsiteX6" fmla="*/ 9158515 w 12177077"/>
              <a:gd name="connsiteY6" fmla="*/ 49070 h 1156129"/>
              <a:gd name="connsiteX7" fmla="*/ 10566401 w 12177077"/>
              <a:gd name="connsiteY7" fmla="*/ 411927 h 1156129"/>
              <a:gd name="connsiteX8" fmla="*/ 11771087 w 12177077"/>
              <a:gd name="connsiteY8" fmla="*/ 78098 h 1156129"/>
              <a:gd name="connsiteX9" fmla="*/ 12079062 w 12177077"/>
              <a:gd name="connsiteY9" fmla="*/ 93974 h 1156129"/>
              <a:gd name="connsiteX10" fmla="*/ 12177077 w 12177077"/>
              <a:gd name="connsiteY10" fmla="*/ 108563 h 1156129"/>
              <a:gd name="connsiteX11" fmla="*/ 12177077 w 12177077"/>
              <a:gd name="connsiteY11" fmla="*/ 1156129 h 1156129"/>
              <a:gd name="connsiteX12" fmla="*/ 0 w 12177077"/>
              <a:gd name="connsiteY12" fmla="*/ 1156129 h 1156129"/>
              <a:gd name="connsiteX13" fmla="*/ 0 w 12177077"/>
              <a:gd name="connsiteY13" fmla="*/ 288586 h 1156129"/>
              <a:gd name="connsiteX14" fmla="*/ 237162 w 12177077"/>
              <a:gd name="connsiteY14" fmla="*/ 194496 h 1156129"/>
              <a:gd name="connsiteX15" fmla="*/ 928915 w 12177077"/>
              <a:gd name="connsiteY15" fmla="*/ 5527 h 1156129"/>
              <a:gd name="connsiteX16" fmla="*/ 1026217 w 12177077"/>
              <a:gd name="connsiteY16" fmla="*/ 74 h 11561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177077" h="1156129">
                <a:moveTo>
                  <a:pt x="1026217" y="74"/>
                </a:moveTo>
                <a:cubicBezTo>
                  <a:pt x="1511556" y="-5472"/>
                  <a:pt x="1978027" y="301256"/>
                  <a:pt x="2365830" y="310327"/>
                </a:cubicBezTo>
                <a:cubicBezTo>
                  <a:pt x="2779487" y="320003"/>
                  <a:pt x="2992363" y="56327"/>
                  <a:pt x="3410858" y="63584"/>
                </a:cubicBezTo>
                <a:cubicBezTo>
                  <a:pt x="3829353" y="70841"/>
                  <a:pt x="4363965" y="358708"/>
                  <a:pt x="4876803" y="353870"/>
                </a:cubicBezTo>
                <a:cubicBezTo>
                  <a:pt x="5389639" y="349032"/>
                  <a:pt x="6006497" y="27298"/>
                  <a:pt x="6487887" y="34555"/>
                </a:cubicBezTo>
                <a:cubicBezTo>
                  <a:pt x="6969277" y="41812"/>
                  <a:pt x="7320039" y="394993"/>
                  <a:pt x="7765144" y="397412"/>
                </a:cubicBezTo>
                <a:cubicBezTo>
                  <a:pt x="8210249" y="399831"/>
                  <a:pt x="8691639" y="46651"/>
                  <a:pt x="9158515" y="49070"/>
                </a:cubicBezTo>
                <a:cubicBezTo>
                  <a:pt x="9625391" y="51489"/>
                  <a:pt x="10130972" y="407089"/>
                  <a:pt x="10566401" y="411927"/>
                </a:cubicBezTo>
                <a:cubicBezTo>
                  <a:pt x="11001830" y="416765"/>
                  <a:pt x="11384039" y="87774"/>
                  <a:pt x="11771087" y="78098"/>
                </a:cubicBezTo>
                <a:cubicBezTo>
                  <a:pt x="11867849" y="75679"/>
                  <a:pt x="11972775" y="81425"/>
                  <a:pt x="12079062" y="93974"/>
                </a:cubicBezTo>
                <a:lnTo>
                  <a:pt x="12177077" y="108563"/>
                </a:lnTo>
                <a:lnTo>
                  <a:pt x="12177077" y="1156129"/>
                </a:lnTo>
                <a:lnTo>
                  <a:pt x="0" y="1156129"/>
                </a:lnTo>
                <a:lnTo>
                  <a:pt x="0" y="288586"/>
                </a:lnTo>
                <a:lnTo>
                  <a:pt x="237162" y="194496"/>
                </a:lnTo>
                <a:cubicBezTo>
                  <a:pt x="485436" y="101231"/>
                  <a:pt x="733880" y="25484"/>
                  <a:pt x="928915" y="5527"/>
                </a:cubicBezTo>
                <a:cubicBezTo>
                  <a:pt x="961421" y="2201"/>
                  <a:pt x="993861" y="444"/>
                  <a:pt x="1026217" y="74"/>
                </a:cubicBezTo>
                <a:close/>
              </a:path>
            </a:pathLst>
          </a:custGeom>
          <a:gradFill flip="none" rotWithShape="1">
            <a:gsLst>
              <a:gs pos="0">
                <a:srgbClr val="5AD9FC">
                  <a:alpha val="0"/>
                </a:srgbClr>
              </a:gs>
              <a:gs pos="100000">
                <a:srgbClr val="0361D3">
                  <a:alpha val="34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rgbClr val="FFFFFF"/>
              </a:solidFill>
              <a:latin typeface="Arial" panose="020B0604020202020204"/>
              <a:ea typeface="微软雅黑" panose="020B0503020204020204" pitchFamily="34" charset="-122"/>
            </a:endParaRPr>
          </a:p>
        </p:txBody>
      </p:sp>
      <p:sp>
        <p:nvSpPr>
          <p:cNvPr id="130" name="任意多边形: 形状 129"/>
          <p:cNvSpPr/>
          <p:nvPr/>
        </p:nvSpPr>
        <p:spPr>
          <a:xfrm>
            <a:off x="-1" y="6150818"/>
            <a:ext cx="12177077" cy="1156129"/>
          </a:xfrm>
          <a:custGeom>
            <a:avLst/>
            <a:gdLst>
              <a:gd name="connsiteX0" fmla="*/ 1026217 w 12177077"/>
              <a:gd name="connsiteY0" fmla="*/ 74 h 1156129"/>
              <a:gd name="connsiteX1" fmla="*/ 2365830 w 12177077"/>
              <a:gd name="connsiteY1" fmla="*/ 310327 h 1156129"/>
              <a:gd name="connsiteX2" fmla="*/ 3410858 w 12177077"/>
              <a:gd name="connsiteY2" fmla="*/ 63584 h 1156129"/>
              <a:gd name="connsiteX3" fmla="*/ 4876803 w 12177077"/>
              <a:gd name="connsiteY3" fmla="*/ 353870 h 1156129"/>
              <a:gd name="connsiteX4" fmla="*/ 6487887 w 12177077"/>
              <a:gd name="connsiteY4" fmla="*/ 34555 h 1156129"/>
              <a:gd name="connsiteX5" fmla="*/ 7765144 w 12177077"/>
              <a:gd name="connsiteY5" fmla="*/ 397412 h 1156129"/>
              <a:gd name="connsiteX6" fmla="*/ 9158515 w 12177077"/>
              <a:gd name="connsiteY6" fmla="*/ 49070 h 1156129"/>
              <a:gd name="connsiteX7" fmla="*/ 10566401 w 12177077"/>
              <a:gd name="connsiteY7" fmla="*/ 411927 h 1156129"/>
              <a:gd name="connsiteX8" fmla="*/ 11771087 w 12177077"/>
              <a:gd name="connsiteY8" fmla="*/ 78098 h 1156129"/>
              <a:gd name="connsiteX9" fmla="*/ 12079062 w 12177077"/>
              <a:gd name="connsiteY9" fmla="*/ 93974 h 1156129"/>
              <a:gd name="connsiteX10" fmla="*/ 12177077 w 12177077"/>
              <a:gd name="connsiteY10" fmla="*/ 108563 h 1156129"/>
              <a:gd name="connsiteX11" fmla="*/ 12177077 w 12177077"/>
              <a:gd name="connsiteY11" fmla="*/ 1156129 h 1156129"/>
              <a:gd name="connsiteX12" fmla="*/ 0 w 12177077"/>
              <a:gd name="connsiteY12" fmla="*/ 1156129 h 1156129"/>
              <a:gd name="connsiteX13" fmla="*/ 0 w 12177077"/>
              <a:gd name="connsiteY13" fmla="*/ 288586 h 1156129"/>
              <a:gd name="connsiteX14" fmla="*/ 237162 w 12177077"/>
              <a:gd name="connsiteY14" fmla="*/ 194496 h 1156129"/>
              <a:gd name="connsiteX15" fmla="*/ 928915 w 12177077"/>
              <a:gd name="connsiteY15" fmla="*/ 5527 h 1156129"/>
              <a:gd name="connsiteX16" fmla="*/ 1026217 w 12177077"/>
              <a:gd name="connsiteY16" fmla="*/ 74 h 11561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177077" h="1156129">
                <a:moveTo>
                  <a:pt x="1026217" y="74"/>
                </a:moveTo>
                <a:cubicBezTo>
                  <a:pt x="1511556" y="-5472"/>
                  <a:pt x="1978027" y="301256"/>
                  <a:pt x="2365830" y="310327"/>
                </a:cubicBezTo>
                <a:cubicBezTo>
                  <a:pt x="2779487" y="320003"/>
                  <a:pt x="2992363" y="56327"/>
                  <a:pt x="3410858" y="63584"/>
                </a:cubicBezTo>
                <a:cubicBezTo>
                  <a:pt x="3829353" y="70841"/>
                  <a:pt x="4363965" y="358708"/>
                  <a:pt x="4876803" y="353870"/>
                </a:cubicBezTo>
                <a:cubicBezTo>
                  <a:pt x="5389639" y="349032"/>
                  <a:pt x="6006497" y="27298"/>
                  <a:pt x="6487887" y="34555"/>
                </a:cubicBezTo>
                <a:cubicBezTo>
                  <a:pt x="6969277" y="41812"/>
                  <a:pt x="7320039" y="394993"/>
                  <a:pt x="7765144" y="397412"/>
                </a:cubicBezTo>
                <a:cubicBezTo>
                  <a:pt x="8210249" y="399831"/>
                  <a:pt x="8691639" y="46651"/>
                  <a:pt x="9158515" y="49070"/>
                </a:cubicBezTo>
                <a:cubicBezTo>
                  <a:pt x="9625391" y="51489"/>
                  <a:pt x="10130972" y="407089"/>
                  <a:pt x="10566401" y="411927"/>
                </a:cubicBezTo>
                <a:cubicBezTo>
                  <a:pt x="11001830" y="416765"/>
                  <a:pt x="11384039" y="87774"/>
                  <a:pt x="11771087" y="78098"/>
                </a:cubicBezTo>
                <a:cubicBezTo>
                  <a:pt x="11867849" y="75679"/>
                  <a:pt x="11972775" y="81425"/>
                  <a:pt x="12079062" y="93974"/>
                </a:cubicBezTo>
                <a:lnTo>
                  <a:pt x="12177077" y="108563"/>
                </a:lnTo>
                <a:lnTo>
                  <a:pt x="12177077" y="1156129"/>
                </a:lnTo>
                <a:lnTo>
                  <a:pt x="0" y="1156129"/>
                </a:lnTo>
                <a:lnTo>
                  <a:pt x="0" y="288586"/>
                </a:lnTo>
                <a:lnTo>
                  <a:pt x="237162" y="194496"/>
                </a:lnTo>
                <a:cubicBezTo>
                  <a:pt x="485436" y="101231"/>
                  <a:pt x="733880" y="25484"/>
                  <a:pt x="928915" y="5527"/>
                </a:cubicBezTo>
                <a:cubicBezTo>
                  <a:pt x="961421" y="2201"/>
                  <a:pt x="993861" y="444"/>
                  <a:pt x="1026217" y="74"/>
                </a:cubicBezTo>
                <a:close/>
              </a:path>
            </a:pathLst>
          </a:custGeom>
          <a:gradFill flip="none" rotWithShape="1">
            <a:gsLst>
              <a:gs pos="0">
                <a:srgbClr val="5AD9FC">
                  <a:alpha val="0"/>
                </a:srgbClr>
              </a:gs>
              <a:gs pos="100000">
                <a:srgbClr val="0361D3">
                  <a:alpha val="34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rgbClr val="FFFFFF"/>
              </a:solidFill>
              <a:latin typeface="Arial" panose="020B0604020202020204"/>
              <a:ea typeface="微软雅黑" panose="020B0503020204020204" pitchFamily="34" charset="-122"/>
            </a:endParaRPr>
          </a:p>
        </p:txBody>
      </p:sp>
      <p:sp>
        <p:nvSpPr>
          <p:cNvPr id="131" name="任意多边形: 形状 130"/>
          <p:cNvSpPr/>
          <p:nvPr/>
        </p:nvSpPr>
        <p:spPr>
          <a:xfrm>
            <a:off x="-1" y="6267440"/>
            <a:ext cx="12177077" cy="1156129"/>
          </a:xfrm>
          <a:custGeom>
            <a:avLst/>
            <a:gdLst>
              <a:gd name="connsiteX0" fmla="*/ 1026217 w 12177077"/>
              <a:gd name="connsiteY0" fmla="*/ 74 h 1156129"/>
              <a:gd name="connsiteX1" fmla="*/ 2365830 w 12177077"/>
              <a:gd name="connsiteY1" fmla="*/ 310327 h 1156129"/>
              <a:gd name="connsiteX2" fmla="*/ 3410858 w 12177077"/>
              <a:gd name="connsiteY2" fmla="*/ 63584 h 1156129"/>
              <a:gd name="connsiteX3" fmla="*/ 4876803 w 12177077"/>
              <a:gd name="connsiteY3" fmla="*/ 353870 h 1156129"/>
              <a:gd name="connsiteX4" fmla="*/ 6487887 w 12177077"/>
              <a:gd name="connsiteY4" fmla="*/ 34555 h 1156129"/>
              <a:gd name="connsiteX5" fmla="*/ 7765144 w 12177077"/>
              <a:gd name="connsiteY5" fmla="*/ 397412 h 1156129"/>
              <a:gd name="connsiteX6" fmla="*/ 9158515 w 12177077"/>
              <a:gd name="connsiteY6" fmla="*/ 49070 h 1156129"/>
              <a:gd name="connsiteX7" fmla="*/ 10566401 w 12177077"/>
              <a:gd name="connsiteY7" fmla="*/ 411927 h 1156129"/>
              <a:gd name="connsiteX8" fmla="*/ 11771087 w 12177077"/>
              <a:gd name="connsiteY8" fmla="*/ 78098 h 1156129"/>
              <a:gd name="connsiteX9" fmla="*/ 12079062 w 12177077"/>
              <a:gd name="connsiteY9" fmla="*/ 93974 h 1156129"/>
              <a:gd name="connsiteX10" fmla="*/ 12177077 w 12177077"/>
              <a:gd name="connsiteY10" fmla="*/ 108563 h 1156129"/>
              <a:gd name="connsiteX11" fmla="*/ 12177077 w 12177077"/>
              <a:gd name="connsiteY11" fmla="*/ 1156129 h 1156129"/>
              <a:gd name="connsiteX12" fmla="*/ 0 w 12177077"/>
              <a:gd name="connsiteY12" fmla="*/ 1156129 h 1156129"/>
              <a:gd name="connsiteX13" fmla="*/ 0 w 12177077"/>
              <a:gd name="connsiteY13" fmla="*/ 288586 h 1156129"/>
              <a:gd name="connsiteX14" fmla="*/ 237162 w 12177077"/>
              <a:gd name="connsiteY14" fmla="*/ 194496 h 1156129"/>
              <a:gd name="connsiteX15" fmla="*/ 928915 w 12177077"/>
              <a:gd name="connsiteY15" fmla="*/ 5527 h 1156129"/>
              <a:gd name="connsiteX16" fmla="*/ 1026217 w 12177077"/>
              <a:gd name="connsiteY16" fmla="*/ 74 h 11561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177077" h="1156129">
                <a:moveTo>
                  <a:pt x="1026217" y="74"/>
                </a:moveTo>
                <a:cubicBezTo>
                  <a:pt x="1511556" y="-5472"/>
                  <a:pt x="1978027" y="301256"/>
                  <a:pt x="2365830" y="310327"/>
                </a:cubicBezTo>
                <a:cubicBezTo>
                  <a:pt x="2779487" y="320003"/>
                  <a:pt x="2992363" y="56327"/>
                  <a:pt x="3410858" y="63584"/>
                </a:cubicBezTo>
                <a:cubicBezTo>
                  <a:pt x="3829353" y="70841"/>
                  <a:pt x="4363965" y="358708"/>
                  <a:pt x="4876803" y="353870"/>
                </a:cubicBezTo>
                <a:cubicBezTo>
                  <a:pt x="5389639" y="349032"/>
                  <a:pt x="6006497" y="27298"/>
                  <a:pt x="6487887" y="34555"/>
                </a:cubicBezTo>
                <a:cubicBezTo>
                  <a:pt x="6969277" y="41812"/>
                  <a:pt x="7320039" y="394993"/>
                  <a:pt x="7765144" y="397412"/>
                </a:cubicBezTo>
                <a:cubicBezTo>
                  <a:pt x="8210249" y="399831"/>
                  <a:pt x="8691639" y="46651"/>
                  <a:pt x="9158515" y="49070"/>
                </a:cubicBezTo>
                <a:cubicBezTo>
                  <a:pt x="9625391" y="51489"/>
                  <a:pt x="10130972" y="407089"/>
                  <a:pt x="10566401" y="411927"/>
                </a:cubicBezTo>
                <a:cubicBezTo>
                  <a:pt x="11001830" y="416765"/>
                  <a:pt x="11384039" y="87774"/>
                  <a:pt x="11771087" y="78098"/>
                </a:cubicBezTo>
                <a:cubicBezTo>
                  <a:pt x="11867849" y="75679"/>
                  <a:pt x="11972775" y="81425"/>
                  <a:pt x="12079062" y="93974"/>
                </a:cubicBezTo>
                <a:lnTo>
                  <a:pt x="12177077" y="108563"/>
                </a:lnTo>
                <a:lnTo>
                  <a:pt x="12177077" y="1156129"/>
                </a:lnTo>
                <a:lnTo>
                  <a:pt x="0" y="1156129"/>
                </a:lnTo>
                <a:lnTo>
                  <a:pt x="0" y="288586"/>
                </a:lnTo>
                <a:lnTo>
                  <a:pt x="237162" y="194496"/>
                </a:lnTo>
                <a:cubicBezTo>
                  <a:pt x="485436" y="101231"/>
                  <a:pt x="733880" y="25484"/>
                  <a:pt x="928915" y="5527"/>
                </a:cubicBezTo>
                <a:cubicBezTo>
                  <a:pt x="961421" y="2201"/>
                  <a:pt x="993861" y="444"/>
                  <a:pt x="1026217" y="74"/>
                </a:cubicBezTo>
                <a:close/>
              </a:path>
            </a:pathLst>
          </a:custGeom>
          <a:gradFill flip="none" rotWithShape="1">
            <a:gsLst>
              <a:gs pos="0">
                <a:srgbClr val="5AD9FC">
                  <a:alpha val="0"/>
                </a:srgbClr>
              </a:gs>
              <a:gs pos="100000">
                <a:srgbClr val="0361D3">
                  <a:alpha val="34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dirty="0">
              <a:solidFill>
                <a:srgbClr val="FFFFFF"/>
              </a:solidFill>
              <a:latin typeface="Arial" panose="020B0604020202020204"/>
              <a:ea typeface="微软雅黑" panose="020B0503020204020204" pitchFamily="34" charset="-122"/>
            </a:endParaRPr>
          </a:p>
        </p:txBody>
      </p:sp>
      <p:cxnSp>
        <p:nvCxnSpPr>
          <p:cNvPr id="133" name="直接连接符 132"/>
          <p:cNvCxnSpPr/>
          <p:nvPr/>
        </p:nvCxnSpPr>
        <p:spPr>
          <a:xfrm flipH="1">
            <a:off x="4977593" y="483512"/>
            <a:ext cx="982902" cy="982902"/>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34" name="直接连接符 133"/>
          <p:cNvCxnSpPr/>
          <p:nvPr/>
        </p:nvCxnSpPr>
        <p:spPr>
          <a:xfrm flipH="1">
            <a:off x="6303590" y="622817"/>
            <a:ext cx="1221056" cy="1221056"/>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35" name="直接连接符 134"/>
          <p:cNvCxnSpPr/>
          <p:nvPr/>
        </p:nvCxnSpPr>
        <p:spPr>
          <a:xfrm flipH="1">
            <a:off x="9427163" y="183672"/>
            <a:ext cx="982902" cy="982902"/>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36" name="直接连接符 135"/>
          <p:cNvCxnSpPr/>
          <p:nvPr/>
        </p:nvCxnSpPr>
        <p:spPr>
          <a:xfrm flipH="1">
            <a:off x="8321990" y="866509"/>
            <a:ext cx="415877" cy="415877"/>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37" name="直接连接符 136"/>
          <p:cNvCxnSpPr/>
          <p:nvPr/>
        </p:nvCxnSpPr>
        <p:spPr>
          <a:xfrm flipH="1">
            <a:off x="2989748" y="1074447"/>
            <a:ext cx="700873" cy="700873"/>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38" name="直接连接符 137"/>
          <p:cNvCxnSpPr/>
          <p:nvPr/>
        </p:nvCxnSpPr>
        <p:spPr>
          <a:xfrm flipH="1">
            <a:off x="3524081" y="4300767"/>
            <a:ext cx="680060" cy="680060"/>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39" name="直接连接符 138"/>
          <p:cNvCxnSpPr/>
          <p:nvPr/>
        </p:nvCxnSpPr>
        <p:spPr>
          <a:xfrm flipH="1">
            <a:off x="5720118" y="3777520"/>
            <a:ext cx="982902" cy="982902"/>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40" name="直接连接符 139"/>
          <p:cNvCxnSpPr/>
          <p:nvPr/>
        </p:nvCxnSpPr>
        <p:spPr>
          <a:xfrm flipH="1">
            <a:off x="7384314" y="3689349"/>
            <a:ext cx="603542" cy="603542"/>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46" name="直接连接符 145"/>
          <p:cNvCxnSpPr/>
          <p:nvPr/>
        </p:nvCxnSpPr>
        <p:spPr>
          <a:xfrm flipH="1">
            <a:off x="9427163" y="4524722"/>
            <a:ext cx="612884" cy="612884"/>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sp>
        <p:nvSpPr>
          <p:cNvPr id="14" name="文本框 13"/>
          <p:cNvSpPr txBox="1"/>
          <p:nvPr/>
        </p:nvSpPr>
        <p:spPr>
          <a:xfrm>
            <a:off x="2883030" y="1676256"/>
            <a:ext cx="6671546" cy="923330"/>
          </a:xfrm>
          <a:prstGeom prst="rect">
            <a:avLst/>
          </a:prstGeom>
          <a:noFill/>
        </p:spPr>
        <p:txBody>
          <a:bodyPr wrap="square" rtlCol="0">
            <a:spAutoFit/>
          </a:bodyPr>
          <a:lstStyle/>
          <a:p>
            <a:pPr marL="342900" lvl="0" indent="-342900" algn="ctr">
              <a:buFont typeface="Wingdings" panose="05000000000000000000" pitchFamily="2" charset="2"/>
              <a:buChar char=""/>
            </a:pPr>
            <a:r>
              <a:rPr lang="zh-CN" altLang="zh-CN" sz="5400" b="1" kern="0" spc="25"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邀请信</a:t>
            </a:r>
            <a:r>
              <a:rPr lang="zh-CN" altLang="zh-CN" sz="5400" b="1" kern="0" spc="25"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参考范文</a:t>
            </a:r>
            <a:endParaRPr lang="zh-CN" altLang="zh-CN" sz="54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62" name="组合 61"/>
          <p:cNvGrpSpPr/>
          <p:nvPr/>
        </p:nvGrpSpPr>
        <p:grpSpPr>
          <a:xfrm>
            <a:off x="3981241" y="1728753"/>
            <a:ext cx="342776" cy="342776"/>
            <a:chOff x="3300742" y="531547"/>
            <a:chExt cx="878349" cy="878349"/>
          </a:xfrm>
        </p:grpSpPr>
        <p:sp>
          <p:nvSpPr>
            <p:cNvPr id="63" name="椭圆 62"/>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4" name="椭圆 63"/>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5" name="椭圆 64"/>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02" name="组合 101"/>
          <p:cNvGrpSpPr/>
          <p:nvPr/>
        </p:nvGrpSpPr>
        <p:grpSpPr>
          <a:xfrm>
            <a:off x="4689619" y="1704581"/>
            <a:ext cx="342776" cy="342776"/>
            <a:chOff x="3300742" y="531547"/>
            <a:chExt cx="878349" cy="878349"/>
          </a:xfrm>
        </p:grpSpPr>
        <p:sp>
          <p:nvSpPr>
            <p:cNvPr id="103" name="椭圆 102"/>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4" name="椭圆 103"/>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5" name="椭圆 104"/>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8" name="组合 57"/>
          <p:cNvGrpSpPr/>
          <p:nvPr/>
        </p:nvGrpSpPr>
        <p:grpSpPr>
          <a:xfrm>
            <a:off x="7526079" y="1853106"/>
            <a:ext cx="342776" cy="342776"/>
            <a:chOff x="3300742" y="531547"/>
            <a:chExt cx="878349" cy="878349"/>
          </a:xfrm>
        </p:grpSpPr>
        <p:sp>
          <p:nvSpPr>
            <p:cNvPr id="59" name="椭圆 58"/>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椭圆 59"/>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1" name="椭圆 60"/>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06" name="组合 105"/>
          <p:cNvGrpSpPr/>
          <p:nvPr/>
        </p:nvGrpSpPr>
        <p:grpSpPr>
          <a:xfrm>
            <a:off x="6972917" y="1947227"/>
            <a:ext cx="342776" cy="342776"/>
            <a:chOff x="3300742" y="531547"/>
            <a:chExt cx="878349" cy="878349"/>
          </a:xfrm>
        </p:grpSpPr>
        <p:sp>
          <p:nvSpPr>
            <p:cNvPr id="107" name="椭圆 106"/>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8" name="椭圆 107"/>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9" name="椭圆 108"/>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10" name="组合 109"/>
          <p:cNvGrpSpPr/>
          <p:nvPr/>
        </p:nvGrpSpPr>
        <p:grpSpPr>
          <a:xfrm>
            <a:off x="5677994" y="2120268"/>
            <a:ext cx="342776" cy="342776"/>
            <a:chOff x="3300742" y="531547"/>
            <a:chExt cx="878349" cy="878349"/>
          </a:xfrm>
        </p:grpSpPr>
        <p:sp>
          <p:nvSpPr>
            <p:cNvPr id="111" name="椭圆 110"/>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2" name="椭圆 111"/>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3" name="椭圆 112"/>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66" name="组合 65"/>
          <p:cNvGrpSpPr/>
          <p:nvPr/>
        </p:nvGrpSpPr>
        <p:grpSpPr>
          <a:xfrm>
            <a:off x="6472690" y="1761018"/>
            <a:ext cx="342776" cy="342776"/>
            <a:chOff x="3300742" y="531547"/>
            <a:chExt cx="878349" cy="878349"/>
          </a:xfrm>
        </p:grpSpPr>
        <p:sp>
          <p:nvSpPr>
            <p:cNvPr id="67" name="椭圆 66"/>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8" name="椭圆 67"/>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9" name="椭圆 68"/>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70" name="组合 69"/>
          <p:cNvGrpSpPr/>
          <p:nvPr/>
        </p:nvGrpSpPr>
        <p:grpSpPr>
          <a:xfrm>
            <a:off x="8378359" y="1705543"/>
            <a:ext cx="342776" cy="342776"/>
            <a:chOff x="3300742" y="531547"/>
            <a:chExt cx="878349" cy="878349"/>
          </a:xfrm>
        </p:grpSpPr>
        <p:sp>
          <p:nvSpPr>
            <p:cNvPr id="71" name="椭圆 70"/>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 name="椭圆 71"/>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椭圆 72"/>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mc:AlternateContent xmlns:mc="http://schemas.openxmlformats.org/markup-compatibility/2006">
    <mc:Choice xmlns:p14="http://schemas.microsoft.com/office/powerpoint/2010/main" Requires="p14">
      <p:transition spd="slow" p14:dur="1400" advTm="0">
        <p14:ripple/>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31"/>
                                        </p:tgtEl>
                                        <p:attrNameLst>
                                          <p:attrName>style.visibility</p:attrName>
                                        </p:attrNameLst>
                                      </p:cBhvr>
                                      <p:to>
                                        <p:strVal val="visible"/>
                                      </p:to>
                                    </p:set>
                                    <p:anim calcmode="lin" valueType="num">
                                      <p:cBhvr additive="base">
                                        <p:cTn id="7" dur="500" fill="hold"/>
                                        <p:tgtEl>
                                          <p:spTgt spid="131"/>
                                        </p:tgtEl>
                                        <p:attrNameLst>
                                          <p:attrName>ppt_x</p:attrName>
                                        </p:attrNameLst>
                                      </p:cBhvr>
                                      <p:tavLst>
                                        <p:tav tm="0">
                                          <p:val>
                                            <p:strVal val="#ppt_x"/>
                                          </p:val>
                                        </p:tav>
                                        <p:tav tm="100000">
                                          <p:val>
                                            <p:strVal val="#ppt_x"/>
                                          </p:val>
                                        </p:tav>
                                      </p:tavLst>
                                    </p:anim>
                                    <p:anim calcmode="lin" valueType="num">
                                      <p:cBhvr additive="base">
                                        <p:cTn id="8" dur="500" fill="hold"/>
                                        <p:tgtEl>
                                          <p:spTgt spid="13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30"/>
                                        </p:tgtEl>
                                        <p:attrNameLst>
                                          <p:attrName>style.visibility</p:attrName>
                                        </p:attrNameLst>
                                      </p:cBhvr>
                                      <p:to>
                                        <p:strVal val="visible"/>
                                      </p:to>
                                    </p:set>
                                    <p:anim calcmode="lin" valueType="num">
                                      <p:cBhvr additive="base">
                                        <p:cTn id="11" dur="500" fill="hold"/>
                                        <p:tgtEl>
                                          <p:spTgt spid="130"/>
                                        </p:tgtEl>
                                        <p:attrNameLst>
                                          <p:attrName>ppt_x</p:attrName>
                                        </p:attrNameLst>
                                      </p:cBhvr>
                                      <p:tavLst>
                                        <p:tav tm="0">
                                          <p:val>
                                            <p:strVal val="#ppt_x"/>
                                          </p:val>
                                        </p:tav>
                                        <p:tav tm="100000">
                                          <p:val>
                                            <p:strVal val="#ppt_x"/>
                                          </p:val>
                                        </p:tav>
                                      </p:tavLst>
                                    </p:anim>
                                    <p:anim calcmode="lin" valueType="num">
                                      <p:cBhvr additive="base">
                                        <p:cTn id="12" dur="500" fill="hold"/>
                                        <p:tgtEl>
                                          <p:spTgt spid="130"/>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29"/>
                                        </p:tgtEl>
                                        <p:attrNameLst>
                                          <p:attrName>style.visibility</p:attrName>
                                        </p:attrNameLst>
                                      </p:cBhvr>
                                      <p:to>
                                        <p:strVal val="visible"/>
                                      </p:to>
                                    </p:set>
                                    <p:anim calcmode="lin" valueType="num">
                                      <p:cBhvr additive="base">
                                        <p:cTn id="15" dur="500" fill="hold"/>
                                        <p:tgtEl>
                                          <p:spTgt spid="129"/>
                                        </p:tgtEl>
                                        <p:attrNameLst>
                                          <p:attrName>ppt_x</p:attrName>
                                        </p:attrNameLst>
                                      </p:cBhvr>
                                      <p:tavLst>
                                        <p:tav tm="0">
                                          <p:val>
                                            <p:strVal val="#ppt_x"/>
                                          </p:val>
                                        </p:tav>
                                        <p:tav tm="100000">
                                          <p:val>
                                            <p:strVal val="#ppt_x"/>
                                          </p:val>
                                        </p:tav>
                                      </p:tavLst>
                                    </p:anim>
                                    <p:anim calcmode="lin" valueType="num">
                                      <p:cBhvr additive="base">
                                        <p:cTn id="16" dur="500" fill="hold"/>
                                        <p:tgtEl>
                                          <p:spTgt spid="129"/>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 presetClass="entr" presetSubtype="8" fill="hold" grpId="0" nodeType="afterEffect">
                                  <p:stCondLst>
                                    <p:cond delay="0"/>
                                  </p:stCondLst>
                                  <p:childTnLst>
                                    <p:set>
                                      <p:cBhvr>
                                        <p:cTn id="19" dur="1" fill="hold">
                                          <p:stCondLst>
                                            <p:cond delay="0"/>
                                          </p:stCondLst>
                                        </p:cTn>
                                        <p:tgtEl>
                                          <p:spTgt spid="3"/>
                                        </p:tgtEl>
                                        <p:attrNameLst>
                                          <p:attrName>style.visibility</p:attrName>
                                        </p:attrNameLst>
                                      </p:cBhvr>
                                      <p:to>
                                        <p:strVal val="visible"/>
                                      </p:to>
                                    </p:set>
                                    <p:anim calcmode="lin" valueType="num">
                                      <p:cBhvr additive="base">
                                        <p:cTn id="20" dur="500" fill="hold"/>
                                        <p:tgtEl>
                                          <p:spTgt spid="3"/>
                                        </p:tgtEl>
                                        <p:attrNameLst>
                                          <p:attrName>ppt_x</p:attrName>
                                        </p:attrNameLst>
                                      </p:cBhvr>
                                      <p:tavLst>
                                        <p:tav tm="0">
                                          <p:val>
                                            <p:strVal val="0-#ppt_w/2"/>
                                          </p:val>
                                        </p:tav>
                                        <p:tav tm="100000">
                                          <p:val>
                                            <p:strVal val="#ppt_x"/>
                                          </p:val>
                                        </p:tav>
                                      </p:tavLst>
                                    </p:anim>
                                    <p:anim calcmode="lin" valueType="num">
                                      <p:cBhvr additive="base">
                                        <p:cTn id="21" dur="500" fill="hold"/>
                                        <p:tgtEl>
                                          <p:spTgt spid="3"/>
                                        </p:tgtEl>
                                        <p:attrNameLst>
                                          <p:attrName>ppt_y</p:attrName>
                                        </p:attrNameLst>
                                      </p:cBhvr>
                                      <p:tavLst>
                                        <p:tav tm="0">
                                          <p:val>
                                            <p:strVal val="#ppt_y"/>
                                          </p:val>
                                        </p:tav>
                                        <p:tav tm="100000">
                                          <p:val>
                                            <p:strVal val="#ppt_y"/>
                                          </p:val>
                                        </p:tav>
                                      </p:tavLst>
                                    </p:anim>
                                  </p:childTnLst>
                                </p:cTn>
                              </p:par>
                              <p:par>
                                <p:cTn id="22" presetID="2" presetClass="entr" presetSubtype="8" fill="hold" grpId="0" nodeType="withEffect">
                                  <p:stCondLst>
                                    <p:cond delay="0"/>
                                  </p:stCondLst>
                                  <p:childTnLst>
                                    <p:set>
                                      <p:cBhvr>
                                        <p:cTn id="23" dur="1" fill="hold">
                                          <p:stCondLst>
                                            <p:cond delay="0"/>
                                          </p:stCondLst>
                                        </p:cTn>
                                        <p:tgtEl>
                                          <p:spTgt spid="4"/>
                                        </p:tgtEl>
                                        <p:attrNameLst>
                                          <p:attrName>style.visibility</p:attrName>
                                        </p:attrNameLst>
                                      </p:cBhvr>
                                      <p:to>
                                        <p:strVal val="visible"/>
                                      </p:to>
                                    </p:set>
                                    <p:anim calcmode="lin" valueType="num">
                                      <p:cBhvr additive="base">
                                        <p:cTn id="24" dur="500" fill="hold"/>
                                        <p:tgtEl>
                                          <p:spTgt spid="4"/>
                                        </p:tgtEl>
                                        <p:attrNameLst>
                                          <p:attrName>ppt_x</p:attrName>
                                        </p:attrNameLst>
                                      </p:cBhvr>
                                      <p:tavLst>
                                        <p:tav tm="0">
                                          <p:val>
                                            <p:strVal val="0-#ppt_w/2"/>
                                          </p:val>
                                        </p:tav>
                                        <p:tav tm="100000">
                                          <p:val>
                                            <p:strVal val="#ppt_x"/>
                                          </p:val>
                                        </p:tav>
                                      </p:tavLst>
                                    </p:anim>
                                    <p:anim calcmode="lin" valueType="num">
                                      <p:cBhvr additive="base">
                                        <p:cTn id="25" dur="500" fill="hold"/>
                                        <p:tgtEl>
                                          <p:spTgt spid="4"/>
                                        </p:tgtEl>
                                        <p:attrNameLst>
                                          <p:attrName>ppt_y</p:attrName>
                                        </p:attrNameLst>
                                      </p:cBhvr>
                                      <p:tavLst>
                                        <p:tav tm="0">
                                          <p:val>
                                            <p:strVal val="#ppt_y"/>
                                          </p:val>
                                        </p:tav>
                                        <p:tav tm="100000">
                                          <p:val>
                                            <p:strVal val="#ppt_y"/>
                                          </p:val>
                                        </p:tav>
                                      </p:tavLst>
                                    </p:anim>
                                  </p:childTnLst>
                                </p:cTn>
                              </p:par>
                              <p:par>
                                <p:cTn id="26" presetID="2" presetClass="entr" presetSubtype="8" fill="hold" grpId="0" nodeType="withEffect">
                                  <p:stCondLst>
                                    <p:cond delay="0"/>
                                  </p:stCondLst>
                                  <p:childTnLst>
                                    <p:set>
                                      <p:cBhvr>
                                        <p:cTn id="27" dur="1" fill="hold">
                                          <p:stCondLst>
                                            <p:cond delay="0"/>
                                          </p:stCondLst>
                                        </p:cTn>
                                        <p:tgtEl>
                                          <p:spTgt spid="5"/>
                                        </p:tgtEl>
                                        <p:attrNameLst>
                                          <p:attrName>style.visibility</p:attrName>
                                        </p:attrNameLst>
                                      </p:cBhvr>
                                      <p:to>
                                        <p:strVal val="visible"/>
                                      </p:to>
                                    </p:set>
                                    <p:anim calcmode="lin" valueType="num">
                                      <p:cBhvr additive="base">
                                        <p:cTn id="28" dur="500" fill="hold"/>
                                        <p:tgtEl>
                                          <p:spTgt spid="5"/>
                                        </p:tgtEl>
                                        <p:attrNameLst>
                                          <p:attrName>ppt_x</p:attrName>
                                        </p:attrNameLst>
                                      </p:cBhvr>
                                      <p:tavLst>
                                        <p:tav tm="0">
                                          <p:val>
                                            <p:strVal val="0-#ppt_w/2"/>
                                          </p:val>
                                        </p:tav>
                                        <p:tav tm="100000">
                                          <p:val>
                                            <p:strVal val="#ppt_x"/>
                                          </p:val>
                                        </p:tav>
                                      </p:tavLst>
                                    </p:anim>
                                    <p:anim calcmode="lin" valueType="num">
                                      <p:cBhvr additive="base">
                                        <p:cTn id="29" dur="500" fill="hold"/>
                                        <p:tgtEl>
                                          <p:spTgt spid="5"/>
                                        </p:tgtEl>
                                        <p:attrNameLst>
                                          <p:attrName>ppt_y</p:attrName>
                                        </p:attrNameLst>
                                      </p:cBhvr>
                                      <p:tavLst>
                                        <p:tav tm="0">
                                          <p:val>
                                            <p:strVal val="#ppt_y"/>
                                          </p:val>
                                        </p:tav>
                                        <p:tav tm="100000">
                                          <p:val>
                                            <p:strVal val="#ppt_y"/>
                                          </p:val>
                                        </p:tav>
                                      </p:tavLst>
                                    </p:anim>
                                  </p:childTnLst>
                                </p:cTn>
                              </p:par>
                              <p:par>
                                <p:cTn id="30" presetID="2" presetClass="entr" presetSubtype="8" fill="hold" grpId="0" nodeType="with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additive="base">
                                        <p:cTn id="32" dur="500" fill="hold"/>
                                        <p:tgtEl>
                                          <p:spTgt spid="6"/>
                                        </p:tgtEl>
                                        <p:attrNameLst>
                                          <p:attrName>ppt_x</p:attrName>
                                        </p:attrNameLst>
                                      </p:cBhvr>
                                      <p:tavLst>
                                        <p:tav tm="0">
                                          <p:val>
                                            <p:strVal val="0-#ppt_w/2"/>
                                          </p:val>
                                        </p:tav>
                                        <p:tav tm="100000">
                                          <p:val>
                                            <p:strVal val="#ppt_x"/>
                                          </p:val>
                                        </p:tav>
                                      </p:tavLst>
                                    </p:anim>
                                    <p:anim calcmode="lin" valueType="num">
                                      <p:cBhvr additive="base">
                                        <p:cTn id="33" dur="500" fill="hold"/>
                                        <p:tgtEl>
                                          <p:spTgt spid="6"/>
                                        </p:tgtEl>
                                        <p:attrNameLst>
                                          <p:attrName>ppt_y</p:attrName>
                                        </p:attrNameLst>
                                      </p:cBhvr>
                                      <p:tavLst>
                                        <p:tav tm="0">
                                          <p:val>
                                            <p:strVal val="#ppt_y"/>
                                          </p:val>
                                        </p:tav>
                                        <p:tav tm="100000">
                                          <p:val>
                                            <p:strVal val="#ppt_y"/>
                                          </p:val>
                                        </p:tav>
                                      </p:tavLst>
                                    </p:anim>
                                  </p:childTnLst>
                                </p:cTn>
                              </p:par>
                              <p:par>
                                <p:cTn id="34" presetID="2" presetClass="entr" presetSubtype="8" fill="hold" grpId="0" nodeType="withEffect">
                                  <p:stCondLst>
                                    <p:cond delay="0"/>
                                  </p:stCondLst>
                                  <p:childTnLst>
                                    <p:set>
                                      <p:cBhvr>
                                        <p:cTn id="35" dur="1" fill="hold">
                                          <p:stCondLst>
                                            <p:cond delay="0"/>
                                          </p:stCondLst>
                                        </p:cTn>
                                        <p:tgtEl>
                                          <p:spTgt spid="7"/>
                                        </p:tgtEl>
                                        <p:attrNameLst>
                                          <p:attrName>style.visibility</p:attrName>
                                        </p:attrNameLst>
                                      </p:cBhvr>
                                      <p:to>
                                        <p:strVal val="visible"/>
                                      </p:to>
                                    </p:set>
                                    <p:anim calcmode="lin" valueType="num">
                                      <p:cBhvr additive="base">
                                        <p:cTn id="36" dur="500" fill="hold"/>
                                        <p:tgtEl>
                                          <p:spTgt spid="7"/>
                                        </p:tgtEl>
                                        <p:attrNameLst>
                                          <p:attrName>ppt_x</p:attrName>
                                        </p:attrNameLst>
                                      </p:cBhvr>
                                      <p:tavLst>
                                        <p:tav tm="0">
                                          <p:val>
                                            <p:strVal val="0-#ppt_w/2"/>
                                          </p:val>
                                        </p:tav>
                                        <p:tav tm="100000">
                                          <p:val>
                                            <p:strVal val="#ppt_x"/>
                                          </p:val>
                                        </p:tav>
                                      </p:tavLst>
                                    </p:anim>
                                    <p:anim calcmode="lin" valueType="num">
                                      <p:cBhvr additive="base">
                                        <p:cTn id="37" dur="500" fill="hold"/>
                                        <p:tgtEl>
                                          <p:spTgt spid="7"/>
                                        </p:tgtEl>
                                        <p:attrNameLst>
                                          <p:attrName>ppt_y</p:attrName>
                                        </p:attrNameLst>
                                      </p:cBhvr>
                                      <p:tavLst>
                                        <p:tav tm="0">
                                          <p:val>
                                            <p:strVal val="#ppt_y"/>
                                          </p:val>
                                        </p:tav>
                                        <p:tav tm="100000">
                                          <p:val>
                                            <p:strVal val="#ppt_y"/>
                                          </p:val>
                                        </p:tav>
                                      </p:tavLst>
                                    </p:anim>
                                  </p:childTnLst>
                                </p:cTn>
                              </p:par>
                              <p:par>
                                <p:cTn id="38" presetID="2" presetClass="entr" presetSubtype="8" fill="hold" grpId="0" nodeType="withEffect">
                                  <p:stCondLst>
                                    <p:cond delay="0"/>
                                  </p:stCondLst>
                                  <p:childTnLst>
                                    <p:set>
                                      <p:cBhvr>
                                        <p:cTn id="39" dur="1" fill="hold">
                                          <p:stCondLst>
                                            <p:cond delay="0"/>
                                          </p:stCondLst>
                                        </p:cTn>
                                        <p:tgtEl>
                                          <p:spTgt spid="8"/>
                                        </p:tgtEl>
                                        <p:attrNameLst>
                                          <p:attrName>style.visibility</p:attrName>
                                        </p:attrNameLst>
                                      </p:cBhvr>
                                      <p:to>
                                        <p:strVal val="visible"/>
                                      </p:to>
                                    </p:set>
                                    <p:anim calcmode="lin" valueType="num">
                                      <p:cBhvr additive="base">
                                        <p:cTn id="40" dur="500" fill="hold"/>
                                        <p:tgtEl>
                                          <p:spTgt spid="8"/>
                                        </p:tgtEl>
                                        <p:attrNameLst>
                                          <p:attrName>ppt_x</p:attrName>
                                        </p:attrNameLst>
                                      </p:cBhvr>
                                      <p:tavLst>
                                        <p:tav tm="0">
                                          <p:val>
                                            <p:strVal val="0-#ppt_w/2"/>
                                          </p:val>
                                        </p:tav>
                                        <p:tav tm="100000">
                                          <p:val>
                                            <p:strVal val="#ppt_x"/>
                                          </p:val>
                                        </p:tav>
                                      </p:tavLst>
                                    </p:anim>
                                    <p:anim calcmode="lin" valueType="num">
                                      <p:cBhvr additive="base">
                                        <p:cTn id="41" dur="500" fill="hold"/>
                                        <p:tgtEl>
                                          <p:spTgt spid="8"/>
                                        </p:tgtEl>
                                        <p:attrNameLst>
                                          <p:attrName>ppt_y</p:attrName>
                                        </p:attrNameLst>
                                      </p:cBhvr>
                                      <p:tavLst>
                                        <p:tav tm="0">
                                          <p:val>
                                            <p:strVal val="#ppt_y"/>
                                          </p:val>
                                        </p:tav>
                                        <p:tav tm="100000">
                                          <p:val>
                                            <p:strVal val="#ppt_y"/>
                                          </p:val>
                                        </p:tav>
                                      </p:tavLst>
                                    </p:anim>
                                  </p:childTnLst>
                                </p:cTn>
                              </p:par>
                              <p:par>
                                <p:cTn id="42" presetID="2" presetClass="entr" presetSubtype="8" fill="hold" grpId="0" nodeType="withEffect">
                                  <p:stCondLst>
                                    <p:cond delay="0"/>
                                  </p:stCondLst>
                                  <p:childTnLst>
                                    <p:set>
                                      <p:cBhvr>
                                        <p:cTn id="43" dur="1" fill="hold">
                                          <p:stCondLst>
                                            <p:cond delay="0"/>
                                          </p:stCondLst>
                                        </p:cTn>
                                        <p:tgtEl>
                                          <p:spTgt spid="9"/>
                                        </p:tgtEl>
                                        <p:attrNameLst>
                                          <p:attrName>style.visibility</p:attrName>
                                        </p:attrNameLst>
                                      </p:cBhvr>
                                      <p:to>
                                        <p:strVal val="visible"/>
                                      </p:to>
                                    </p:set>
                                    <p:anim calcmode="lin" valueType="num">
                                      <p:cBhvr additive="base">
                                        <p:cTn id="44" dur="500" fill="hold"/>
                                        <p:tgtEl>
                                          <p:spTgt spid="9"/>
                                        </p:tgtEl>
                                        <p:attrNameLst>
                                          <p:attrName>ppt_x</p:attrName>
                                        </p:attrNameLst>
                                      </p:cBhvr>
                                      <p:tavLst>
                                        <p:tav tm="0">
                                          <p:val>
                                            <p:strVal val="0-#ppt_w/2"/>
                                          </p:val>
                                        </p:tav>
                                        <p:tav tm="100000">
                                          <p:val>
                                            <p:strVal val="#ppt_x"/>
                                          </p:val>
                                        </p:tav>
                                      </p:tavLst>
                                    </p:anim>
                                    <p:anim calcmode="lin" valueType="num">
                                      <p:cBhvr additive="base">
                                        <p:cTn id="45" dur="500" fill="hold"/>
                                        <p:tgtEl>
                                          <p:spTgt spid="9"/>
                                        </p:tgtEl>
                                        <p:attrNameLst>
                                          <p:attrName>ppt_y</p:attrName>
                                        </p:attrNameLst>
                                      </p:cBhvr>
                                      <p:tavLst>
                                        <p:tav tm="0">
                                          <p:val>
                                            <p:strVal val="#ppt_y"/>
                                          </p:val>
                                        </p:tav>
                                        <p:tav tm="100000">
                                          <p:val>
                                            <p:strVal val="#ppt_y"/>
                                          </p:val>
                                        </p:tav>
                                      </p:tavLst>
                                    </p:anim>
                                  </p:childTnLst>
                                </p:cTn>
                              </p:par>
                              <p:par>
                                <p:cTn id="46" presetID="2" presetClass="entr" presetSubtype="8" fill="hold" grpId="0" nodeType="withEffect">
                                  <p:stCondLst>
                                    <p:cond delay="0"/>
                                  </p:stCondLst>
                                  <p:childTnLst>
                                    <p:set>
                                      <p:cBhvr>
                                        <p:cTn id="47" dur="1" fill="hold">
                                          <p:stCondLst>
                                            <p:cond delay="0"/>
                                          </p:stCondLst>
                                        </p:cTn>
                                        <p:tgtEl>
                                          <p:spTgt spid="10"/>
                                        </p:tgtEl>
                                        <p:attrNameLst>
                                          <p:attrName>style.visibility</p:attrName>
                                        </p:attrNameLst>
                                      </p:cBhvr>
                                      <p:to>
                                        <p:strVal val="visible"/>
                                      </p:to>
                                    </p:set>
                                    <p:anim calcmode="lin" valueType="num">
                                      <p:cBhvr additive="base">
                                        <p:cTn id="48" dur="500" fill="hold"/>
                                        <p:tgtEl>
                                          <p:spTgt spid="10"/>
                                        </p:tgtEl>
                                        <p:attrNameLst>
                                          <p:attrName>ppt_x</p:attrName>
                                        </p:attrNameLst>
                                      </p:cBhvr>
                                      <p:tavLst>
                                        <p:tav tm="0">
                                          <p:val>
                                            <p:strVal val="0-#ppt_w/2"/>
                                          </p:val>
                                        </p:tav>
                                        <p:tav tm="100000">
                                          <p:val>
                                            <p:strVal val="#ppt_x"/>
                                          </p:val>
                                        </p:tav>
                                      </p:tavLst>
                                    </p:anim>
                                    <p:anim calcmode="lin" valueType="num">
                                      <p:cBhvr additive="base">
                                        <p:cTn id="49" dur="500" fill="hold"/>
                                        <p:tgtEl>
                                          <p:spTgt spid="10"/>
                                        </p:tgtEl>
                                        <p:attrNameLst>
                                          <p:attrName>ppt_y</p:attrName>
                                        </p:attrNameLst>
                                      </p:cBhvr>
                                      <p:tavLst>
                                        <p:tav tm="0">
                                          <p:val>
                                            <p:strVal val="#ppt_y"/>
                                          </p:val>
                                        </p:tav>
                                        <p:tav tm="100000">
                                          <p:val>
                                            <p:strVal val="#ppt_y"/>
                                          </p:val>
                                        </p:tav>
                                      </p:tavLst>
                                    </p:anim>
                                  </p:childTnLst>
                                </p:cTn>
                              </p:par>
                              <p:par>
                                <p:cTn id="50" presetID="2" presetClass="entr" presetSubtype="8" fill="hold" grpId="0" nodeType="withEffect">
                                  <p:stCondLst>
                                    <p:cond delay="0"/>
                                  </p:stCondLst>
                                  <p:childTnLst>
                                    <p:set>
                                      <p:cBhvr>
                                        <p:cTn id="51" dur="1" fill="hold">
                                          <p:stCondLst>
                                            <p:cond delay="0"/>
                                          </p:stCondLst>
                                        </p:cTn>
                                        <p:tgtEl>
                                          <p:spTgt spid="11"/>
                                        </p:tgtEl>
                                        <p:attrNameLst>
                                          <p:attrName>style.visibility</p:attrName>
                                        </p:attrNameLst>
                                      </p:cBhvr>
                                      <p:to>
                                        <p:strVal val="visible"/>
                                      </p:to>
                                    </p:set>
                                    <p:anim calcmode="lin" valueType="num">
                                      <p:cBhvr additive="base">
                                        <p:cTn id="52" dur="500" fill="hold"/>
                                        <p:tgtEl>
                                          <p:spTgt spid="11"/>
                                        </p:tgtEl>
                                        <p:attrNameLst>
                                          <p:attrName>ppt_x</p:attrName>
                                        </p:attrNameLst>
                                      </p:cBhvr>
                                      <p:tavLst>
                                        <p:tav tm="0">
                                          <p:val>
                                            <p:strVal val="0-#ppt_w/2"/>
                                          </p:val>
                                        </p:tav>
                                        <p:tav tm="100000">
                                          <p:val>
                                            <p:strVal val="#ppt_x"/>
                                          </p:val>
                                        </p:tav>
                                      </p:tavLst>
                                    </p:anim>
                                    <p:anim calcmode="lin" valueType="num">
                                      <p:cBhvr additive="base">
                                        <p:cTn id="53" dur="500" fill="hold"/>
                                        <p:tgtEl>
                                          <p:spTgt spid="11"/>
                                        </p:tgtEl>
                                        <p:attrNameLst>
                                          <p:attrName>ppt_y</p:attrName>
                                        </p:attrNameLst>
                                      </p:cBhvr>
                                      <p:tavLst>
                                        <p:tav tm="0">
                                          <p:val>
                                            <p:strVal val="#ppt_y"/>
                                          </p:val>
                                        </p:tav>
                                        <p:tav tm="100000">
                                          <p:val>
                                            <p:strVal val="#ppt_y"/>
                                          </p:val>
                                        </p:tav>
                                      </p:tavLst>
                                    </p:anim>
                                  </p:childTnLst>
                                </p:cTn>
                              </p:par>
                              <p:par>
                                <p:cTn id="54" presetID="2" presetClass="entr" presetSubtype="8" fill="hold" grpId="0" nodeType="withEffect">
                                  <p:stCondLst>
                                    <p:cond delay="0"/>
                                  </p:stCondLst>
                                  <p:childTnLst>
                                    <p:set>
                                      <p:cBhvr>
                                        <p:cTn id="55" dur="1" fill="hold">
                                          <p:stCondLst>
                                            <p:cond delay="0"/>
                                          </p:stCondLst>
                                        </p:cTn>
                                        <p:tgtEl>
                                          <p:spTgt spid="12"/>
                                        </p:tgtEl>
                                        <p:attrNameLst>
                                          <p:attrName>style.visibility</p:attrName>
                                        </p:attrNameLst>
                                      </p:cBhvr>
                                      <p:to>
                                        <p:strVal val="visible"/>
                                      </p:to>
                                    </p:set>
                                    <p:anim calcmode="lin" valueType="num">
                                      <p:cBhvr additive="base">
                                        <p:cTn id="56" dur="500" fill="hold"/>
                                        <p:tgtEl>
                                          <p:spTgt spid="12"/>
                                        </p:tgtEl>
                                        <p:attrNameLst>
                                          <p:attrName>ppt_x</p:attrName>
                                        </p:attrNameLst>
                                      </p:cBhvr>
                                      <p:tavLst>
                                        <p:tav tm="0">
                                          <p:val>
                                            <p:strVal val="0-#ppt_w/2"/>
                                          </p:val>
                                        </p:tav>
                                        <p:tav tm="100000">
                                          <p:val>
                                            <p:strVal val="#ppt_x"/>
                                          </p:val>
                                        </p:tav>
                                      </p:tavLst>
                                    </p:anim>
                                    <p:anim calcmode="lin" valueType="num">
                                      <p:cBhvr additive="base">
                                        <p:cTn id="57" dur="500" fill="hold"/>
                                        <p:tgtEl>
                                          <p:spTgt spid="12"/>
                                        </p:tgtEl>
                                        <p:attrNameLst>
                                          <p:attrName>ppt_y</p:attrName>
                                        </p:attrNameLst>
                                      </p:cBhvr>
                                      <p:tavLst>
                                        <p:tav tm="0">
                                          <p:val>
                                            <p:strVal val="#ppt_y"/>
                                          </p:val>
                                        </p:tav>
                                        <p:tav tm="100000">
                                          <p:val>
                                            <p:strVal val="#ppt_y"/>
                                          </p:val>
                                        </p:tav>
                                      </p:tavLst>
                                    </p:anim>
                                  </p:childTnLst>
                                </p:cTn>
                              </p:par>
                              <p:par>
                                <p:cTn id="58" presetID="2" presetClass="entr" presetSubtype="8" fill="hold" grpId="0" nodeType="withEffect">
                                  <p:stCondLst>
                                    <p:cond delay="0"/>
                                  </p:stCondLst>
                                  <p:childTnLst>
                                    <p:set>
                                      <p:cBhvr>
                                        <p:cTn id="59" dur="1" fill="hold">
                                          <p:stCondLst>
                                            <p:cond delay="0"/>
                                          </p:stCondLst>
                                        </p:cTn>
                                        <p:tgtEl>
                                          <p:spTgt spid="13"/>
                                        </p:tgtEl>
                                        <p:attrNameLst>
                                          <p:attrName>style.visibility</p:attrName>
                                        </p:attrNameLst>
                                      </p:cBhvr>
                                      <p:to>
                                        <p:strVal val="visible"/>
                                      </p:to>
                                    </p:set>
                                    <p:anim calcmode="lin" valueType="num">
                                      <p:cBhvr additive="base">
                                        <p:cTn id="60" dur="500" fill="hold"/>
                                        <p:tgtEl>
                                          <p:spTgt spid="13"/>
                                        </p:tgtEl>
                                        <p:attrNameLst>
                                          <p:attrName>ppt_x</p:attrName>
                                        </p:attrNameLst>
                                      </p:cBhvr>
                                      <p:tavLst>
                                        <p:tav tm="0">
                                          <p:val>
                                            <p:strVal val="0-#ppt_w/2"/>
                                          </p:val>
                                        </p:tav>
                                        <p:tav tm="100000">
                                          <p:val>
                                            <p:strVal val="#ppt_x"/>
                                          </p:val>
                                        </p:tav>
                                      </p:tavLst>
                                    </p:anim>
                                    <p:anim calcmode="lin" valueType="num">
                                      <p:cBhvr additive="base">
                                        <p:cTn id="61" dur="500" fill="hold"/>
                                        <p:tgtEl>
                                          <p:spTgt spid="13"/>
                                        </p:tgtEl>
                                        <p:attrNameLst>
                                          <p:attrName>ppt_y</p:attrName>
                                        </p:attrNameLst>
                                      </p:cBhvr>
                                      <p:tavLst>
                                        <p:tav tm="0">
                                          <p:val>
                                            <p:strVal val="#ppt_y"/>
                                          </p:val>
                                        </p:tav>
                                        <p:tav tm="100000">
                                          <p:val>
                                            <p:strVal val="#ppt_y"/>
                                          </p:val>
                                        </p:tav>
                                      </p:tavLst>
                                    </p:anim>
                                  </p:childTnLst>
                                </p:cTn>
                              </p:par>
                              <p:par>
                                <p:cTn id="62" presetID="2" presetClass="entr" presetSubtype="2" fill="hold" grpId="0" nodeType="withEffect">
                                  <p:stCondLst>
                                    <p:cond delay="0"/>
                                  </p:stCondLst>
                                  <p:childTnLst>
                                    <p:set>
                                      <p:cBhvr>
                                        <p:cTn id="63" dur="1" fill="hold">
                                          <p:stCondLst>
                                            <p:cond delay="0"/>
                                          </p:stCondLst>
                                        </p:cTn>
                                        <p:tgtEl>
                                          <p:spTgt spid="18"/>
                                        </p:tgtEl>
                                        <p:attrNameLst>
                                          <p:attrName>style.visibility</p:attrName>
                                        </p:attrNameLst>
                                      </p:cBhvr>
                                      <p:to>
                                        <p:strVal val="visible"/>
                                      </p:to>
                                    </p:set>
                                    <p:anim calcmode="lin" valueType="num">
                                      <p:cBhvr additive="base">
                                        <p:cTn id="64" dur="500" fill="hold"/>
                                        <p:tgtEl>
                                          <p:spTgt spid="18"/>
                                        </p:tgtEl>
                                        <p:attrNameLst>
                                          <p:attrName>ppt_x</p:attrName>
                                        </p:attrNameLst>
                                      </p:cBhvr>
                                      <p:tavLst>
                                        <p:tav tm="0">
                                          <p:val>
                                            <p:strVal val="1+#ppt_w/2"/>
                                          </p:val>
                                        </p:tav>
                                        <p:tav tm="100000">
                                          <p:val>
                                            <p:strVal val="#ppt_x"/>
                                          </p:val>
                                        </p:tav>
                                      </p:tavLst>
                                    </p:anim>
                                    <p:anim calcmode="lin" valueType="num">
                                      <p:cBhvr additive="base">
                                        <p:cTn id="65" dur="500" fill="hold"/>
                                        <p:tgtEl>
                                          <p:spTgt spid="18"/>
                                        </p:tgtEl>
                                        <p:attrNameLst>
                                          <p:attrName>ppt_y</p:attrName>
                                        </p:attrNameLst>
                                      </p:cBhvr>
                                      <p:tavLst>
                                        <p:tav tm="0">
                                          <p:val>
                                            <p:strVal val="#ppt_y"/>
                                          </p:val>
                                        </p:tav>
                                        <p:tav tm="100000">
                                          <p:val>
                                            <p:strVal val="#ppt_y"/>
                                          </p:val>
                                        </p:tav>
                                      </p:tavLst>
                                    </p:anim>
                                  </p:childTnLst>
                                </p:cTn>
                              </p:par>
                              <p:par>
                                <p:cTn id="66" presetID="2" presetClass="entr" presetSubtype="2" fill="hold" grpId="0" nodeType="withEffect">
                                  <p:stCondLst>
                                    <p:cond delay="0"/>
                                  </p:stCondLst>
                                  <p:childTnLst>
                                    <p:set>
                                      <p:cBhvr>
                                        <p:cTn id="67" dur="1" fill="hold">
                                          <p:stCondLst>
                                            <p:cond delay="0"/>
                                          </p:stCondLst>
                                        </p:cTn>
                                        <p:tgtEl>
                                          <p:spTgt spid="19"/>
                                        </p:tgtEl>
                                        <p:attrNameLst>
                                          <p:attrName>style.visibility</p:attrName>
                                        </p:attrNameLst>
                                      </p:cBhvr>
                                      <p:to>
                                        <p:strVal val="visible"/>
                                      </p:to>
                                    </p:set>
                                    <p:anim calcmode="lin" valueType="num">
                                      <p:cBhvr additive="base">
                                        <p:cTn id="68" dur="500" fill="hold"/>
                                        <p:tgtEl>
                                          <p:spTgt spid="19"/>
                                        </p:tgtEl>
                                        <p:attrNameLst>
                                          <p:attrName>ppt_x</p:attrName>
                                        </p:attrNameLst>
                                      </p:cBhvr>
                                      <p:tavLst>
                                        <p:tav tm="0">
                                          <p:val>
                                            <p:strVal val="1+#ppt_w/2"/>
                                          </p:val>
                                        </p:tav>
                                        <p:tav tm="100000">
                                          <p:val>
                                            <p:strVal val="#ppt_x"/>
                                          </p:val>
                                        </p:tav>
                                      </p:tavLst>
                                    </p:anim>
                                    <p:anim calcmode="lin" valueType="num">
                                      <p:cBhvr additive="base">
                                        <p:cTn id="69" dur="500" fill="hold"/>
                                        <p:tgtEl>
                                          <p:spTgt spid="19"/>
                                        </p:tgtEl>
                                        <p:attrNameLst>
                                          <p:attrName>ppt_y</p:attrName>
                                        </p:attrNameLst>
                                      </p:cBhvr>
                                      <p:tavLst>
                                        <p:tav tm="0">
                                          <p:val>
                                            <p:strVal val="#ppt_y"/>
                                          </p:val>
                                        </p:tav>
                                        <p:tav tm="100000">
                                          <p:val>
                                            <p:strVal val="#ppt_y"/>
                                          </p:val>
                                        </p:tav>
                                      </p:tavLst>
                                    </p:anim>
                                  </p:childTnLst>
                                </p:cTn>
                              </p:par>
                              <p:par>
                                <p:cTn id="70" presetID="2" presetClass="entr" presetSubtype="2" fill="hold" grpId="0" nodeType="withEffect">
                                  <p:stCondLst>
                                    <p:cond delay="0"/>
                                  </p:stCondLst>
                                  <p:childTnLst>
                                    <p:set>
                                      <p:cBhvr>
                                        <p:cTn id="71" dur="1" fill="hold">
                                          <p:stCondLst>
                                            <p:cond delay="0"/>
                                          </p:stCondLst>
                                        </p:cTn>
                                        <p:tgtEl>
                                          <p:spTgt spid="20"/>
                                        </p:tgtEl>
                                        <p:attrNameLst>
                                          <p:attrName>style.visibility</p:attrName>
                                        </p:attrNameLst>
                                      </p:cBhvr>
                                      <p:to>
                                        <p:strVal val="visible"/>
                                      </p:to>
                                    </p:set>
                                    <p:anim calcmode="lin" valueType="num">
                                      <p:cBhvr additive="base">
                                        <p:cTn id="72" dur="500" fill="hold"/>
                                        <p:tgtEl>
                                          <p:spTgt spid="20"/>
                                        </p:tgtEl>
                                        <p:attrNameLst>
                                          <p:attrName>ppt_x</p:attrName>
                                        </p:attrNameLst>
                                      </p:cBhvr>
                                      <p:tavLst>
                                        <p:tav tm="0">
                                          <p:val>
                                            <p:strVal val="1+#ppt_w/2"/>
                                          </p:val>
                                        </p:tav>
                                        <p:tav tm="100000">
                                          <p:val>
                                            <p:strVal val="#ppt_x"/>
                                          </p:val>
                                        </p:tav>
                                      </p:tavLst>
                                    </p:anim>
                                    <p:anim calcmode="lin" valueType="num">
                                      <p:cBhvr additive="base">
                                        <p:cTn id="73" dur="500" fill="hold"/>
                                        <p:tgtEl>
                                          <p:spTgt spid="20"/>
                                        </p:tgtEl>
                                        <p:attrNameLst>
                                          <p:attrName>ppt_y</p:attrName>
                                        </p:attrNameLst>
                                      </p:cBhvr>
                                      <p:tavLst>
                                        <p:tav tm="0">
                                          <p:val>
                                            <p:strVal val="#ppt_y"/>
                                          </p:val>
                                        </p:tav>
                                        <p:tav tm="100000">
                                          <p:val>
                                            <p:strVal val="#ppt_y"/>
                                          </p:val>
                                        </p:tav>
                                      </p:tavLst>
                                    </p:anim>
                                  </p:childTnLst>
                                </p:cTn>
                              </p:par>
                              <p:par>
                                <p:cTn id="74" presetID="2" presetClass="entr" presetSubtype="2" fill="hold" grpId="0" nodeType="withEffect">
                                  <p:stCondLst>
                                    <p:cond delay="0"/>
                                  </p:stCondLst>
                                  <p:childTnLst>
                                    <p:set>
                                      <p:cBhvr>
                                        <p:cTn id="75" dur="1" fill="hold">
                                          <p:stCondLst>
                                            <p:cond delay="0"/>
                                          </p:stCondLst>
                                        </p:cTn>
                                        <p:tgtEl>
                                          <p:spTgt spid="21"/>
                                        </p:tgtEl>
                                        <p:attrNameLst>
                                          <p:attrName>style.visibility</p:attrName>
                                        </p:attrNameLst>
                                      </p:cBhvr>
                                      <p:to>
                                        <p:strVal val="visible"/>
                                      </p:to>
                                    </p:set>
                                    <p:anim calcmode="lin" valueType="num">
                                      <p:cBhvr additive="base">
                                        <p:cTn id="76" dur="500" fill="hold"/>
                                        <p:tgtEl>
                                          <p:spTgt spid="21"/>
                                        </p:tgtEl>
                                        <p:attrNameLst>
                                          <p:attrName>ppt_x</p:attrName>
                                        </p:attrNameLst>
                                      </p:cBhvr>
                                      <p:tavLst>
                                        <p:tav tm="0">
                                          <p:val>
                                            <p:strVal val="1+#ppt_w/2"/>
                                          </p:val>
                                        </p:tav>
                                        <p:tav tm="100000">
                                          <p:val>
                                            <p:strVal val="#ppt_x"/>
                                          </p:val>
                                        </p:tav>
                                      </p:tavLst>
                                    </p:anim>
                                    <p:anim calcmode="lin" valueType="num">
                                      <p:cBhvr additive="base">
                                        <p:cTn id="77" dur="500" fill="hold"/>
                                        <p:tgtEl>
                                          <p:spTgt spid="21"/>
                                        </p:tgtEl>
                                        <p:attrNameLst>
                                          <p:attrName>ppt_y</p:attrName>
                                        </p:attrNameLst>
                                      </p:cBhvr>
                                      <p:tavLst>
                                        <p:tav tm="0">
                                          <p:val>
                                            <p:strVal val="#ppt_y"/>
                                          </p:val>
                                        </p:tav>
                                        <p:tav tm="100000">
                                          <p:val>
                                            <p:strVal val="#ppt_y"/>
                                          </p:val>
                                        </p:tav>
                                      </p:tavLst>
                                    </p:anim>
                                  </p:childTnLst>
                                </p:cTn>
                              </p:par>
                              <p:par>
                                <p:cTn id="78" presetID="2" presetClass="entr" presetSubtype="2" fill="hold" grpId="0" nodeType="withEffect">
                                  <p:stCondLst>
                                    <p:cond delay="0"/>
                                  </p:stCondLst>
                                  <p:childTnLst>
                                    <p:set>
                                      <p:cBhvr>
                                        <p:cTn id="79" dur="1" fill="hold">
                                          <p:stCondLst>
                                            <p:cond delay="0"/>
                                          </p:stCondLst>
                                        </p:cTn>
                                        <p:tgtEl>
                                          <p:spTgt spid="22"/>
                                        </p:tgtEl>
                                        <p:attrNameLst>
                                          <p:attrName>style.visibility</p:attrName>
                                        </p:attrNameLst>
                                      </p:cBhvr>
                                      <p:to>
                                        <p:strVal val="visible"/>
                                      </p:to>
                                    </p:set>
                                    <p:anim calcmode="lin" valueType="num">
                                      <p:cBhvr additive="base">
                                        <p:cTn id="80" dur="500" fill="hold"/>
                                        <p:tgtEl>
                                          <p:spTgt spid="22"/>
                                        </p:tgtEl>
                                        <p:attrNameLst>
                                          <p:attrName>ppt_x</p:attrName>
                                        </p:attrNameLst>
                                      </p:cBhvr>
                                      <p:tavLst>
                                        <p:tav tm="0">
                                          <p:val>
                                            <p:strVal val="1+#ppt_w/2"/>
                                          </p:val>
                                        </p:tav>
                                        <p:tav tm="100000">
                                          <p:val>
                                            <p:strVal val="#ppt_x"/>
                                          </p:val>
                                        </p:tav>
                                      </p:tavLst>
                                    </p:anim>
                                    <p:anim calcmode="lin" valueType="num">
                                      <p:cBhvr additive="base">
                                        <p:cTn id="81" dur="500" fill="hold"/>
                                        <p:tgtEl>
                                          <p:spTgt spid="22"/>
                                        </p:tgtEl>
                                        <p:attrNameLst>
                                          <p:attrName>ppt_y</p:attrName>
                                        </p:attrNameLst>
                                      </p:cBhvr>
                                      <p:tavLst>
                                        <p:tav tm="0">
                                          <p:val>
                                            <p:strVal val="#ppt_y"/>
                                          </p:val>
                                        </p:tav>
                                        <p:tav tm="100000">
                                          <p:val>
                                            <p:strVal val="#ppt_y"/>
                                          </p:val>
                                        </p:tav>
                                      </p:tavLst>
                                    </p:anim>
                                  </p:childTnLst>
                                </p:cTn>
                              </p:par>
                              <p:par>
                                <p:cTn id="82" presetID="2" presetClass="entr" presetSubtype="2" fill="hold" grpId="0" nodeType="withEffect">
                                  <p:stCondLst>
                                    <p:cond delay="0"/>
                                  </p:stCondLst>
                                  <p:childTnLst>
                                    <p:set>
                                      <p:cBhvr>
                                        <p:cTn id="83" dur="1" fill="hold">
                                          <p:stCondLst>
                                            <p:cond delay="0"/>
                                          </p:stCondLst>
                                        </p:cTn>
                                        <p:tgtEl>
                                          <p:spTgt spid="23"/>
                                        </p:tgtEl>
                                        <p:attrNameLst>
                                          <p:attrName>style.visibility</p:attrName>
                                        </p:attrNameLst>
                                      </p:cBhvr>
                                      <p:to>
                                        <p:strVal val="visible"/>
                                      </p:to>
                                    </p:set>
                                    <p:anim calcmode="lin" valueType="num">
                                      <p:cBhvr additive="base">
                                        <p:cTn id="84" dur="500" fill="hold"/>
                                        <p:tgtEl>
                                          <p:spTgt spid="23"/>
                                        </p:tgtEl>
                                        <p:attrNameLst>
                                          <p:attrName>ppt_x</p:attrName>
                                        </p:attrNameLst>
                                      </p:cBhvr>
                                      <p:tavLst>
                                        <p:tav tm="0">
                                          <p:val>
                                            <p:strVal val="1+#ppt_w/2"/>
                                          </p:val>
                                        </p:tav>
                                        <p:tav tm="100000">
                                          <p:val>
                                            <p:strVal val="#ppt_x"/>
                                          </p:val>
                                        </p:tav>
                                      </p:tavLst>
                                    </p:anim>
                                    <p:anim calcmode="lin" valueType="num">
                                      <p:cBhvr additive="base">
                                        <p:cTn id="85" dur="500" fill="hold"/>
                                        <p:tgtEl>
                                          <p:spTgt spid="23"/>
                                        </p:tgtEl>
                                        <p:attrNameLst>
                                          <p:attrName>ppt_y</p:attrName>
                                        </p:attrNameLst>
                                      </p:cBhvr>
                                      <p:tavLst>
                                        <p:tav tm="0">
                                          <p:val>
                                            <p:strVal val="#ppt_y"/>
                                          </p:val>
                                        </p:tav>
                                        <p:tav tm="100000">
                                          <p:val>
                                            <p:strVal val="#ppt_y"/>
                                          </p:val>
                                        </p:tav>
                                      </p:tavLst>
                                    </p:anim>
                                  </p:childTnLst>
                                </p:cTn>
                              </p:par>
                              <p:par>
                                <p:cTn id="86" presetID="2" presetClass="entr" presetSubtype="2" fill="hold" grpId="0" nodeType="withEffect">
                                  <p:stCondLst>
                                    <p:cond delay="0"/>
                                  </p:stCondLst>
                                  <p:childTnLst>
                                    <p:set>
                                      <p:cBhvr>
                                        <p:cTn id="87" dur="1" fill="hold">
                                          <p:stCondLst>
                                            <p:cond delay="0"/>
                                          </p:stCondLst>
                                        </p:cTn>
                                        <p:tgtEl>
                                          <p:spTgt spid="24"/>
                                        </p:tgtEl>
                                        <p:attrNameLst>
                                          <p:attrName>style.visibility</p:attrName>
                                        </p:attrNameLst>
                                      </p:cBhvr>
                                      <p:to>
                                        <p:strVal val="visible"/>
                                      </p:to>
                                    </p:set>
                                    <p:anim calcmode="lin" valueType="num">
                                      <p:cBhvr additive="base">
                                        <p:cTn id="88" dur="500" fill="hold"/>
                                        <p:tgtEl>
                                          <p:spTgt spid="24"/>
                                        </p:tgtEl>
                                        <p:attrNameLst>
                                          <p:attrName>ppt_x</p:attrName>
                                        </p:attrNameLst>
                                      </p:cBhvr>
                                      <p:tavLst>
                                        <p:tav tm="0">
                                          <p:val>
                                            <p:strVal val="1+#ppt_w/2"/>
                                          </p:val>
                                        </p:tav>
                                        <p:tav tm="100000">
                                          <p:val>
                                            <p:strVal val="#ppt_x"/>
                                          </p:val>
                                        </p:tav>
                                      </p:tavLst>
                                    </p:anim>
                                    <p:anim calcmode="lin" valueType="num">
                                      <p:cBhvr additive="base">
                                        <p:cTn id="89" dur="500" fill="hold"/>
                                        <p:tgtEl>
                                          <p:spTgt spid="24"/>
                                        </p:tgtEl>
                                        <p:attrNameLst>
                                          <p:attrName>ppt_y</p:attrName>
                                        </p:attrNameLst>
                                      </p:cBhvr>
                                      <p:tavLst>
                                        <p:tav tm="0">
                                          <p:val>
                                            <p:strVal val="#ppt_y"/>
                                          </p:val>
                                        </p:tav>
                                        <p:tav tm="100000">
                                          <p:val>
                                            <p:strVal val="#ppt_y"/>
                                          </p:val>
                                        </p:tav>
                                      </p:tavLst>
                                    </p:anim>
                                  </p:childTnLst>
                                </p:cTn>
                              </p:par>
                              <p:par>
                                <p:cTn id="90" presetID="2" presetClass="entr" presetSubtype="2" fill="hold" grpId="0" nodeType="withEffect">
                                  <p:stCondLst>
                                    <p:cond delay="0"/>
                                  </p:stCondLst>
                                  <p:childTnLst>
                                    <p:set>
                                      <p:cBhvr>
                                        <p:cTn id="91" dur="1" fill="hold">
                                          <p:stCondLst>
                                            <p:cond delay="0"/>
                                          </p:stCondLst>
                                        </p:cTn>
                                        <p:tgtEl>
                                          <p:spTgt spid="25"/>
                                        </p:tgtEl>
                                        <p:attrNameLst>
                                          <p:attrName>style.visibility</p:attrName>
                                        </p:attrNameLst>
                                      </p:cBhvr>
                                      <p:to>
                                        <p:strVal val="visible"/>
                                      </p:to>
                                    </p:set>
                                    <p:anim calcmode="lin" valueType="num">
                                      <p:cBhvr additive="base">
                                        <p:cTn id="92" dur="500" fill="hold"/>
                                        <p:tgtEl>
                                          <p:spTgt spid="25"/>
                                        </p:tgtEl>
                                        <p:attrNameLst>
                                          <p:attrName>ppt_x</p:attrName>
                                        </p:attrNameLst>
                                      </p:cBhvr>
                                      <p:tavLst>
                                        <p:tav tm="0">
                                          <p:val>
                                            <p:strVal val="1+#ppt_w/2"/>
                                          </p:val>
                                        </p:tav>
                                        <p:tav tm="100000">
                                          <p:val>
                                            <p:strVal val="#ppt_x"/>
                                          </p:val>
                                        </p:tav>
                                      </p:tavLst>
                                    </p:anim>
                                    <p:anim calcmode="lin" valueType="num">
                                      <p:cBhvr additive="base">
                                        <p:cTn id="93" dur="500" fill="hold"/>
                                        <p:tgtEl>
                                          <p:spTgt spid="25"/>
                                        </p:tgtEl>
                                        <p:attrNameLst>
                                          <p:attrName>ppt_y</p:attrName>
                                        </p:attrNameLst>
                                      </p:cBhvr>
                                      <p:tavLst>
                                        <p:tav tm="0">
                                          <p:val>
                                            <p:strVal val="#ppt_y"/>
                                          </p:val>
                                        </p:tav>
                                        <p:tav tm="100000">
                                          <p:val>
                                            <p:strVal val="#ppt_y"/>
                                          </p:val>
                                        </p:tav>
                                      </p:tavLst>
                                    </p:anim>
                                  </p:childTnLst>
                                </p:cTn>
                              </p:par>
                              <p:par>
                                <p:cTn id="94" presetID="2" presetClass="entr" presetSubtype="2" fill="hold" grpId="0" nodeType="withEffect">
                                  <p:stCondLst>
                                    <p:cond delay="0"/>
                                  </p:stCondLst>
                                  <p:childTnLst>
                                    <p:set>
                                      <p:cBhvr>
                                        <p:cTn id="95" dur="1" fill="hold">
                                          <p:stCondLst>
                                            <p:cond delay="0"/>
                                          </p:stCondLst>
                                        </p:cTn>
                                        <p:tgtEl>
                                          <p:spTgt spid="26"/>
                                        </p:tgtEl>
                                        <p:attrNameLst>
                                          <p:attrName>style.visibility</p:attrName>
                                        </p:attrNameLst>
                                      </p:cBhvr>
                                      <p:to>
                                        <p:strVal val="visible"/>
                                      </p:to>
                                    </p:set>
                                    <p:anim calcmode="lin" valueType="num">
                                      <p:cBhvr additive="base">
                                        <p:cTn id="96" dur="500" fill="hold"/>
                                        <p:tgtEl>
                                          <p:spTgt spid="26"/>
                                        </p:tgtEl>
                                        <p:attrNameLst>
                                          <p:attrName>ppt_x</p:attrName>
                                        </p:attrNameLst>
                                      </p:cBhvr>
                                      <p:tavLst>
                                        <p:tav tm="0">
                                          <p:val>
                                            <p:strVal val="1+#ppt_w/2"/>
                                          </p:val>
                                        </p:tav>
                                        <p:tav tm="100000">
                                          <p:val>
                                            <p:strVal val="#ppt_x"/>
                                          </p:val>
                                        </p:tav>
                                      </p:tavLst>
                                    </p:anim>
                                    <p:anim calcmode="lin" valueType="num">
                                      <p:cBhvr additive="base">
                                        <p:cTn id="97" dur="500" fill="hold"/>
                                        <p:tgtEl>
                                          <p:spTgt spid="26"/>
                                        </p:tgtEl>
                                        <p:attrNameLst>
                                          <p:attrName>ppt_y</p:attrName>
                                        </p:attrNameLst>
                                      </p:cBhvr>
                                      <p:tavLst>
                                        <p:tav tm="0">
                                          <p:val>
                                            <p:strVal val="#ppt_y"/>
                                          </p:val>
                                        </p:tav>
                                        <p:tav tm="100000">
                                          <p:val>
                                            <p:strVal val="#ppt_y"/>
                                          </p:val>
                                        </p:tav>
                                      </p:tavLst>
                                    </p:anim>
                                  </p:childTnLst>
                                </p:cTn>
                              </p:par>
                              <p:par>
                                <p:cTn id="98" presetID="2" presetClass="entr" presetSubtype="2" fill="hold" grpId="0" nodeType="withEffect">
                                  <p:stCondLst>
                                    <p:cond delay="0"/>
                                  </p:stCondLst>
                                  <p:childTnLst>
                                    <p:set>
                                      <p:cBhvr>
                                        <p:cTn id="99" dur="1" fill="hold">
                                          <p:stCondLst>
                                            <p:cond delay="0"/>
                                          </p:stCondLst>
                                        </p:cTn>
                                        <p:tgtEl>
                                          <p:spTgt spid="27"/>
                                        </p:tgtEl>
                                        <p:attrNameLst>
                                          <p:attrName>style.visibility</p:attrName>
                                        </p:attrNameLst>
                                      </p:cBhvr>
                                      <p:to>
                                        <p:strVal val="visible"/>
                                      </p:to>
                                    </p:set>
                                    <p:anim calcmode="lin" valueType="num">
                                      <p:cBhvr additive="base">
                                        <p:cTn id="100" dur="500" fill="hold"/>
                                        <p:tgtEl>
                                          <p:spTgt spid="27"/>
                                        </p:tgtEl>
                                        <p:attrNameLst>
                                          <p:attrName>ppt_x</p:attrName>
                                        </p:attrNameLst>
                                      </p:cBhvr>
                                      <p:tavLst>
                                        <p:tav tm="0">
                                          <p:val>
                                            <p:strVal val="1+#ppt_w/2"/>
                                          </p:val>
                                        </p:tav>
                                        <p:tav tm="100000">
                                          <p:val>
                                            <p:strVal val="#ppt_x"/>
                                          </p:val>
                                        </p:tav>
                                      </p:tavLst>
                                    </p:anim>
                                    <p:anim calcmode="lin" valueType="num">
                                      <p:cBhvr additive="base">
                                        <p:cTn id="101" dur="500" fill="hold"/>
                                        <p:tgtEl>
                                          <p:spTgt spid="27"/>
                                        </p:tgtEl>
                                        <p:attrNameLst>
                                          <p:attrName>ppt_y</p:attrName>
                                        </p:attrNameLst>
                                      </p:cBhvr>
                                      <p:tavLst>
                                        <p:tav tm="0">
                                          <p:val>
                                            <p:strVal val="#ppt_y"/>
                                          </p:val>
                                        </p:tav>
                                        <p:tav tm="100000">
                                          <p:val>
                                            <p:strVal val="#ppt_y"/>
                                          </p:val>
                                        </p:tav>
                                      </p:tavLst>
                                    </p:anim>
                                  </p:childTnLst>
                                </p:cTn>
                              </p:par>
                              <p:par>
                                <p:cTn id="102" presetID="2" presetClass="entr" presetSubtype="2" fill="hold" grpId="0" nodeType="withEffect">
                                  <p:stCondLst>
                                    <p:cond delay="0"/>
                                  </p:stCondLst>
                                  <p:childTnLst>
                                    <p:set>
                                      <p:cBhvr>
                                        <p:cTn id="103" dur="1" fill="hold">
                                          <p:stCondLst>
                                            <p:cond delay="0"/>
                                          </p:stCondLst>
                                        </p:cTn>
                                        <p:tgtEl>
                                          <p:spTgt spid="28"/>
                                        </p:tgtEl>
                                        <p:attrNameLst>
                                          <p:attrName>style.visibility</p:attrName>
                                        </p:attrNameLst>
                                      </p:cBhvr>
                                      <p:to>
                                        <p:strVal val="visible"/>
                                      </p:to>
                                    </p:set>
                                    <p:anim calcmode="lin" valueType="num">
                                      <p:cBhvr additive="base">
                                        <p:cTn id="104" dur="500" fill="hold"/>
                                        <p:tgtEl>
                                          <p:spTgt spid="28"/>
                                        </p:tgtEl>
                                        <p:attrNameLst>
                                          <p:attrName>ppt_x</p:attrName>
                                        </p:attrNameLst>
                                      </p:cBhvr>
                                      <p:tavLst>
                                        <p:tav tm="0">
                                          <p:val>
                                            <p:strVal val="1+#ppt_w/2"/>
                                          </p:val>
                                        </p:tav>
                                        <p:tav tm="100000">
                                          <p:val>
                                            <p:strVal val="#ppt_x"/>
                                          </p:val>
                                        </p:tav>
                                      </p:tavLst>
                                    </p:anim>
                                    <p:anim calcmode="lin" valueType="num">
                                      <p:cBhvr additive="base">
                                        <p:cTn id="105" dur="500" fill="hold"/>
                                        <p:tgtEl>
                                          <p:spTgt spid="28"/>
                                        </p:tgtEl>
                                        <p:attrNameLst>
                                          <p:attrName>ppt_y</p:attrName>
                                        </p:attrNameLst>
                                      </p:cBhvr>
                                      <p:tavLst>
                                        <p:tav tm="0">
                                          <p:val>
                                            <p:strVal val="#ppt_y"/>
                                          </p:val>
                                        </p:tav>
                                        <p:tav tm="100000">
                                          <p:val>
                                            <p:strVal val="#ppt_y"/>
                                          </p:val>
                                        </p:tav>
                                      </p:tavLst>
                                    </p:anim>
                                  </p:childTnLst>
                                </p:cTn>
                              </p:par>
                              <p:par>
                                <p:cTn id="106" presetID="53" presetClass="entr" presetSubtype="16" fill="hold" nodeType="withEffect">
                                  <p:stCondLst>
                                    <p:cond delay="0"/>
                                  </p:stCondLst>
                                  <p:childTnLst>
                                    <p:set>
                                      <p:cBhvr>
                                        <p:cTn id="107" dur="1" fill="hold">
                                          <p:stCondLst>
                                            <p:cond delay="0"/>
                                          </p:stCondLst>
                                        </p:cTn>
                                        <p:tgtEl>
                                          <p:spTgt spid="102"/>
                                        </p:tgtEl>
                                        <p:attrNameLst>
                                          <p:attrName>style.visibility</p:attrName>
                                        </p:attrNameLst>
                                      </p:cBhvr>
                                      <p:to>
                                        <p:strVal val="visible"/>
                                      </p:to>
                                    </p:set>
                                    <p:anim calcmode="lin" valueType="num">
                                      <p:cBhvr>
                                        <p:cTn id="108" dur="500" fill="hold"/>
                                        <p:tgtEl>
                                          <p:spTgt spid="102"/>
                                        </p:tgtEl>
                                        <p:attrNameLst>
                                          <p:attrName>ppt_w</p:attrName>
                                        </p:attrNameLst>
                                      </p:cBhvr>
                                      <p:tavLst>
                                        <p:tav tm="0">
                                          <p:val>
                                            <p:fltVal val="0"/>
                                          </p:val>
                                        </p:tav>
                                        <p:tav tm="100000">
                                          <p:val>
                                            <p:strVal val="#ppt_w"/>
                                          </p:val>
                                        </p:tav>
                                      </p:tavLst>
                                    </p:anim>
                                    <p:anim calcmode="lin" valueType="num">
                                      <p:cBhvr>
                                        <p:cTn id="109" dur="500" fill="hold"/>
                                        <p:tgtEl>
                                          <p:spTgt spid="102"/>
                                        </p:tgtEl>
                                        <p:attrNameLst>
                                          <p:attrName>ppt_h</p:attrName>
                                        </p:attrNameLst>
                                      </p:cBhvr>
                                      <p:tavLst>
                                        <p:tav tm="0">
                                          <p:val>
                                            <p:fltVal val="0"/>
                                          </p:val>
                                        </p:tav>
                                        <p:tav tm="100000">
                                          <p:val>
                                            <p:strVal val="#ppt_h"/>
                                          </p:val>
                                        </p:tav>
                                      </p:tavLst>
                                    </p:anim>
                                    <p:animEffect transition="in" filter="fade">
                                      <p:cBhvr>
                                        <p:cTn id="110" dur="500"/>
                                        <p:tgtEl>
                                          <p:spTgt spid="102"/>
                                        </p:tgtEl>
                                      </p:cBhvr>
                                    </p:animEffect>
                                  </p:childTnLst>
                                </p:cTn>
                              </p:par>
                              <p:par>
                                <p:cTn id="111" presetID="53" presetClass="entr" presetSubtype="16" fill="hold" nodeType="withEffect">
                                  <p:stCondLst>
                                    <p:cond delay="0"/>
                                  </p:stCondLst>
                                  <p:childTnLst>
                                    <p:set>
                                      <p:cBhvr>
                                        <p:cTn id="112" dur="1" fill="hold">
                                          <p:stCondLst>
                                            <p:cond delay="0"/>
                                          </p:stCondLst>
                                        </p:cTn>
                                        <p:tgtEl>
                                          <p:spTgt spid="106"/>
                                        </p:tgtEl>
                                        <p:attrNameLst>
                                          <p:attrName>style.visibility</p:attrName>
                                        </p:attrNameLst>
                                      </p:cBhvr>
                                      <p:to>
                                        <p:strVal val="visible"/>
                                      </p:to>
                                    </p:set>
                                    <p:anim calcmode="lin" valueType="num">
                                      <p:cBhvr>
                                        <p:cTn id="113" dur="500" fill="hold"/>
                                        <p:tgtEl>
                                          <p:spTgt spid="106"/>
                                        </p:tgtEl>
                                        <p:attrNameLst>
                                          <p:attrName>ppt_w</p:attrName>
                                        </p:attrNameLst>
                                      </p:cBhvr>
                                      <p:tavLst>
                                        <p:tav tm="0">
                                          <p:val>
                                            <p:fltVal val="0"/>
                                          </p:val>
                                        </p:tav>
                                        <p:tav tm="100000">
                                          <p:val>
                                            <p:strVal val="#ppt_w"/>
                                          </p:val>
                                        </p:tav>
                                      </p:tavLst>
                                    </p:anim>
                                    <p:anim calcmode="lin" valueType="num">
                                      <p:cBhvr>
                                        <p:cTn id="114" dur="500" fill="hold"/>
                                        <p:tgtEl>
                                          <p:spTgt spid="106"/>
                                        </p:tgtEl>
                                        <p:attrNameLst>
                                          <p:attrName>ppt_h</p:attrName>
                                        </p:attrNameLst>
                                      </p:cBhvr>
                                      <p:tavLst>
                                        <p:tav tm="0">
                                          <p:val>
                                            <p:fltVal val="0"/>
                                          </p:val>
                                        </p:tav>
                                        <p:tav tm="100000">
                                          <p:val>
                                            <p:strVal val="#ppt_h"/>
                                          </p:val>
                                        </p:tav>
                                      </p:tavLst>
                                    </p:anim>
                                    <p:animEffect transition="in" filter="fade">
                                      <p:cBhvr>
                                        <p:cTn id="115" dur="500"/>
                                        <p:tgtEl>
                                          <p:spTgt spid="106"/>
                                        </p:tgtEl>
                                      </p:cBhvr>
                                    </p:animEffect>
                                  </p:childTnLst>
                                </p:cTn>
                              </p:par>
                              <p:par>
                                <p:cTn id="116" presetID="53" presetClass="entr" presetSubtype="16" fill="hold" nodeType="withEffect">
                                  <p:stCondLst>
                                    <p:cond delay="0"/>
                                  </p:stCondLst>
                                  <p:childTnLst>
                                    <p:set>
                                      <p:cBhvr>
                                        <p:cTn id="117" dur="1" fill="hold">
                                          <p:stCondLst>
                                            <p:cond delay="0"/>
                                          </p:stCondLst>
                                        </p:cTn>
                                        <p:tgtEl>
                                          <p:spTgt spid="110"/>
                                        </p:tgtEl>
                                        <p:attrNameLst>
                                          <p:attrName>style.visibility</p:attrName>
                                        </p:attrNameLst>
                                      </p:cBhvr>
                                      <p:to>
                                        <p:strVal val="visible"/>
                                      </p:to>
                                    </p:set>
                                    <p:anim calcmode="lin" valueType="num">
                                      <p:cBhvr>
                                        <p:cTn id="118" dur="500" fill="hold"/>
                                        <p:tgtEl>
                                          <p:spTgt spid="110"/>
                                        </p:tgtEl>
                                        <p:attrNameLst>
                                          <p:attrName>ppt_w</p:attrName>
                                        </p:attrNameLst>
                                      </p:cBhvr>
                                      <p:tavLst>
                                        <p:tav tm="0">
                                          <p:val>
                                            <p:fltVal val="0"/>
                                          </p:val>
                                        </p:tav>
                                        <p:tav tm="100000">
                                          <p:val>
                                            <p:strVal val="#ppt_w"/>
                                          </p:val>
                                        </p:tav>
                                      </p:tavLst>
                                    </p:anim>
                                    <p:anim calcmode="lin" valueType="num">
                                      <p:cBhvr>
                                        <p:cTn id="119" dur="500" fill="hold"/>
                                        <p:tgtEl>
                                          <p:spTgt spid="110"/>
                                        </p:tgtEl>
                                        <p:attrNameLst>
                                          <p:attrName>ppt_h</p:attrName>
                                        </p:attrNameLst>
                                      </p:cBhvr>
                                      <p:tavLst>
                                        <p:tav tm="0">
                                          <p:val>
                                            <p:fltVal val="0"/>
                                          </p:val>
                                        </p:tav>
                                        <p:tav tm="100000">
                                          <p:val>
                                            <p:strVal val="#ppt_h"/>
                                          </p:val>
                                        </p:tav>
                                      </p:tavLst>
                                    </p:anim>
                                    <p:animEffect transition="in" filter="fade">
                                      <p:cBhvr>
                                        <p:cTn id="120" dur="500"/>
                                        <p:tgtEl>
                                          <p:spTgt spid="110"/>
                                        </p:tgtEl>
                                      </p:cBhvr>
                                    </p:animEffect>
                                  </p:childTnLst>
                                </p:cTn>
                              </p:par>
                            </p:childTnLst>
                          </p:cTn>
                        </p:par>
                        <p:par>
                          <p:cTn id="121" fill="hold">
                            <p:stCondLst>
                              <p:cond delay="1000"/>
                            </p:stCondLst>
                            <p:childTnLst>
                              <p:par>
                                <p:cTn id="122" presetID="2" presetClass="entr" presetSubtype="3" fill="hold" nodeType="afterEffect">
                                  <p:stCondLst>
                                    <p:cond delay="0"/>
                                  </p:stCondLst>
                                  <p:childTnLst>
                                    <p:set>
                                      <p:cBhvr>
                                        <p:cTn id="123" dur="1" fill="hold">
                                          <p:stCondLst>
                                            <p:cond delay="0"/>
                                          </p:stCondLst>
                                        </p:cTn>
                                        <p:tgtEl>
                                          <p:spTgt spid="137"/>
                                        </p:tgtEl>
                                        <p:attrNameLst>
                                          <p:attrName>style.visibility</p:attrName>
                                        </p:attrNameLst>
                                      </p:cBhvr>
                                      <p:to>
                                        <p:strVal val="visible"/>
                                      </p:to>
                                    </p:set>
                                    <p:anim calcmode="lin" valueType="num">
                                      <p:cBhvr additive="base">
                                        <p:cTn id="124" dur="500" fill="hold"/>
                                        <p:tgtEl>
                                          <p:spTgt spid="137"/>
                                        </p:tgtEl>
                                        <p:attrNameLst>
                                          <p:attrName>ppt_x</p:attrName>
                                        </p:attrNameLst>
                                      </p:cBhvr>
                                      <p:tavLst>
                                        <p:tav tm="0">
                                          <p:val>
                                            <p:strVal val="1+#ppt_w/2"/>
                                          </p:val>
                                        </p:tav>
                                        <p:tav tm="100000">
                                          <p:val>
                                            <p:strVal val="#ppt_x"/>
                                          </p:val>
                                        </p:tav>
                                      </p:tavLst>
                                    </p:anim>
                                    <p:anim calcmode="lin" valueType="num">
                                      <p:cBhvr additive="base">
                                        <p:cTn id="125" dur="500" fill="hold"/>
                                        <p:tgtEl>
                                          <p:spTgt spid="137"/>
                                        </p:tgtEl>
                                        <p:attrNameLst>
                                          <p:attrName>ppt_y</p:attrName>
                                        </p:attrNameLst>
                                      </p:cBhvr>
                                      <p:tavLst>
                                        <p:tav tm="0">
                                          <p:val>
                                            <p:strVal val="0-#ppt_h/2"/>
                                          </p:val>
                                        </p:tav>
                                        <p:tav tm="100000">
                                          <p:val>
                                            <p:strVal val="#ppt_y"/>
                                          </p:val>
                                        </p:tav>
                                      </p:tavLst>
                                    </p:anim>
                                  </p:childTnLst>
                                </p:cTn>
                              </p:par>
                              <p:par>
                                <p:cTn id="126" presetID="2" presetClass="entr" presetSubtype="3" fill="hold" nodeType="withEffect">
                                  <p:stCondLst>
                                    <p:cond delay="0"/>
                                  </p:stCondLst>
                                  <p:childTnLst>
                                    <p:set>
                                      <p:cBhvr>
                                        <p:cTn id="127" dur="1" fill="hold">
                                          <p:stCondLst>
                                            <p:cond delay="0"/>
                                          </p:stCondLst>
                                        </p:cTn>
                                        <p:tgtEl>
                                          <p:spTgt spid="133"/>
                                        </p:tgtEl>
                                        <p:attrNameLst>
                                          <p:attrName>style.visibility</p:attrName>
                                        </p:attrNameLst>
                                      </p:cBhvr>
                                      <p:to>
                                        <p:strVal val="visible"/>
                                      </p:to>
                                    </p:set>
                                    <p:anim calcmode="lin" valueType="num">
                                      <p:cBhvr additive="base">
                                        <p:cTn id="128" dur="500" fill="hold"/>
                                        <p:tgtEl>
                                          <p:spTgt spid="133"/>
                                        </p:tgtEl>
                                        <p:attrNameLst>
                                          <p:attrName>ppt_x</p:attrName>
                                        </p:attrNameLst>
                                      </p:cBhvr>
                                      <p:tavLst>
                                        <p:tav tm="0">
                                          <p:val>
                                            <p:strVal val="1+#ppt_w/2"/>
                                          </p:val>
                                        </p:tav>
                                        <p:tav tm="100000">
                                          <p:val>
                                            <p:strVal val="#ppt_x"/>
                                          </p:val>
                                        </p:tav>
                                      </p:tavLst>
                                    </p:anim>
                                    <p:anim calcmode="lin" valueType="num">
                                      <p:cBhvr additive="base">
                                        <p:cTn id="129" dur="500" fill="hold"/>
                                        <p:tgtEl>
                                          <p:spTgt spid="133"/>
                                        </p:tgtEl>
                                        <p:attrNameLst>
                                          <p:attrName>ppt_y</p:attrName>
                                        </p:attrNameLst>
                                      </p:cBhvr>
                                      <p:tavLst>
                                        <p:tav tm="0">
                                          <p:val>
                                            <p:strVal val="0-#ppt_h/2"/>
                                          </p:val>
                                        </p:tav>
                                        <p:tav tm="100000">
                                          <p:val>
                                            <p:strVal val="#ppt_y"/>
                                          </p:val>
                                        </p:tav>
                                      </p:tavLst>
                                    </p:anim>
                                  </p:childTnLst>
                                </p:cTn>
                              </p:par>
                              <p:par>
                                <p:cTn id="130" presetID="2" presetClass="entr" presetSubtype="3" fill="hold" nodeType="withEffect">
                                  <p:stCondLst>
                                    <p:cond delay="0"/>
                                  </p:stCondLst>
                                  <p:childTnLst>
                                    <p:set>
                                      <p:cBhvr>
                                        <p:cTn id="131" dur="1" fill="hold">
                                          <p:stCondLst>
                                            <p:cond delay="0"/>
                                          </p:stCondLst>
                                        </p:cTn>
                                        <p:tgtEl>
                                          <p:spTgt spid="134"/>
                                        </p:tgtEl>
                                        <p:attrNameLst>
                                          <p:attrName>style.visibility</p:attrName>
                                        </p:attrNameLst>
                                      </p:cBhvr>
                                      <p:to>
                                        <p:strVal val="visible"/>
                                      </p:to>
                                    </p:set>
                                    <p:anim calcmode="lin" valueType="num">
                                      <p:cBhvr additive="base">
                                        <p:cTn id="132" dur="500" fill="hold"/>
                                        <p:tgtEl>
                                          <p:spTgt spid="134"/>
                                        </p:tgtEl>
                                        <p:attrNameLst>
                                          <p:attrName>ppt_x</p:attrName>
                                        </p:attrNameLst>
                                      </p:cBhvr>
                                      <p:tavLst>
                                        <p:tav tm="0">
                                          <p:val>
                                            <p:strVal val="1+#ppt_w/2"/>
                                          </p:val>
                                        </p:tav>
                                        <p:tav tm="100000">
                                          <p:val>
                                            <p:strVal val="#ppt_x"/>
                                          </p:val>
                                        </p:tav>
                                      </p:tavLst>
                                    </p:anim>
                                    <p:anim calcmode="lin" valueType="num">
                                      <p:cBhvr additive="base">
                                        <p:cTn id="133" dur="500" fill="hold"/>
                                        <p:tgtEl>
                                          <p:spTgt spid="134"/>
                                        </p:tgtEl>
                                        <p:attrNameLst>
                                          <p:attrName>ppt_y</p:attrName>
                                        </p:attrNameLst>
                                      </p:cBhvr>
                                      <p:tavLst>
                                        <p:tav tm="0">
                                          <p:val>
                                            <p:strVal val="0-#ppt_h/2"/>
                                          </p:val>
                                        </p:tav>
                                        <p:tav tm="100000">
                                          <p:val>
                                            <p:strVal val="#ppt_y"/>
                                          </p:val>
                                        </p:tav>
                                      </p:tavLst>
                                    </p:anim>
                                  </p:childTnLst>
                                </p:cTn>
                              </p:par>
                              <p:par>
                                <p:cTn id="134" presetID="2" presetClass="entr" presetSubtype="3" fill="hold" nodeType="withEffect">
                                  <p:stCondLst>
                                    <p:cond delay="0"/>
                                  </p:stCondLst>
                                  <p:childTnLst>
                                    <p:set>
                                      <p:cBhvr>
                                        <p:cTn id="135" dur="1" fill="hold">
                                          <p:stCondLst>
                                            <p:cond delay="0"/>
                                          </p:stCondLst>
                                        </p:cTn>
                                        <p:tgtEl>
                                          <p:spTgt spid="136"/>
                                        </p:tgtEl>
                                        <p:attrNameLst>
                                          <p:attrName>style.visibility</p:attrName>
                                        </p:attrNameLst>
                                      </p:cBhvr>
                                      <p:to>
                                        <p:strVal val="visible"/>
                                      </p:to>
                                    </p:set>
                                    <p:anim calcmode="lin" valueType="num">
                                      <p:cBhvr additive="base">
                                        <p:cTn id="136" dur="500" fill="hold"/>
                                        <p:tgtEl>
                                          <p:spTgt spid="136"/>
                                        </p:tgtEl>
                                        <p:attrNameLst>
                                          <p:attrName>ppt_x</p:attrName>
                                        </p:attrNameLst>
                                      </p:cBhvr>
                                      <p:tavLst>
                                        <p:tav tm="0">
                                          <p:val>
                                            <p:strVal val="1+#ppt_w/2"/>
                                          </p:val>
                                        </p:tav>
                                        <p:tav tm="100000">
                                          <p:val>
                                            <p:strVal val="#ppt_x"/>
                                          </p:val>
                                        </p:tav>
                                      </p:tavLst>
                                    </p:anim>
                                    <p:anim calcmode="lin" valueType="num">
                                      <p:cBhvr additive="base">
                                        <p:cTn id="137" dur="500" fill="hold"/>
                                        <p:tgtEl>
                                          <p:spTgt spid="136"/>
                                        </p:tgtEl>
                                        <p:attrNameLst>
                                          <p:attrName>ppt_y</p:attrName>
                                        </p:attrNameLst>
                                      </p:cBhvr>
                                      <p:tavLst>
                                        <p:tav tm="0">
                                          <p:val>
                                            <p:strVal val="0-#ppt_h/2"/>
                                          </p:val>
                                        </p:tav>
                                        <p:tav tm="100000">
                                          <p:val>
                                            <p:strVal val="#ppt_y"/>
                                          </p:val>
                                        </p:tav>
                                      </p:tavLst>
                                    </p:anim>
                                  </p:childTnLst>
                                </p:cTn>
                              </p:par>
                              <p:par>
                                <p:cTn id="138" presetID="2" presetClass="entr" presetSubtype="3" fill="hold" nodeType="withEffect">
                                  <p:stCondLst>
                                    <p:cond delay="0"/>
                                  </p:stCondLst>
                                  <p:childTnLst>
                                    <p:set>
                                      <p:cBhvr>
                                        <p:cTn id="139" dur="1" fill="hold">
                                          <p:stCondLst>
                                            <p:cond delay="0"/>
                                          </p:stCondLst>
                                        </p:cTn>
                                        <p:tgtEl>
                                          <p:spTgt spid="135"/>
                                        </p:tgtEl>
                                        <p:attrNameLst>
                                          <p:attrName>style.visibility</p:attrName>
                                        </p:attrNameLst>
                                      </p:cBhvr>
                                      <p:to>
                                        <p:strVal val="visible"/>
                                      </p:to>
                                    </p:set>
                                    <p:anim calcmode="lin" valueType="num">
                                      <p:cBhvr additive="base">
                                        <p:cTn id="140" dur="500" fill="hold"/>
                                        <p:tgtEl>
                                          <p:spTgt spid="135"/>
                                        </p:tgtEl>
                                        <p:attrNameLst>
                                          <p:attrName>ppt_x</p:attrName>
                                        </p:attrNameLst>
                                      </p:cBhvr>
                                      <p:tavLst>
                                        <p:tav tm="0">
                                          <p:val>
                                            <p:strVal val="1+#ppt_w/2"/>
                                          </p:val>
                                        </p:tav>
                                        <p:tav tm="100000">
                                          <p:val>
                                            <p:strVal val="#ppt_x"/>
                                          </p:val>
                                        </p:tav>
                                      </p:tavLst>
                                    </p:anim>
                                    <p:anim calcmode="lin" valueType="num">
                                      <p:cBhvr additive="base">
                                        <p:cTn id="141" dur="500" fill="hold"/>
                                        <p:tgtEl>
                                          <p:spTgt spid="135"/>
                                        </p:tgtEl>
                                        <p:attrNameLst>
                                          <p:attrName>ppt_y</p:attrName>
                                        </p:attrNameLst>
                                      </p:cBhvr>
                                      <p:tavLst>
                                        <p:tav tm="0">
                                          <p:val>
                                            <p:strVal val="0-#ppt_h/2"/>
                                          </p:val>
                                        </p:tav>
                                        <p:tav tm="100000">
                                          <p:val>
                                            <p:strVal val="#ppt_y"/>
                                          </p:val>
                                        </p:tav>
                                      </p:tavLst>
                                    </p:anim>
                                  </p:childTnLst>
                                </p:cTn>
                              </p:par>
                              <p:par>
                                <p:cTn id="142" presetID="2" presetClass="entr" presetSubtype="3" fill="hold" nodeType="withEffect">
                                  <p:stCondLst>
                                    <p:cond delay="0"/>
                                  </p:stCondLst>
                                  <p:childTnLst>
                                    <p:set>
                                      <p:cBhvr>
                                        <p:cTn id="143" dur="1" fill="hold">
                                          <p:stCondLst>
                                            <p:cond delay="0"/>
                                          </p:stCondLst>
                                        </p:cTn>
                                        <p:tgtEl>
                                          <p:spTgt spid="146"/>
                                        </p:tgtEl>
                                        <p:attrNameLst>
                                          <p:attrName>style.visibility</p:attrName>
                                        </p:attrNameLst>
                                      </p:cBhvr>
                                      <p:to>
                                        <p:strVal val="visible"/>
                                      </p:to>
                                    </p:set>
                                    <p:anim calcmode="lin" valueType="num">
                                      <p:cBhvr additive="base">
                                        <p:cTn id="144" dur="500" fill="hold"/>
                                        <p:tgtEl>
                                          <p:spTgt spid="146"/>
                                        </p:tgtEl>
                                        <p:attrNameLst>
                                          <p:attrName>ppt_x</p:attrName>
                                        </p:attrNameLst>
                                      </p:cBhvr>
                                      <p:tavLst>
                                        <p:tav tm="0">
                                          <p:val>
                                            <p:strVal val="1+#ppt_w/2"/>
                                          </p:val>
                                        </p:tav>
                                        <p:tav tm="100000">
                                          <p:val>
                                            <p:strVal val="#ppt_x"/>
                                          </p:val>
                                        </p:tav>
                                      </p:tavLst>
                                    </p:anim>
                                    <p:anim calcmode="lin" valueType="num">
                                      <p:cBhvr additive="base">
                                        <p:cTn id="145" dur="500" fill="hold"/>
                                        <p:tgtEl>
                                          <p:spTgt spid="146"/>
                                        </p:tgtEl>
                                        <p:attrNameLst>
                                          <p:attrName>ppt_y</p:attrName>
                                        </p:attrNameLst>
                                      </p:cBhvr>
                                      <p:tavLst>
                                        <p:tav tm="0">
                                          <p:val>
                                            <p:strVal val="0-#ppt_h/2"/>
                                          </p:val>
                                        </p:tav>
                                        <p:tav tm="100000">
                                          <p:val>
                                            <p:strVal val="#ppt_y"/>
                                          </p:val>
                                        </p:tav>
                                      </p:tavLst>
                                    </p:anim>
                                  </p:childTnLst>
                                </p:cTn>
                              </p:par>
                              <p:par>
                                <p:cTn id="146" presetID="2" presetClass="entr" presetSubtype="3" fill="hold" nodeType="withEffect">
                                  <p:stCondLst>
                                    <p:cond delay="0"/>
                                  </p:stCondLst>
                                  <p:childTnLst>
                                    <p:set>
                                      <p:cBhvr>
                                        <p:cTn id="147" dur="1" fill="hold">
                                          <p:stCondLst>
                                            <p:cond delay="0"/>
                                          </p:stCondLst>
                                        </p:cTn>
                                        <p:tgtEl>
                                          <p:spTgt spid="140"/>
                                        </p:tgtEl>
                                        <p:attrNameLst>
                                          <p:attrName>style.visibility</p:attrName>
                                        </p:attrNameLst>
                                      </p:cBhvr>
                                      <p:to>
                                        <p:strVal val="visible"/>
                                      </p:to>
                                    </p:set>
                                    <p:anim calcmode="lin" valueType="num">
                                      <p:cBhvr additive="base">
                                        <p:cTn id="148" dur="500" fill="hold"/>
                                        <p:tgtEl>
                                          <p:spTgt spid="140"/>
                                        </p:tgtEl>
                                        <p:attrNameLst>
                                          <p:attrName>ppt_x</p:attrName>
                                        </p:attrNameLst>
                                      </p:cBhvr>
                                      <p:tavLst>
                                        <p:tav tm="0">
                                          <p:val>
                                            <p:strVal val="1+#ppt_w/2"/>
                                          </p:val>
                                        </p:tav>
                                        <p:tav tm="100000">
                                          <p:val>
                                            <p:strVal val="#ppt_x"/>
                                          </p:val>
                                        </p:tav>
                                      </p:tavLst>
                                    </p:anim>
                                    <p:anim calcmode="lin" valueType="num">
                                      <p:cBhvr additive="base">
                                        <p:cTn id="149" dur="500" fill="hold"/>
                                        <p:tgtEl>
                                          <p:spTgt spid="140"/>
                                        </p:tgtEl>
                                        <p:attrNameLst>
                                          <p:attrName>ppt_y</p:attrName>
                                        </p:attrNameLst>
                                      </p:cBhvr>
                                      <p:tavLst>
                                        <p:tav tm="0">
                                          <p:val>
                                            <p:strVal val="0-#ppt_h/2"/>
                                          </p:val>
                                        </p:tav>
                                        <p:tav tm="100000">
                                          <p:val>
                                            <p:strVal val="#ppt_y"/>
                                          </p:val>
                                        </p:tav>
                                      </p:tavLst>
                                    </p:anim>
                                  </p:childTnLst>
                                </p:cTn>
                              </p:par>
                              <p:par>
                                <p:cTn id="150" presetID="2" presetClass="entr" presetSubtype="3" fill="hold" nodeType="withEffect">
                                  <p:stCondLst>
                                    <p:cond delay="0"/>
                                  </p:stCondLst>
                                  <p:childTnLst>
                                    <p:set>
                                      <p:cBhvr>
                                        <p:cTn id="151" dur="1" fill="hold">
                                          <p:stCondLst>
                                            <p:cond delay="0"/>
                                          </p:stCondLst>
                                        </p:cTn>
                                        <p:tgtEl>
                                          <p:spTgt spid="139"/>
                                        </p:tgtEl>
                                        <p:attrNameLst>
                                          <p:attrName>style.visibility</p:attrName>
                                        </p:attrNameLst>
                                      </p:cBhvr>
                                      <p:to>
                                        <p:strVal val="visible"/>
                                      </p:to>
                                    </p:set>
                                    <p:anim calcmode="lin" valueType="num">
                                      <p:cBhvr additive="base">
                                        <p:cTn id="152" dur="500" fill="hold"/>
                                        <p:tgtEl>
                                          <p:spTgt spid="139"/>
                                        </p:tgtEl>
                                        <p:attrNameLst>
                                          <p:attrName>ppt_x</p:attrName>
                                        </p:attrNameLst>
                                      </p:cBhvr>
                                      <p:tavLst>
                                        <p:tav tm="0">
                                          <p:val>
                                            <p:strVal val="1+#ppt_w/2"/>
                                          </p:val>
                                        </p:tav>
                                        <p:tav tm="100000">
                                          <p:val>
                                            <p:strVal val="#ppt_x"/>
                                          </p:val>
                                        </p:tav>
                                      </p:tavLst>
                                    </p:anim>
                                    <p:anim calcmode="lin" valueType="num">
                                      <p:cBhvr additive="base">
                                        <p:cTn id="153" dur="500" fill="hold"/>
                                        <p:tgtEl>
                                          <p:spTgt spid="139"/>
                                        </p:tgtEl>
                                        <p:attrNameLst>
                                          <p:attrName>ppt_y</p:attrName>
                                        </p:attrNameLst>
                                      </p:cBhvr>
                                      <p:tavLst>
                                        <p:tav tm="0">
                                          <p:val>
                                            <p:strVal val="0-#ppt_h/2"/>
                                          </p:val>
                                        </p:tav>
                                        <p:tav tm="100000">
                                          <p:val>
                                            <p:strVal val="#ppt_y"/>
                                          </p:val>
                                        </p:tav>
                                      </p:tavLst>
                                    </p:anim>
                                  </p:childTnLst>
                                </p:cTn>
                              </p:par>
                              <p:par>
                                <p:cTn id="154" presetID="2" presetClass="entr" presetSubtype="3" fill="hold" nodeType="withEffect">
                                  <p:stCondLst>
                                    <p:cond delay="0"/>
                                  </p:stCondLst>
                                  <p:childTnLst>
                                    <p:set>
                                      <p:cBhvr>
                                        <p:cTn id="155" dur="1" fill="hold">
                                          <p:stCondLst>
                                            <p:cond delay="0"/>
                                          </p:stCondLst>
                                        </p:cTn>
                                        <p:tgtEl>
                                          <p:spTgt spid="138"/>
                                        </p:tgtEl>
                                        <p:attrNameLst>
                                          <p:attrName>style.visibility</p:attrName>
                                        </p:attrNameLst>
                                      </p:cBhvr>
                                      <p:to>
                                        <p:strVal val="visible"/>
                                      </p:to>
                                    </p:set>
                                    <p:anim calcmode="lin" valueType="num">
                                      <p:cBhvr additive="base">
                                        <p:cTn id="156" dur="500" fill="hold"/>
                                        <p:tgtEl>
                                          <p:spTgt spid="138"/>
                                        </p:tgtEl>
                                        <p:attrNameLst>
                                          <p:attrName>ppt_x</p:attrName>
                                        </p:attrNameLst>
                                      </p:cBhvr>
                                      <p:tavLst>
                                        <p:tav tm="0">
                                          <p:val>
                                            <p:strVal val="1+#ppt_w/2"/>
                                          </p:val>
                                        </p:tav>
                                        <p:tav tm="100000">
                                          <p:val>
                                            <p:strVal val="#ppt_x"/>
                                          </p:val>
                                        </p:tav>
                                      </p:tavLst>
                                    </p:anim>
                                    <p:anim calcmode="lin" valueType="num">
                                      <p:cBhvr additive="base">
                                        <p:cTn id="157" dur="500" fill="hold"/>
                                        <p:tgtEl>
                                          <p:spTgt spid="138"/>
                                        </p:tgtEl>
                                        <p:attrNameLst>
                                          <p:attrName>ppt_y</p:attrName>
                                        </p:attrNameLst>
                                      </p:cBhvr>
                                      <p:tavLst>
                                        <p:tav tm="0">
                                          <p:val>
                                            <p:strVal val="0-#ppt_h/2"/>
                                          </p:val>
                                        </p:tav>
                                        <p:tav tm="100000">
                                          <p:val>
                                            <p:strVal val="#ppt_y"/>
                                          </p:val>
                                        </p:tav>
                                      </p:tavLst>
                                    </p:anim>
                                  </p:childTnLst>
                                </p:cTn>
                              </p:par>
                            </p:childTnLst>
                          </p:cTn>
                        </p:par>
                        <p:par>
                          <p:cTn id="158" fill="hold">
                            <p:stCondLst>
                              <p:cond delay="1500"/>
                            </p:stCondLst>
                            <p:childTnLst>
                              <p:par>
                                <p:cTn id="159" presetID="22" presetClass="entr" presetSubtype="8" fill="hold" grpId="0" nodeType="afterEffect">
                                  <p:stCondLst>
                                    <p:cond delay="0"/>
                                  </p:stCondLst>
                                  <p:childTnLst>
                                    <p:set>
                                      <p:cBhvr>
                                        <p:cTn id="160" dur="1" fill="hold">
                                          <p:stCondLst>
                                            <p:cond delay="0"/>
                                          </p:stCondLst>
                                        </p:cTn>
                                        <p:tgtEl>
                                          <p:spTgt spid="33"/>
                                        </p:tgtEl>
                                        <p:attrNameLst>
                                          <p:attrName>style.visibility</p:attrName>
                                        </p:attrNameLst>
                                      </p:cBhvr>
                                      <p:to>
                                        <p:strVal val="visible"/>
                                      </p:to>
                                    </p:set>
                                    <p:animEffect transition="in" filter="wipe(left)">
                                      <p:cBhvr>
                                        <p:cTn id="161" dur="500"/>
                                        <p:tgtEl>
                                          <p:spTgt spid="33"/>
                                        </p:tgtEl>
                                      </p:cBhvr>
                                    </p:animEffect>
                                  </p:childTnLst>
                                </p:cTn>
                              </p:par>
                              <p:par>
                                <p:cTn id="162" presetID="53" presetClass="entr" presetSubtype="16" fill="hold" nodeType="withEffect">
                                  <p:stCondLst>
                                    <p:cond delay="0"/>
                                  </p:stCondLst>
                                  <p:childTnLst>
                                    <p:set>
                                      <p:cBhvr>
                                        <p:cTn id="163" dur="1" fill="hold">
                                          <p:stCondLst>
                                            <p:cond delay="0"/>
                                          </p:stCondLst>
                                        </p:cTn>
                                        <p:tgtEl>
                                          <p:spTgt spid="58"/>
                                        </p:tgtEl>
                                        <p:attrNameLst>
                                          <p:attrName>style.visibility</p:attrName>
                                        </p:attrNameLst>
                                      </p:cBhvr>
                                      <p:to>
                                        <p:strVal val="visible"/>
                                      </p:to>
                                    </p:set>
                                    <p:anim calcmode="lin" valueType="num">
                                      <p:cBhvr>
                                        <p:cTn id="164" dur="500" fill="hold"/>
                                        <p:tgtEl>
                                          <p:spTgt spid="58"/>
                                        </p:tgtEl>
                                        <p:attrNameLst>
                                          <p:attrName>ppt_w</p:attrName>
                                        </p:attrNameLst>
                                      </p:cBhvr>
                                      <p:tavLst>
                                        <p:tav tm="0">
                                          <p:val>
                                            <p:fltVal val="0"/>
                                          </p:val>
                                        </p:tav>
                                        <p:tav tm="100000">
                                          <p:val>
                                            <p:strVal val="#ppt_w"/>
                                          </p:val>
                                        </p:tav>
                                      </p:tavLst>
                                    </p:anim>
                                    <p:anim calcmode="lin" valueType="num">
                                      <p:cBhvr>
                                        <p:cTn id="165" dur="500" fill="hold"/>
                                        <p:tgtEl>
                                          <p:spTgt spid="58"/>
                                        </p:tgtEl>
                                        <p:attrNameLst>
                                          <p:attrName>ppt_h</p:attrName>
                                        </p:attrNameLst>
                                      </p:cBhvr>
                                      <p:tavLst>
                                        <p:tav tm="0">
                                          <p:val>
                                            <p:fltVal val="0"/>
                                          </p:val>
                                        </p:tav>
                                        <p:tav tm="100000">
                                          <p:val>
                                            <p:strVal val="#ppt_h"/>
                                          </p:val>
                                        </p:tav>
                                      </p:tavLst>
                                    </p:anim>
                                    <p:animEffect transition="in" filter="fade">
                                      <p:cBhvr>
                                        <p:cTn id="166" dur="500"/>
                                        <p:tgtEl>
                                          <p:spTgt spid="58"/>
                                        </p:tgtEl>
                                      </p:cBhvr>
                                    </p:animEffect>
                                  </p:childTnLst>
                                </p:cTn>
                              </p:par>
                              <p:par>
                                <p:cTn id="167" presetID="53" presetClass="entr" presetSubtype="16" fill="hold" nodeType="withEffect">
                                  <p:stCondLst>
                                    <p:cond delay="0"/>
                                  </p:stCondLst>
                                  <p:childTnLst>
                                    <p:set>
                                      <p:cBhvr>
                                        <p:cTn id="168" dur="1" fill="hold">
                                          <p:stCondLst>
                                            <p:cond delay="0"/>
                                          </p:stCondLst>
                                        </p:cTn>
                                        <p:tgtEl>
                                          <p:spTgt spid="62"/>
                                        </p:tgtEl>
                                        <p:attrNameLst>
                                          <p:attrName>style.visibility</p:attrName>
                                        </p:attrNameLst>
                                      </p:cBhvr>
                                      <p:to>
                                        <p:strVal val="visible"/>
                                      </p:to>
                                    </p:set>
                                    <p:anim calcmode="lin" valueType="num">
                                      <p:cBhvr>
                                        <p:cTn id="169" dur="500" fill="hold"/>
                                        <p:tgtEl>
                                          <p:spTgt spid="62"/>
                                        </p:tgtEl>
                                        <p:attrNameLst>
                                          <p:attrName>ppt_w</p:attrName>
                                        </p:attrNameLst>
                                      </p:cBhvr>
                                      <p:tavLst>
                                        <p:tav tm="0">
                                          <p:val>
                                            <p:fltVal val="0"/>
                                          </p:val>
                                        </p:tav>
                                        <p:tav tm="100000">
                                          <p:val>
                                            <p:strVal val="#ppt_w"/>
                                          </p:val>
                                        </p:tav>
                                      </p:tavLst>
                                    </p:anim>
                                    <p:anim calcmode="lin" valueType="num">
                                      <p:cBhvr>
                                        <p:cTn id="170" dur="500" fill="hold"/>
                                        <p:tgtEl>
                                          <p:spTgt spid="62"/>
                                        </p:tgtEl>
                                        <p:attrNameLst>
                                          <p:attrName>ppt_h</p:attrName>
                                        </p:attrNameLst>
                                      </p:cBhvr>
                                      <p:tavLst>
                                        <p:tav tm="0">
                                          <p:val>
                                            <p:fltVal val="0"/>
                                          </p:val>
                                        </p:tav>
                                        <p:tav tm="100000">
                                          <p:val>
                                            <p:strVal val="#ppt_h"/>
                                          </p:val>
                                        </p:tav>
                                      </p:tavLst>
                                    </p:anim>
                                    <p:animEffect transition="in" filter="fade">
                                      <p:cBhvr>
                                        <p:cTn id="171" dur="500"/>
                                        <p:tgtEl>
                                          <p:spTgt spid="62"/>
                                        </p:tgtEl>
                                      </p:cBhvr>
                                    </p:animEffect>
                                  </p:childTnLst>
                                </p:cTn>
                              </p:par>
                              <p:par>
                                <p:cTn id="172" presetID="53" presetClass="entr" presetSubtype="16" fill="hold" nodeType="withEffect">
                                  <p:stCondLst>
                                    <p:cond delay="0"/>
                                  </p:stCondLst>
                                  <p:childTnLst>
                                    <p:set>
                                      <p:cBhvr>
                                        <p:cTn id="173" dur="1" fill="hold">
                                          <p:stCondLst>
                                            <p:cond delay="0"/>
                                          </p:stCondLst>
                                        </p:cTn>
                                        <p:tgtEl>
                                          <p:spTgt spid="66"/>
                                        </p:tgtEl>
                                        <p:attrNameLst>
                                          <p:attrName>style.visibility</p:attrName>
                                        </p:attrNameLst>
                                      </p:cBhvr>
                                      <p:to>
                                        <p:strVal val="visible"/>
                                      </p:to>
                                    </p:set>
                                    <p:anim calcmode="lin" valueType="num">
                                      <p:cBhvr>
                                        <p:cTn id="174" dur="500" fill="hold"/>
                                        <p:tgtEl>
                                          <p:spTgt spid="66"/>
                                        </p:tgtEl>
                                        <p:attrNameLst>
                                          <p:attrName>ppt_w</p:attrName>
                                        </p:attrNameLst>
                                      </p:cBhvr>
                                      <p:tavLst>
                                        <p:tav tm="0">
                                          <p:val>
                                            <p:fltVal val="0"/>
                                          </p:val>
                                        </p:tav>
                                        <p:tav tm="100000">
                                          <p:val>
                                            <p:strVal val="#ppt_w"/>
                                          </p:val>
                                        </p:tav>
                                      </p:tavLst>
                                    </p:anim>
                                    <p:anim calcmode="lin" valueType="num">
                                      <p:cBhvr>
                                        <p:cTn id="175" dur="500" fill="hold"/>
                                        <p:tgtEl>
                                          <p:spTgt spid="66"/>
                                        </p:tgtEl>
                                        <p:attrNameLst>
                                          <p:attrName>ppt_h</p:attrName>
                                        </p:attrNameLst>
                                      </p:cBhvr>
                                      <p:tavLst>
                                        <p:tav tm="0">
                                          <p:val>
                                            <p:fltVal val="0"/>
                                          </p:val>
                                        </p:tav>
                                        <p:tav tm="100000">
                                          <p:val>
                                            <p:strVal val="#ppt_h"/>
                                          </p:val>
                                        </p:tav>
                                      </p:tavLst>
                                    </p:anim>
                                    <p:animEffect transition="in" filter="fade">
                                      <p:cBhvr>
                                        <p:cTn id="176" dur="500"/>
                                        <p:tgtEl>
                                          <p:spTgt spid="66"/>
                                        </p:tgtEl>
                                      </p:cBhvr>
                                    </p:animEffect>
                                  </p:childTnLst>
                                </p:cTn>
                              </p:par>
                              <p:par>
                                <p:cTn id="177" presetID="53" presetClass="entr" presetSubtype="16" fill="hold" nodeType="withEffect">
                                  <p:stCondLst>
                                    <p:cond delay="0"/>
                                  </p:stCondLst>
                                  <p:childTnLst>
                                    <p:set>
                                      <p:cBhvr>
                                        <p:cTn id="178" dur="1" fill="hold">
                                          <p:stCondLst>
                                            <p:cond delay="0"/>
                                          </p:stCondLst>
                                        </p:cTn>
                                        <p:tgtEl>
                                          <p:spTgt spid="70"/>
                                        </p:tgtEl>
                                        <p:attrNameLst>
                                          <p:attrName>style.visibility</p:attrName>
                                        </p:attrNameLst>
                                      </p:cBhvr>
                                      <p:to>
                                        <p:strVal val="visible"/>
                                      </p:to>
                                    </p:set>
                                    <p:anim calcmode="lin" valueType="num">
                                      <p:cBhvr>
                                        <p:cTn id="179" dur="500" fill="hold"/>
                                        <p:tgtEl>
                                          <p:spTgt spid="70"/>
                                        </p:tgtEl>
                                        <p:attrNameLst>
                                          <p:attrName>ppt_w</p:attrName>
                                        </p:attrNameLst>
                                      </p:cBhvr>
                                      <p:tavLst>
                                        <p:tav tm="0">
                                          <p:val>
                                            <p:fltVal val="0"/>
                                          </p:val>
                                        </p:tav>
                                        <p:tav tm="100000">
                                          <p:val>
                                            <p:strVal val="#ppt_w"/>
                                          </p:val>
                                        </p:tav>
                                      </p:tavLst>
                                    </p:anim>
                                    <p:anim calcmode="lin" valueType="num">
                                      <p:cBhvr>
                                        <p:cTn id="180" dur="500" fill="hold"/>
                                        <p:tgtEl>
                                          <p:spTgt spid="70"/>
                                        </p:tgtEl>
                                        <p:attrNameLst>
                                          <p:attrName>ppt_h</p:attrName>
                                        </p:attrNameLst>
                                      </p:cBhvr>
                                      <p:tavLst>
                                        <p:tav tm="0">
                                          <p:val>
                                            <p:fltVal val="0"/>
                                          </p:val>
                                        </p:tav>
                                        <p:tav tm="100000">
                                          <p:val>
                                            <p:strVal val="#ppt_h"/>
                                          </p:val>
                                        </p:tav>
                                      </p:tavLst>
                                    </p:anim>
                                    <p:animEffect transition="in" filter="fade">
                                      <p:cBhvr>
                                        <p:cTn id="181" dur="5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33" grpId="0" animBg="1"/>
      <p:bldP spid="129" grpId="0" animBg="1"/>
      <p:bldP spid="130" grpId="0" animBg="1"/>
      <p:bldP spid="131"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330395"/>
            <a:ext cx="952409" cy="1055710"/>
            <a:chOff x="-1" y="1447994"/>
            <a:chExt cx="2805034" cy="3109278"/>
          </a:xfrm>
        </p:grpSpPr>
        <p:sp>
          <p:nvSpPr>
            <p:cNvPr id="3" name="等腰三角形 2"/>
            <p:cNvSpPr/>
            <p:nvPr/>
          </p:nvSpPr>
          <p:spPr>
            <a:xfrm rot="5400000">
              <a:off x="1494447" y="1952797"/>
              <a:ext cx="1407667" cy="121350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4" name="等腰三角形 3"/>
            <p:cNvSpPr/>
            <p:nvPr/>
          </p:nvSpPr>
          <p:spPr>
            <a:xfrm rot="5400000">
              <a:off x="1071974" y="2824215"/>
              <a:ext cx="1861431" cy="1604683"/>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5" name="等腰三角形 4"/>
            <p:cNvSpPr/>
            <p:nvPr/>
          </p:nvSpPr>
          <p:spPr>
            <a:xfrm rot="5400000">
              <a:off x="666283" y="1922036"/>
              <a:ext cx="573627" cy="494506"/>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6" name="等腰三角形 5"/>
            <p:cNvSpPr/>
            <p:nvPr/>
          </p:nvSpPr>
          <p:spPr>
            <a:xfrm rot="5400000">
              <a:off x="25871" y="2603510"/>
              <a:ext cx="1757001" cy="151465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8" name="等腰三角形 7"/>
            <p:cNvSpPr/>
            <p:nvPr/>
          </p:nvSpPr>
          <p:spPr>
            <a:xfrm rot="5400000">
              <a:off x="-123297" y="1571295"/>
              <a:ext cx="1787853" cy="15412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9" name="等腰三角形 8"/>
            <p:cNvSpPr/>
            <p:nvPr/>
          </p:nvSpPr>
          <p:spPr>
            <a:xfrm rot="5400000">
              <a:off x="-41147" y="2301117"/>
              <a:ext cx="596655" cy="514358"/>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0" name="等腰三角形 9"/>
            <p:cNvSpPr/>
            <p:nvPr/>
          </p:nvSpPr>
          <p:spPr>
            <a:xfrm rot="5400000">
              <a:off x="-50998" y="3868826"/>
              <a:ext cx="739443" cy="63745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grpSp>
      <p:sp>
        <p:nvSpPr>
          <p:cNvPr id="32" name="文本框 31"/>
          <p:cNvSpPr txBox="1"/>
          <p:nvPr/>
        </p:nvSpPr>
        <p:spPr>
          <a:xfrm>
            <a:off x="1143531" y="693843"/>
            <a:ext cx="10998541" cy="646331"/>
          </a:xfrm>
          <a:prstGeom prst="rect">
            <a:avLst/>
          </a:prstGeom>
        </p:spPr>
        <p:style>
          <a:lnRef idx="1">
            <a:schemeClr val="accent5"/>
          </a:lnRef>
          <a:fillRef idx="3">
            <a:schemeClr val="accent5"/>
          </a:fillRef>
          <a:effectRef idx="2">
            <a:schemeClr val="accent5"/>
          </a:effectRef>
          <a:fontRef idx="minor">
            <a:schemeClr val="lt1"/>
          </a:fontRef>
        </p:style>
        <p:txBody>
          <a:bodyPr wrap="square" rtlCol="0">
            <a:spAutoFit/>
            <a:scene3d>
              <a:camera prst="orthographicFront"/>
              <a:lightRig rig="threePt" dir="t"/>
            </a:scene3d>
            <a:sp3d contourW="12700"/>
          </a:bodyPr>
          <a:lstStyle/>
          <a:p>
            <a:pPr algn="just"/>
            <a:r>
              <a:rPr lang="zh-CN" altLang="zh-CN" sz="3600" b="1" kern="100" dirty="0">
                <a:solidFill>
                  <a:schemeClr val="bg1"/>
                </a:solidFill>
                <a:effectLst/>
                <a:latin typeface="Calibri" panose="020F0502020204030204" pitchFamily="34" charset="0"/>
                <a:ea typeface="华文隶书" panose="02010800040101010101" charset="-122"/>
                <a:cs typeface="Vijaya" panose="02020604020202020204" pitchFamily="18" charset="0"/>
              </a:rPr>
              <a:t>邀请信范文</a:t>
            </a:r>
            <a:r>
              <a:rPr lang="en-US" altLang="zh-CN" sz="3600" b="1" kern="0" spc="25"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5</a:t>
            </a:r>
            <a:r>
              <a:rPr lang="zh-CN" altLang="zh-CN" sz="3600" b="1" kern="0" spc="25"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3600" b="1" kern="0" spc="25"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3600" b="1" kern="0" spc="25" dirty="0">
                <a:solidFill>
                  <a:srgbClr val="024596"/>
                </a:solidFill>
                <a:effectLst/>
                <a:latin typeface="Times New Roman" panose="02020603050405020304" pitchFamily="18" charset="0"/>
                <a:ea typeface="宋体" panose="02010600030101010101" pitchFamily="2" charset="-122"/>
                <a:cs typeface="Times New Roman" panose="02020603050405020304" pitchFamily="18" charset="0"/>
              </a:rPr>
              <a:t>邀请美国朋友</a:t>
            </a:r>
            <a:r>
              <a:rPr lang="en-US" altLang="zh-CN" sz="3600" b="1" kern="0" spc="25" dirty="0">
                <a:solidFill>
                  <a:srgbClr val="024596"/>
                </a:solidFill>
                <a:effectLst/>
                <a:latin typeface="Times New Roman" panose="02020603050405020304" pitchFamily="18" charset="0"/>
                <a:ea typeface="宋体" panose="02010600030101010101" pitchFamily="2" charset="-122"/>
                <a:cs typeface="Times New Roman" panose="02020603050405020304" pitchFamily="18" charset="0"/>
              </a:rPr>
              <a:t>Steven</a:t>
            </a:r>
            <a:r>
              <a:rPr lang="zh-CN" altLang="zh-CN" sz="3600" b="1" kern="0" spc="25"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参加夏令营活动</a:t>
            </a:r>
            <a:r>
              <a:rPr lang="en-US" altLang="zh-CN" sz="3600" b="1" kern="0" spc="25"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zh-CN" sz="36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34" name="组合 33"/>
          <p:cNvGrpSpPr/>
          <p:nvPr/>
        </p:nvGrpSpPr>
        <p:grpSpPr>
          <a:xfrm>
            <a:off x="3416530" y="575300"/>
            <a:ext cx="168045" cy="168045"/>
            <a:chOff x="3300742" y="531547"/>
            <a:chExt cx="878349" cy="878349"/>
          </a:xfrm>
        </p:grpSpPr>
        <p:sp>
          <p:nvSpPr>
            <p:cNvPr id="35" name="椭圆 34"/>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sp>
          <p:nvSpPr>
            <p:cNvPr id="36" name="椭圆 35"/>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sp>
          <p:nvSpPr>
            <p:cNvPr id="37" name="椭圆 36"/>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grpSp>
      <p:grpSp>
        <p:nvGrpSpPr>
          <p:cNvPr id="38" name="组合 37"/>
          <p:cNvGrpSpPr/>
          <p:nvPr/>
        </p:nvGrpSpPr>
        <p:grpSpPr>
          <a:xfrm>
            <a:off x="2079855" y="791024"/>
            <a:ext cx="168045" cy="168045"/>
            <a:chOff x="3300742" y="531547"/>
            <a:chExt cx="878349" cy="878349"/>
          </a:xfrm>
        </p:grpSpPr>
        <p:sp>
          <p:nvSpPr>
            <p:cNvPr id="39" name="椭圆 38"/>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sp>
          <p:nvSpPr>
            <p:cNvPr id="40" name="椭圆 39"/>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sp>
          <p:nvSpPr>
            <p:cNvPr id="41" name="椭圆 40"/>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grpSp>
      <p:cxnSp>
        <p:nvCxnSpPr>
          <p:cNvPr id="42" name="直接连接符 41"/>
          <p:cNvCxnSpPr/>
          <p:nvPr/>
        </p:nvCxnSpPr>
        <p:spPr>
          <a:xfrm flipH="1">
            <a:off x="3819306" y="710604"/>
            <a:ext cx="178924" cy="178925"/>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3" name="直接连接符 42"/>
          <p:cNvCxnSpPr/>
          <p:nvPr/>
        </p:nvCxnSpPr>
        <p:spPr>
          <a:xfrm flipH="1">
            <a:off x="2938521" y="387606"/>
            <a:ext cx="207937" cy="207938"/>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5" name="直接连接符 44"/>
          <p:cNvCxnSpPr/>
          <p:nvPr/>
        </p:nvCxnSpPr>
        <p:spPr>
          <a:xfrm flipH="1">
            <a:off x="1878241" y="710604"/>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7" name="直接连接符 46"/>
          <p:cNvCxnSpPr/>
          <p:nvPr/>
        </p:nvCxnSpPr>
        <p:spPr>
          <a:xfrm flipH="1">
            <a:off x="2654821" y="930938"/>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8" name="直接连接符 47"/>
          <p:cNvCxnSpPr/>
          <p:nvPr/>
        </p:nvCxnSpPr>
        <p:spPr>
          <a:xfrm flipH="1">
            <a:off x="1507058" y="976290"/>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sp>
        <p:nvSpPr>
          <p:cNvPr id="82" name="文本框 81"/>
          <p:cNvSpPr txBox="1"/>
          <p:nvPr/>
        </p:nvSpPr>
        <p:spPr>
          <a:xfrm>
            <a:off x="679985" y="1906454"/>
            <a:ext cx="11106853" cy="3970318"/>
          </a:xfrm>
          <a:prstGeom prst="rect">
            <a:avLst/>
          </a:prstGeom>
        </p:spPr>
        <p:style>
          <a:lnRef idx="3">
            <a:schemeClr val="lt1"/>
          </a:lnRef>
          <a:fillRef idx="1">
            <a:schemeClr val="accent1"/>
          </a:fillRef>
          <a:effectRef idx="1">
            <a:schemeClr val="accent1"/>
          </a:effectRef>
          <a:fontRef idx="minor">
            <a:schemeClr val="lt1"/>
          </a:fontRef>
        </p:style>
        <p:txBody>
          <a:bodyPr wrap="square">
            <a:spAutoFit/>
            <a:scene3d>
              <a:camera prst="orthographicFront"/>
              <a:lightRig rig="threePt" dir="t"/>
            </a:scene3d>
            <a:sp3d contourW="12700"/>
          </a:bodyPr>
          <a:lstStyle/>
          <a:p>
            <a:pPr indent="266700" algn="just"/>
            <a:r>
              <a:rPr lang="zh-CN" altLang="zh-CN" sz="36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假定你是李华，计划组织一个夏令营活动，</a:t>
            </a:r>
            <a:r>
              <a:rPr lang="zh-CN" altLang="zh-CN" sz="3600" b="1" kern="0" spc="25"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邀请</a:t>
            </a:r>
            <a:r>
              <a:rPr lang="zh-CN" altLang="zh-CN" sz="36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你的</a:t>
            </a:r>
            <a:r>
              <a:rPr lang="zh-CN" altLang="zh-CN" sz="3600" b="1" kern="0" spc="25"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美国朋友</a:t>
            </a:r>
            <a:r>
              <a:rPr lang="en-US" altLang="zh-CN" sz="3600" b="1" kern="0" spc="25"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Steven</a:t>
            </a:r>
            <a:r>
              <a:rPr lang="zh-CN" altLang="zh-CN" sz="36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参加，请你写一封</a:t>
            </a:r>
            <a:r>
              <a:rPr lang="zh-CN" altLang="zh-CN" sz="3600" b="1" kern="0" spc="25"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邀请</a:t>
            </a:r>
            <a:r>
              <a:rPr lang="zh-CN" altLang="zh-CN" sz="36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信，内容包括：</a:t>
            </a:r>
            <a:endParaRPr lang="zh-CN" altLang="zh-CN" sz="36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Font typeface="+mj-lt"/>
              <a:buAutoNum type="arabicPeriod"/>
            </a:pPr>
            <a:r>
              <a:rPr lang="zh-CN" altLang="zh-CN" sz="36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参加者</a:t>
            </a:r>
            <a:endParaRPr lang="zh-CN" altLang="zh-CN" sz="36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Font typeface="+mj-lt"/>
              <a:buAutoNum type="arabicPeriod"/>
            </a:pPr>
            <a:r>
              <a:rPr lang="zh-CN" altLang="zh-CN" sz="36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时间、地点</a:t>
            </a:r>
            <a:endParaRPr lang="zh-CN" altLang="zh-CN" sz="36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Font typeface="+mj-lt"/>
              <a:buAutoNum type="arabicPeriod"/>
            </a:pPr>
            <a:r>
              <a:rPr lang="zh-CN" altLang="zh-CN" sz="36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活动内容</a:t>
            </a:r>
            <a:endParaRPr lang="zh-CN" altLang="zh-CN" sz="36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a:p>
            <a:pPr algn="just"/>
            <a:r>
              <a:rPr lang="zh-CN" altLang="zh-CN" sz="36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注意：</a:t>
            </a:r>
            <a:r>
              <a:rPr lang="en-US" altLang="zh-CN" sz="36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1</a:t>
            </a:r>
            <a:r>
              <a:rPr lang="zh-CN" altLang="zh-CN" sz="36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．词数</a:t>
            </a:r>
            <a:r>
              <a:rPr lang="en-US" altLang="zh-CN" sz="36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80</a:t>
            </a:r>
            <a:r>
              <a:rPr lang="zh-CN" altLang="zh-CN" sz="36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左右；</a:t>
            </a:r>
            <a:endParaRPr lang="zh-CN" altLang="zh-CN" sz="36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a:p>
            <a:pPr algn="just"/>
            <a:r>
              <a:rPr lang="en-US" altLang="zh-CN" sz="36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      2</a:t>
            </a:r>
            <a:r>
              <a:rPr lang="zh-CN" altLang="zh-CN" sz="36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．可适当增加细节，以使</a:t>
            </a:r>
            <a:r>
              <a:rPr lang="zh-CN" altLang="zh-CN" sz="3600" b="1" kern="0" spc="25" dirty="0" smtClean="0">
                <a:solidFill>
                  <a:schemeClr val="bg1"/>
                </a:solidFill>
                <a:latin typeface="Times New Roman" panose="02020603050405020304" pitchFamily="18" charset="0"/>
                <a:ea typeface="宋体" panose="02010600030101010101" pitchFamily="2" charset="-122"/>
                <a:cs typeface="Times New Roman" panose="02020603050405020304" pitchFamily="18" charset="0"/>
              </a:rPr>
              <a:t>行</a:t>
            </a:r>
            <a:r>
              <a:rPr lang="zh-CN" altLang="en-US" sz="36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文</a:t>
            </a:r>
            <a:r>
              <a:rPr lang="zh-CN" altLang="zh-CN" sz="3600" b="1" kern="0" spc="25" dirty="0" smtClean="0">
                <a:solidFill>
                  <a:schemeClr val="bg1"/>
                </a:solidFill>
                <a:latin typeface="Times New Roman" panose="02020603050405020304" pitchFamily="18" charset="0"/>
                <a:ea typeface="宋体" panose="02010600030101010101" pitchFamily="2" charset="-122"/>
                <a:cs typeface="Times New Roman" panose="02020603050405020304" pitchFamily="18" charset="0"/>
              </a:rPr>
              <a:t>连贯</a:t>
            </a:r>
            <a:r>
              <a:rPr lang="zh-CN" altLang="zh-CN" sz="36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a:t>
            </a:r>
            <a:endParaRPr lang="zh-CN" altLang="zh-CN" sz="36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p:txBody>
      </p:sp>
      <p:grpSp>
        <p:nvGrpSpPr>
          <p:cNvPr id="11" name="组合 10"/>
          <p:cNvGrpSpPr/>
          <p:nvPr/>
        </p:nvGrpSpPr>
        <p:grpSpPr>
          <a:xfrm>
            <a:off x="9827974" y="5587518"/>
            <a:ext cx="2124741" cy="1066360"/>
            <a:chOff x="3949700" y="2054094"/>
            <a:chExt cx="4292600" cy="2154360"/>
          </a:xfrm>
        </p:grpSpPr>
        <p:sp>
          <p:nvSpPr>
            <p:cNvPr id="83" name="任意多边形: 形状 82"/>
            <p:cNvSpPr/>
            <p:nvPr/>
          </p:nvSpPr>
          <p:spPr bwMode="auto">
            <a:xfrm flipV="1">
              <a:off x="5427925" y="2054094"/>
              <a:ext cx="2814375" cy="2154360"/>
            </a:xfrm>
            <a:custGeom>
              <a:avLst/>
              <a:gdLst>
                <a:gd name="connsiteX0" fmla="*/ 1741543 w 2814375"/>
                <a:gd name="connsiteY0" fmla="*/ 2154360 h 2154360"/>
                <a:gd name="connsiteX1" fmla="*/ 2814375 w 2814375"/>
                <a:gd name="connsiteY1" fmla="*/ 1077180 h 2154360"/>
                <a:gd name="connsiteX2" fmla="*/ 1741543 w 2814375"/>
                <a:gd name="connsiteY2" fmla="*/ 0 h 2154360"/>
                <a:gd name="connsiteX3" fmla="*/ 1429842 w 2814375"/>
                <a:gd name="connsiteY3" fmla="*/ 311701 h 2154360"/>
                <a:gd name="connsiteX4" fmla="*/ 2192423 w 2814375"/>
                <a:gd name="connsiteY4" fmla="*/ 1077180 h 2154360"/>
                <a:gd name="connsiteX5" fmla="*/ 1429842 w 2814375"/>
                <a:gd name="connsiteY5" fmla="*/ 1842659 h 2154360"/>
                <a:gd name="connsiteX6" fmla="*/ 1026622 w 2814375"/>
                <a:gd name="connsiteY6" fmla="*/ 2154360 h 2154360"/>
                <a:gd name="connsiteX7" fmla="*/ 2099454 w 2814375"/>
                <a:gd name="connsiteY7" fmla="*/ 1077180 h 2154360"/>
                <a:gd name="connsiteX8" fmla="*/ 1026622 w 2814375"/>
                <a:gd name="connsiteY8" fmla="*/ 0 h 2154360"/>
                <a:gd name="connsiteX9" fmla="*/ 714921 w 2814375"/>
                <a:gd name="connsiteY9" fmla="*/ 311701 h 2154360"/>
                <a:gd name="connsiteX10" fmla="*/ 1477502 w 2814375"/>
                <a:gd name="connsiteY10" fmla="*/ 1077180 h 2154360"/>
                <a:gd name="connsiteX11" fmla="*/ 714921 w 2814375"/>
                <a:gd name="connsiteY11" fmla="*/ 1842659 h 2154360"/>
                <a:gd name="connsiteX12" fmla="*/ 311701 w 2814375"/>
                <a:gd name="connsiteY12" fmla="*/ 2154360 h 2154360"/>
                <a:gd name="connsiteX13" fmla="*/ 1384533 w 2814375"/>
                <a:gd name="connsiteY13" fmla="*/ 1077180 h 2154360"/>
                <a:gd name="connsiteX14" fmla="*/ 311701 w 2814375"/>
                <a:gd name="connsiteY14" fmla="*/ 0 h 2154360"/>
                <a:gd name="connsiteX15" fmla="*/ 0 w 2814375"/>
                <a:gd name="connsiteY15" fmla="*/ 311701 h 2154360"/>
                <a:gd name="connsiteX16" fmla="*/ 762580 w 2814375"/>
                <a:gd name="connsiteY16" fmla="*/ 1077180 h 2154360"/>
                <a:gd name="connsiteX17" fmla="*/ 0 w 2814375"/>
                <a:gd name="connsiteY17" fmla="*/ 1842659 h 2154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814375" h="2154360">
                  <a:moveTo>
                    <a:pt x="1741543" y="2154360"/>
                  </a:moveTo>
                  <a:lnTo>
                    <a:pt x="2814375" y="1077180"/>
                  </a:lnTo>
                  <a:lnTo>
                    <a:pt x="1741543" y="0"/>
                  </a:lnTo>
                  <a:lnTo>
                    <a:pt x="1429842" y="311701"/>
                  </a:lnTo>
                  <a:lnTo>
                    <a:pt x="2192423" y="1077180"/>
                  </a:lnTo>
                  <a:lnTo>
                    <a:pt x="1429842" y="1842659"/>
                  </a:lnTo>
                  <a:close/>
                  <a:moveTo>
                    <a:pt x="1026622" y="2154360"/>
                  </a:moveTo>
                  <a:lnTo>
                    <a:pt x="2099454" y="1077180"/>
                  </a:lnTo>
                  <a:lnTo>
                    <a:pt x="1026622" y="0"/>
                  </a:lnTo>
                  <a:lnTo>
                    <a:pt x="714921" y="311701"/>
                  </a:lnTo>
                  <a:lnTo>
                    <a:pt x="1477502" y="1077180"/>
                  </a:lnTo>
                  <a:lnTo>
                    <a:pt x="714921" y="1842659"/>
                  </a:lnTo>
                  <a:close/>
                  <a:moveTo>
                    <a:pt x="311701" y="2154360"/>
                  </a:moveTo>
                  <a:lnTo>
                    <a:pt x="1384533" y="1077180"/>
                  </a:lnTo>
                  <a:lnTo>
                    <a:pt x="311701" y="0"/>
                  </a:lnTo>
                  <a:lnTo>
                    <a:pt x="0" y="311701"/>
                  </a:lnTo>
                  <a:lnTo>
                    <a:pt x="762580" y="1077180"/>
                  </a:lnTo>
                  <a:lnTo>
                    <a:pt x="0" y="1842659"/>
                  </a:lnTo>
                  <a:close/>
                </a:path>
              </a:pathLst>
            </a:custGeom>
            <a:noFill/>
            <a:ln>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a:solidFill>
                  <a:srgbClr val="FFFFFF"/>
                </a:solidFill>
                <a:latin typeface="Arial" panose="020B0604020202020204"/>
                <a:ea typeface="微软雅黑" panose="020B0503020204020204" pitchFamily="34" charset="-122"/>
              </a:endParaRPr>
            </a:p>
          </p:txBody>
        </p:sp>
        <p:grpSp>
          <p:nvGrpSpPr>
            <p:cNvPr id="7" name="组合 6"/>
            <p:cNvGrpSpPr/>
            <p:nvPr/>
          </p:nvGrpSpPr>
          <p:grpSpPr>
            <a:xfrm>
              <a:off x="3949700" y="2054094"/>
              <a:ext cx="2147837" cy="2154360"/>
              <a:chOff x="3949700" y="2054094"/>
              <a:chExt cx="2147837" cy="2154360"/>
            </a:xfrm>
          </p:grpSpPr>
          <p:sp>
            <p:nvSpPr>
              <p:cNvPr id="49" name="íŝḷidè"/>
              <p:cNvSpPr/>
              <p:nvPr/>
            </p:nvSpPr>
            <p:spPr>
              <a:xfrm>
                <a:off x="3949700" y="2054094"/>
                <a:ext cx="2147837" cy="2154360"/>
              </a:xfrm>
              <a:prstGeom prst="diamond">
                <a:avLst/>
              </a:prstGeom>
              <a:gradFill>
                <a:gsLst>
                  <a:gs pos="0">
                    <a:srgbClr val="5AD9FC">
                      <a:alpha val="60000"/>
                    </a:srgbClr>
                  </a:gs>
                  <a:gs pos="100000">
                    <a:srgbClr val="0361D3">
                      <a:alpha val="55000"/>
                    </a:srgbClr>
                  </a:gs>
                </a:gsLst>
                <a:lin ang="5400000" scaled="1"/>
              </a:gradFill>
              <a:ln w="9525">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scene3d>
                  <a:camera prst="orthographicFront"/>
                  <a:lightRig rig="threePt" dir="t"/>
                </a:scene3d>
                <a:sp3d contourW="12700"/>
              </a:bodyPr>
              <a:lstStyle/>
              <a:p>
                <a:pPr algn="ctr"/>
                <a:endParaRPr sz="1400">
                  <a:solidFill>
                    <a:srgbClr val="FFFFFF"/>
                  </a:solidFill>
                  <a:latin typeface="Arial" panose="020B0604020202020204"/>
                  <a:ea typeface="微软雅黑" panose="020B0503020204020204" pitchFamily="34" charset="-122"/>
                </a:endParaRPr>
              </a:p>
            </p:txBody>
          </p:sp>
          <p:sp>
            <p:nvSpPr>
              <p:cNvPr id="85" name="椭圆 83"/>
              <p:cNvSpPr/>
              <p:nvPr/>
            </p:nvSpPr>
            <p:spPr>
              <a:xfrm>
                <a:off x="4640345" y="2762831"/>
                <a:ext cx="766546" cy="736886"/>
              </a:xfrm>
              <a:custGeom>
                <a:avLst/>
                <a:gdLst>
                  <a:gd name="connsiteX0" fmla="*/ 241391 w 516922"/>
                  <a:gd name="connsiteY0" fmla="*/ 466920 h 496921"/>
                  <a:gd name="connsiteX1" fmla="*/ 374792 w 516922"/>
                  <a:gd name="connsiteY1" fmla="*/ 466920 h 496921"/>
                  <a:gd name="connsiteX2" fmla="*/ 394157 w 516922"/>
                  <a:gd name="connsiteY2" fmla="*/ 492438 h 496921"/>
                  <a:gd name="connsiteX3" fmla="*/ 241391 w 516922"/>
                  <a:gd name="connsiteY3" fmla="*/ 492438 h 496921"/>
                  <a:gd name="connsiteX4" fmla="*/ 45175 w 516922"/>
                  <a:gd name="connsiteY4" fmla="*/ 266910 h 496921"/>
                  <a:gd name="connsiteX5" fmla="*/ 178975 w 516922"/>
                  <a:gd name="connsiteY5" fmla="*/ 266910 h 496921"/>
                  <a:gd name="connsiteX6" fmla="*/ 178975 w 516922"/>
                  <a:gd name="connsiteY6" fmla="*/ 312085 h 496921"/>
                  <a:gd name="connsiteX7" fmla="*/ 45175 w 516922"/>
                  <a:gd name="connsiteY7" fmla="*/ 312085 h 496921"/>
                  <a:gd name="connsiteX8" fmla="*/ 45175 w 516922"/>
                  <a:gd name="connsiteY8" fmla="*/ 167939 h 496921"/>
                  <a:gd name="connsiteX9" fmla="*/ 178975 w 516922"/>
                  <a:gd name="connsiteY9" fmla="*/ 167939 h 496921"/>
                  <a:gd name="connsiteX10" fmla="*/ 178975 w 516922"/>
                  <a:gd name="connsiteY10" fmla="*/ 213114 h 496921"/>
                  <a:gd name="connsiteX11" fmla="*/ 45175 w 516922"/>
                  <a:gd name="connsiteY11" fmla="*/ 213114 h 496921"/>
                  <a:gd name="connsiteX12" fmla="*/ 254150 w 516922"/>
                  <a:gd name="connsiteY12" fmla="*/ 92418 h 496921"/>
                  <a:gd name="connsiteX13" fmla="*/ 497537 w 516922"/>
                  <a:gd name="connsiteY13" fmla="*/ 92418 h 496921"/>
                  <a:gd name="connsiteX14" fmla="*/ 516922 w 516922"/>
                  <a:gd name="connsiteY14" fmla="*/ 111788 h 496921"/>
                  <a:gd name="connsiteX15" fmla="*/ 516922 w 516922"/>
                  <a:gd name="connsiteY15" fmla="*/ 402340 h 496921"/>
                  <a:gd name="connsiteX16" fmla="*/ 497537 w 516922"/>
                  <a:gd name="connsiteY16" fmla="*/ 421710 h 496921"/>
                  <a:gd name="connsiteX17" fmla="*/ 359690 w 516922"/>
                  <a:gd name="connsiteY17" fmla="*/ 421710 h 496921"/>
                  <a:gd name="connsiteX18" fmla="*/ 359690 w 516922"/>
                  <a:gd name="connsiteY18" fmla="*/ 458298 h 496921"/>
                  <a:gd name="connsiteX19" fmla="*/ 254150 w 516922"/>
                  <a:gd name="connsiteY19" fmla="*/ 458298 h 496921"/>
                  <a:gd name="connsiteX20" fmla="*/ 254150 w 516922"/>
                  <a:gd name="connsiteY20" fmla="*/ 382970 h 496921"/>
                  <a:gd name="connsiteX21" fmla="*/ 478152 w 516922"/>
                  <a:gd name="connsiteY21" fmla="*/ 382970 h 496921"/>
                  <a:gd name="connsiteX22" fmla="*/ 478152 w 516922"/>
                  <a:gd name="connsiteY22" fmla="*/ 131158 h 496921"/>
                  <a:gd name="connsiteX23" fmla="*/ 254150 w 516922"/>
                  <a:gd name="connsiteY23" fmla="*/ 131158 h 496921"/>
                  <a:gd name="connsiteX24" fmla="*/ 45175 w 516922"/>
                  <a:gd name="connsiteY24" fmla="*/ 75176 h 496921"/>
                  <a:gd name="connsiteX25" fmla="*/ 178975 w 516922"/>
                  <a:gd name="connsiteY25" fmla="*/ 75176 h 496921"/>
                  <a:gd name="connsiteX26" fmla="*/ 178975 w 516922"/>
                  <a:gd name="connsiteY26" fmla="*/ 120351 h 496921"/>
                  <a:gd name="connsiteX27" fmla="*/ 45175 w 516922"/>
                  <a:gd name="connsiteY27" fmla="*/ 120351 h 496921"/>
                  <a:gd name="connsiteX28" fmla="*/ 28019 w 516922"/>
                  <a:gd name="connsiteY28" fmla="*/ 27965 h 496921"/>
                  <a:gd name="connsiteX29" fmla="*/ 28019 w 516922"/>
                  <a:gd name="connsiteY29" fmla="*/ 466805 h 496921"/>
                  <a:gd name="connsiteX30" fmla="*/ 196130 w 516922"/>
                  <a:gd name="connsiteY30" fmla="*/ 466805 h 496921"/>
                  <a:gd name="connsiteX31" fmla="*/ 196130 w 516922"/>
                  <a:gd name="connsiteY31" fmla="*/ 27965 h 496921"/>
                  <a:gd name="connsiteX32" fmla="*/ 28019 w 516922"/>
                  <a:gd name="connsiteY32" fmla="*/ 0 h 496921"/>
                  <a:gd name="connsiteX33" fmla="*/ 196130 w 516922"/>
                  <a:gd name="connsiteY33" fmla="*/ 0 h 496921"/>
                  <a:gd name="connsiteX34" fmla="*/ 224149 w 516922"/>
                  <a:gd name="connsiteY34" fmla="*/ 27965 h 496921"/>
                  <a:gd name="connsiteX35" fmla="*/ 224149 w 516922"/>
                  <a:gd name="connsiteY35" fmla="*/ 466805 h 496921"/>
                  <a:gd name="connsiteX36" fmla="*/ 196130 w 516922"/>
                  <a:gd name="connsiteY36" fmla="*/ 496921 h 496921"/>
                  <a:gd name="connsiteX37" fmla="*/ 28019 w 516922"/>
                  <a:gd name="connsiteY37" fmla="*/ 496921 h 496921"/>
                  <a:gd name="connsiteX38" fmla="*/ 0 w 516922"/>
                  <a:gd name="connsiteY38" fmla="*/ 466805 h 496921"/>
                  <a:gd name="connsiteX39" fmla="*/ 0 w 516922"/>
                  <a:gd name="connsiteY39" fmla="*/ 27965 h 496921"/>
                  <a:gd name="connsiteX40" fmla="*/ 28019 w 516922"/>
                  <a:gd name="connsiteY40" fmla="*/ 0 h 496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516922" h="496921">
                    <a:moveTo>
                      <a:pt x="241391" y="466920"/>
                    </a:moveTo>
                    <a:lnTo>
                      <a:pt x="374792" y="466920"/>
                    </a:lnTo>
                    <a:lnTo>
                      <a:pt x="394157" y="492438"/>
                    </a:lnTo>
                    <a:lnTo>
                      <a:pt x="241391" y="492438"/>
                    </a:lnTo>
                    <a:close/>
                    <a:moveTo>
                      <a:pt x="45175" y="266910"/>
                    </a:moveTo>
                    <a:lnTo>
                      <a:pt x="178975" y="266910"/>
                    </a:lnTo>
                    <a:lnTo>
                      <a:pt x="178975" y="312085"/>
                    </a:lnTo>
                    <a:lnTo>
                      <a:pt x="45175" y="312085"/>
                    </a:lnTo>
                    <a:close/>
                    <a:moveTo>
                      <a:pt x="45175" y="167939"/>
                    </a:moveTo>
                    <a:lnTo>
                      <a:pt x="178975" y="167939"/>
                    </a:lnTo>
                    <a:lnTo>
                      <a:pt x="178975" y="213114"/>
                    </a:lnTo>
                    <a:lnTo>
                      <a:pt x="45175" y="213114"/>
                    </a:lnTo>
                    <a:close/>
                    <a:moveTo>
                      <a:pt x="254150" y="92418"/>
                    </a:moveTo>
                    <a:lnTo>
                      <a:pt x="497537" y="92418"/>
                    </a:lnTo>
                    <a:cubicBezTo>
                      <a:pt x="508307" y="92418"/>
                      <a:pt x="516922" y="101027"/>
                      <a:pt x="516922" y="111788"/>
                    </a:cubicBezTo>
                    <a:lnTo>
                      <a:pt x="516922" y="402340"/>
                    </a:lnTo>
                    <a:cubicBezTo>
                      <a:pt x="516922" y="413101"/>
                      <a:pt x="508307" y="421710"/>
                      <a:pt x="497537" y="421710"/>
                    </a:cubicBezTo>
                    <a:lnTo>
                      <a:pt x="359690" y="421710"/>
                    </a:lnTo>
                    <a:lnTo>
                      <a:pt x="359690" y="458298"/>
                    </a:lnTo>
                    <a:lnTo>
                      <a:pt x="254150" y="458298"/>
                    </a:lnTo>
                    <a:lnTo>
                      <a:pt x="254150" y="382970"/>
                    </a:lnTo>
                    <a:lnTo>
                      <a:pt x="478152" y="382970"/>
                    </a:lnTo>
                    <a:lnTo>
                      <a:pt x="478152" y="131158"/>
                    </a:lnTo>
                    <a:lnTo>
                      <a:pt x="254150" y="131158"/>
                    </a:lnTo>
                    <a:close/>
                    <a:moveTo>
                      <a:pt x="45175" y="75176"/>
                    </a:moveTo>
                    <a:lnTo>
                      <a:pt x="178975" y="75176"/>
                    </a:lnTo>
                    <a:lnTo>
                      <a:pt x="178975" y="120351"/>
                    </a:lnTo>
                    <a:lnTo>
                      <a:pt x="45175" y="120351"/>
                    </a:lnTo>
                    <a:close/>
                    <a:moveTo>
                      <a:pt x="28019" y="27965"/>
                    </a:moveTo>
                    <a:lnTo>
                      <a:pt x="28019" y="466805"/>
                    </a:lnTo>
                    <a:lnTo>
                      <a:pt x="196130" y="466805"/>
                    </a:lnTo>
                    <a:lnTo>
                      <a:pt x="196130" y="27965"/>
                    </a:lnTo>
                    <a:close/>
                    <a:moveTo>
                      <a:pt x="28019" y="0"/>
                    </a:moveTo>
                    <a:lnTo>
                      <a:pt x="196130" y="0"/>
                    </a:lnTo>
                    <a:cubicBezTo>
                      <a:pt x="211217" y="0"/>
                      <a:pt x="224149" y="12907"/>
                      <a:pt x="224149" y="27965"/>
                    </a:cubicBezTo>
                    <a:lnTo>
                      <a:pt x="224149" y="466805"/>
                    </a:lnTo>
                    <a:cubicBezTo>
                      <a:pt x="224149" y="484014"/>
                      <a:pt x="211217" y="496921"/>
                      <a:pt x="196130" y="496921"/>
                    </a:cubicBezTo>
                    <a:lnTo>
                      <a:pt x="28019" y="496921"/>
                    </a:lnTo>
                    <a:cubicBezTo>
                      <a:pt x="12932" y="496921"/>
                      <a:pt x="0" y="484014"/>
                      <a:pt x="0" y="466805"/>
                    </a:cubicBezTo>
                    <a:lnTo>
                      <a:pt x="0" y="27965"/>
                    </a:lnTo>
                    <a:cubicBezTo>
                      <a:pt x="0" y="12907"/>
                      <a:pt x="12932" y="0"/>
                      <a:pt x="2801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a:p>
            </p:txBody>
          </p:sp>
        </p:grpSp>
      </p:grpSp>
    </p:spTree>
  </p:cSld>
  <p:clrMapOvr>
    <a:masterClrMapping/>
  </p:clrMapOvr>
  <mc:AlternateContent xmlns:mc="http://schemas.openxmlformats.org/markup-compatibility/2006">
    <mc:Choice xmlns:p14="http://schemas.microsoft.com/office/powerpoint/2010/main" Requires="p14">
      <p:transition spd="slow" p14:dur="1600" advTm="0">
        <p14:conveyor dir="l"/>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2">
                                            <p:bg/>
                                          </p:spTgt>
                                        </p:tgtEl>
                                        <p:attrNameLst>
                                          <p:attrName>style.visibility</p:attrName>
                                        </p:attrNameLst>
                                      </p:cBhvr>
                                      <p:to>
                                        <p:strVal val="visible"/>
                                      </p:to>
                                    </p:set>
                                    <p:anim calcmode="lin" valueType="num">
                                      <p:cBhvr additive="base">
                                        <p:cTn id="7" dur="500" fill="hold"/>
                                        <p:tgtEl>
                                          <p:spTgt spid="82">
                                            <p:bg/>
                                          </p:spTgt>
                                        </p:tgtEl>
                                        <p:attrNameLst>
                                          <p:attrName>ppt_x</p:attrName>
                                        </p:attrNameLst>
                                      </p:cBhvr>
                                      <p:tavLst>
                                        <p:tav tm="0">
                                          <p:val>
                                            <p:strVal val="#ppt_x"/>
                                          </p:val>
                                        </p:tav>
                                        <p:tav tm="100000">
                                          <p:val>
                                            <p:strVal val="#ppt_x"/>
                                          </p:val>
                                        </p:tav>
                                      </p:tavLst>
                                    </p:anim>
                                    <p:anim calcmode="lin" valueType="num">
                                      <p:cBhvr additive="base">
                                        <p:cTn id="8" dur="500" fill="hold"/>
                                        <p:tgtEl>
                                          <p:spTgt spid="82">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2">
                                            <p:txEl>
                                              <p:pRg st="0" end="0"/>
                                            </p:txEl>
                                          </p:spTgt>
                                        </p:tgtEl>
                                        <p:attrNameLst>
                                          <p:attrName>style.visibility</p:attrName>
                                        </p:attrNameLst>
                                      </p:cBhvr>
                                      <p:to>
                                        <p:strVal val="visible"/>
                                      </p:to>
                                    </p:set>
                                    <p:anim calcmode="lin" valueType="num">
                                      <p:cBhvr additive="base">
                                        <p:cTn id="13" dur="500" fill="hold"/>
                                        <p:tgtEl>
                                          <p:spTgt spid="8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2">
                                            <p:txEl>
                                              <p:pRg st="1" end="1"/>
                                            </p:txEl>
                                          </p:spTgt>
                                        </p:tgtEl>
                                        <p:attrNameLst>
                                          <p:attrName>style.visibility</p:attrName>
                                        </p:attrNameLst>
                                      </p:cBhvr>
                                      <p:to>
                                        <p:strVal val="visible"/>
                                      </p:to>
                                    </p:set>
                                    <p:anim calcmode="lin" valueType="num">
                                      <p:cBhvr additive="base">
                                        <p:cTn id="19" dur="500" fill="hold"/>
                                        <p:tgtEl>
                                          <p:spTgt spid="82">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2">
                                            <p:txEl>
                                              <p:pRg st="2" end="2"/>
                                            </p:txEl>
                                          </p:spTgt>
                                        </p:tgtEl>
                                        <p:attrNameLst>
                                          <p:attrName>style.visibility</p:attrName>
                                        </p:attrNameLst>
                                      </p:cBhvr>
                                      <p:to>
                                        <p:strVal val="visible"/>
                                      </p:to>
                                    </p:set>
                                    <p:anim calcmode="lin" valueType="num">
                                      <p:cBhvr additive="base">
                                        <p:cTn id="25" dur="500" fill="hold"/>
                                        <p:tgtEl>
                                          <p:spTgt spid="82">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2">
                                            <p:txEl>
                                              <p:pRg st="3" end="3"/>
                                            </p:txEl>
                                          </p:spTgt>
                                        </p:tgtEl>
                                        <p:attrNameLst>
                                          <p:attrName>style.visibility</p:attrName>
                                        </p:attrNameLst>
                                      </p:cBhvr>
                                      <p:to>
                                        <p:strVal val="visible"/>
                                      </p:to>
                                    </p:set>
                                    <p:anim calcmode="lin" valueType="num">
                                      <p:cBhvr additive="base">
                                        <p:cTn id="31" dur="500" fill="hold"/>
                                        <p:tgtEl>
                                          <p:spTgt spid="82">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2">
                                            <p:txEl>
                                              <p:pRg st="4" end="4"/>
                                            </p:txEl>
                                          </p:spTgt>
                                        </p:tgtEl>
                                        <p:attrNameLst>
                                          <p:attrName>style.visibility</p:attrName>
                                        </p:attrNameLst>
                                      </p:cBhvr>
                                      <p:to>
                                        <p:strVal val="visible"/>
                                      </p:to>
                                    </p:set>
                                    <p:anim calcmode="lin" valueType="num">
                                      <p:cBhvr additive="base">
                                        <p:cTn id="37" dur="500" fill="hold"/>
                                        <p:tgtEl>
                                          <p:spTgt spid="82">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2">
                                            <p:txEl>
                                              <p:pRg st="5" end="5"/>
                                            </p:txEl>
                                          </p:spTgt>
                                        </p:tgtEl>
                                        <p:attrNameLst>
                                          <p:attrName>style.visibility</p:attrName>
                                        </p:attrNameLst>
                                      </p:cBhvr>
                                      <p:to>
                                        <p:strVal val="visible"/>
                                      </p:to>
                                    </p:set>
                                    <p:anim calcmode="lin" valueType="num">
                                      <p:cBhvr additive="base">
                                        <p:cTn id="43" dur="500" fill="hold"/>
                                        <p:tgtEl>
                                          <p:spTgt spid="82">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 grpId="0" animBg="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等腰三角形 2"/>
          <p:cNvSpPr/>
          <p:nvPr/>
        </p:nvSpPr>
        <p:spPr>
          <a:xfrm rot="5400000">
            <a:off x="1494447" y="1813097"/>
            <a:ext cx="1407667" cy="121350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4" name="等腰三角形 3"/>
          <p:cNvSpPr/>
          <p:nvPr/>
        </p:nvSpPr>
        <p:spPr>
          <a:xfrm rot="5400000">
            <a:off x="773456" y="2706629"/>
            <a:ext cx="2182064" cy="1881089"/>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5" name="等腰三角形 4"/>
          <p:cNvSpPr/>
          <p:nvPr/>
        </p:nvSpPr>
        <p:spPr>
          <a:xfrm rot="5400000">
            <a:off x="666283" y="1782336"/>
            <a:ext cx="573627" cy="494506"/>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6" name="等腰三角形 5"/>
          <p:cNvSpPr/>
          <p:nvPr/>
        </p:nvSpPr>
        <p:spPr>
          <a:xfrm rot="5400000">
            <a:off x="25871" y="2463810"/>
            <a:ext cx="1757001" cy="151465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7" name="等腰三角形 6"/>
          <p:cNvSpPr/>
          <p:nvPr/>
        </p:nvSpPr>
        <p:spPr>
          <a:xfrm rot="5400000">
            <a:off x="362468" y="1138348"/>
            <a:ext cx="784253" cy="67608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8" name="等腰三角形 7"/>
          <p:cNvSpPr/>
          <p:nvPr/>
        </p:nvSpPr>
        <p:spPr>
          <a:xfrm rot="5400000">
            <a:off x="-123297" y="1431595"/>
            <a:ext cx="1787853" cy="15412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9" name="等腰三角形 8"/>
          <p:cNvSpPr/>
          <p:nvPr/>
        </p:nvSpPr>
        <p:spPr>
          <a:xfrm rot="5400000">
            <a:off x="-41147" y="2161417"/>
            <a:ext cx="596655" cy="514358"/>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0" name="等腰三角形 9"/>
          <p:cNvSpPr/>
          <p:nvPr/>
        </p:nvSpPr>
        <p:spPr>
          <a:xfrm rot="5400000">
            <a:off x="-23743" y="3701877"/>
            <a:ext cx="344288" cy="29680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1" name="等腰三角形 10"/>
          <p:cNvSpPr/>
          <p:nvPr/>
        </p:nvSpPr>
        <p:spPr>
          <a:xfrm rot="5400000">
            <a:off x="-53181" y="4192203"/>
            <a:ext cx="771113" cy="6647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2" name="等腰三角形 11"/>
          <p:cNvSpPr/>
          <p:nvPr/>
        </p:nvSpPr>
        <p:spPr>
          <a:xfrm rot="5400000">
            <a:off x="629528" y="3607050"/>
            <a:ext cx="1023944" cy="88271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3" name="等腰三角形 12"/>
          <p:cNvSpPr/>
          <p:nvPr/>
        </p:nvSpPr>
        <p:spPr>
          <a:xfrm rot="5400000">
            <a:off x="2139381" y="2583988"/>
            <a:ext cx="1023944" cy="88271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8" name="等腰三角形 17"/>
          <p:cNvSpPr/>
          <p:nvPr/>
        </p:nvSpPr>
        <p:spPr>
          <a:xfrm rot="16200000" flipH="1">
            <a:off x="9289883" y="1825797"/>
            <a:ext cx="1407667" cy="121350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9" name="等腰三角形 18"/>
          <p:cNvSpPr/>
          <p:nvPr/>
        </p:nvSpPr>
        <p:spPr>
          <a:xfrm rot="16200000" flipH="1">
            <a:off x="9236477" y="2706629"/>
            <a:ext cx="2182064" cy="1881089"/>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0" name="等腰三角形 19"/>
          <p:cNvSpPr/>
          <p:nvPr/>
        </p:nvSpPr>
        <p:spPr>
          <a:xfrm rot="16200000" flipH="1">
            <a:off x="10952087" y="1782336"/>
            <a:ext cx="573627" cy="494506"/>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1" name="等腰三角形 20"/>
          <p:cNvSpPr/>
          <p:nvPr/>
        </p:nvSpPr>
        <p:spPr>
          <a:xfrm rot="16200000" flipH="1">
            <a:off x="10409125" y="2463810"/>
            <a:ext cx="1757001" cy="151465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2" name="等腰三角形 21"/>
          <p:cNvSpPr/>
          <p:nvPr/>
        </p:nvSpPr>
        <p:spPr>
          <a:xfrm rot="16200000" flipH="1">
            <a:off x="11045276" y="1138348"/>
            <a:ext cx="784253" cy="67608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3" name="等腰三角形 22"/>
          <p:cNvSpPr/>
          <p:nvPr/>
        </p:nvSpPr>
        <p:spPr>
          <a:xfrm rot="16200000" flipH="1">
            <a:off x="10527441" y="1431595"/>
            <a:ext cx="1787853" cy="15412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4" name="等腰三角形 23"/>
          <p:cNvSpPr/>
          <p:nvPr/>
        </p:nvSpPr>
        <p:spPr>
          <a:xfrm rot="16200000" flipH="1">
            <a:off x="11636489" y="2161417"/>
            <a:ext cx="596655" cy="514358"/>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5" name="等腰三角形 24"/>
          <p:cNvSpPr/>
          <p:nvPr/>
        </p:nvSpPr>
        <p:spPr>
          <a:xfrm rot="16200000" flipH="1">
            <a:off x="11871452" y="3701877"/>
            <a:ext cx="344288" cy="29680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6" name="等腰三角形 25"/>
          <p:cNvSpPr/>
          <p:nvPr/>
        </p:nvSpPr>
        <p:spPr>
          <a:xfrm rot="16200000" flipH="1">
            <a:off x="11474065" y="4192203"/>
            <a:ext cx="771113" cy="6647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7" name="等腰三角形 26"/>
          <p:cNvSpPr/>
          <p:nvPr/>
        </p:nvSpPr>
        <p:spPr>
          <a:xfrm rot="16200000" flipH="1">
            <a:off x="10538525" y="3607050"/>
            <a:ext cx="1023944" cy="88271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8" name="等腰三角形 27"/>
          <p:cNvSpPr/>
          <p:nvPr/>
        </p:nvSpPr>
        <p:spPr>
          <a:xfrm rot="16200000" flipH="1">
            <a:off x="9028672" y="2596688"/>
            <a:ext cx="1023944" cy="88271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29" name="任意多边形: 形状 128"/>
          <p:cNvSpPr/>
          <p:nvPr/>
        </p:nvSpPr>
        <p:spPr>
          <a:xfrm>
            <a:off x="-1" y="6034420"/>
            <a:ext cx="12177077" cy="1156129"/>
          </a:xfrm>
          <a:custGeom>
            <a:avLst/>
            <a:gdLst>
              <a:gd name="connsiteX0" fmla="*/ 1026217 w 12177077"/>
              <a:gd name="connsiteY0" fmla="*/ 74 h 1156129"/>
              <a:gd name="connsiteX1" fmla="*/ 2365830 w 12177077"/>
              <a:gd name="connsiteY1" fmla="*/ 310327 h 1156129"/>
              <a:gd name="connsiteX2" fmla="*/ 3410858 w 12177077"/>
              <a:gd name="connsiteY2" fmla="*/ 63584 h 1156129"/>
              <a:gd name="connsiteX3" fmla="*/ 4876803 w 12177077"/>
              <a:gd name="connsiteY3" fmla="*/ 353870 h 1156129"/>
              <a:gd name="connsiteX4" fmla="*/ 6487887 w 12177077"/>
              <a:gd name="connsiteY4" fmla="*/ 34555 h 1156129"/>
              <a:gd name="connsiteX5" fmla="*/ 7765144 w 12177077"/>
              <a:gd name="connsiteY5" fmla="*/ 397412 h 1156129"/>
              <a:gd name="connsiteX6" fmla="*/ 9158515 w 12177077"/>
              <a:gd name="connsiteY6" fmla="*/ 49070 h 1156129"/>
              <a:gd name="connsiteX7" fmla="*/ 10566401 w 12177077"/>
              <a:gd name="connsiteY7" fmla="*/ 411927 h 1156129"/>
              <a:gd name="connsiteX8" fmla="*/ 11771087 w 12177077"/>
              <a:gd name="connsiteY8" fmla="*/ 78098 h 1156129"/>
              <a:gd name="connsiteX9" fmla="*/ 12079062 w 12177077"/>
              <a:gd name="connsiteY9" fmla="*/ 93974 h 1156129"/>
              <a:gd name="connsiteX10" fmla="*/ 12177077 w 12177077"/>
              <a:gd name="connsiteY10" fmla="*/ 108563 h 1156129"/>
              <a:gd name="connsiteX11" fmla="*/ 12177077 w 12177077"/>
              <a:gd name="connsiteY11" fmla="*/ 1156129 h 1156129"/>
              <a:gd name="connsiteX12" fmla="*/ 0 w 12177077"/>
              <a:gd name="connsiteY12" fmla="*/ 1156129 h 1156129"/>
              <a:gd name="connsiteX13" fmla="*/ 0 w 12177077"/>
              <a:gd name="connsiteY13" fmla="*/ 288586 h 1156129"/>
              <a:gd name="connsiteX14" fmla="*/ 237162 w 12177077"/>
              <a:gd name="connsiteY14" fmla="*/ 194496 h 1156129"/>
              <a:gd name="connsiteX15" fmla="*/ 928915 w 12177077"/>
              <a:gd name="connsiteY15" fmla="*/ 5527 h 1156129"/>
              <a:gd name="connsiteX16" fmla="*/ 1026217 w 12177077"/>
              <a:gd name="connsiteY16" fmla="*/ 74 h 11561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177077" h="1156129">
                <a:moveTo>
                  <a:pt x="1026217" y="74"/>
                </a:moveTo>
                <a:cubicBezTo>
                  <a:pt x="1511556" y="-5472"/>
                  <a:pt x="1978027" y="301256"/>
                  <a:pt x="2365830" y="310327"/>
                </a:cubicBezTo>
                <a:cubicBezTo>
                  <a:pt x="2779487" y="320003"/>
                  <a:pt x="2992363" y="56327"/>
                  <a:pt x="3410858" y="63584"/>
                </a:cubicBezTo>
                <a:cubicBezTo>
                  <a:pt x="3829353" y="70841"/>
                  <a:pt x="4363965" y="358708"/>
                  <a:pt x="4876803" y="353870"/>
                </a:cubicBezTo>
                <a:cubicBezTo>
                  <a:pt x="5389639" y="349032"/>
                  <a:pt x="6006497" y="27298"/>
                  <a:pt x="6487887" y="34555"/>
                </a:cubicBezTo>
                <a:cubicBezTo>
                  <a:pt x="6969277" y="41812"/>
                  <a:pt x="7320039" y="394993"/>
                  <a:pt x="7765144" y="397412"/>
                </a:cubicBezTo>
                <a:cubicBezTo>
                  <a:pt x="8210249" y="399831"/>
                  <a:pt x="8691639" y="46651"/>
                  <a:pt x="9158515" y="49070"/>
                </a:cubicBezTo>
                <a:cubicBezTo>
                  <a:pt x="9625391" y="51489"/>
                  <a:pt x="10130972" y="407089"/>
                  <a:pt x="10566401" y="411927"/>
                </a:cubicBezTo>
                <a:cubicBezTo>
                  <a:pt x="11001830" y="416765"/>
                  <a:pt x="11384039" y="87774"/>
                  <a:pt x="11771087" y="78098"/>
                </a:cubicBezTo>
                <a:cubicBezTo>
                  <a:pt x="11867849" y="75679"/>
                  <a:pt x="11972775" y="81425"/>
                  <a:pt x="12079062" y="93974"/>
                </a:cubicBezTo>
                <a:lnTo>
                  <a:pt x="12177077" y="108563"/>
                </a:lnTo>
                <a:lnTo>
                  <a:pt x="12177077" y="1156129"/>
                </a:lnTo>
                <a:lnTo>
                  <a:pt x="0" y="1156129"/>
                </a:lnTo>
                <a:lnTo>
                  <a:pt x="0" y="288586"/>
                </a:lnTo>
                <a:lnTo>
                  <a:pt x="237162" y="194496"/>
                </a:lnTo>
                <a:cubicBezTo>
                  <a:pt x="485436" y="101231"/>
                  <a:pt x="733880" y="25484"/>
                  <a:pt x="928915" y="5527"/>
                </a:cubicBezTo>
                <a:cubicBezTo>
                  <a:pt x="961421" y="2201"/>
                  <a:pt x="993861" y="444"/>
                  <a:pt x="1026217" y="74"/>
                </a:cubicBezTo>
                <a:close/>
              </a:path>
            </a:pathLst>
          </a:custGeom>
          <a:gradFill flip="none" rotWithShape="1">
            <a:gsLst>
              <a:gs pos="0">
                <a:srgbClr val="5AD9FC">
                  <a:alpha val="0"/>
                </a:srgbClr>
              </a:gs>
              <a:gs pos="100000">
                <a:srgbClr val="0361D3">
                  <a:alpha val="34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rgbClr val="FFFFFF"/>
              </a:solidFill>
              <a:latin typeface="Arial" panose="020B0604020202020204"/>
              <a:ea typeface="微软雅黑" panose="020B0503020204020204" pitchFamily="34" charset="-122"/>
            </a:endParaRPr>
          </a:p>
        </p:txBody>
      </p:sp>
      <p:sp>
        <p:nvSpPr>
          <p:cNvPr id="130" name="任意多边形: 形状 129"/>
          <p:cNvSpPr/>
          <p:nvPr/>
        </p:nvSpPr>
        <p:spPr>
          <a:xfrm>
            <a:off x="-1" y="6150818"/>
            <a:ext cx="12177077" cy="1156129"/>
          </a:xfrm>
          <a:custGeom>
            <a:avLst/>
            <a:gdLst>
              <a:gd name="connsiteX0" fmla="*/ 1026217 w 12177077"/>
              <a:gd name="connsiteY0" fmla="*/ 74 h 1156129"/>
              <a:gd name="connsiteX1" fmla="*/ 2365830 w 12177077"/>
              <a:gd name="connsiteY1" fmla="*/ 310327 h 1156129"/>
              <a:gd name="connsiteX2" fmla="*/ 3410858 w 12177077"/>
              <a:gd name="connsiteY2" fmla="*/ 63584 h 1156129"/>
              <a:gd name="connsiteX3" fmla="*/ 4876803 w 12177077"/>
              <a:gd name="connsiteY3" fmla="*/ 353870 h 1156129"/>
              <a:gd name="connsiteX4" fmla="*/ 6487887 w 12177077"/>
              <a:gd name="connsiteY4" fmla="*/ 34555 h 1156129"/>
              <a:gd name="connsiteX5" fmla="*/ 7765144 w 12177077"/>
              <a:gd name="connsiteY5" fmla="*/ 397412 h 1156129"/>
              <a:gd name="connsiteX6" fmla="*/ 9158515 w 12177077"/>
              <a:gd name="connsiteY6" fmla="*/ 49070 h 1156129"/>
              <a:gd name="connsiteX7" fmla="*/ 10566401 w 12177077"/>
              <a:gd name="connsiteY7" fmla="*/ 411927 h 1156129"/>
              <a:gd name="connsiteX8" fmla="*/ 11771087 w 12177077"/>
              <a:gd name="connsiteY8" fmla="*/ 78098 h 1156129"/>
              <a:gd name="connsiteX9" fmla="*/ 12079062 w 12177077"/>
              <a:gd name="connsiteY9" fmla="*/ 93974 h 1156129"/>
              <a:gd name="connsiteX10" fmla="*/ 12177077 w 12177077"/>
              <a:gd name="connsiteY10" fmla="*/ 108563 h 1156129"/>
              <a:gd name="connsiteX11" fmla="*/ 12177077 w 12177077"/>
              <a:gd name="connsiteY11" fmla="*/ 1156129 h 1156129"/>
              <a:gd name="connsiteX12" fmla="*/ 0 w 12177077"/>
              <a:gd name="connsiteY12" fmla="*/ 1156129 h 1156129"/>
              <a:gd name="connsiteX13" fmla="*/ 0 w 12177077"/>
              <a:gd name="connsiteY13" fmla="*/ 288586 h 1156129"/>
              <a:gd name="connsiteX14" fmla="*/ 237162 w 12177077"/>
              <a:gd name="connsiteY14" fmla="*/ 194496 h 1156129"/>
              <a:gd name="connsiteX15" fmla="*/ 928915 w 12177077"/>
              <a:gd name="connsiteY15" fmla="*/ 5527 h 1156129"/>
              <a:gd name="connsiteX16" fmla="*/ 1026217 w 12177077"/>
              <a:gd name="connsiteY16" fmla="*/ 74 h 11561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177077" h="1156129">
                <a:moveTo>
                  <a:pt x="1026217" y="74"/>
                </a:moveTo>
                <a:cubicBezTo>
                  <a:pt x="1511556" y="-5472"/>
                  <a:pt x="1978027" y="301256"/>
                  <a:pt x="2365830" y="310327"/>
                </a:cubicBezTo>
                <a:cubicBezTo>
                  <a:pt x="2779487" y="320003"/>
                  <a:pt x="2992363" y="56327"/>
                  <a:pt x="3410858" y="63584"/>
                </a:cubicBezTo>
                <a:cubicBezTo>
                  <a:pt x="3829353" y="70841"/>
                  <a:pt x="4363965" y="358708"/>
                  <a:pt x="4876803" y="353870"/>
                </a:cubicBezTo>
                <a:cubicBezTo>
                  <a:pt x="5389639" y="349032"/>
                  <a:pt x="6006497" y="27298"/>
                  <a:pt x="6487887" y="34555"/>
                </a:cubicBezTo>
                <a:cubicBezTo>
                  <a:pt x="6969277" y="41812"/>
                  <a:pt x="7320039" y="394993"/>
                  <a:pt x="7765144" y="397412"/>
                </a:cubicBezTo>
                <a:cubicBezTo>
                  <a:pt x="8210249" y="399831"/>
                  <a:pt x="8691639" y="46651"/>
                  <a:pt x="9158515" y="49070"/>
                </a:cubicBezTo>
                <a:cubicBezTo>
                  <a:pt x="9625391" y="51489"/>
                  <a:pt x="10130972" y="407089"/>
                  <a:pt x="10566401" y="411927"/>
                </a:cubicBezTo>
                <a:cubicBezTo>
                  <a:pt x="11001830" y="416765"/>
                  <a:pt x="11384039" y="87774"/>
                  <a:pt x="11771087" y="78098"/>
                </a:cubicBezTo>
                <a:cubicBezTo>
                  <a:pt x="11867849" y="75679"/>
                  <a:pt x="11972775" y="81425"/>
                  <a:pt x="12079062" y="93974"/>
                </a:cubicBezTo>
                <a:lnTo>
                  <a:pt x="12177077" y="108563"/>
                </a:lnTo>
                <a:lnTo>
                  <a:pt x="12177077" y="1156129"/>
                </a:lnTo>
                <a:lnTo>
                  <a:pt x="0" y="1156129"/>
                </a:lnTo>
                <a:lnTo>
                  <a:pt x="0" y="288586"/>
                </a:lnTo>
                <a:lnTo>
                  <a:pt x="237162" y="194496"/>
                </a:lnTo>
                <a:cubicBezTo>
                  <a:pt x="485436" y="101231"/>
                  <a:pt x="733880" y="25484"/>
                  <a:pt x="928915" y="5527"/>
                </a:cubicBezTo>
                <a:cubicBezTo>
                  <a:pt x="961421" y="2201"/>
                  <a:pt x="993861" y="444"/>
                  <a:pt x="1026217" y="74"/>
                </a:cubicBezTo>
                <a:close/>
              </a:path>
            </a:pathLst>
          </a:custGeom>
          <a:gradFill flip="none" rotWithShape="1">
            <a:gsLst>
              <a:gs pos="0">
                <a:srgbClr val="5AD9FC">
                  <a:alpha val="0"/>
                </a:srgbClr>
              </a:gs>
              <a:gs pos="100000">
                <a:srgbClr val="0361D3">
                  <a:alpha val="34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rgbClr val="FFFFFF"/>
              </a:solidFill>
              <a:latin typeface="Arial" panose="020B0604020202020204"/>
              <a:ea typeface="微软雅黑" panose="020B0503020204020204" pitchFamily="34" charset="-122"/>
            </a:endParaRPr>
          </a:p>
        </p:txBody>
      </p:sp>
      <p:sp>
        <p:nvSpPr>
          <p:cNvPr id="131" name="任意多边形: 形状 130"/>
          <p:cNvSpPr/>
          <p:nvPr/>
        </p:nvSpPr>
        <p:spPr>
          <a:xfrm>
            <a:off x="-1" y="6267440"/>
            <a:ext cx="12177077" cy="1156129"/>
          </a:xfrm>
          <a:custGeom>
            <a:avLst/>
            <a:gdLst>
              <a:gd name="connsiteX0" fmla="*/ 1026217 w 12177077"/>
              <a:gd name="connsiteY0" fmla="*/ 74 h 1156129"/>
              <a:gd name="connsiteX1" fmla="*/ 2365830 w 12177077"/>
              <a:gd name="connsiteY1" fmla="*/ 310327 h 1156129"/>
              <a:gd name="connsiteX2" fmla="*/ 3410858 w 12177077"/>
              <a:gd name="connsiteY2" fmla="*/ 63584 h 1156129"/>
              <a:gd name="connsiteX3" fmla="*/ 4876803 w 12177077"/>
              <a:gd name="connsiteY3" fmla="*/ 353870 h 1156129"/>
              <a:gd name="connsiteX4" fmla="*/ 6487887 w 12177077"/>
              <a:gd name="connsiteY4" fmla="*/ 34555 h 1156129"/>
              <a:gd name="connsiteX5" fmla="*/ 7765144 w 12177077"/>
              <a:gd name="connsiteY5" fmla="*/ 397412 h 1156129"/>
              <a:gd name="connsiteX6" fmla="*/ 9158515 w 12177077"/>
              <a:gd name="connsiteY6" fmla="*/ 49070 h 1156129"/>
              <a:gd name="connsiteX7" fmla="*/ 10566401 w 12177077"/>
              <a:gd name="connsiteY7" fmla="*/ 411927 h 1156129"/>
              <a:gd name="connsiteX8" fmla="*/ 11771087 w 12177077"/>
              <a:gd name="connsiteY8" fmla="*/ 78098 h 1156129"/>
              <a:gd name="connsiteX9" fmla="*/ 12079062 w 12177077"/>
              <a:gd name="connsiteY9" fmla="*/ 93974 h 1156129"/>
              <a:gd name="connsiteX10" fmla="*/ 12177077 w 12177077"/>
              <a:gd name="connsiteY10" fmla="*/ 108563 h 1156129"/>
              <a:gd name="connsiteX11" fmla="*/ 12177077 w 12177077"/>
              <a:gd name="connsiteY11" fmla="*/ 1156129 h 1156129"/>
              <a:gd name="connsiteX12" fmla="*/ 0 w 12177077"/>
              <a:gd name="connsiteY12" fmla="*/ 1156129 h 1156129"/>
              <a:gd name="connsiteX13" fmla="*/ 0 w 12177077"/>
              <a:gd name="connsiteY13" fmla="*/ 288586 h 1156129"/>
              <a:gd name="connsiteX14" fmla="*/ 237162 w 12177077"/>
              <a:gd name="connsiteY14" fmla="*/ 194496 h 1156129"/>
              <a:gd name="connsiteX15" fmla="*/ 928915 w 12177077"/>
              <a:gd name="connsiteY15" fmla="*/ 5527 h 1156129"/>
              <a:gd name="connsiteX16" fmla="*/ 1026217 w 12177077"/>
              <a:gd name="connsiteY16" fmla="*/ 74 h 11561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177077" h="1156129">
                <a:moveTo>
                  <a:pt x="1026217" y="74"/>
                </a:moveTo>
                <a:cubicBezTo>
                  <a:pt x="1511556" y="-5472"/>
                  <a:pt x="1978027" y="301256"/>
                  <a:pt x="2365830" y="310327"/>
                </a:cubicBezTo>
                <a:cubicBezTo>
                  <a:pt x="2779487" y="320003"/>
                  <a:pt x="2992363" y="56327"/>
                  <a:pt x="3410858" y="63584"/>
                </a:cubicBezTo>
                <a:cubicBezTo>
                  <a:pt x="3829353" y="70841"/>
                  <a:pt x="4363965" y="358708"/>
                  <a:pt x="4876803" y="353870"/>
                </a:cubicBezTo>
                <a:cubicBezTo>
                  <a:pt x="5389639" y="349032"/>
                  <a:pt x="6006497" y="27298"/>
                  <a:pt x="6487887" y="34555"/>
                </a:cubicBezTo>
                <a:cubicBezTo>
                  <a:pt x="6969277" y="41812"/>
                  <a:pt x="7320039" y="394993"/>
                  <a:pt x="7765144" y="397412"/>
                </a:cubicBezTo>
                <a:cubicBezTo>
                  <a:pt x="8210249" y="399831"/>
                  <a:pt x="8691639" y="46651"/>
                  <a:pt x="9158515" y="49070"/>
                </a:cubicBezTo>
                <a:cubicBezTo>
                  <a:pt x="9625391" y="51489"/>
                  <a:pt x="10130972" y="407089"/>
                  <a:pt x="10566401" y="411927"/>
                </a:cubicBezTo>
                <a:cubicBezTo>
                  <a:pt x="11001830" y="416765"/>
                  <a:pt x="11384039" y="87774"/>
                  <a:pt x="11771087" y="78098"/>
                </a:cubicBezTo>
                <a:cubicBezTo>
                  <a:pt x="11867849" y="75679"/>
                  <a:pt x="11972775" y="81425"/>
                  <a:pt x="12079062" y="93974"/>
                </a:cubicBezTo>
                <a:lnTo>
                  <a:pt x="12177077" y="108563"/>
                </a:lnTo>
                <a:lnTo>
                  <a:pt x="12177077" y="1156129"/>
                </a:lnTo>
                <a:lnTo>
                  <a:pt x="0" y="1156129"/>
                </a:lnTo>
                <a:lnTo>
                  <a:pt x="0" y="288586"/>
                </a:lnTo>
                <a:lnTo>
                  <a:pt x="237162" y="194496"/>
                </a:lnTo>
                <a:cubicBezTo>
                  <a:pt x="485436" y="101231"/>
                  <a:pt x="733880" y="25484"/>
                  <a:pt x="928915" y="5527"/>
                </a:cubicBezTo>
                <a:cubicBezTo>
                  <a:pt x="961421" y="2201"/>
                  <a:pt x="993861" y="444"/>
                  <a:pt x="1026217" y="74"/>
                </a:cubicBezTo>
                <a:close/>
              </a:path>
            </a:pathLst>
          </a:custGeom>
          <a:gradFill flip="none" rotWithShape="1">
            <a:gsLst>
              <a:gs pos="0">
                <a:srgbClr val="5AD9FC">
                  <a:alpha val="0"/>
                </a:srgbClr>
              </a:gs>
              <a:gs pos="100000">
                <a:srgbClr val="0361D3">
                  <a:alpha val="34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dirty="0">
              <a:solidFill>
                <a:srgbClr val="FFFFFF"/>
              </a:solidFill>
              <a:latin typeface="Arial" panose="020B0604020202020204"/>
              <a:ea typeface="微软雅黑" panose="020B0503020204020204" pitchFamily="34" charset="-122"/>
            </a:endParaRPr>
          </a:p>
        </p:txBody>
      </p:sp>
      <p:cxnSp>
        <p:nvCxnSpPr>
          <p:cNvPr id="133" name="直接连接符 132"/>
          <p:cNvCxnSpPr/>
          <p:nvPr/>
        </p:nvCxnSpPr>
        <p:spPr>
          <a:xfrm flipH="1">
            <a:off x="4977593" y="483512"/>
            <a:ext cx="982902" cy="982902"/>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34" name="直接连接符 133"/>
          <p:cNvCxnSpPr/>
          <p:nvPr/>
        </p:nvCxnSpPr>
        <p:spPr>
          <a:xfrm flipH="1">
            <a:off x="6303590" y="622817"/>
            <a:ext cx="1221056" cy="1221056"/>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35" name="直接连接符 134"/>
          <p:cNvCxnSpPr/>
          <p:nvPr/>
        </p:nvCxnSpPr>
        <p:spPr>
          <a:xfrm flipH="1">
            <a:off x="9427163" y="183672"/>
            <a:ext cx="982902" cy="982902"/>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36" name="直接连接符 135"/>
          <p:cNvCxnSpPr/>
          <p:nvPr/>
        </p:nvCxnSpPr>
        <p:spPr>
          <a:xfrm flipH="1">
            <a:off x="8321990" y="866509"/>
            <a:ext cx="415877" cy="415877"/>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37" name="直接连接符 136"/>
          <p:cNvCxnSpPr/>
          <p:nvPr/>
        </p:nvCxnSpPr>
        <p:spPr>
          <a:xfrm flipH="1">
            <a:off x="2989748" y="1074447"/>
            <a:ext cx="700873" cy="700873"/>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38" name="直接连接符 137"/>
          <p:cNvCxnSpPr/>
          <p:nvPr/>
        </p:nvCxnSpPr>
        <p:spPr>
          <a:xfrm flipH="1">
            <a:off x="3524081" y="4300767"/>
            <a:ext cx="680060" cy="680060"/>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39" name="直接连接符 138"/>
          <p:cNvCxnSpPr/>
          <p:nvPr/>
        </p:nvCxnSpPr>
        <p:spPr>
          <a:xfrm flipH="1">
            <a:off x="5720118" y="3777520"/>
            <a:ext cx="982902" cy="982902"/>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40" name="直接连接符 139"/>
          <p:cNvCxnSpPr/>
          <p:nvPr/>
        </p:nvCxnSpPr>
        <p:spPr>
          <a:xfrm flipH="1">
            <a:off x="7384314" y="3689349"/>
            <a:ext cx="603542" cy="603542"/>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46" name="直接连接符 145"/>
          <p:cNvCxnSpPr/>
          <p:nvPr/>
        </p:nvCxnSpPr>
        <p:spPr>
          <a:xfrm flipH="1">
            <a:off x="9427163" y="4524722"/>
            <a:ext cx="612884" cy="612884"/>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grpSp>
        <p:nvGrpSpPr>
          <p:cNvPr id="62" name="组合 61"/>
          <p:cNvGrpSpPr/>
          <p:nvPr/>
        </p:nvGrpSpPr>
        <p:grpSpPr>
          <a:xfrm>
            <a:off x="3981241" y="1728753"/>
            <a:ext cx="342776" cy="342776"/>
            <a:chOff x="3300742" y="531547"/>
            <a:chExt cx="878349" cy="878349"/>
          </a:xfrm>
        </p:grpSpPr>
        <p:sp>
          <p:nvSpPr>
            <p:cNvPr id="63" name="椭圆 62"/>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4" name="椭圆 63"/>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5" name="椭圆 64"/>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02" name="组合 101"/>
          <p:cNvGrpSpPr/>
          <p:nvPr/>
        </p:nvGrpSpPr>
        <p:grpSpPr>
          <a:xfrm>
            <a:off x="4689619" y="1704581"/>
            <a:ext cx="342776" cy="342776"/>
            <a:chOff x="3300742" y="531547"/>
            <a:chExt cx="878349" cy="878349"/>
          </a:xfrm>
        </p:grpSpPr>
        <p:sp>
          <p:nvSpPr>
            <p:cNvPr id="103" name="椭圆 102"/>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4" name="椭圆 103"/>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5" name="椭圆 104"/>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8" name="组合 57"/>
          <p:cNvGrpSpPr/>
          <p:nvPr/>
        </p:nvGrpSpPr>
        <p:grpSpPr>
          <a:xfrm>
            <a:off x="7526079" y="1853106"/>
            <a:ext cx="342776" cy="342776"/>
            <a:chOff x="3300742" y="531547"/>
            <a:chExt cx="878349" cy="878349"/>
          </a:xfrm>
        </p:grpSpPr>
        <p:sp>
          <p:nvSpPr>
            <p:cNvPr id="59" name="椭圆 58"/>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椭圆 59"/>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1" name="椭圆 60"/>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06" name="组合 105"/>
          <p:cNvGrpSpPr/>
          <p:nvPr/>
        </p:nvGrpSpPr>
        <p:grpSpPr>
          <a:xfrm>
            <a:off x="6972917" y="1947227"/>
            <a:ext cx="342776" cy="342776"/>
            <a:chOff x="3300742" y="531547"/>
            <a:chExt cx="878349" cy="878349"/>
          </a:xfrm>
        </p:grpSpPr>
        <p:sp>
          <p:nvSpPr>
            <p:cNvPr id="107" name="椭圆 106"/>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8" name="椭圆 107"/>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9" name="椭圆 108"/>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10" name="组合 109"/>
          <p:cNvGrpSpPr/>
          <p:nvPr/>
        </p:nvGrpSpPr>
        <p:grpSpPr>
          <a:xfrm>
            <a:off x="5677994" y="2120268"/>
            <a:ext cx="342776" cy="342776"/>
            <a:chOff x="3300742" y="531547"/>
            <a:chExt cx="878349" cy="878349"/>
          </a:xfrm>
        </p:grpSpPr>
        <p:sp>
          <p:nvSpPr>
            <p:cNvPr id="111" name="椭圆 110"/>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2" name="椭圆 111"/>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3" name="椭圆 112"/>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66" name="组合 65"/>
          <p:cNvGrpSpPr/>
          <p:nvPr/>
        </p:nvGrpSpPr>
        <p:grpSpPr>
          <a:xfrm>
            <a:off x="6472690" y="1761018"/>
            <a:ext cx="342776" cy="342776"/>
            <a:chOff x="3300742" y="531547"/>
            <a:chExt cx="878349" cy="878349"/>
          </a:xfrm>
        </p:grpSpPr>
        <p:sp>
          <p:nvSpPr>
            <p:cNvPr id="67" name="椭圆 66"/>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8" name="椭圆 67"/>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9" name="椭圆 68"/>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70" name="组合 69"/>
          <p:cNvGrpSpPr/>
          <p:nvPr/>
        </p:nvGrpSpPr>
        <p:grpSpPr>
          <a:xfrm>
            <a:off x="8378359" y="1705543"/>
            <a:ext cx="342776" cy="342776"/>
            <a:chOff x="3300742" y="531547"/>
            <a:chExt cx="878349" cy="878349"/>
          </a:xfrm>
        </p:grpSpPr>
        <p:sp>
          <p:nvSpPr>
            <p:cNvPr id="71" name="椭圆 70"/>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 name="椭圆 71"/>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椭圆 72"/>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1026"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88595" y="28575"/>
            <a:ext cx="11856720" cy="682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mc:AlternateContent xmlns:mc="http://schemas.openxmlformats.org/markup-compatibility/2006">
    <mc:Choice xmlns:p14="http://schemas.microsoft.com/office/powerpoint/2010/main" Requires="p14">
      <p:transition spd="slow" p14:dur="1400" advTm="0">
        <p14:ripple/>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31"/>
                                        </p:tgtEl>
                                        <p:attrNameLst>
                                          <p:attrName>style.visibility</p:attrName>
                                        </p:attrNameLst>
                                      </p:cBhvr>
                                      <p:to>
                                        <p:strVal val="visible"/>
                                      </p:to>
                                    </p:set>
                                    <p:anim calcmode="lin" valueType="num">
                                      <p:cBhvr additive="base">
                                        <p:cTn id="7" dur="500" fill="hold"/>
                                        <p:tgtEl>
                                          <p:spTgt spid="131"/>
                                        </p:tgtEl>
                                        <p:attrNameLst>
                                          <p:attrName>ppt_x</p:attrName>
                                        </p:attrNameLst>
                                      </p:cBhvr>
                                      <p:tavLst>
                                        <p:tav tm="0">
                                          <p:val>
                                            <p:strVal val="#ppt_x"/>
                                          </p:val>
                                        </p:tav>
                                        <p:tav tm="100000">
                                          <p:val>
                                            <p:strVal val="#ppt_x"/>
                                          </p:val>
                                        </p:tav>
                                      </p:tavLst>
                                    </p:anim>
                                    <p:anim calcmode="lin" valueType="num">
                                      <p:cBhvr additive="base">
                                        <p:cTn id="8" dur="500" fill="hold"/>
                                        <p:tgtEl>
                                          <p:spTgt spid="13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30"/>
                                        </p:tgtEl>
                                        <p:attrNameLst>
                                          <p:attrName>style.visibility</p:attrName>
                                        </p:attrNameLst>
                                      </p:cBhvr>
                                      <p:to>
                                        <p:strVal val="visible"/>
                                      </p:to>
                                    </p:set>
                                    <p:anim calcmode="lin" valueType="num">
                                      <p:cBhvr additive="base">
                                        <p:cTn id="11" dur="500" fill="hold"/>
                                        <p:tgtEl>
                                          <p:spTgt spid="130"/>
                                        </p:tgtEl>
                                        <p:attrNameLst>
                                          <p:attrName>ppt_x</p:attrName>
                                        </p:attrNameLst>
                                      </p:cBhvr>
                                      <p:tavLst>
                                        <p:tav tm="0">
                                          <p:val>
                                            <p:strVal val="#ppt_x"/>
                                          </p:val>
                                        </p:tav>
                                        <p:tav tm="100000">
                                          <p:val>
                                            <p:strVal val="#ppt_x"/>
                                          </p:val>
                                        </p:tav>
                                      </p:tavLst>
                                    </p:anim>
                                    <p:anim calcmode="lin" valueType="num">
                                      <p:cBhvr additive="base">
                                        <p:cTn id="12" dur="500" fill="hold"/>
                                        <p:tgtEl>
                                          <p:spTgt spid="130"/>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29"/>
                                        </p:tgtEl>
                                        <p:attrNameLst>
                                          <p:attrName>style.visibility</p:attrName>
                                        </p:attrNameLst>
                                      </p:cBhvr>
                                      <p:to>
                                        <p:strVal val="visible"/>
                                      </p:to>
                                    </p:set>
                                    <p:anim calcmode="lin" valueType="num">
                                      <p:cBhvr additive="base">
                                        <p:cTn id="15" dur="500" fill="hold"/>
                                        <p:tgtEl>
                                          <p:spTgt spid="129"/>
                                        </p:tgtEl>
                                        <p:attrNameLst>
                                          <p:attrName>ppt_x</p:attrName>
                                        </p:attrNameLst>
                                      </p:cBhvr>
                                      <p:tavLst>
                                        <p:tav tm="0">
                                          <p:val>
                                            <p:strVal val="#ppt_x"/>
                                          </p:val>
                                        </p:tav>
                                        <p:tav tm="100000">
                                          <p:val>
                                            <p:strVal val="#ppt_x"/>
                                          </p:val>
                                        </p:tav>
                                      </p:tavLst>
                                    </p:anim>
                                    <p:anim calcmode="lin" valueType="num">
                                      <p:cBhvr additive="base">
                                        <p:cTn id="16" dur="500" fill="hold"/>
                                        <p:tgtEl>
                                          <p:spTgt spid="129"/>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 presetClass="entr" presetSubtype="8" fill="hold" grpId="0" nodeType="afterEffect">
                                  <p:stCondLst>
                                    <p:cond delay="0"/>
                                  </p:stCondLst>
                                  <p:childTnLst>
                                    <p:set>
                                      <p:cBhvr>
                                        <p:cTn id="19" dur="1" fill="hold">
                                          <p:stCondLst>
                                            <p:cond delay="0"/>
                                          </p:stCondLst>
                                        </p:cTn>
                                        <p:tgtEl>
                                          <p:spTgt spid="3"/>
                                        </p:tgtEl>
                                        <p:attrNameLst>
                                          <p:attrName>style.visibility</p:attrName>
                                        </p:attrNameLst>
                                      </p:cBhvr>
                                      <p:to>
                                        <p:strVal val="visible"/>
                                      </p:to>
                                    </p:set>
                                    <p:anim calcmode="lin" valueType="num">
                                      <p:cBhvr additive="base">
                                        <p:cTn id="20" dur="500" fill="hold"/>
                                        <p:tgtEl>
                                          <p:spTgt spid="3"/>
                                        </p:tgtEl>
                                        <p:attrNameLst>
                                          <p:attrName>ppt_x</p:attrName>
                                        </p:attrNameLst>
                                      </p:cBhvr>
                                      <p:tavLst>
                                        <p:tav tm="0">
                                          <p:val>
                                            <p:strVal val="0-#ppt_w/2"/>
                                          </p:val>
                                        </p:tav>
                                        <p:tav tm="100000">
                                          <p:val>
                                            <p:strVal val="#ppt_x"/>
                                          </p:val>
                                        </p:tav>
                                      </p:tavLst>
                                    </p:anim>
                                    <p:anim calcmode="lin" valueType="num">
                                      <p:cBhvr additive="base">
                                        <p:cTn id="21" dur="500" fill="hold"/>
                                        <p:tgtEl>
                                          <p:spTgt spid="3"/>
                                        </p:tgtEl>
                                        <p:attrNameLst>
                                          <p:attrName>ppt_y</p:attrName>
                                        </p:attrNameLst>
                                      </p:cBhvr>
                                      <p:tavLst>
                                        <p:tav tm="0">
                                          <p:val>
                                            <p:strVal val="#ppt_y"/>
                                          </p:val>
                                        </p:tav>
                                        <p:tav tm="100000">
                                          <p:val>
                                            <p:strVal val="#ppt_y"/>
                                          </p:val>
                                        </p:tav>
                                      </p:tavLst>
                                    </p:anim>
                                  </p:childTnLst>
                                </p:cTn>
                              </p:par>
                              <p:par>
                                <p:cTn id="22" presetID="2" presetClass="entr" presetSubtype="8" fill="hold" grpId="0" nodeType="withEffect">
                                  <p:stCondLst>
                                    <p:cond delay="0"/>
                                  </p:stCondLst>
                                  <p:childTnLst>
                                    <p:set>
                                      <p:cBhvr>
                                        <p:cTn id="23" dur="1" fill="hold">
                                          <p:stCondLst>
                                            <p:cond delay="0"/>
                                          </p:stCondLst>
                                        </p:cTn>
                                        <p:tgtEl>
                                          <p:spTgt spid="4"/>
                                        </p:tgtEl>
                                        <p:attrNameLst>
                                          <p:attrName>style.visibility</p:attrName>
                                        </p:attrNameLst>
                                      </p:cBhvr>
                                      <p:to>
                                        <p:strVal val="visible"/>
                                      </p:to>
                                    </p:set>
                                    <p:anim calcmode="lin" valueType="num">
                                      <p:cBhvr additive="base">
                                        <p:cTn id="24" dur="500" fill="hold"/>
                                        <p:tgtEl>
                                          <p:spTgt spid="4"/>
                                        </p:tgtEl>
                                        <p:attrNameLst>
                                          <p:attrName>ppt_x</p:attrName>
                                        </p:attrNameLst>
                                      </p:cBhvr>
                                      <p:tavLst>
                                        <p:tav tm="0">
                                          <p:val>
                                            <p:strVal val="0-#ppt_w/2"/>
                                          </p:val>
                                        </p:tav>
                                        <p:tav tm="100000">
                                          <p:val>
                                            <p:strVal val="#ppt_x"/>
                                          </p:val>
                                        </p:tav>
                                      </p:tavLst>
                                    </p:anim>
                                    <p:anim calcmode="lin" valueType="num">
                                      <p:cBhvr additive="base">
                                        <p:cTn id="25" dur="500" fill="hold"/>
                                        <p:tgtEl>
                                          <p:spTgt spid="4"/>
                                        </p:tgtEl>
                                        <p:attrNameLst>
                                          <p:attrName>ppt_y</p:attrName>
                                        </p:attrNameLst>
                                      </p:cBhvr>
                                      <p:tavLst>
                                        <p:tav tm="0">
                                          <p:val>
                                            <p:strVal val="#ppt_y"/>
                                          </p:val>
                                        </p:tav>
                                        <p:tav tm="100000">
                                          <p:val>
                                            <p:strVal val="#ppt_y"/>
                                          </p:val>
                                        </p:tav>
                                      </p:tavLst>
                                    </p:anim>
                                  </p:childTnLst>
                                </p:cTn>
                              </p:par>
                              <p:par>
                                <p:cTn id="26" presetID="2" presetClass="entr" presetSubtype="8" fill="hold" grpId="0" nodeType="withEffect">
                                  <p:stCondLst>
                                    <p:cond delay="0"/>
                                  </p:stCondLst>
                                  <p:childTnLst>
                                    <p:set>
                                      <p:cBhvr>
                                        <p:cTn id="27" dur="1" fill="hold">
                                          <p:stCondLst>
                                            <p:cond delay="0"/>
                                          </p:stCondLst>
                                        </p:cTn>
                                        <p:tgtEl>
                                          <p:spTgt spid="5"/>
                                        </p:tgtEl>
                                        <p:attrNameLst>
                                          <p:attrName>style.visibility</p:attrName>
                                        </p:attrNameLst>
                                      </p:cBhvr>
                                      <p:to>
                                        <p:strVal val="visible"/>
                                      </p:to>
                                    </p:set>
                                    <p:anim calcmode="lin" valueType="num">
                                      <p:cBhvr additive="base">
                                        <p:cTn id="28" dur="500" fill="hold"/>
                                        <p:tgtEl>
                                          <p:spTgt spid="5"/>
                                        </p:tgtEl>
                                        <p:attrNameLst>
                                          <p:attrName>ppt_x</p:attrName>
                                        </p:attrNameLst>
                                      </p:cBhvr>
                                      <p:tavLst>
                                        <p:tav tm="0">
                                          <p:val>
                                            <p:strVal val="0-#ppt_w/2"/>
                                          </p:val>
                                        </p:tav>
                                        <p:tav tm="100000">
                                          <p:val>
                                            <p:strVal val="#ppt_x"/>
                                          </p:val>
                                        </p:tav>
                                      </p:tavLst>
                                    </p:anim>
                                    <p:anim calcmode="lin" valueType="num">
                                      <p:cBhvr additive="base">
                                        <p:cTn id="29" dur="500" fill="hold"/>
                                        <p:tgtEl>
                                          <p:spTgt spid="5"/>
                                        </p:tgtEl>
                                        <p:attrNameLst>
                                          <p:attrName>ppt_y</p:attrName>
                                        </p:attrNameLst>
                                      </p:cBhvr>
                                      <p:tavLst>
                                        <p:tav tm="0">
                                          <p:val>
                                            <p:strVal val="#ppt_y"/>
                                          </p:val>
                                        </p:tav>
                                        <p:tav tm="100000">
                                          <p:val>
                                            <p:strVal val="#ppt_y"/>
                                          </p:val>
                                        </p:tav>
                                      </p:tavLst>
                                    </p:anim>
                                  </p:childTnLst>
                                </p:cTn>
                              </p:par>
                              <p:par>
                                <p:cTn id="30" presetID="2" presetClass="entr" presetSubtype="8" fill="hold" grpId="0" nodeType="with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additive="base">
                                        <p:cTn id="32" dur="500" fill="hold"/>
                                        <p:tgtEl>
                                          <p:spTgt spid="6"/>
                                        </p:tgtEl>
                                        <p:attrNameLst>
                                          <p:attrName>ppt_x</p:attrName>
                                        </p:attrNameLst>
                                      </p:cBhvr>
                                      <p:tavLst>
                                        <p:tav tm="0">
                                          <p:val>
                                            <p:strVal val="0-#ppt_w/2"/>
                                          </p:val>
                                        </p:tav>
                                        <p:tav tm="100000">
                                          <p:val>
                                            <p:strVal val="#ppt_x"/>
                                          </p:val>
                                        </p:tav>
                                      </p:tavLst>
                                    </p:anim>
                                    <p:anim calcmode="lin" valueType="num">
                                      <p:cBhvr additive="base">
                                        <p:cTn id="33" dur="500" fill="hold"/>
                                        <p:tgtEl>
                                          <p:spTgt spid="6"/>
                                        </p:tgtEl>
                                        <p:attrNameLst>
                                          <p:attrName>ppt_y</p:attrName>
                                        </p:attrNameLst>
                                      </p:cBhvr>
                                      <p:tavLst>
                                        <p:tav tm="0">
                                          <p:val>
                                            <p:strVal val="#ppt_y"/>
                                          </p:val>
                                        </p:tav>
                                        <p:tav tm="100000">
                                          <p:val>
                                            <p:strVal val="#ppt_y"/>
                                          </p:val>
                                        </p:tav>
                                      </p:tavLst>
                                    </p:anim>
                                  </p:childTnLst>
                                </p:cTn>
                              </p:par>
                              <p:par>
                                <p:cTn id="34" presetID="2" presetClass="entr" presetSubtype="8" fill="hold" grpId="0" nodeType="withEffect">
                                  <p:stCondLst>
                                    <p:cond delay="0"/>
                                  </p:stCondLst>
                                  <p:childTnLst>
                                    <p:set>
                                      <p:cBhvr>
                                        <p:cTn id="35" dur="1" fill="hold">
                                          <p:stCondLst>
                                            <p:cond delay="0"/>
                                          </p:stCondLst>
                                        </p:cTn>
                                        <p:tgtEl>
                                          <p:spTgt spid="7"/>
                                        </p:tgtEl>
                                        <p:attrNameLst>
                                          <p:attrName>style.visibility</p:attrName>
                                        </p:attrNameLst>
                                      </p:cBhvr>
                                      <p:to>
                                        <p:strVal val="visible"/>
                                      </p:to>
                                    </p:set>
                                    <p:anim calcmode="lin" valueType="num">
                                      <p:cBhvr additive="base">
                                        <p:cTn id="36" dur="500" fill="hold"/>
                                        <p:tgtEl>
                                          <p:spTgt spid="7"/>
                                        </p:tgtEl>
                                        <p:attrNameLst>
                                          <p:attrName>ppt_x</p:attrName>
                                        </p:attrNameLst>
                                      </p:cBhvr>
                                      <p:tavLst>
                                        <p:tav tm="0">
                                          <p:val>
                                            <p:strVal val="0-#ppt_w/2"/>
                                          </p:val>
                                        </p:tav>
                                        <p:tav tm="100000">
                                          <p:val>
                                            <p:strVal val="#ppt_x"/>
                                          </p:val>
                                        </p:tav>
                                      </p:tavLst>
                                    </p:anim>
                                    <p:anim calcmode="lin" valueType="num">
                                      <p:cBhvr additive="base">
                                        <p:cTn id="37" dur="500" fill="hold"/>
                                        <p:tgtEl>
                                          <p:spTgt spid="7"/>
                                        </p:tgtEl>
                                        <p:attrNameLst>
                                          <p:attrName>ppt_y</p:attrName>
                                        </p:attrNameLst>
                                      </p:cBhvr>
                                      <p:tavLst>
                                        <p:tav tm="0">
                                          <p:val>
                                            <p:strVal val="#ppt_y"/>
                                          </p:val>
                                        </p:tav>
                                        <p:tav tm="100000">
                                          <p:val>
                                            <p:strVal val="#ppt_y"/>
                                          </p:val>
                                        </p:tav>
                                      </p:tavLst>
                                    </p:anim>
                                  </p:childTnLst>
                                </p:cTn>
                              </p:par>
                              <p:par>
                                <p:cTn id="38" presetID="2" presetClass="entr" presetSubtype="8" fill="hold" grpId="0" nodeType="withEffect">
                                  <p:stCondLst>
                                    <p:cond delay="0"/>
                                  </p:stCondLst>
                                  <p:childTnLst>
                                    <p:set>
                                      <p:cBhvr>
                                        <p:cTn id="39" dur="1" fill="hold">
                                          <p:stCondLst>
                                            <p:cond delay="0"/>
                                          </p:stCondLst>
                                        </p:cTn>
                                        <p:tgtEl>
                                          <p:spTgt spid="8"/>
                                        </p:tgtEl>
                                        <p:attrNameLst>
                                          <p:attrName>style.visibility</p:attrName>
                                        </p:attrNameLst>
                                      </p:cBhvr>
                                      <p:to>
                                        <p:strVal val="visible"/>
                                      </p:to>
                                    </p:set>
                                    <p:anim calcmode="lin" valueType="num">
                                      <p:cBhvr additive="base">
                                        <p:cTn id="40" dur="500" fill="hold"/>
                                        <p:tgtEl>
                                          <p:spTgt spid="8"/>
                                        </p:tgtEl>
                                        <p:attrNameLst>
                                          <p:attrName>ppt_x</p:attrName>
                                        </p:attrNameLst>
                                      </p:cBhvr>
                                      <p:tavLst>
                                        <p:tav tm="0">
                                          <p:val>
                                            <p:strVal val="0-#ppt_w/2"/>
                                          </p:val>
                                        </p:tav>
                                        <p:tav tm="100000">
                                          <p:val>
                                            <p:strVal val="#ppt_x"/>
                                          </p:val>
                                        </p:tav>
                                      </p:tavLst>
                                    </p:anim>
                                    <p:anim calcmode="lin" valueType="num">
                                      <p:cBhvr additive="base">
                                        <p:cTn id="41" dur="500" fill="hold"/>
                                        <p:tgtEl>
                                          <p:spTgt spid="8"/>
                                        </p:tgtEl>
                                        <p:attrNameLst>
                                          <p:attrName>ppt_y</p:attrName>
                                        </p:attrNameLst>
                                      </p:cBhvr>
                                      <p:tavLst>
                                        <p:tav tm="0">
                                          <p:val>
                                            <p:strVal val="#ppt_y"/>
                                          </p:val>
                                        </p:tav>
                                        <p:tav tm="100000">
                                          <p:val>
                                            <p:strVal val="#ppt_y"/>
                                          </p:val>
                                        </p:tav>
                                      </p:tavLst>
                                    </p:anim>
                                  </p:childTnLst>
                                </p:cTn>
                              </p:par>
                              <p:par>
                                <p:cTn id="42" presetID="2" presetClass="entr" presetSubtype="8" fill="hold" grpId="0" nodeType="withEffect">
                                  <p:stCondLst>
                                    <p:cond delay="0"/>
                                  </p:stCondLst>
                                  <p:childTnLst>
                                    <p:set>
                                      <p:cBhvr>
                                        <p:cTn id="43" dur="1" fill="hold">
                                          <p:stCondLst>
                                            <p:cond delay="0"/>
                                          </p:stCondLst>
                                        </p:cTn>
                                        <p:tgtEl>
                                          <p:spTgt spid="9"/>
                                        </p:tgtEl>
                                        <p:attrNameLst>
                                          <p:attrName>style.visibility</p:attrName>
                                        </p:attrNameLst>
                                      </p:cBhvr>
                                      <p:to>
                                        <p:strVal val="visible"/>
                                      </p:to>
                                    </p:set>
                                    <p:anim calcmode="lin" valueType="num">
                                      <p:cBhvr additive="base">
                                        <p:cTn id="44" dur="500" fill="hold"/>
                                        <p:tgtEl>
                                          <p:spTgt spid="9"/>
                                        </p:tgtEl>
                                        <p:attrNameLst>
                                          <p:attrName>ppt_x</p:attrName>
                                        </p:attrNameLst>
                                      </p:cBhvr>
                                      <p:tavLst>
                                        <p:tav tm="0">
                                          <p:val>
                                            <p:strVal val="0-#ppt_w/2"/>
                                          </p:val>
                                        </p:tav>
                                        <p:tav tm="100000">
                                          <p:val>
                                            <p:strVal val="#ppt_x"/>
                                          </p:val>
                                        </p:tav>
                                      </p:tavLst>
                                    </p:anim>
                                    <p:anim calcmode="lin" valueType="num">
                                      <p:cBhvr additive="base">
                                        <p:cTn id="45" dur="500" fill="hold"/>
                                        <p:tgtEl>
                                          <p:spTgt spid="9"/>
                                        </p:tgtEl>
                                        <p:attrNameLst>
                                          <p:attrName>ppt_y</p:attrName>
                                        </p:attrNameLst>
                                      </p:cBhvr>
                                      <p:tavLst>
                                        <p:tav tm="0">
                                          <p:val>
                                            <p:strVal val="#ppt_y"/>
                                          </p:val>
                                        </p:tav>
                                        <p:tav tm="100000">
                                          <p:val>
                                            <p:strVal val="#ppt_y"/>
                                          </p:val>
                                        </p:tav>
                                      </p:tavLst>
                                    </p:anim>
                                  </p:childTnLst>
                                </p:cTn>
                              </p:par>
                              <p:par>
                                <p:cTn id="46" presetID="2" presetClass="entr" presetSubtype="8" fill="hold" grpId="0" nodeType="withEffect">
                                  <p:stCondLst>
                                    <p:cond delay="0"/>
                                  </p:stCondLst>
                                  <p:childTnLst>
                                    <p:set>
                                      <p:cBhvr>
                                        <p:cTn id="47" dur="1" fill="hold">
                                          <p:stCondLst>
                                            <p:cond delay="0"/>
                                          </p:stCondLst>
                                        </p:cTn>
                                        <p:tgtEl>
                                          <p:spTgt spid="10"/>
                                        </p:tgtEl>
                                        <p:attrNameLst>
                                          <p:attrName>style.visibility</p:attrName>
                                        </p:attrNameLst>
                                      </p:cBhvr>
                                      <p:to>
                                        <p:strVal val="visible"/>
                                      </p:to>
                                    </p:set>
                                    <p:anim calcmode="lin" valueType="num">
                                      <p:cBhvr additive="base">
                                        <p:cTn id="48" dur="500" fill="hold"/>
                                        <p:tgtEl>
                                          <p:spTgt spid="10"/>
                                        </p:tgtEl>
                                        <p:attrNameLst>
                                          <p:attrName>ppt_x</p:attrName>
                                        </p:attrNameLst>
                                      </p:cBhvr>
                                      <p:tavLst>
                                        <p:tav tm="0">
                                          <p:val>
                                            <p:strVal val="0-#ppt_w/2"/>
                                          </p:val>
                                        </p:tav>
                                        <p:tav tm="100000">
                                          <p:val>
                                            <p:strVal val="#ppt_x"/>
                                          </p:val>
                                        </p:tav>
                                      </p:tavLst>
                                    </p:anim>
                                    <p:anim calcmode="lin" valueType="num">
                                      <p:cBhvr additive="base">
                                        <p:cTn id="49" dur="500" fill="hold"/>
                                        <p:tgtEl>
                                          <p:spTgt spid="10"/>
                                        </p:tgtEl>
                                        <p:attrNameLst>
                                          <p:attrName>ppt_y</p:attrName>
                                        </p:attrNameLst>
                                      </p:cBhvr>
                                      <p:tavLst>
                                        <p:tav tm="0">
                                          <p:val>
                                            <p:strVal val="#ppt_y"/>
                                          </p:val>
                                        </p:tav>
                                        <p:tav tm="100000">
                                          <p:val>
                                            <p:strVal val="#ppt_y"/>
                                          </p:val>
                                        </p:tav>
                                      </p:tavLst>
                                    </p:anim>
                                  </p:childTnLst>
                                </p:cTn>
                              </p:par>
                              <p:par>
                                <p:cTn id="50" presetID="2" presetClass="entr" presetSubtype="8" fill="hold" grpId="0" nodeType="withEffect">
                                  <p:stCondLst>
                                    <p:cond delay="0"/>
                                  </p:stCondLst>
                                  <p:childTnLst>
                                    <p:set>
                                      <p:cBhvr>
                                        <p:cTn id="51" dur="1" fill="hold">
                                          <p:stCondLst>
                                            <p:cond delay="0"/>
                                          </p:stCondLst>
                                        </p:cTn>
                                        <p:tgtEl>
                                          <p:spTgt spid="11"/>
                                        </p:tgtEl>
                                        <p:attrNameLst>
                                          <p:attrName>style.visibility</p:attrName>
                                        </p:attrNameLst>
                                      </p:cBhvr>
                                      <p:to>
                                        <p:strVal val="visible"/>
                                      </p:to>
                                    </p:set>
                                    <p:anim calcmode="lin" valueType="num">
                                      <p:cBhvr additive="base">
                                        <p:cTn id="52" dur="500" fill="hold"/>
                                        <p:tgtEl>
                                          <p:spTgt spid="11"/>
                                        </p:tgtEl>
                                        <p:attrNameLst>
                                          <p:attrName>ppt_x</p:attrName>
                                        </p:attrNameLst>
                                      </p:cBhvr>
                                      <p:tavLst>
                                        <p:tav tm="0">
                                          <p:val>
                                            <p:strVal val="0-#ppt_w/2"/>
                                          </p:val>
                                        </p:tav>
                                        <p:tav tm="100000">
                                          <p:val>
                                            <p:strVal val="#ppt_x"/>
                                          </p:val>
                                        </p:tav>
                                      </p:tavLst>
                                    </p:anim>
                                    <p:anim calcmode="lin" valueType="num">
                                      <p:cBhvr additive="base">
                                        <p:cTn id="53" dur="500" fill="hold"/>
                                        <p:tgtEl>
                                          <p:spTgt spid="11"/>
                                        </p:tgtEl>
                                        <p:attrNameLst>
                                          <p:attrName>ppt_y</p:attrName>
                                        </p:attrNameLst>
                                      </p:cBhvr>
                                      <p:tavLst>
                                        <p:tav tm="0">
                                          <p:val>
                                            <p:strVal val="#ppt_y"/>
                                          </p:val>
                                        </p:tav>
                                        <p:tav tm="100000">
                                          <p:val>
                                            <p:strVal val="#ppt_y"/>
                                          </p:val>
                                        </p:tav>
                                      </p:tavLst>
                                    </p:anim>
                                  </p:childTnLst>
                                </p:cTn>
                              </p:par>
                              <p:par>
                                <p:cTn id="54" presetID="2" presetClass="entr" presetSubtype="8" fill="hold" grpId="0" nodeType="withEffect">
                                  <p:stCondLst>
                                    <p:cond delay="0"/>
                                  </p:stCondLst>
                                  <p:childTnLst>
                                    <p:set>
                                      <p:cBhvr>
                                        <p:cTn id="55" dur="1" fill="hold">
                                          <p:stCondLst>
                                            <p:cond delay="0"/>
                                          </p:stCondLst>
                                        </p:cTn>
                                        <p:tgtEl>
                                          <p:spTgt spid="12"/>
                                        </p:tgtEl>
                                        <p:attrNameLst>
                                          <p:attrName>style.visibility</p:attrName>
                                        </p:attrNameLst>
                                      </p:cBhvr>
                                      <p:to>
                                        <p:strVal val="visible"/>
                                      </p:to>
                                    </p:set>
                                    <p:anim calcmode="lin" valueType="num">
                                      <p:cBhvr additive="base">
                                        <p:cTn id="56" dur="500" fill="hold"/>
                                        <p:tgtEl>
                                          <p:spTgt spid="12"/>
                                        </p:tgtEl>
                                        <p:attrNameLst>
                                          <p:attrName>ppt_x</p:attrName>
                                        </p:attrNameLst>
                                      </p:cBhvr>
                                      <p:tavLst>
                                        <p:tav tm="0">
                                          <p:val>
                                            <p:strVal val="0-#ppt_w/2"/>
                                          </p:val>
                                        </p:tav>
                                        <p:tav tm="100000">
                                          <p:val>
                                            <p:strVal val="#ppt_x"/>
                                          </p:val>
                                        </p:tav>
                                      </p:tavLst>
                                    </p:anim>
                                    <p:anim calcmode="lin" valueType="num">
                                      <p:cBhvr additive="base">
                                        <p:cTn id="57" dur="500" fill="hold"/>
                                        <p:tgtEl>
                                          <p:spTgt spid="12"/>
                                        </p:tgtEl>
                                        <p:attrNameLst>
                                          <p:attrName>ppt_y</p:attrName>
                                        </p:attrNameLst>
                                      </p:cBhvr>
                                      <p:tavLst>
                                        <p:tav tm="0">
                                          <p:val>
                                            <p:strVal val="#ppt_y"/>
                                          </p:val>
                                        </p:tav>
                                        <p:tav tm="100000">
                                          <p:val>
                                            <p:strVal val="#ppt_y"/>
                                          </p:val>
                                        </p:tav>
                                      </p:tavLst>
                                    </p:anim>
                                  </p:childTnLst>
                                </p:cTn>
                              </p:par>
                              <p:par>
                                <p:cTn id="58" presetID="2" presetClass="entr" presetSubtype="8" fill="hold" grpId="0" nodeType="withEffect">
                                  <p:stCondLst>
                                    <p:cond delay="0"/>
                                  </p:stCondLst>
                                  <p:childTnLst>
                                    <p:set>
                                      <p:cBhvr>
                                        <p:cTn id="59" dur="1" fill="hold">
                                          <p:stCondLst>
                                            <p:cond delay="0"/>
                                          </p:stCondLst>
                                        </p:cTn>
                                        <p:tgtEl>
                                          <p:spTgt spid="13"/>
                                        </p:tgtEl>
                                        <p:attrNameLst>
                                          <p:attrName>style.visibility</p:attrName>
                                        </p:attrNameLst>
                                      </p:cBhvr>
                                      <p:to>
                                        <p:strVal val="visible"/>
                                      </p:to>
                                    </p:set>
                                    <p:anim calcmode="lin" valueType="num">
                                      <p:cBhvr additive="base">
                                        <p:cTn id="60" dur="500" fill="hold"/>
                                        <p:tgtEl>
                                          <p:spTgt spid="13"/>
                                        </p:tgtEl>
                                        <p:attrNameLst>
                                          <p:attrName>ppt_x</p:attrName>
                                        </p:attrNameLst>
                                      </p:cBhvr>
                                      <p:tavLst>
                                        <p:tav tm="0">
                                          <p:val>
                                            <p:strVal val="0-#ppt_w/2"/>
                                          </p:val>
                                        </p:tav>
                                        <p:tav tm="100000">
                                          <p:val>
                                            <p:strVal val="#ppt_x"/>
                                          </p:val>
                                        </p:tav>
                                      </p:tavLst>
                                    </p:anim>
                                    <p:anim calcmode="lin" valueType="num">
                                      <p:cBhvr additive="base">
                                        <p:cTn id="61" dur="500" fill="hold"/>
                                        <p:tgtEl>
                                          <p:spTgt spid="13"/>
                                        </p:tgtEl>
                                        <p:attrNameLst>
                                          <p:attrName>ppt_y</p:attrName>
                                        </p:attrNameLst>
                                      </p:cBhvr>
                                      <p:tavLst>
                                        <p:tav tm="0">
                                          <p:val>
                                            <p:strVal val="#ppt_y"/>
                                          </p:val>
                                        </p:tav>
                                        <p:tav tm="100000">
                                          <p:val>
                                            <p:strVal val="#ppt_y"/>
                                          </p:val>
                                        </p:tav>
                                      </p:tavLst>
                                    </p:anim>
                                  </p:childTnLst>
                                </p:cTn>
                              </p:par>
                              <p:par>
                                <p:cTn id="62" presetID="2" presetClass="entr" presetSubtype="2" fill="hold" grpId="0" nodeType="withEffect">
                                  <p:stCondLst>
                                    <p:cond delay="0"/>
                                  </p:stCondLst>
                                  <p:childTnLst>
                                    <p:set>
                                      <p:cBhvr>
                                        <p:cTn id="63" dur="1" fill="hold">
                                          <p:stCondLst>
                                            <p:cond delay="0"/>
                                          </p:stCondLst>
                                        </p:cTn>
                                        <p:tgtEl>
                                          <p:spTgt spid="18"/>
                                        </p:tgtEl>
                                        <p:attrNameLst>
                                          <p:attrName>style.visibility</p:attrName>
                                        </p:attrNameLst>
                                      </p:cBhvr>
                                      <p:to>
                                        <p:strVal val="visible"/>
                                      </p:to>
                                    </p:set>
                                    <p:anim calcmode="lin" valueType="num">
                                      <p:cBhvr additive="base">
                                        <p:cTn id="64" dur="500" fill="hold"/>
                                        <p:tgtEl>
                                          <p:spTgt spid="18"/>
                                        </p:tgtEl>
                                        <p:attrNameLst>
                                          <p:attrName>ppt_x</p:attrName>
                                        </p:attrNameLst>
                                      </p:cBhvr>
                                      <p:tavLst>
                                        <p:tav tm="0">
                                          <p:val>
                                            <p:strVal val="1+#ppt_w/2"/>
                                          </p:val>
                                        </p:tav>
                                        <p:tav tm="100000">
                                          <p:val>
                                            <p:strVal val="#ppt_x"/>
                                          </p:val>
                                        </p:tav>
                                      </p:tavLst>
                                    </p:anim>
                                    <p:anim calcmode="lin" valueType="num">
                                      <p:cBhvr additive="base">
                                        <p:cTn id="65" dur="500" fill="hold"/>
                                        <p:tgtEl>
                                          <p:spTgt spid="18"/>
                                        </p:tgtEl>
                                        <p:attrNameLst>
                                          <p:attrName>ppt_y</p:attrName>
                                        </p:attrNameLst>
                                      </p:cBhvr>
                                      <p:tavLst>
                                        <p:tav tm="0">
                                          <p:val>
                                            <p:strVal val="#ppt_y"/>
                                          </p:val>
                                        </p:tav>
                                        <p:tav tm="100000">
                                          <p:val>
                                            <p:strVal val="#ppt_y"/>
                                          </p:val>
                                        </p:tav>
                                      </p:tavLst>
                                    </p:anim>
                                  </p:childTnLst>
                                </p:cTn>
                              </p:par>
                              <p:par>
                                <p:cTn id="66" presetID="2" presetClass="entr" presetSubtype="2" fill="hold" grpId="0" nodeType="withEffect">
                                  <p:stCondLst>
                                    <p:cond delay="0"/>
                                  </p:stCondLst>
                                  <p:childTnLst>
                                    <p:set>
                                      <p:cBhvr>
                                        <p:cTn id="67" dur="1" fill="hold">
                                          <p:stCondLst>
                                            <p:cond delay="0"/>
                                          </p:stCondLst>
                                        </p:cTn>
                                        <p:tgtEl>
                                          <p:spTgt spid="19"/>
                                        </p:tgtEl>
                                        <p:attrNameLst>
                                          <p:attrName>style.visibility</p:attrName>
                                        </p:attrNameLst>
                                      </p:cBhvr>
                                      <p:to>
                                        <p:strVal val="visible"/>
                                      </p:to>
                                    </p:set>
                                    <p:anim calcmode="lin" valueType="num">
                                      <p:cBhvr additive="base">
                                        <p:cTn id="68" dur="500" fill="hold"/>
                                        <p:tgtEl>
                                          <p:spTgt spid="19"/>
                                        </p:tgtEl>
                                        <p:attrNameLst>
                                          <p:attrName>ppt_x</p:attrName>
                                        </p:attrNameLst>
                                      </p:cBhvr>
                                      <p:tavLst>
                                        <p:tav tm="0">
                                          <p:val>
                                            <p:strVal val="1+#ppt_w/2"/>
                                          </p:val>
                                        </p:tav>
                                        <p:tav tm="100000">
                                          <p:val>
                                            <p:strVal val="#ppt_x"/>
                                          </p:val>
                                        </p:tav>
                                      </p:tavLst>
                                    </p:anim>
                                    <p:anim calcmode="lin" valueType="num">
                                      <p:cBhvr additive="base">
                                        <p:cTn id="69" dur="500" fill="hold"/>
                                        <p:tgtEl>
                                          <p:spTgt spid="19"/>
                                        </p:tgtEl>
                                        <p:attrNameLst>
                                          <p:attrName>ppt_y</p:attrName>
                                        </p:attrNameLst>
                                      </p:cBhvr>
                                      <p:tavLst>
                                        <p:tav tm="0">
                                          <p:val>
                                            <p:strVal val="#ppt_y"/>
                                          </p:val>
                                        </p:tav>
                                        <p:tav tm="100000">
                                          <p:val>
                                            <p:strVal val="#ppt_y"/>
                                          </p:val>
                                        </p:tav>
                                      </p:tavLst>
                                    </p:anim>
                                  </p:childTnLst>
                                </p:cTn>
                              </p:par>
                              <p:par>
                                <p:cTn id="70" presetID="2" presetClass="entr" presetSubtype="2" fill="hold" grpId="0" nodeType="withEffect">
                                  <p:stCondLst>
                                    <p:cond delay="0"/>
                                  </p:stCondLst>
                                  <p:childTnLst>
                                    <p:set>
                                      <p:cBhvr>
                                        <p:cTn id="71" dur="1" fill="hold">
                                          <p:stCondLst>
                                            <p:cond delay="0"/>
                                          </p:stCondLst>
                                        </p:cTn>
                                        <p:tgtEl>
                                          <p:spTgt spid="20"/>
                                        </p:tgtEl>
                                        <p:attrNameLst>
                                          <p:attrName>style.visibility</p:attrName>
                                        </p:attrNameLst>
                                      </p:cBhvr>
                                      <p:to>
                                        <p:strVal val="visible"/>
                                      </p:to>
                                    </p:set>
                                    <p:anim calcmode="lin" valueType="num">
                                      <p:cBhvr additive="base">
                                        <p:cTn id="72" dur="500" fill="hold"/>
                                        <p:tgtEl>
                                          <p:spTgt spid="20"/>
                                        </p:tgtEl>
                                        <p:attrNameLst>
                                          <p:attrName>ppt_x</p:attrName>
                                        </p:attrNameLst>
                                      </p:cBhvr>
                                      <p:tavLst>
                                        <p:tav tm="0">
                                          <p:val>
                                            <p:strVal val="1+#ppt_w/2"/>
                                          </p:val>
                                        </p:tav>
                                        <p:tav tm="100000">
                                          <p:val>
                                            <p:strVal val="#ppt_x"/>
                                          </p:val>
                                        </p:tav>
                                      </p:tavLst>
                                    </p:anim>
                                    <p:anim calcmode="lin" valueType="num">
                                      <p:cBhvr additive="base">
                                        <p:cTn id="73" dur="500" fill="hold"/>
                                        <p:tgtEl>
                                          <p:spTgt spid="20"/>
                                        </p:tgtEl>
                                        <p:attrNameLst>
                                          <p:attrName>ppt_y</p:attrName>
                                        </p:attrNameLst>
                                      </p:cBhvr>
                                      <p:tavLst>
                                        <p:tav tm="0">
                                          <p:val>
                                            <p:strVal val="#ppt_y"/>
                                          </p:val>
                                        </p:tav>
                                        <p:tav tm="100000">
                                          <p:val>
                                            <p:strVal val="#ppt_y"/>
                                          </p:val>
                                        </p:tav>
                                      </p:tavLst>
                                    </p:anim>
                                  </p:childTnLst>
                                </p:cTn>
                              </p:par>
                              <p:par>
                                <p:cTn id="74" presetID="2" presetClass="entr" presetSubtype="2" fill="hold" grpId="0" nodeType="withEffect">
                                  <p:stCondLst>
                                    <p:cond delay="0"/>
                                  </p:stCondLst>
                                  <p:childTnLst>
                                    <p:set>
                                      <p:cBhvr>
                                        <p:cTn id="75" dur="1" fill="hold">
                                          <p:stCondLst>
                                            <p:cond delay="0"/>
                                          </p:stCondLst>
                                        </p:cTn>
                                        <p:tgtEl>
                                          <p:spTgt spid="21"/>
                                        </p:tgtEl>
                                        <p:attrNameLst>
                                          <p:attrName>style.visibility</p:attrName>
                                        </p:attrNameLst>
                                      </p:cBhvr>
                                      <p:to>
                                        <p:strVal val="visible"/>
                                      </p:to>
                                    </p:set>
                                    <p:anim calcmode="lin" valueType="num">
                                      <p:cBhvr additive="base">
                                        <p:cTn id="76" dur="500" fill="hold"/>
                                        <p:tgtEl>
                                          <p:spTgt spid="21"/>
                                        </p:tgtEl>
                                        <p:attrNameLst>
                                          <p:attrName>ppt_x</p:attrName>
                                        </p:attrNameLst>
                                      </p:cBhvr>
                                      <p:tavLst>
                                        <p:tav tm="0">
                                          <p:val>
                                            <p:strVal val="1+#ppt_w/2"/>
                                          </p:val>
                                        </p:tav>
                                        <p:tav tm="100000">
                                          <p:val>
                                            <p:strVal val="#ppt_x"/>
                                          </p:val>
                                        </p:tav>
                                      </p:tavLst>
                                    </p:anim>
                                    <p:anim calcmode="lin" valueType="num">
                                      <p:cBhvr additive="base">
                                        <p:cTn id="77" dur="500" fill="hold"/>
                                        <p:tgtEl>
                                          <p:spTgt spid="21"/>
                                        </p:tgtEl>
                                        <p:attrNameLst>
                                          <p:attrName>ppt_y</p:attrName>
                                        </p:attrNameLst>
                                      </p:cBhvr>
                                      <p:tavLst>
                                        <p:tav tm="0">
                                          <p:val>
                                            <p:strVal val="#ppt_y"/>
                                          </p:val>
                                        </p:tav>
                                        <p:tav tm="100000">
                                          <p:val>
                                            <p:strVal val="#ppt_y"/>
                                          </p:val>
                                        </p:tav>
                                      </p:tavLst>
                                    </p:anim>
                                  </p:childTnLst>
                                </p:cTn>
                              </p:par>
                              <p:par>
                                <p:cTn id="78" presetID="2" presetClass="entr" presetSubtype="2" fill="hold" grpId="0" nodeType="withEffect">
                                  <p:stCondLst>
                                    <p:cond delay="0"/>
                                  </p:stCondLst>
                                  <p:childTnLst>
                                    <p:set>
                                      <p:cBhvr>
                                        <p:cTn id="79" dur="1" fill="hold">
                                          <p:stCondLst>
                                            <p:cond delay="0"/>
                                          </p:stCondLst>
                                        </p:cTn>
                                        <p:tgtEl>
                                          <p:spTgt spid="22"/>
                                        </p:tgtEl>
                                        <p:attrNameLst>
                                          <p:attrName>style.visibility</p:attrName>
                                        </p:attrNameLst>
                                      </p:cBhvr>
                                      <p:to>
                                        <p:strVal val="visible"/>
                                      </p:to>
                                    </p:set>
                                    <p:anim calcmode="lin" valueType="num">
                                      <p:cBhvr additive="base">
                                        <p:cTn id="80" dur="500" fill="hold"/>
                                        <p:tgtEl>
                                          <p:spTgt spid="22"/>
                                        </p:tgtEl>
                                        <p:attrNameLst>
                                          <p:attrName>ppt_x</p:attrName>
                                        </p:attrNameLst>
                                      </p:cBhvr>
                                      <p:tavLst>
                                        <p:tav tm="0">
                                          <p:val>
                                            <p:strVal val="1+#ppt_w/2"/>
                                          </p:val>
                                        </p:tav>
                                        <p:tav tm="100000">
                                          <p:val>
                                            <p:strVal val="#ppt_x"/>
                                          </p:val>
                                        </p:tav>
                                      </p:tavLst>
                                    </p:anim>
                                    <p:anim calcmode="lin" valueType="num">
                                      <p:cBhvr additive="base">
                                        <p:cTn id="81" dur="500" fill="hold"/>
                                        <p:tgtEl>
                                          <p:spTgt spid="22"/>
                                        </p:tgtEl>
                                        <p:attrNameLst>
                                          <p:attrName>ppt_y</p:attrName>
                                        </p:attrNameLst>
                                      </p:cBhvr>
                                      <p:tavLst>
                                        <p:tav tm="0">
                                          <p:val>
                                            <p:strVal val="#ppt_y"/>
                                          </p:val>
                                        </p:tav>
                                        <p:tav tm="100000">
                                          <p:val>
                                            <p:strVal val="#ppt_y"/>
                                          </p:val>
                                        </p:tav>
                                      </p:tavLst>
                                    </p:anim>
                                  </p:childTnLst>
                                </p:cTn>
                              </p:par>
                              <p:par>
                                <p:cTn id="82" presetID="2" presetClass="entr" presetSubtype="2" fill="hold" grpId="0" nodeType="withEffect">
                                  <p:stCondLst>
                                    <p:cond delay="0"/>
                                  </p:stCondLst>
                                  <p:childTnLst>
                                    <p:set>
                                      <p:cBhvr>
                                        <p:cTn id="83" dur="1" fill="hold">
                                          <p:stCondLst>
                                            <p:cond delay="0"/>
                                          </p:stCondLst>
                                        </p:cTn>
                                        <p:tgtEl>
                                          <p:spTgt spid="23"/>
                                        </p:tgtEl>
                                        <p:attrNameLst>
                                          <p:attrName>style.visibility</p:attrName>
                                        </p:attrNameLst>
                                      </p:cBhvr>
                                      <p:to>
                                        <p:strVal val="visible"/>
                                      </p:to>
                                    </p:set>
                                    <p:anim calcmode="lin" valueType="num">
                                      <p:cBhvr additive="base">
                                        <p:cTn id="84" dur="500" fill="hold"/>
                                        <p:tgtEl>
                                          <p:spTgt spid="23"/>
                                        </p:tgtEl>
                                        <p:attrNameLst>
                                          <p:attrName>ppt_x</p:attrName>
                                        </p:attrNameLst>
                                      </p:cBhvr>
                                      <p:tavLst>
                                        <p:tav tm="0">
                                          <p:val>
                                            <p:strVal val="1+#ppt_w/2"/>
                                          </p:val>
                                        </p:tav>
                                        <p:tav tm="100000">
                                          <p:val>
                                            <p:strVal val="#ppt_x"/>
                                          </p:val>
                                        </p:tav>
                                      </p:tavLst>
                                    </p:anim>
                                    <p:anim calcmode="lin" valueType="num">
                                      <p:cBhvr additive="base">
                                        <p:cTn id="85" dur="500" fill="hold"/>
                                        <p:tgtEl>
                                          <p:spTgt spid="23"/>
                                        </p:tgtEl>
                                        <p:attrNameLst>
                                          <p:attrName>ppt_y</p:attrName>
                                        </p:attrNameLst>
                                      </p:cBhvr>
                                      <p:tavLst>
                                        <p:tav tm="0">
                                          <p:val>
                                            <p:strVal val="#ppt_y"/>
                                          </p:val>
                                        </p:tav>
                                        <p:tav tm="100000">
                                          <p:val>
                                            <p:strVal val="#ppt_y"/>
                                          </p:val>
                                        </p:tav>
                                      </p:tavLst>
                                    </p:anim>
                                  </p:childTnLst>
                                </p:cTn>
                              </p:par>
                              <p:par>
                                <p:cTn id="86" presetID="2" presetClass="entr" presetSubtype="2" fill="hold" grpId="0" nodeType="withEffect">
                                  <p:stCondLst>
                                    <p:cond delay="0"/>
                                  </p:stCondLst>
                                  <p:childTnLst>
                                    <p:set>
                                      <p:cBhvr>
                                        <p:cTn id="87" dur="1" fill="hold">
                                          <p:stCondLst>
                                            <p:cond delay="0"/>
                                          </p:stCondLst>
                                        </p:cTn>
                                        <p:tgtEl>
                                          <p:spTgt spid="24"/>
                                        </p:tgtEl>
                                        <p:attrNameLst>
                                          <p:attrName>style.visibility</p:attrName>
                                        </p:attrNameLst>
                                      </p:cBhvr>
                                      <p:to>
                                        <p:strVal val="visible"/>
                                      </p:to>
                                    </p:set>
                                    <p:anim calcmode="lin" valueType="num">
                                      <p:cBhvr additive="base">
                                        <p:cTn id="88" dur="500" fill="hold"/>
                                        <p:tgtEl>
                                          <p:spTgt spid="24"/>
                                        </p:tgtEl>
                                        <p:attrNameLst>
                                          <p:attrName>ppt_x</p:attrName>
                                        </p:attrNameLst>
                                      </p:cBhvr>
                                      <p:tavLst>
                                        <p:tav tm="0">
                                          <p:val>
                                            <p:strVal val="1+#ppt_w/2"/>
                                          </p:val>
                                        </p:tav>
                                        <p:tav tm="100000">
                                          <p:val>
                                            <p:strVal val="#ppt_x"/>
                                          </p:val>
                                        </p:tav>
                                      </p:tavLst>
                                    </p:anim>
                                    <p:anim calcmode="lin" valueType="num">
                                      <p:cBhvr additive="base">
                                        <p:cTn id="89" dur="500" fill="hold"/>
                                        <p:tgtEl>
                                          <p:spTgt spid="24"/>
                                        </p:tgtEl>
                                        <p:attrNameLst>
                                          <p:attrName>ppt_y</p:attrName>
                                        </p:attrNameLst>
                                      </p:cBhvr>
                                      <p:tavLst>
                                        <p:tav tm="0">
                                          <p:val>
                                            <p:strVal val="#ppt_y"/>
                                          </p:val>
                                        </p:tav>
                                        <p:tav tm="100000">
                                          <p:val>
                                            <p:strVal val="#ppt_y"/>
                                          </p:val>
                                        </p:tav>
                                      </p:tavLst>
                                    </p:anim>
                                  </p:childTnLst>
                                </p:cTn>
                              </p:par>
                              <p:par>
                                <p:cTn id="90" presetID="2" presetClass="entr" presetSubtype="2" fill="hold" grpId="0" nodeType="withEffect">
                                  <p:stCondLst>
                                    <p:cond delay="0"/>
                                  </p:stCondLst>
                                  <p:childTnLst>
                                    <p:set>
                                      <p:cBhvr>
                                        <p:cTn id="91" dur="1" fill="hold">
                                          <p:stCondLst>
                                            <p:cond delay="0"/>
                                          </p:stCondLst>
                                        </p:cTn>
                                        <p:tgtEl>
                                          <p:spTgt spid="25"/>
                                        </p:tgtEl>
                                        <p:attrNameLst>
                                          <p:attrName>style.visibility</p:attrName>
                                        </p:attrNameLst>
                                      </p:cBhvr>
                                      <p:to>
                                        <p:strVal val="visible"/>
                                      </p:to>
                                    </p:set>
                                    <p:anim calcmode="lin" valueType="num">
                                      <p:cBhvr additive="base">
                                        <p:cTn id="92" dur="500" fill="hold"/>
                                        <p:tgtEl>
                                          <p:spTgt spid="25"/>
                                        </p:tgtEl>
                                        <p:attrNameLst>
                                          <p:attrName>ppt_x</p:attrName>
                                        </p:attrNameLst>
                                      </p:cBhvr>
                                      <p:tavLst>
                                        <p:tav tm="0">
                                          <p:val>
                                            <p:strVal val="1+#ppt_w/2"/>
                                          </p:val>
                                        </p:tav>
                                        <p:tav tm="100000">
                                          <p:val>
                                            <p:strVal val="#ppt_x"/>
                                          </p:val>
                                        </p:tav>
                                      </p:tavLst>
                                    </p:anim>
                                    <p:anim calcmode="lin" valueType="num">
                                      <p:cBhvr additive="base">
                                        <p:cTn id="93" dur="500" fill="hold"/>
                                        <p:tgtEl>
                                          <p:spTgt spid="25"/>
                                        </p:tgtEl>
                                        <p:attrNameLst>
                                          <p:attrName>ppt_y</p:attrName>
                                        </p:attrNameLst>
                                      </p:cBhvr>
                                      <p:tavLst>
                                        <p:tav tm="0">
                                          <p:val>
                                            <p:strVal val="#ppt_y"/>
                                          </p:val>
                                        </p:tav>
                                        <p:tav tm="100000">
                                          <p:val>
                                            <p:strVal val="#ppt_y"/>
                                          </p:val>
                                        </p:tav>
                                      </p:tavLst>
                                    </p:anim>
                                  </p:childTnLst>
                                </p:cTn>
                              </p:par>
                              <p:par>
                                <p:cTn id="94" presetID="2" presetClass="entr" presetSubtype="2" fill="hold" grpId="0" nodeType="withEffect">
                                  <p:stCondLst>
                                    <p:cond delay="0"/>
                                  </p:stCondLst>
                                  <p:childTnLst>
                                    <p:set>
                                      <p:cBhvr>
                                        <p:cTn id="95" dur="1" fill="hold">
                                          <p:stCondLst>
                                            <p:cond delay="0"/>
                                          </p:stCondLst>
                                        </p:cTn>
                                        <p:tgtEl>
                                          <p:spTgt spid="26"/>
                                        </p:tgtEl>
                                        <p:attrNameLst>
                                          <p:attrName>style.visibility</p:attrName>
                                        </p:attrNameLst>
                                      </p:cBhvr>
                                      <p:to>
                                        <p:strVal val="visible"/>
                                      </p:to>
                                    </p:set>
                                    <p:anim calcmode="lin" valueType="num">
                                      <p:cBhvr additive="base">
                                        <p:cTn id="96" dur="500" fill="hold"/>
                                        <p:tgtEl>
                                          <p:spTgt spid="26"/>
                                        </p:tgtEl>
                                        <p:attrNameLst>
                                          <p:attrName>ppt_x</p:attrName>
                                        </p:attrNameLst>
                                      </p:cBhvr>
                                      <p:tavLst>
                                        <p:tav tm="0">
                                          <p:val>
                                            <p:strVal val="1+#ppt_w/2"/>
                                          </p:val>
                                        </p:tav>
                                        <p:tav tm="100000">
                                          <p:val>
                                            <p:strVal val="#ppt_x"/>
                                          </p:val>
                                        </p:tav>
                                      </p:tavLst>
                                    </p:anim>
                                    <p:anim calcmode="lin" valueType="num">
                                      <p:cBhvr additive="base">
                                        <p:cTn id="97" dur="500" fill="hold"/>
                                        <p:tgtEl>
                                          <p:spTgt spid="26"/>
                                        </p:tgtEl>
                                        <p:attrNameLst>
                                          <p:attrName>ppt_y</p:attrName>
                                        </p:attrNameLst>
                                      </p:cBhvr>
                                      <p:tavLst>
                                        <p:tav tm="0">
                                          <p:val>
                                            <p:strVal val="#ppt_y"/>
                                          </p:val>
                                        </p:tav>
                                        <p:tav tm="100000">
                                          <p:val>
                                            <p:strVal val="#ppt_y"/>
                                          </p:val>
                                        </p:tav>
                                      </p:tavLst>
                                    </p:anim>
                                  </p:childTnLst>
                                </p:cTn>
                              </p:par>
                              <p:par>
                                <p:cTn id="98" presetID="2" presetClass="entr" presetSubtype="2" fill="hold" grpId="0" nodeType="withEffect">
                                  <p:stCondLst>
                                    <p:cond delay="0"/>
                                  </p:stCondLst>
                                  <p:childTnLst>
                                    <p:set>
                                      <p:cBhvr>
                                        <p:cTn id="99" dur="1" fill="hold">
                                          <p:stCondLst>
                                            <p:cond delay="0"/>
                                          </p:stCondLst>
                                        </p:cTn>
                                        <p:tgtEl>
                                          <p:spTgt spid="27"/>
                                        </p:tgtEl>
                                        <p:attrNameLst>
                                          <p:attrName>style.visibility</p:attrName>
                                        </p:attrNameLst>
                                      </p:cBhvr>
                                      <p:to>
                                        <p:strVal val="visible"/>
                                      </p:to>
                                    </p:set>
                                    <p:anim calcmode="lin" valueType="num">
                                      <p:cBhvr additive="base">
                                        <p:cTn id="100" dur="500" fill="hold"/>
                                        <p:tgtEl>
                                          <p:spTgt spid="27"/>
                                        </p:tgtEl>
                                        <p:attrNameLst>
                                          <p:attrName>ppt_x</p:attrName>
                                        </p:attrNameLst>
                                      </p:cBhvr>
                                      <p:tavLst>
                                        <p:tav tm="0">
                                          <p:val>
                                            <p:strVal val="1+#ppt_w/2"/>
                                          </p:val>
                                        </p:tav>
                                        <p:tav tm="100000">
                                          <p:val>
                                            <p:strVal val="#ppt_x"/>
                                          </p:val>
                                        </p:tav>
                                      </p:tavLst>
                                    </p:anim>
                                    <p:anim calcmode="lin" valueType="num">
                                      <p:cBhvr additive="base">
                                        <p:cTn id="101" dur="500" fill="hold"/>
                                        <p:tgtEl>
                                          <p:spTgt spid="27"/>
                                        </p:tgtEl>
                                        <p:attrNameLst>
                                          <p:attrName>ppt_y</p:attrName>
                                        </p:attrNameLst>
                                      </p:cBhvr>
                                      <p:tavLst>
                                        <p:tav tm="0">
                                          <p:val>
                                            <p:strVal val="#ppt_y"/>
                                          </p:val>
                                        </p:tav>
                                        <p:tav tm="100000">
                                          <p:val>
                                            <p:strVal val="#ppt_y"/>
                                          </p:val>
                                        </p:tav>
                                      </p:tavLst>
                                    </p:anim>
                                  </p:childTnLst>
                                </p:cTn>
                              </p:par>
                              <p:par>
                                <p:cTn id="102" presetID="2" presetClass="entr" presetSubtype="2" fill="hold" grpId="0" nodeType="withEffect">
                                  <p:stCondLst>
                                    <p:cond delay="0"/>
                                  </p:stCondLst>
                                  <p:childTnLst>
                                    <p:set>
                                      <p:cBhvr>
                                        <p:cTn id="103" dur="1" fill="hold">
                                          <p:stCondLst>
                                            <p:cond delay="0"/>
                                          </p:stCondLst>
                                        </p:cTn>
                                        <p:tgtEl>
                                          <p:spTgt spid="28"/>
                                        </p:tgtEl>
                                        <p:attrNameLst>
                                          <p:attrName>style.visibility</p:attrName>
                                        </p:attrNameLst>
                                      </p:cBhvr>
                                      <p:to>
                                        <p:strVal val="visible"/>
                                      </p:to>
                                    </p:set>
                                    <p:anim calcmode="lin" valueType="num">
                                      <p:cBhvr additive="base">
                                        <p:cTn id="104" dur="500" fill="hold"/>
                                        <p:tgtEl>
                                          <p:spTgt spid="28"/>
                                        </p:tgtEl>
                                        <p:attrNameLst>
                                          <p:attrName>ppt_x</p:attrName>
                                        </p:attrNameLst>
                                      </p:cBhvr>
                                      <p:tavLst>
                                        <p:tav tm="0">
                                          <p:val>
                                            <p:strVal val="1+#ppt_w/2"/>
                                          </p:val>
                                        </p:tav>
                                        <p:tav tm="100000">
                                          <p:val>
                                            <p:strVal val="#ppt_x"/>
                                          </p:val>
                                        </p:tav>
                                      </p:tavLst>
                                    </p:anim>
                                    <p:anim calcmode="lin" valueType="num">
                                      <p:cBhvr additive="base">
                                        <p:cTn id="105" dur="500" fill="hold"/>
                                        <p:tgtEl>
                                          <p:spTgt spid="28"/>
                                        </p:tgtEl>
                                        <p:attrNameLst>
                                          <p:attrName>ppt_y</p:attrName>
                                        </p:attrNameLst>
                                      </p:cBhvr>
                                      <p:tavLst>
                                        <p:tav tm="0">
                                          <p:val>
                                            <p:strVal val="#ppt_y"/>
                                          </p:val>
                                        </p:tav>
                                        <p:tav tm="100000">
                                          <p:val>
                                            <p:strVal val="#ppt_y"/>
                                          </p:val>
                                        </p:tav>
                                      </p:tavLst>
                                    </p:anim>
                                  </p:childTnLst>
                                </p:cTn>
                              </p:par>
                              <p:par>
                                <p:cTn id="106" presetID="53" presetClass="entr" presetSubtype="16" fill="hold" nodeType="withEffect">
                                  <p:stCondLst>
                                    <p:cond delay="0"/>
                                  </p:stCondLst>
                                  <p:childTnLst>
                                    <p:set>
                                      <p:cBhvr>
                                        <p:cTn id="107" dur="1" fill="hold">
                                          <p:stCondLst>
                                            <p:cond delay="0"/>
                                          </p:stCondLst>
                                        </p:cTn>
                                        <p:tgtEl>
                                          <p:spTgt spid="102"/>
                                        </p:tgtEl>
                                        <p:attrNameLst>
                                          <p:attrName>style.visibility</p:attrName>
                                        </p:attrNameLst>
                                      </p:cBhvr>
                                      <p:to>
                                        <p:strVal val="visible"/>
                                      </p:to>
                                    </p:set>
                                    <p:anim calcmode="lin" valueType="num">
                                      <p:cBhvr>
                                        <p:cTn id="108" dur="500" fill="hold"/>
                                        <p:tgtEl>
                                          <p:spTgt spid="102"/>
                                        </p:tgtEl>
                                        <p:attrNameLst>
                                          <p:attrName>ppt_w</p:attrName>
                                        </p:attrNameLst>
                                      </p:cBhvr>
                                      <p:tavLst>
                                        <p:tav tm="0">
                                          <p:val>
                                            <p:fltVal val="0"/>
                                          </p:val>
                                        </p:tav>
                                        <p:tav tm="100000">
                                          <p:val>
                                            <p:strVal val="#ppt_w"/>
                                          </p:val>
                                        </p:tav>
                                      </p:tavLst>
                                    </p:anim>
                                    <p:anim calcmode="lin" valueType="num">
                                      <p:cBhvr>
                                        <p:cTn id="109" dur="500" fill="hold"/>
                                        <p:tgtEl>
                                          <p:spTgt spid="102"/>
                                        </p:tgtEl>
                                        <p:attrNameLst>
                                          <p:attrName>ppt_h</p:attrName>
                                        </p:attrNameLst>
                                      </p:cBhvr>
                                      <p:tavLst>
                                        <p:tav tm="0">
                                          <p:val>
                                            <p:fltVal val="0"/>
                                          </p:val>
                                        </p:tav>
                                        <p:tav tm="100000">
                                          <p:val>
                                            <p:strVal val="#ppt_h"/>
                                          </p:val>
                                        </p:tav>
                                      </p:tavLst>
                                    </p:anim>
                                    <p:animEffect transition="in" filter="fade">
                                      <p:cBhvr>
                                        <p:cTn id="110" dur="500"/>
                                        <p:tgtEl>
                                          <p:spTgt spid="102"/>
                                        </p:tgtEl>
                                      </p:cBhvr>
                                    </p:animEffect>
                                  </p:childTnLst>
                                </p:cTn>
                              </p:par>
                              <p:par>
                                <p:cTn id="111" presetID="53" presetClass="entr" presetSubtype="16" fill="hold" nodeType="withEffect">
                                  <p:stCondLst>
                                    <p:cond delay="0"/>
                                  </p:stCondLst>
                                  <p:childTnLst>
                                    <p:set>
                                      <p:cBhvr>
                                        <p:cTn id="112" dur="1" fill="hold">
                                          <p:stCondLst>
                                            <p:cond delay="0"/>
                                          </p:stCondLst>
                                        </p:cTn>
                                        <p:tgtEl>
                                          <p:spTgt spid="106"/>
                                        </p:tgtEl>
                                        <p:attrNameLst>
                                          <p:attrName>style.visibility</p:attrName>
                                        </p:attrNameLst>
                                      </p:cBhvr>
                                      <p:to>
                                        <p:strVal val="visible"/>
                                      </p:to>
                                    </p:set>
                                    <p:anim calcmode="lin" valueType="num">
                                      <p:cBhvr>
                                        <p:cTn id="113" dur="500" fill="hold"/>
                                        <p:tgtEl>
                                          <p:spTgt spid="106"/>
                                        </p:tgtEl>
                                        <p:attrNameLst>
                                          <p:attrName>ppt_w</p:attrName>
                                        </p:attrNameLst>
                                      </p:cBhvr>
                                      <p:tavLst>
                                        <p:tav tm="0">
                                          <p:val>
                                            <p:fltVal val="0"/>
                                          </p:val>
                                        </p:tav>
                                        <p:tav tm="100000">
                                          <p:val>
                                            <p:strVal val="#ppt_w"/>
                                          </p:val>
                                        </p:tav>
                                      </p:tavLst>
                                    </p:anim>
                                    <p:anim calcmode="lin" valueType="num">
                                      <p:cBhvr>
                                        <p:cTn id="114" dur="500" fill="hold"/>
                                        <p:tgtEl>
                                          <p:spTgt spid="106"/>
                                        </p:tgtEl>
                                        <p:attrNameLst>
                                          <p:attrName>ppt_h</p:attrName>
                                        </p:attrNameLst>
                                      </p:cBhvr>
                                      <p:tavLst>
                                        <p:tav tm="0">
                                          <p:val>
                                            <p:fltVal val="0"/>
                                          </p:val>
                                        </p:tav>
                                        <p:tav tm="100000">
                                          <p:val>
                                            <p:strVal val="#ppt_h"/>
                                          </p:val>
                                        </p:tav>
                                      </p:tavLst>
                                    </p:anim>
                                    <p:animEffect transition="in" filter="fade">
                                      <p:cBhvr>
                                        <p:cTn id="115" dur="500"/>
                                        <p:tgtEl>
                                          <p:spTgt spid="106"/>
                                        </p:tgtEl>
                                      </p:cBhvr>
                                    </p:animEffect>
                                  </p:childTnLst>
                                </p:cTn>
                              </p:par>
                              <p:par>
                                <p:cTn id="116" presetID="53" presetClass="entr" presetSubtype="16" fill="hold" nodeType="withEffect">
                                  <p:stCondLst>
                                    <p:cond delay="0"/>
                                  </p:stCondLst>
                                  <p:childTnLst>
                                    <p:set>
                                      <p:cBhvr>
                                        <p:cTn id="117" dur="1" fill="hold">
                                          <p:stCondLst>
                                            <p:cond delay="0"/>
                                          </p:stCondLst>
                                        </p:cTn>
                                        <p:tgtEl>
                                          <p:spTgt spid="110"/>
                                        </p:tgtEl>
                                        <p:attrNameLst>
                                          <p:attrName>style.visibility</p:attrName>
                                        </p:attrNameLst>
                                      </p:cBhvr>
                                      <p:to>
                                        <p:strVal val="visible"/>
                                      </p:to>
                                    </p:set>
                                    <p:anim calcmode="lin" valueType="num">
                                      <p:cBhvr>
                                        <p:cTn id="118" dur="500" fill="hold"/>
                                        <p:tgtEl>
                                          <p:spTgt spid="110"/>
                                        </p:tgtEl>
                                        <p:attrNameLst>
                                          <p:attrName>ppt_w</p:attrName>
                                        </p:attrNameLst>
                                      </p:cBhvr>
                                      <p:tavLst>
                                        <p:tav tm="0">
                                          <p:val>
                                            <p:fltVal val="0"/>
                                          </p:val>
                                        </p:tav>
                                        <p:tav tm="100000">
                                          <p:val>
                                            <p:strVal val="#ppt_w"/>
                                          </p:val>
                                        </p:tav>
                                      </p:tavLst>
                                    </p:anim>
                                    <p:anim calcmode="lin" valueType="num">
                                      <p:cBhvr>
                                        <p:cTn id="119" dur="500" fill="hold"/>
                                        <p:tgtEl>
                                          <p:spTgt spid="110"/>
                                        </p:tgtEl>
                                        <p:attrNameLst>
                                          <p:attrName>ppt_h</p:attrName>
                                        </p:attrNameLst>
                                      </p:cBhvr>
                                      <p:tavLst>
                                        <p:tav tm="0">
                                          <p:val>
                                            <p:fltVal val="0"/>
                                          </p:val>
                                        </p:tav>
                                        <p:tav tm="100000">
                                          <p:val>
                                            <p:strVal val="#ppt_h"/>
                                          </p:val>
                                        </p:tav>
                                      </p:tavLst>
                                    </p:anim>
                                    <p:animEffect transition="in" filter="fade">
                                      <p:cBhvr>
                                        <p:cTn id="120" dur="500"/>
                                        <p:tgtEl>
                                          <p:spTgt spid="110"/>
                                        </p:tgtEl>
                                      </p:cBhvr>
                                    </p:animEffect>
                                  </p:childTnLst>
                                </p:cTn>
                              </p:par>
                            </p:childTnLst>
                          </p:cTn>
                        </p:par>
                        <p:par>
                          <p:cTn id="121" fill="hold">
                            <p:stCondLst>
                              <p:cond delay="1000"/>
                            </p:stCondLst>
                            <p:childTnLst>
                              <p:par>
                                <p:cTn id="122" presetID="2" presetClass="entr" presetSubtype="3" fill="hold" nodeType="afterEffect">
                                  <p:stCondLst>
                                    <p:cond delay="0"/>
                                  </p:stCondLst>
                                  <p:childTnLst>
                                    <p:set>
                                      <p:cBhvr>
                                        <p:cTn id="123" dur="1" fill="hold">
                                          <p:stCondLst>
                                            <p:cond delay="0"/>
                                          </p:stCondLst>
                                        </p:cTn>
                                        <p:tgtEl>
                                          <p:spTgt spid="137"/>
                                        </p:tgtEl>
                                        <p:attrNameLst>
                                          <p:attrName>style.visibility</p:attrName>
                                        </p:attrNameLst>
                                      </p:cBhvr>
                                      <p:to>
                                        <p:strVal val="visible"/>
                                      </p:to>
                                    </p:set>
                                    <p:anim calcmode="lin" valueType="num">
                                      <p:cBhvr additive="base">
                                        <p:cTn id="124" dur="500" fill="hold"/>
                                        <p:tgtEl>
                                          <p:spTgt spid="137"/>
                                        </p:tgtEl>
                                        <p:attrNameLst>
                                          <p:attrName>ppt_x</p:attrName>
                                        </p:attrNameLst>
                                      </p:cBhvr>
                                      <p:tavLst>
                                        <p:tav tm="0">
                                          <p:val>
                                            <p:strVal val="1+#ppt_w/2"/>
                                          </p:val>
                                        </p:tav>
                                        <p:tav tm="100000">
                                          <p:val>
                                            <p:strVal val="#ppt_x"/>
                                          </p:val>
                                        </p:tav>
                                      </p:tavLst>
                                    </p:anim>
                                    <p:anim calcmode="lin" valueType="num">
                                      <p:cBhvr additive="base">
                                        <p:cTn id="125" dur="500" fill="hold"/>
                                        <p:tgtEl>
                                          <p:spTgt spid="137"/>
                                        </p:tgtEl>
                                        <p:attrNameLst>
                                          <p:attrName>ppt_y</p:attrName>
                                        </p:attrNameLst>
                                      </p:cBhvr>
                                      <p:tavLst>
                                        <p:tav tm="0">
                                          <p:val>
                                            <p:strVal val="0-#ppt_h/2"/>
                                          </p:val>
                                        </p:tav>
                                        <p:tav tm="100000">
                                          <p:val>
                                            <p:strVal val="#ppt_y"/>
                                          </p:val>
                                        </p:tav>
                                      </p:tavLst>
                                    </p:anim>
                                  </p:childTnLst>
                                </p:cTn>
                              </p:par>
                              <p:par>
                                <p:cTn id="126" presetID="2" presetClass="entr" presetSubtype="3" fill="hold" nodeType="withEffect">
                                  <p:stCondLst>
                                    <p:cond delay="0"/>
                                  </p:stCondLst>
                                  <p:childTnLst>
                                    <p:set>
                                      <p:cBhvr>
                                        <p:cTn id="127" dur="1" fill="hold">
                                          <p:stCondLst>
                                            <p:cond delay="0"/>
                                          </p:stCondLst>
                                        </p:cTn>
                                        <p:tgtEl>
                                          <p:spTgt spid="133"/>
                                        </p:tgtEl>
                                        <p:attrNameLst>
                                          <p:attrName>style.visibility</p:attrName>
                                        </p:attrNameLst>
                                      </p:cBhvr>
                                      <p:to>
                                        <p:strVal val="visible"/>
                                      </p:to>
                                    </p:set>
                                    <p:anim calcmode="lin" valueType="num">
                                      <p:cBhvr additive="base">
                                        <p:cTn id="128" dur="500" fill="hold"/>
                                        <p:tgtEl>
                                          <p:spTgt spid="133"/>
                                        </p:tgtEl>
                                        <p:attrNameLst>
                                          <p:attrName>ppt_x</p:attrName>
                                        </p:attrNameLst>
                                      </p:cBhvr>
                                      <p:tavLst>
                                        <p:tav tm="0">
                                          <p:val>
                                            <p:strVal val="1+#ppt_w/2"/>
                                          </p:val>
                                        </p:tav>
                                        <p:tav tm="100000">
                                          <p:val>
                                            <p:strVal val="#ppt_x"/>
                                          </p:val>
                                        </p:tav>
                                      </p:tavLst>
                                    </p:anim>
                                    <p:anim calcmode="lin" valueType="num">
                                      <p:cBhvr additive="base">
                                        <p:cTn id="129" dur="500" fill="hold"/>
                                        <p:tgtEl>
                                          <p:spTgt spid="133"/>
                                        </p:tgtEl>
                                        <p:attrNameLst>
                                          <p:attrName>ppt_y</p:attrName>
                                        </p:attrNameLst>
                                      </p:cBhvr>
                                      <p:tavLst>
                                        <p:tav tm="0">
                                          <p:val>
                                            <p:strVal val="0-#ppt_h/2"/>
                                          </p:val>
                                        </p:tav>
                                        <p:tav tm="100000">
                                          <p:val>
                                            <p:strVal val="#ppt_y"/>
                                          </p:val>
                                        </p:tav>
                                      </p:tavLst>
                                    </p:anim>
                                  </p:childTnLst>
                                </p:cTn>
                              </p:par>
                              <p:par>
                                <p:cTn id="130" presetID="2" presetClass="entr" presetSubtype="3" fill="hold" nodeType="withEffect">
                                  <p:stCondLst>
                                    <p:cond delay="0"/>
                                  </p:stCondLst>
                                  <p:childTnLst>
                                    <p:set>
                                      <p:cBhvr>
                                        <p:cTn id="131" dur="1" fill="hold">
                                          <p:stCondLst>
                                            <p:cond delay="0"/>
                                          </p:stCondLst>
                                        </p:cTn>
                                        <p:tgtEl>
                                          <p:spTgt spid="134"/>
                                        </p:tgtEl>
                                        <p:attrNameLst>
                                          <p:attrName>style.visibility</p:attrName>
                                        </p:attrNameLst>
                                      </p:cBhvr>
                                      <p:to>
                                        <p:strVal val="visible"/>
                                      </p:to>
                                    </p:set>
                                    <p:anim calcmode="lin" valueType="num">
                                      <p:cBhvr additive="base">
                                        <p:cTn id="132" dur="500" fill="hold"/>
                                        <p:tgtEl>
                                          <p:spTgt spid="134"/>
                                        </p:tgtEl>
                                        <p:attrNameLst>
                                          <p:attrName>ppt_x</p:attrName>
                                        </p:attrNameLst>
                                      </p:cBhvr>
                                      <p:tavLst>
                                        <p:tav tm="0">
                                          <p:val>
                                            <p:strVal val="1+#ppt_w/2"/>
                                          </p:val>
                                        </p:tav>
                                        <p:tav tm="100000">
                                          <p:val>
                                            <p:strVal val="#ppt_x"/>
                                          </p:val>
                                        </p:tav>
                                      </p:tavLst>
                                    </p:anim>
                                    <p:anim calcmode="lin" valueType="num">
                                      <p:cBhvr additive="base">
                                        <p:cTn id="133" dur="500" fill="hold"/>
                                        <p:tgtEl>
                                          <p:spTgt spid="134"/>
                                        </p:tgtEl>
                                        <p:attrNameLst>
                                          <p:attrName>ppt_y</p:attrName>
                                        </p:attrNameLst>
                                      </p:cBhvr>
                                      <p:tavLst>
                                        <p:tav tm="0">
                                          <p:val>
                                            <p:strVal val="0-#ppt_h/2"/>
                                          </p:val>
                                        </p:tav>
                                        <p:tav tm="100000">
                                          <p:val>
                                            <p:strVal val="#ppt_y"/>
                                          </p:val>
                                        </p:tav>
                                      </p:tavLst>
                                    </p:anim>
                                  </p:childTnLst>
                                </p:cTn>
                              </p:par>
                              <p:par>
                                <p:cTn id="134" presetID="2" presetClass="entr" presetSubtype="3" fill="hold" nodeType="withEffect">
                                  <p:stCondLst>
                                    <p:cond delay="0"/>
                                  </p:stCondLst>
                                  <p:childTnLst>
                                    <p:set>
                                      <p:cBhvr>
                                        <p:cTn id="135" dur="1" fill="hold">
                                          <p:stCondLst>
                                            <p:cond delay="0"/>
                                          </p:stCondLst>
                                        </p:cTn>
                                        <p:tgtEl>
                                          <p:spTgt spid="136"/>
                                        </p:tgtEl>
                                        <p:attrNameLst>
                                          <p:attrName>style.visibility</p:attrName>
                                        </p:attrNameLst>
                                      </p:cBhvr>
                                      <p:to>
                                        <p:strVal val="visible"/>
                                      </p:to>
                                    </p:set>
                                    <p:anim calcmode="lin" valueType="num">
                                      <p:cBhvr additive="base">
                                        <p:cTn id="136" dur="500" fill="hold"/>
                                        <p:tgtEl>
                                          <p:spTgt spid="136"/>
                                        </p:tgtEl>
                                        <p:attrNameLst>
                                          <p:attrName>ppt_x</p:attrName>
                                        </p:attrNameLst>
                                      </p:cBhvr>
                                      <p:tavLst>
                                        <p:tav tm="0">
                                          <p:val>
                                            <p:strVal val="1+#ppt_w/2"/>
                                          </p:val>
                                        </p:tav>
                                        <p:tav tm="100000">
                                          <p:val>
                                            <p:strVal val="#ppt_x"/>
                                          </p:val>
                                        </p:tav>
                                      </p:tavLst>
                                    </p:anim>
                                    <p:anim calcmode="lin" valueType="num">
                                      <p:cBhvr additive="base">
                                        <p:cTn id="137" dur="500" fill="hold"/>
                                        <p:tgtEl>
                                          <p:spTgt spid="136"/>
                                        </p:tgtEl>
                                        <p:attrNameLst>
                                          <p:attrName>ppt_y</p:attrName>
                                        </p:attrNameLst>
                                      </p:cBhvr>
                                      <p:tavLst>
                                        <p:tav tm="0">
                                          <p:val>
                                            <p:strVal val="0-#ppt_h/2"/>
                                          </p:val>
                                        </p:tav>
                                        <p:tav tm="100000">
                                          <p:val>
                                            <p:strVal val="#ppt_y"/>
                                          </p:val>
                                        </p:tav>
                                      </p:tavLst>
                                    </p:anim>
                                  </p:childTnLst>
                                </p:cTn>
                              </p:par>
                              <p:par>
                                <p:cTn id="138" presetID="2" presetClass="entr" presetSubtype="3" fill="hold" nodeType="withEffect">
                                  <p:stCondLst>
                                    <p:cond delay="0"/>
                                  </p:stCondLst>
                                  <p:childTnLst>
                                    <p:set>
                                      <p:cBhvr>
                                        <p:cTn id="139" dur="1" fill="hold">
                                          <p:stCondLst>
                                            <p:cond delay="0"/>
                                          </p:stCondLst>
                                        </p:cTn>
                                        <p:tgtEl>
                                          <p:spTgt spid="135"/>
                                        </p:tgtEl>
                                        <p:attrNameLst>
                                          <p:attrName>style.visibility</p:attrName>
                                        </p:attrNameLst>
                                      </p:cBhvr>
                                      <p:to>
                                        <p:strVal val="visible"/>
                                      </p:to>
                                    </p:set>
                                    <p:anim calcmode="lin" valueType="num">
                                      <p:cBhvr additive="base">
                                        <p:cTn id="140" dur="500" fill="hold"/>
                                        <p:tgtEl>
                                          <p:spTgt spid="135"/>
                                        </p:tgtEl>
                                        <p:attrNameLst>
                                          <p:attrName>ppt_x</p:attrName>
                                        </p:attrNameLst>
                                      </p:cBhvr>
                                      <p:tavLst>
                                        <p:tav tm="0">
                                          <p:val>
                                            <p:strVal val="1+#ppt_w/2"/>
                                          </p:val>
                                        </p:tav>
                                        <p:tav tm="100000">
                                          <p:val>
                                            <p:strVal val="#ppt_x"/>
                                          </p:val>
                                        </p:tav>
                                      </p:tavLst>
                                    </p:anim>
                                    <p:anim calcmode="lin" valueType="num">
                                      <p:cBhvr additive="base">
                                        <p:cTn id="141" dur="500" fill="hold"/>
                                        <p:tgtEl>
                                          <p:spTgt spid="135"/>
                                        </p:tgtEl>
                                        <p:attrNameLst>
                                          <p:attrName>ppt_y</p:attrName>
                                        </p:attrNameLst>
                                      </p:cBhvr>
                                      <p:tavLst>
                                        <p:tav tm="0">
                                          <p:val>
                                            <p:strVal val="0-#ppt_h/2"/>
                                          </p:val>
                                        </p:tav>
                                        <p:tav tm="100000">
                                          <p:val>
                                            <p:strVal val="#ppt_y"/>
                                          </p:val>
                                        </p:tav>
                                      </p:tavLst>
                                    </p:anim>
                                  </p:childTnLst>
                                </p:cTn>
                              </p:par>
                              <p:par>
                                <p:cTn id="142" presetID="2" presetClass="entr" presetSubtype="3" fill="hold" nodeType="withEffect">
                                  <p:stCondLst>
                                    <p:cond delay="0"/>
                                  </p:stCondLst>
                                  <p:childTnLst>
                                    <p:set>
                                      <p:cBhvr>
                                        <p:cTn id="143" dur="1" fill="hold">
                                          <p:stCondLst>
                                            <p:cond delay="0"/>
                                          </p:stCondLst>
                                        </p:cTn>
                                        <p:tgtEl>
                                          <p:spTgt spid="146"/>
                                        </p:tgtEl>
                                        <p:attrNameLst>
                                          <p:attrName>style.visibility</p:attrName>
                                        </p:attrNameLst>
                                      </p:cBhvr>
                                      <p:to>
                                        <p:strVal val="visible"/>
                                      </p:to>
                                    </p:set>
                                    <p:anim calcmode="lin" valueType="num">
                                      <p:cBhvr additive="base">
                                        <p:cTn id="144" dur="500" fill="hold"/>
                                        <p:tgtEl>
                                          <p:spTgt spid="146"/>
                                        </p:tgtEl>
                                        <p:attrNameLst>
                                          <p:attrName>ppt_x</p:attrName>
                                        </p:attrNameLst>
                                      </p:cBhvr>
                                      <p:tavLst>
                                        <p:tav tm="0">
                                          <p:val>
                                            <p:strVal val="1+#ppt_w/2"/>
                                          </p:val>
                                        </p:tav>
                                        <p:tav tm="100000">
                                          <p:val>
                                            <p:strVal val="#ppt_x"/>
                                          </p:val>
                                        </p:tav>
                                      </p:tavLst>
                                    </p:anim>
                                    <p:anim calcmode="lin" valueType="num">
                                      <p:cBhvr additive="base">
                                        <p:cTn id="145" dur="500" fill="hold"/>
                                        <p:tgtEl>
                                          <p:spTgt spid="146"/>
                                        </p:tgtEl>
                                        <p:attrNameLst>
                                          <p:attrName>ppt_y</p:attrName>
                                        </p:attrNameLst>
                                      </p:cBhvr>
                                      <p:tavLst>
                                        <p:tav tm="0">
                                          <p:val>
                                            <p:strVal val="0-#ppt_h/2"/>
                                          </p:val>
                                        </p:tav>
                                        <p:tav tm="100000">
                                          <p:val>
                                            <p:strVal val="#ppt_y"/>
                                          </p:val>
                                        </p:tav>
                                      </p:tavLst>
                                    </p:anim>
                                  </p:childTnLst>
                                </p:cTn>
                              </p:par>
                              <p:par>
                                <p:cTn id="146" presetID="2" presetClass="entr" presetSubtype="3" fill="hold" nodeType="withEffect">
                                  <p:stCondLst>
                                    <p:cond delay="0"/>
                                  </p:stCondLst>
                                  <p:childTnLst>
                                    <p:set>
                                      <p:cBhvr>
                                        <p:cTn id="147" dur="1" fill="hold">
                                          <p:stCondLst>
                                            <p:cond delay="0"/>
                                          </p:stCondLst>
                                        </p:cTn>
                                        <p:tgtEl>
                                          <p:spTgt spid="140"/>
                                        </p:tgtEl>
                                        <p:attrNameLst>
                                          <p:attrName>style.visibility</p:attrName>
                                        </p:attrNameLst>
                                      </p:cBhvr>
                                      <p:to>
                                        <p:strVal val="visible"/>
                                      </p:to>
                                    </p:set>
                                    <p:anim calcmode="lin" valueType="num">
                                      <p:cBhvr additive="base">
                                        <p:cTn id="148" dur="500" fill="hold"/>
                                        <p:tgtEl>
                                          <p:spTgt spid="140"/>
                                        </p:tgtEl>
                                        <p:attrNameLst>
                                          <p:attrName>ppt_x</p:attrName>
                                        </p:attrNameLst>
                                      </p:cBhvr>
                                      <p:tavLst>
                                        <p:tav tm="0">
                                          <p:val>
                                            <p:strVal val="1+#ppt_w/2"/>
                                          </p:val>
                                        </p:tav>
                                        <p:tav tm="100000">
                                          <p:val>
                                            <p:strVal val="#ppt_x"/>
                                          </p:val>
                                        </p:tav>
                                      </p:tavLst>
                                    </p:anim>
                                    <p:anim calcmode="lin" valueType="num">
                                      <p:cBhvr additive="base">
                                        <p:cTn id="149" dur="500" fill="hold"/>
                                        <p:tgtEl>
                                          <p:spTgt spid="140"/>
                                        </p:tgtEl>
                                        <p:attrNameLst>
                                          <p:attrName>ppt_y</p:attrName>
                                        </p:attrNameLst>
                                      </p:cBhvr>
                                      <p:tavLst>
                                        <p:tav tm="0">
                                          <p:val>
                                            <p:strVal val="0-#ppt_h/2"/>
                                          </p:val>
                                        </p:tav>
                                        <p:tav tm="100000">
                                          <p:val>
                                            <p:strVal val="#ppt_y"/>
                                          </p:val>
                                        </p:tav>
                                      </p:tavLst>
                                    </p:anim>
                                  </p:childTnLst>
                                </p:cTn>
                              </p:par>
                              <p:par>
                                <p:cTn id="150" presetID="2" presetClass="entr" presetSubtype="3" fill="hold" nodeType="withEffect">
                                  <p:stCondLst>
                                    <p:cond delay="0"/>
                                  </p:stCondLst>
                                  <p:childTnLst>
                                    <p:set>
                                      <p:cBhvr>
                                        <p:cTn id="151" dur="1" fill="hold">
                                          <p:stCondLst>
                                            <p:cond delay="0"/>
                                          </p:stCondLst>
                                        </p:cTn>
                                        <p:tgtEl>
                                          <p:spTgt spid="139"/>
                                        </p:tgtEl>
                                        <p:attrNameLst>
                                          <p:attrName>style.visibility</p:attrName>
                                        </p:attrNameLst>
                                      </p:cBhvr>
                                      <p:to>
                                        <p:strVal val="visible"/>
                                      </p:to>
                                    </p:set>
                                    <p:anim calcmode="lin" valueType="num">
                                      <p:cBhvr additive="base">
                                        <p:cTn id="152" dur="500" fill="hold"/>
                                        <p:tgtEl>
                                          <p:spTgt spid="139"/>
                                        </p:tgtEl>
                                        <p:attrNameLst>
                                          <p:attrName>ppt_x</p:attrName>
                                        </p:attrNameLst>
                                      </p:cBhvr>
                                      <p:tavLst>
                                        <p:tav tm="0">
                                          <p:val>
                                            <p:strVal val="1+#ppt_w/2"/>
                                          </p:val>
                                        </p:tav>
                                        <p:tav tm="100000">
                                          <p:val>
                                            <p:strVal val="#ppt_x"/>
                                          </p:val>
                                        </p:tav>
                                      </p:tavLst>
                                    </p:anim>
                                    <p:anim calcmode="lin" valueType="num">
                                      <p:cBhvr additive="base">
                                        <p:cTn id="153" dur="500" fill="hold"/>
                                        <p:tgtEl>
                                          <p:spTgt spid="139"/>
                                        </p:tgtEl>
                                        <p:attrNameLst>
                                          <p:attrName>ppt_y</p:attrName>
                                        </p:attrNameLst>
                                      </p:cBhvr>
                                      <p:tavLst>
                                        <p:tav tm="0">
                                          <p:val>
                                            <p:strVal val="0-#ppt_h/2"/>
                                          </p:val>
                                        </p:tav>
                                        <p:tav tm="100000">
                                          <p:val>
                                            <p:strVal val="#ppt_y"/>
                                          </p:val>
                                        </p:tav>
                                      </p:tavLst>
                                    </p:anim>
                                  </p:childTnLst>
                                </p:cTn>
                              </p:par>
                              <p:par>
                                <p:cTn id="154" presetID="2" presetClass="entr" presetSubtype="3" fill="hold" nodeType="withEffect">
                                  <p:stCondLst>
                                    <p:cond delay="0"/>
                                  </p:stCondLst>
                                  <p:childTnLst>
                                    <p:set>
                                      <p:cBhvr>
                                        <p:cTn id="155" dur="1" fill="hold">
                                          <p:stCondLst>
                                            <p:cond delay="0"/>
                                          </p:stCondLst>
                                        </p:cTn>
                                        <p:tgtEl>
                                          <p:spTgt spid="138"/>
                                        </p:tgtEl>
                                        <p:attrNameLst>
                                          <p:attrName>style.visibility</p:attrName>
                                        </p:attrNameLst>
                                      </p:cBhvr>
                                      <p:to>
                                        <p:strVal val="visible"/>
                                      </p:to>
                                    </p:set>
                                    <p:anim calcmode="lin" valueType="num">
                                      <p:cBhvr additive="base">
                                        <p:cTn id="156" dur="500" fill="hold"/>
                                        <p:tgtEl>
                                          <p:spTgt spid="138"/>
                                        </p:tgtEl>
                                        <p:attrNameLst>
                                          <p:attrName>ppt_x</p:attrName>
                                        </p:attrNameLst>
                                      </p:cBhvr>
                                      <p:tavLst>
                                        <p:tav tm="0">
                                          <p:val>
                                            <p:strVal val="1+#ppt_w/2"/>
                                          </p:val>
                                        </p:tav>
                                        <p:tav tm="100000">
                                          <p:val>
                                            <p:strVal val="#ppt_x"/>
                                          </p:val>
                                        </p:tav>
                                      </p:tavLst>
                                    </p:anim>
                                    <p:anim calcmode="lin" valueType="num">
                                      <p:cBhvr additive="base">
                                        <p:cTn id="157" dur="500" fill="hold"/>
                                        <p:tgtEl>
                                          <p:spTgt spid="138"/>
                                        </p:tgtEl>
                                        <p:attrNameLst>
                                          <p:attrName>ppt_y</p:attrName>
                                        </p:attrNameLst>
                                      </p:cBhvr>
                                      <p:tavLst>
                                        <p:tav tm="0">
                                          <p:val>
                                            <p:strVal val="0-#ppt_h/2"/>
                                          </p:val>
                                        </p:tav>
                                        <p:tav tm="100000">
                                          <p:val>
                                            <p:strVal val="#ppt_y"/>
                                          </p:val>
                                        </p:tav>
                                      </p:tavLst>
                                    </p:anim>
                                  </p:childTnLst>
                                </p:cTn>
                              </p:par>
                              <p:par>
                                <p:cTn id="158" presetID="53" presetClass="entr" presetSubtype="16" fill="hold" nodeType="withEffect">
                                  <p:stCondLst>
                                    <p:cond delay="0"/>
                                  </p:stCondLst>
                                  <p:childTnLst>
                                    <p:set>
                                      <p:cBhvr>
                                        <p:cTn id="159" dur="1" fill="hold">
                                          <p:stCondLst>
                                            <p:cond delay="0"/>
                                          </p:stCondLst>
                                        </p:cTn>
                                        <p:tgtEl>
                                          <p:spTgt spid="58"/>
                                        </p:tgtEl>
                                        <p:attrNameLst>
                                          <p:attrName>style.visibility</p:attrName>
                                        </p:attrNameLst>
                                      </p:cBhvr>
                                      <p:to>
                                        <p:strVal val="visible"/>
                                      </p:to>
                                    </p:set>
                                    <p:anim calcmode="lin" valueType="num">
                                      <p:cBhvr>
                                        <p:cTn id="160" dur="500" fill="hold"/>
                                        <p:tgtEl>
                                          <p:spTgt spid="58"/>
                                        </p:tgtEl>
                                        <p:attrNameLst>
                                          <p:attrName>ppt_w</p:attrName>
                                        </p:attrNameLst>
                                      </p:cBhvr>
                                      <p:tavLst>
                                        <p:tav tm="0">
                                          <p:val>
                                            <p:fltVal val="0"/>
                                          </p:val>
                                        </p:tav>
                                        <p:tav tm="100000">
                                          <p:val>
                                            <p:strVal val="#ppt_w"/>
                                          </p:val>
                                        </p:tav>
                                      </p:tavLst>
                                    </p:anim>
                                    <p:anim calcmode="lin" valueType="num">
                                      <p:cBhvr>
                                        <p:cTn id="161" dur="500" fill="hold"/>
                                        <p:tgtEl>
                                          <p:spTgt spid="58"/>
                                        </p:tgtEl>
                                        <p:attrNameLst>
                                          <p:attrName>ppt_h</p:attrName>
                                        </p:attrNameLst>
                                      </p:cBhvr>
                                      <p:tavLst>
                                        <p:tav tm="0">
                                          <p:val>
                                            <p:fltVal val="0"/>
                                          </p:val>
                                        </p:tav>
                                        <p:tav tm="100000">
                                          <p:val>
                                            <p:strVal val="#ppt_h"/>
                                          </p:val>
                                        </p:tav>
                                      </p:tavLst>
                                    </p:anim>
                                    <p:animEffect transition="in" filter="fade">
                                      <p:cBhvr>
                                        <p:cTn id="162" dur="500"/>
                                        <p:tgtEl>
                                          <p:spTgt spid="58"/>
                                        </p:tgtEl>
                                      </p:cBhvr>
                                    </p:animEffect>
                                  </p:childTnLst>
                                </p:cTn>
                              </p:par>
                              <p:par>
                                <p:cTn id="163" presetID="53" presetClass="entr" presetSubtype="16" fill="hold" nodeType="withEffect">
                                  <p:stCondLst>
                                    <p:cond delay="0"/>
                                  </p:stCondLst>
                                  <p:childTnLst>
                                    <p:set>
                                      <p:cBhvr>
                                        <p:cTn id="164" dur="1" fill="hold">
                                          <p:stCondLst>
                                            <p:cond delay="0"/>
                                          </p:stCondLst>
                                        </p:cTn>
                                        <p:tgtEl>
                                          <p:spTgt spid="62"/>
                                        </p:tgtEl>
                                        <p:attrNameLst>
                                          <p:attrName>style.visibility</p:attrName>
                                        </p:attrNameLst>
                                      </p:cBhvr>
                                      <p:to>
                                        <p:strVal val="visible"/>
                                      </p:to>
                                    </p:set>
                                    <p:anim calcmode="lin" valueType="num">
                                      <p:cBhvr>
                                        <p:cTn id="165" dur="500" fill="hold"/>
                                        <p:tgtEl>
                                          <p:spTgt spid="62"/>
                                        </p:tgtEl>
                                        <p:attrNameLst>
                                          <p:attrName>ppt_w</p:attrName>
                                        </p:attrNameLst>
                                      </p:cBhvr>
                                      <p:tavLst>
                                        <p:tav tm="0">
                                          <p:val>
                                            <p:fltVal val="0"/>
                                          </p:val>
                                        </p:tav>
                                        <p:tav tm="100000">
                                          <p:val>
                                            <p:strVal val="#ppt_w"/>
                                          </p:val>
                                        </p:tav>
                                      </p:tavLst>
                                    </p:anim>
                                    <p:anim calcmode="lin" valueType="num">
                                      <p:cBhvr>
                                        <p:cTn id="166" dur="500" fill="hold"/>
                                        <p:tgtEl>
                                          <p:spTgt spid="62"/>
                                        </p:tgtEl>
                                        <p:attrNameLst>
                                          <p:attrName>ppt_h</p:attrName>
                                        </p:attrNameLst>
                                      </p:cBhvr>
                                      <p:tavLst>
                                        <p:tav tm="0">
                                          <p:val>
                                            <p:fltVal val="0"/>
                                          </p:val>
                                        </p:tav>
                                        <p:tav tm="100000">
                                          <p:val>
                                            <p:strVal val="#ppt_h"/>
                                          </p:val>
                                        </p:tav>
                                      </p:tavLst>
                                    </p:anim>
                                    <p:animEffect transition="in" filter="fade">
                                      <p:cBhvr>
                                        <p:cTn id="167" dur="500"/>
                                        <p:tgtEl>
                                          <p:spTgt spid="62"/>
                                        </p:tgtEl>
                                      </p:cBhvr>
                                    </p:animEffect>
                                  </p:childTnLst>
                                </p:cTn>
                              </p:par>
                              <p:par>
                                <p:cTn id="168" presetID="53" presetClass="entr" presetSubtype="16" fill="hold" nodeType="withEffect">
                                  <p:stCondLst>
                                    <p:cond delay="0"/>
                                  </p:stCondLst>
                                  <p:childTnLst>
                                    <p:set>
                                      <p:cBhvr>
                                        <p:cTn id="169" dur="1" fill="hold">
                                          <p:stCondLst>
                                            <p:cond delay="0"/>
                                          </p:stCondLst>
                                        </p:cTn>
                                        <p:tgtEl>
                                          <p:spTgt spid="66"/>
                                        </p:tgtEl>
                                        <p:attrNameLst>
                                          <p:attrName>style.visibility</p:attrName>
                                        </p:attrNameLst>
                                      </p:cBhvr>
                                      <p:to>
                                        <p:strVal val="visible"/>
                                      </p:to>
                                    </p:set>
                                    <p:anim calcmode="lin" valueType="num">
                                      <p:cBhvr>
                                        <p:cTn id="170" dur="500" fill="hold"/>
                                        <p:tgtEl>
                                          <p:spTgt spid="66"/>
                                        </p:tgtEl>
                                        <p:attrNameLst>
                                          <p:attrName>ppt_w</p:attrName>
                                        </p:attrNameLst>
                                      </p:cBhvr>
                                      <p:tavLst>
                                        <p:tav tm="0">
                                          <p:val>
                                            <p:fltVal val="0"/>
                                          </p:val>
                                        </p:tav>
                                        <p:tav tm="100000">
                                          <p:val>
                                            <p:strVal val="#ppt_w"/>
                                          </p:val>
                                        </p:tav>
                                      </p:tavLst>
                                    </p:anim>
                                    <p:anim calcmode="lin" valueType="num">
                                      <p:cBhvr>
                                        <p:cTn id="171" dur="500" fill="hold"/>
                                        <p:tgtEl>
                                          <p:spTgt spid="66"/>
                                        </p:tgtEl>
                                        <p:attrNameLst>
                                          <p:attrName>ppt_h</p:attrName>
                                        </p:attrNameLst>
                                      </p:cBhvr>
                                      <p:tavLst>
                                        <p:tav tm="0">
                                          <p:val>
                                            <p:fltVal val="0"/>
                                          </p:val>
                                        </p:tav>
                                        <p:tav tm="100000">
                                          <p:val>
                                            <p:strVal val="#ppt_h"/>
                                          </p:val>
                                        </p:tav>
                                      </p:tavLst>
                                    </p:anim>
                                    <p:animEffect transition="in" filter="fade">
                                      <p:cBhvr>
                                        <p:cTn id="172" dur="500"/>
                                        <p:tgtEl>
                                          <p:spTgt spid="66"/>
                                        </p:tgtEl>
                                      </p:cBhvr>
                                    </p:animEffect>
                                  </p:childTnLst>
                                </p:cTn>
                              </p:par>
                              <p:par>
                                <p:cTn id="173" presetID="53" presetClass="entr" presetSubtype="16" fill="hold" nodeType="withEffect">
                                  <p:stCondLst>
                                    <p:cond delay="0"/>
                                  </p:stCondLst>
                                  <p:childTnLst>
                                    <p:set>
                                      <p:cBhvr>
                                        <p:cTn id="174" dur="1" fill="hold">
                                          <p:stCondLst>
                                            <p:cond delay="0"/>
                                          </p:stCondLst>
                                        </p:cTn>
                                        <p:tgtEl>
                                          <p:spTgt spid="70"/>
                                        </p:tgtEl>
                                        <p:attrNameLst>
                                          <p:attrName>style.visibility</p:attrName>
                                        </p:attrNameLst>
                                      </p:cBhvr>
                                      <p:to>
                                        <p:strVal val="visible"/>
                                      </p:to>
                                    </p:set>
                                    <p:anim calcmode="lin" valueType="num">
                                      <p:cBhvr>
                                        <p:cTn id="175" dur="500" fill="hold"/>
                                        <p:tgtEl>
                                          <p:spTgt spid="70"/>
                                        </p:tgtEl>
                                        <p:attrNameLst>
                                          <p:attrName>ppt_w</p:attrName>
                                        </p:attrNameLst>
                                      </p:cBhvr>
                                      <p:tavLst>
                                        <p:tav tm="0">
                                          <p:val>
                                            <p:fltVal val="0"/>
                                          </p:val>
                                        </p:tav>
                                        <p:tav tm="100000">
                                          <p:val>
                                            <p:strVal val="#ppt_w"/>
                                          </p:val>
                                        </p:tav>
                                      </p:tavLst>
                                    </p:anim>
                                    <p:anim calcmode="lin" valueType="num">
                                      <p:cBhvr>
                                        <p:cTn id="176" dur="500" fill="hold"/>
                                        <p:tgtEl>
                                          <p:spTgt spid="70"/>
                                        </p:tgtEl>
                                        <p:attrNameLst>
                                          <p:attrName>ppt_h</p:attrName>
                                        </p:attrNameLst>
                                      </p:cBhvr>
                                      <p:tavLst>
                                        <p:tav tm="0">
                                          <p:val>
                                            <p:fltVal val="0"/>
                                          </p:val>
                                        </p:tav>
                                        <p:tav tm="100000">
                                          <p:val>
                                            <p:strVal val="#ppt_h"/>
                                          </p:val>
                                        </p:tav>
                                      </p:tavLst>
                                    </p:anim>
                                    <p:animEffect transition="in" filter="fade">
                                      <p:cBhvr>
                                        <p:cTn id="177" dur="5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129" grpId="0" animBg="1"/>
      <p:bldP spid="130" grpId="0" animBg="1"/>
      <p:bldP spid="131"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330395"/>
            <a:ext cx="952409" cy="1055710"/>
            <a:chOff x="-1" y="1447994"/>
            <a:chExt cx="2805034" cy="3109278"/>
          </a:xfrm>
        </p:grpSpPr>
        <p:sp>
          <p:nvSpPr>
            <p:cNvPr id="3" name="等腰三角形 2"/>
            <p:cNvSpPr/>
            <p:nvPr/>
          </p:nvSpPr>
          <p:spPr>
            <a:xfrm rot="5400000">
              <a:off x="1494447" y="1952797"/>
              <a:ext cx="1407667" cy="121350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4" name="等腰三角形 3"/>
            <p:cNvSpPr/>
            <p:nvPr/>
          </p:nvSpPr>
          <p:spPr>
            <a:xfrm rot="5400000">
              <a:off x="1071974" y="2824215"/>
              <a:ext cx="1861431" cy="1604683"/>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5" name="等腰三角形 4"/>
            <p:cNvSpPr/>
            <p:nvPr/>
          </p:nvSpPr>
          <p:spPr>
            <a:xfrm rot="5400000">
              <a:off x="666283" y="1922036"/>
              <a:ext cx="573627" cy="494506"/>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6" name="等腰三角形 5"/>
            <p:cNvSpPr/>
            <p:nvPr/>
          </p:nvSpPr>
          <p:spPr>
            <a:xfrm rot="5400000">
              <a:off x="25871" y="2603510"/>
              <a:ext cx="1757001" cy="151465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8" name="等腰三角形 7"/>
            <p:cNvSpPr/>
            <p:nvPr/>
          </p:nvSpPr>
          <p:spPr>
            <a:xfrm rot="5400000">
              <a:off x="-123297" y="1571295"/>
              <a:ext cx="1787853" cy="15412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9" name="等腰三角形 8"/>
            <p:cNvSpPr/>
            <p:nvPr/>
          </p:nvSpPr>
          <p:spPr>
            <a:xfrm rot="5400000">
              <a:off x="-41147" y="2301117"/>
              <a:ext cx="596655" cy="514358"/>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0" name="等腰三角形 9"/>
            <p:cNvSpPr/>
            <p:nvPr/>
          </p:nvSpPr>
          <p:spPr>
            <a:xfrm rot="5400000">
              <a:off x="-50998" y="3868826"/>
              <a:ext cx="739443" cy="63745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grpSp>
      <p:cxnSp>
        <p:nvCxnSpPr>
          <p:cNvPr id="42" name="直接连接符 41"/>
          <p:cNvCxnSpPr/>
          <p:nvPr/>
        </p:nvCxnSpPr>
        <p:spPr>
          <a:xfrm flipH="1">
            <a:off x="3819306" y="710604"/>
            <a:ext cx="178924" cy="178925"/>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3" name="直接连接符 42"/>
          <p:cNvCxnSpPr/>
          <p:nvPr/>
        </p:nvCxnSpPr>
        <p:spPr>
          <a:xfrm flipH="1">
            <a:off x="2938521" y="387606"/>
            <a:ext cx="207937" cy="207938"/>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5" name="直接连接符 44"/>
          <p:cNvCxnSpPr/>
          <p:nvPr/>
        </p:nvCxnSpPr>
        <p:spPr>
          <a:xfrm flipH="1">
            <a:off x="1878241" y="710604"/>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7" name="直接连接符 46"/>
          <p:cNvCxnSpPr/>
          <p:nvPr/>
        </p:nvCxnSpPr>
        <p:spPr>
          <a:xfrm flipH="1">
            <a:off x="2654821" y="930938"/>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8" name="直接连接符 47"/>
          <p:cNvCxnSpPr/>
          <p:nvPr/>
        </p:nvCxnSpPr>
        <p:spPr>
          <a:xfrm flipH="1">
            <a:off x="1507058" y="976290"/>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sp>
        <p:nvSpPr>
          <p:cNvPr id="82" name="文本框 81"/>
          <p:cNvSpPr txBox="1"/>
          <p:nvPr/>
        </p:nvSpPr>
        <p:spPr>
          <a:xfrm>
            <a:off x="523312" y="1458341"/>
            <a:ext cx="11129594" cy="489364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scene3d>
              <a:camera prst="orthographicFront"/>
              <a:lightRig rig="threePt" dir="t"/>
            </a:scene3d>
            <a:sp3d contourW="12700"/>
          </a:bodyPr>
          <a:lstStyle/>
          <a:p>
            <a:pPr algn="just"/>
            <a:r>
              <a:rPr lang="en-US" altLang="zh-CN" sz="2400" b="1" kern="0" spc="25" dirty="0">
                <a:solidFill>
                  <a:srgbClr val="FF0000"/>
                </a:solidFill>
                <a:highlight>
                  <a:srgbClr val="FFFF00"/>
                </a:highlight>
                <a:latin typeface="Times New Roman" panose="02020603050405020304" pitchFamily="18" charset="0"/>
                <a:ea typeface="宋体" panose="02010600030101010101" pitchFamily="2" charset="-122"/>
                <a:cs typeface="Times New Roman" panose="02020603050405020304" pitchFamily="18" charset="0"/>
              </a:rPr>
              <a:t>Writing Sample</a:t>
            </a:r>
            <a:r>
              <a:rPr lang="zh-CN" altLang="zh-CN" sz="2400" b="1" kern="0" spc="25" dirty="0">
                <a:solidFill>
                  <a:srgbClr val="FF0000"/>
                </a:solidFill>
                <a:highlight>
                  <a:srgbClr val="FFFF00"/>
                </a:highlight>
                <a:latin typeface="Times New Roman" panose="02020603050405020304" pitchFamily="18" charset="0"/>
                <a:ea typeface="宋体" panose="02010600030101010101" pitchFamily="2" charset="-122"/>
                <a:cs typeface="Times New Roman" panose="02020603050405020304" pitchFamily="18" charset="0"/>
              </a:rPr>
              <a:t>：</a:t>
            </a:r>
            <a:endParaRPr lang="zh-CN" altLang="zh-CN" sz="2400" kern="100" dirty="0">
              <a:latin typeface="Calibri" panose="020F0502020204030204" pitchFamily="34" charset="0"/>
              <a:ea typeface="宋体" panose="02010600030101010101" pitchFamily="2" charset="-122"/>
              <a:cs typeface="Times New Roman" panose="02020603050405020304" pitchFamily="18" charset="0"/>
            </a:endParaRPr>
          </a:p>
          <a:p>
            <a:pPr algn="just"/>
            <a:r>
              <a:rPr lang="en-US" altLang="zh-CN" sz="24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Dear Steven,</a:t>
            </a:r>
            <a:endParaRPr lang="zh-CN" altLang="zh-CN" sz="24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a:p>
            <a:pPr indent="266700" algn="just"/>
            <a:r>
              <a:rPr lang="en-US" altLang="zh-CN" sz="24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I am Li Hua, I would be </a:t>
            </a:r>
            <a:r>
              <a:rPr lang="en-US" altLang="zh-CN" sz="2400" b="1" u="sng" kern="0" spc="25" dirty="0">
                <a:solidFill>
                  <a:srgbClr val="FF0000"/>
                </a:solidFill>
                <a:highlight>
                  <a:srgbClr val="FFFF00"/>
                </a:highlight>
                <a:latin typeface="Times New Roman" panose="02020603050405020304" pitchFamily="18" charset="0"/>
                <a:ea typeface="宋体" panose="02010600030101010101" pitchFamily="2" charset="-122"/>
                <a:cs typeface="Times New Roman" panose="02020603050405020304" pitchFamily="18" charset="0"/>
              </a:rPr>
              <a:t>more than pleased</a:t>
            </a:r>
            <a:r>
              <a:rPr lang="en-US" altLang="zh-CN" sz="2400" b="1" kern="0" spc="25"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b="1" u="sng" kern="0" spc="25" dirty="0">
                <a:solidFill>
                  <a:srgbClr val="0000FF"/>
                </a:solidFill>
                <a:highlight>
                  <a:srgbClr val="FFFF00"/>
                </a:highlight>
                <a:latin typeface="Times New Roman" panose="02020603050405020304" pitchFamily="18" charset="0"/>
                <a:ea typeface="宋体" panose="02010600030101010101" pitchFamily="2" charset="-122"/>
                <a:cs typeface="Times New Roman" panose="02020603050405020304" pitchFamily="18" charset="0"/>
              </a:rPr>
              <a:t>to invite you sincerely</a:t>
            </a:r>
            <a:r>
              <a:rPr lang="en-US" altLang="zh-CN" sz="2400" b="1" u="sng" kern="0" spc="25" dirty="0">
                <a:solidFill>
                  <a:srgbClr val="0000FF"/>
                </a:solidFill>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to join us in our summer camp.</a:t>
            </a:r>
            <a:endParaRPr lang="zh-CN" altLang="zh-CN" sz="24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a:p>
            <a:pPr indent="266700" algn="just"/>
            <a:r>
              <a:rPr lang="en-US" altLang="zh-CN" sz="2400" b="1" u="sng" kern="0" spc="25" dirty="0">
                <a:solidFill>
                  <a:srgbClr val="FF0000"/>
                </a:solidFill>
                <a:highlight>
                  <a:srgbClr val="FFFF00"/>
                </a:highlight>
                <a:latin typeface="Times New Roman" panose="02020603050405020304" pitchFamily="18" charset="0"/>
                <a:ea typeface="宋体" panose="02010600030101010101" pitchFamily="2" charset="-122"/>
                <a:cs typeface="Times New Roman" panose="02020603050405020304" pitchFamily="18" charset="0"/>
              </a:rPr>
              <a:t>Aiming to strengthen</a:t>
            </a:r>
            <a:r>
              <a:rPr lang="en-US" altLang="zh-CN" sz="2400" b="1" kern="0" spc="25"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our relation and build up our bodies, </a:t>
            </a:r>
            <a:r>
              <a:rPr lang="en-US" altLang="zh-CN" sz="2400" b="1" u="sng" kern="0" spc="25" dirty="0">
                <a:solidFill>
                  <a:srgbClr val="FF0000"/>
                </a:solidFill>
                <a:highlight>
                  <a:srgbClr val="FFFF00"/>
                </a:highlight>
                <a:latin typeface="Times New Roman" panose="02020603050405020304" pitchFamily="18" charset="0"/>
                <a:ea typeface="宋体" panose="02010600030101010101" pitchFamily="2" charset="-122"/>
                <a:cs typeface="Times New Roman" panose="02020603050405020304" pitchFamily="18" charset="0"/>
              </a:rPr>
              <a:t>large quantities of activities are arranged</a:t>
            </a:r>
            <a:r>
              <a:rPr lang="en-US" altLang="zh-CN" sz="2400" b="1" kern="0" spc="25"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b="1" u="sng" kern="0" spc="25" dirty="0">
                <a:solidFill>
                  <a:srgbClr val="0000FF"/>
                </a:solidFill>
                <a:highlight>
                  <a:srgbClr val="FFFF00"/>
                </a:highlight>
                <a:latin typeface="Times New Roman" panose="02020603050405020304" pitchFamily="18" charset="0"/>
                <a:ea typeface="宋体" panose="02010600030101010101" pitchFamily="2" charset="-122"/>
                <a:cs typeface="Times New Roman" panose="02020603050405020304" pitchFamily="18" charset="0"/>
              </a:rPr>
              <a:t>involving </a:t>
            </a:r>
            <a:r>
              <a:rPr lang="en-US" altLang="zh-CN" sz="24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climbing mountains and a picnic, singing and dancing, playing games, making dumplings and cakes,</a:t>
            </a:r>
            <a:r>
              <a:rPr lang="en-US" altLang="zh-CN" sz="2400" b="1" kern="0" spc="25"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b="1" u="sng" kern="0" spc="25" dirty="0">
                <a:solidFill>
                  <a:srgbClr val="0000FF"/>
                </a:solidFill>
                <a:highlight>
                  <a:srgbClr val="FFFF00"/>
                </a:highlight>
                <a:latin typeface="Times New Roman" panose="02020603050405020304" pitchFamily="18" charset="0"/>
                <a:ea typeface="宋体" panose="02010600030101010101" pitchFamily="2" charset="-122"/>
                <a:cs typeface="Times New Roman" panose="02020603050405020304" pitchFamily="18" charset="0"/>
              </a:rPr>
              <a:t>having fun time</a:t>
            </a:r>
            <a:r>
              <a:rPr lang="en-US" altLang="zh-CN" sz="2400" b="1" kern="0" spc="25"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together. </a:t>
            </a:r>
            <a:r>
              <a:rPr lang="en-US" altLang="zh-CN" sz="2400" b="1" u="sng" kern="0" spc="25" dirty="0">
                <a:solidFill>
                  <a:srgbClr val="FF0000"/>
                </a:solidFill>
                <a:highlight>
                  <a:srgbClr val="FFFF00"/>
                </a:highlight>
                <a:latin typeface="Times New Roman" panose="02020603050405020304" pitchFamily="18" charset="0"/>
                <a:ea typeface="宋体" panose="02010600030101010101" pitchFamily="2" charset="-122"/>
                <a:cs typeface="Times New Roman" panose="02020603050405020304" pitchFamily="18" charset="0"/>
              </a:rPr>
              <a:t>As is scheduled</a:t>
            </a:r>
            <a:r>
              <a:rPr lang="en-US" altLang="zh-CN" sz="24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 the activities will take place at 8:00 a.m. next Saturday morning in the camp near our school. We can </a:t>
            </a:r>
            <a:r>
              <a:rPr lang="en-US" altLang="zh-CN" sz="2400" b="1" u="sng" kern="0" spc="25" dirty="0">
                <a:solidFill>
                  <a:srgbClr val="0000FF"/>
                </a:solidFill>
                <a:highlight>
                  <a:srgbClr val="FFFF00"/>
                </a:highlight>
                <a:latin typeface="Times New Roman" panose="02020603050405020304" pitchFamily="18" charset="0"/>
                <a:ea typeface="宋体" panose="02010600030101010101" pitchFamily="2" charset="-122"/>
                <a:cs typeface="Times New Roman" panose="02020603050405020304" pitchFamily="18" charset="0"/>
              </a:rPr>
              <a:t>not only</a:t>
            </a:r>
            <a:r>
              <a:rPr lang="en-US" altLang="zh-CN" sz="2400" b="1" kern="0" spc="25"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breathe fresh air </a:t>
            </a:r>
            <a:r>
              <a:rPr lang="en-US" altLang="zh-CN" sz="2400" b="1" u="sng" kern="0" spc="25" dirty="0">
                <a:solidFill>
                  <a:srgbClr val="0000FF"/>
                </a:solidFill>
                <a:highlight>
                  <a:srgbClr val="FFFF00"/>
                </a:highlight>
                <a:latin typeface="Times New Roman" panose="02020603050405020304" pitchFamily="18" charset="0"/>
                <a:ea typeface="宋体" panose="02010600030101010101" pitchFamily="2" charset="-122"/>
                <a:cs typeface="Times New Roman" panose="02020603050405020304" pitchFamily="18" charset="0"/>
              </a:rPr>
              <a:t>but also </a:t>
            </a:r>
            <a:r>
              <a:rPr lang="en-US" altLang="zh-CN" sz="2400" b="1" u="sng" kern="0" spc="25" dirty="0">
                <a:solidFill>
                  <a:srgbClr val="FF0000"/>
                </a:solidFill>
                <a:highlight>
                  <a:srgbClr val="FFFF00"/>
                </a:highlight>
                <a:latin typeface="Times New Roman" panose="02020603050405020304" pitchFamily="18" charset="0"/>
                <a:ea typeface="宋体" panose="02010600030101010101" pitchFamily="2" charset="-122"/>
                <a:cs typeface="Times New Roman" panose="02020603050405020304" pitchFamily="18" charset="0"/>
              </a:rPr>
              <a:t>appreciate the gorgeous scenery</a:t>
            </a:r>
            <a:r>
              <a:rPr lang="en-US" altLang="zh-CN" sz="2400" b="1" kern="0" spc="25"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on the </a:t>
            </a:r>
            <a:r>
              <a:rPr lang="en-US" altLang="zh-CN" sz="2400" b="1" kern="0" spc="25" dirty="0" smtClean="0">
                <a:solidFill>
                  <a:schemeClr val="bg1"/>
                </a:solidFill>
                <a:latin typeface="Times New Roman" panose="02020603050405020304" pitchFamily="18" charset="0"/>
                <a:ea typeface="宋体" panose="02010600030101010101" pitchFamily="2" charset="-122"/>
                <a:cs typeface="Times New Roman" panose="02020603050405020304" pitchFamily="18" charset="0"/>
              </a:rPr>
              <a:t>way.</a:t>
            </a:r>
            <a:endParaRPr lang="zh-CN" altLang="zh-CN" sz="24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a:p>
            <a:pPr indent="266700" algn="just"/>
            <a:r>
              <a:rPr lang="en-US" altLang="zh-CN" sz="2400" b="1" u="sng" kern="0" spc="25" dirty="0">
                <a:solidFill>
                  <a:srgbClr val="0000FF"/>
                </a:solidFill>
                <a:highlight>
                  <a:srgbClr val="FFFF00"/>
                </a:highlight>
                <a:latin typeface="Times New Roman" panose="02020603050405020304" pitchFamily="18" charset="0"/>
                <a:ea typeface="宋体" panose="02010600030101010101" pitchFamily="2" charset="-122"/>
                <a:cs typeface="Times New Roman" panose="02020603050405020304" pitchFamily="18" charset="0"/>
              </a:rPr>
              <a:t>Hoping you won’t miss the joyful activities</a:t>
            </a:r>
            <a:r>
              <a:rPr lang="en-US" altLang="zh-CN" sz="2400" b="1" u="sng"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a:t>
            </a:r>
            <a:r>
              <a:rPr lang="en-US" altLang="zh-CN" sz="24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 I greatly </a:t>
            </a:r>
            <a:r>
              <a:rPr lang="en-US" altLang="zh-CN" sz="2400" b="1" u="sng" kern="0" spc="25" dirty="0">
                <a:solidFill>
                  <a:srgbClr val="FF0000"/>
                </a:solidFill>
                <a:highlight>
                  <a:srgbClr val="FFFF00"/>
                </a:highlight>
                <a:latin typeface="Times New Roman" panose="02020603050405020304" pitchFamily="18" charset="0"/>
                <a:ea typeface="宋体" panose="02010600030101010101" pitchFamily="2" charset="-122"/>
                <a:cs typeface="Times New Roman" panose="02020603050405020304" pitchFamily="18" charset="0"/>
              </a:rPr>
              <a:t>expect your </a:t>
            </a:r>
            <a:r>
              <a:rPr lang="en-US" altLang="zh-CN" sz="2400" b="1" u="sng" kern="0" spc="25" dirty="0" smtClean="0">
                <a:solidFill>
                  <a:srgbClr val="FF0000"/>
                </a:solidFill>
                <a:highlight>
                  <a:srgbClr val="FFFF00"/>
                </a:highlight>
                <a:latin typeface="Times New Roman" panose="02020603050405020304" pitchFamily="18" charset="0"/>
                <a:ea typeface="宋体" panose="02010600030101010101" pitchFamily="2" charset="-122"/>
                <a:cs typeface="Times New Roman" panose="02020603050405020304" pitchFamily="18" charset="0"/>
              </a:rPr>
              <a:t>attendance.</a:t>
            </a:r>
            <a:endParaRPr lang="zh-CN" altLang="zh-CN" sz="2400" kern="100" dirty="0">
              <a:latin typeface="Calibri" panose="020F0502020204030204" pitchFamily="34" charset="0"/>
              <a:ea typeface="宋体" panose="02010600030101010101" pitchFamily="2" charset="-122"/>
              <a:cs typeface="Times New Roman" panose="02020603050405020304" pitchFamily="18" charset="0"/>
            </a:endParaRPr>
          </a:p>
          <a:p>
            <a:pPr marL="5067300" indent="266700"/>
            <a:r>
              <a:rPr lang="en-US" altLang="zh-CN" sz="2400" b="1" kern="100" dirty="0" smtClean="0">
                <a:solidFill>
                  <a:schemeClr val="bg1"/>
                </a:solidFill>
                <a:latin typeface="华文隶书" panose="02010800040101010101" charset="-122"/>
                <a:ea typeface="宋体" panose="02010600030101010101" pitchFamily="2" charset="-122"/>
                <a:cs typeface="Vijaya" panose="02020604020202020204" pitchFamily="18" charset="0"/>
              </a:rPr>
              <a:t>					Sincerely </a:t>
            </a:r>
            <a:r>
              <a:rPr lang="en-US" altLang="zh-CN" sz="2400" b="1" kern="100" dirty="0">
                <a:solidFill>
                  <a:schemeClr val="bg1"/>
                </a:solidFill>
                <a:latin typeface="华文隶书" panose="02010800040101010101" charset="-122"/>
                <a:ea typeface="宋体" panose="02010600030101010101" pitchFamily="2" charset="-122"/>
                <a:cs typeface="Vijaya" panose="02020604020202020204" pitchFamily="18" charset="0"/>
              </a:rPr>
              <a:t>yours,                                        </a:t>
            </a:r>
            <a:r>
              <a:rPr lang="en-US" altLang="zh-CN" sz="2400" b="1" kern="100" dirty="0" smtClean="0">
                <a:solidFill>
                  <a:schemeClr val="bg1"/>
                </a:solidFill>
                <a:latin typeface="华文隶书" panose="02010800040101010101" charset="-122"/>
                <a:ea typeface="宋体" panose="02010600030101010101" pitchFamily="2" charset="-122"/>
                <a:cs typeface="Vijaya" panose="02020604020202020204" pitchFamily="18" charset="0"/>
              </a:rPr>
              <a:t>						Li </a:t>
            </a:r>
            <a:r>
              <a:rPr lang="en-US" altLang="zh-CN" sz="2400" b="1" kern="100" dirty="0">
                <a:solidFill>
                  <a:schemeClr val="bg1"/>
                </a:solidFill>
                <a:latin typeface="华文隶书" panose="02010800040101010101" charset="-122"/>
                <a:ea typeface="宋体" panose="02010600030101010101" pitchFamily="2" charset="-122"/>
                <a:cs typeface="Vijaya" panose="02020604020202020204" pitchFamily="18" charset="0"/>
              </a:rPr>
              <a:t>Hua</a:t>
            </a:r>
            <a:endParaRPr lang="zh-CN" altLang="zh-CN" sz="24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p:txBody>
      </p:sp>
      <p:grpSp>
        <p:nvGrpSpPr>
          <p:cNvPr id="11" name="组合 10"/>
          <p:cNvGrpSpPr/>
          <p:nvPr/>
        </p:nvGrpSpPr>
        <p:grpSpPr>
          <a:xfrm>
            <a:off x="9827974" y="5587518"/>
            <a:ext cx="2124741" cy="1066360"/>
            <a:chOff x="3949700" y="2054094"/>
            <a:chExt cx="4292600" cy="2154360"/>
          </a:xfrm>
        </p:grpSpPr>
        <p:sp>
          <p:nvSpPr>
            <p:cNvPr id="83" name="任意多边形: 形状 82"/>
            <p:cNvSpPr/>
            <p:nvPr/>
          </p:nvSpPr>
          <p:spPr bwMode="auto">
            <a:xfrm flipV="1">
              <a:off x="5427925" y="2054094"/>
              <a:ext cx="2814375" cy="2154360"/>
            </a:xfrm>
            <a:custGeom>
              <a:avLst/>
              <a:gdLst>
                <a:gd name="connsiteX0" fmla="*/ 1741543 w 2814375"/>
                <a:gd name="connsiteY0" fmla="*/ 2154360 h 2154360"/>
                <a:gd name="connsiteX1" fmla="*/ 2814375 w 2814375"/>
                <a:gd name="connsiteY1" fmla="*/ 1077180 h 2154360"/>
                <a:gd name="connsiteX2" fmla="*/ 1741543 w 2814375"/>
                <a:gd name="connsiteY2" fmla="*/ 0 h 2154360"/>
                <a:gd name="connsiteX3" fmla="*/ 1429842 w 2814375"/>
                <a:gd name="connsiteY3" fmla="*/ 311701 h 2154360"/>
                <a:gd name="connsiteX4" fmla="*/ 2192423 w 2814375"/>
                <a:gd name="connsiteY4" fmla="*/ 1077180 h 2154360"/>
                <a:gd name="connsiteX5" fmla="*/ 1429842 w 2814375"/>
                <a:gd name="connsiteY5" fmla="*/ 1842659 h 2154360"/>
                <a:gd name="connsiteX6" fmla="*/ 1026622 w 2814375"/>
                <a:gd name="connsiteY6" fmla="*/ 2154360 h 2154360"/>
                <a:gd name="connsiteX7" fmla="*/ 2099454 w 2814375"/>
                <a:gd name="connsiteY7" fmla="*/ 1077180 h 2154360"/>
                <a:gd name="connsiteX8" fmla="*/ 1026622 w 2814375"/>
                <a:gd name="connsiteY8" fmla="*/ 0 h 2154360"/>
                <a:gd name="connsiteX9" fmla="*/ 714921 w 2814375"/>
                <a:gd name="connsiteY9" fmla="*/ 311701 h 2154360"/>
                <a:gd name="connsiteX10" fmla="*/ 1477502 w 2814375"/>
                <a:gd name="connsiteY10" fmla="*/ 1077180 h 2154360"/>
                <a:gd name="connsiteX11" fmla="*/ 714921 w 2814375"/>
                <a:gd name="connsiteY11" fmla="*/ 1842659 h 2154360"/>
                <a:gd name="connsiteX12" fmla="*/ 311701 w 2814375"/>
                <a:gd name="connsiteY12" fmla="*/ 2154360 h 2154360"/>
                <a:gd name="connsiteX13" fmla="*/ 1384533 w 2814375"/>
                <a:gd name="connsiteY13" fmla="*/ 1077180 h 2154360"/>
                <a:gd name="connsiteX14" fmla="*/ 311701 w 2814375"/>
                <a:gd name="connsiteY14" fmla="*/ 0 h 2154360"/>
                <a:gd name="connsiteX15" fmla="*/ 0 w 2814375"/>
                <a:gd name="connsiteY15" fmla="*/ 311701 h 2154360"/>
                <a:gd name="connsiteX16" fmla="*/ 762580 w 2814375"/>
                <a:gd name="connsiteY16" fmla="*/ 1077180 h 2154360"/>
                <a:gd name="connsiteX17" fmla="*/ 0 w 2814375"/>
                <a:gd name="connsiteY17" fmla="*/ 1842659 h 2154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814375" h="2154360">
                  <a:moveTo>
                    <a:pt x="1741543" y="2154360"/>
                  </a:moveTo>
                  <a:lnTo>
                    <a:pt x="2814375" y="1077180"/>
                  </a:lnTo>
                  <a:lnTo>
                    <a:pt x="1741543" y="0"/>
                  </a:lnTo>
                  <a:lnTo>
                    <a:pt x="1429842" y="311701"/>
                  </a:lnTo>
                  <a:lnTo>
                    <a:pt x="2192423" y="1077180"/>
                  </a:lnTo>
                  <a:lnTo>
                    <a:pt x="1429842" y="1842659"/>
                  </a:lnTo>
                  <a:close/>
                  <a:moveTo>
                    <a:pt x="1026622" y="2154360"/>
                  </a:moveTo>
                  <a:lnTo>
                    <a:pt x="2099454" y="1077180"/>
                  </a:lnTo>
                  <a:lnTo>
                    <a:pt x="1026622" y="0"/>
                  </a:lnTo>
                  <a:lnTo>
                    <a:pt x="714921" y="311701"/>
                  </a:lnTo>
                  <a:lnTo>
                    <a:pt x="1477502" y="1077180"/>
                  </a:lnTo>
                  <a:lnTo>
                    <a:pt x="714921" y="1842659"/>
                  </a:lnTo>
                  <a:close/>
                  <a:moveTo>
                    <a:pt x="311701" y="2154360"/>
                  </a:moveTo>
                  <a:lnTo>
                    <a:pt x="1384533" y="1077180"/>
                  </a:lnTo>
                  <a:lnTo>
                    <a:pt x="311701" y="0"/>
                  </a:lnTo>
                  <a:lnTo>
                    <a:pt x="0" y="311701"/>
                  </a:lnTo>
                  <a:lnTo>
                    <a:pt x="762580" y="1077180"/>
                  </a:lnTo>
                  <a:lnTo>
                    <a:pt x="0" y="1842659"/>
                  </a:lnTo>
                  <a:close/>
                </a:path>
              </a:pathLst>
            </a:custGeom>
            <a:noFill/>
            <a:ln>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a:solidFill>
                  <a:srgbClr val="FFFFFF"/>
                </a:solidFill>
                <a:latin typeface="Arial" panose="020B0604020202020204"/>
                <a:ea typeface="微软雅黑" panose="020B0503020204020204" pitchFamily="34" charset="-122"/>
              </a:endParaRPr>
            </a:p>
          </p:txBody>
        </p:sp>
        <p:grpSp>
          <p:nvGrpSpPr>
            <p:cNvPr id="7" name="组合 6"/>
            <p:cNvGrpSpPr/>
            <p:nvPr/>
          </p:nvGrpSpPr>
          <p:grpSpPr>
            <a:xfrm>
              <a:off x="3949700" y="2054094"/>
              <a:ext cx="2147837" cy="2154360"/>
              <a:chOff x="3949700" y="2054094"/>
              <a:chExt cx="2147837" cy="2154360"/>
            </a:xfrm>
          </p:grpSpPr>
          <p:sp>
            <p:nvSpPr>
              <p:cNvPr id="49" name="íŝḷidè"/>
              <p:cNvSpPr/>
              <p:nvPr/>
            </p:nvSpPr>
            <p:spPr>
              <a:xfrm>
                <a:off x="3949700" y="2054094"/>
                <a:ext cx="2147837" cy="2154360"/>
              </a:xfrm>
              <a:prstGeom prst="diamond">
                <a:avLst/>
              </a:prstGeom>
              <a:gradFill>
                <a:gsLst>
                  <a:gs pos="0">
                    <a:srgbClr val="5AD9FC">
                      <a:alpha val="60000"/>
                    </a:srgbClr>
                  </a:gs>
                  <a:gs pos="100000">
                    <a:srgbClr val="0361D3">
                      <a:alpha val="55000"/>
                    </a:srgbClr>
                  </a:gs>
                </a:gsLst>
                <a:lin ang="5400000" scaled="1"/>
              </a:gradFill>
              <a:ln w="9525">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scene3d>
                  <a:camera prst="orthographicFront"/>
                  <a:lightRig rig="threePt" dir="t"/>
                </a:scene3d>
                <a:sp3d contourW="12700"/>
              </a:bodyPr>
              <a:lstStyle/>
              <a:p>
                <a:pPr algn="ctr"/>
                <a:endParaRPr sz="1400">
                  <a:solidFill>
                    <a:srgbClr val="FFFFFF"/>
                  </a:solidFill>
                  <a:latin typeface="Arial" panose="020B0604020202020204"/>
                  <a:ea typeface="微软雅黑" panose="020B0503020204020204" pitchFamily="34" charset="-122"/>
                </a:endParaRPr>
              </a:p>
            </p:txBody>
          </p:sp>
          <p:sp>
            <p:nvSpPr>
              <p:cNvPr id="85" name="椭圆 83"/>
              <p:cNvSpPr/>
              <p:nvPr/>
            </p:nvSpPr>
            <p:spPr>
              <a:xfrm>
                <a:off x="4640345" y="2762831"/>
                <a:ext cx="766546" cy="736886"/>
              </a:xfrm>
              <a:custGeom>
                <a:avLst/>
                <a:gdLst>
                  <a:gd name="connsiteX0" fmla="*/ 241391 w 516922"/>
                  <a:gd name="connsiteY0" fmla="*/ 466920 h 496921"/>
                  <a:gd name="connsiteX1" fmla="*/ 374792 w 516922"/>
                  <a:gd name="connsiteY1" fmla="*/ 466920 h 496921"/>
                  <a:gd name="connsiteX2" fmla="*/ 394157 w 516922"/>
                  <a:gd name="connsiteY2" fmla="*/ 492438 h 496921"/>
                  <a:gd name="connsiteX3" fmla="*/ 241391 w 516922"/>
                  <a:gd name="connsiteY3" fmla="*/ 492438 h 496921"/>
                  <a:gd name="connsiteX4" fmla="*/ 45175 w 516922"/>
                  <a:gd name="connsiteY4" fmla="*/ 266910 h 496921"/>
                  <a:gd name="connsiteX5" fmla="*/ 178975 w 516922"/>
                  <a:gd name="connsiteY5" fmla="*/ 266910 h 496921"/>
                  <a:gd name="connsiteX6" fmla="*/ 178975 w 516922"/>
                  <a:gd name="connsiteY6" fmla="*/ 312085 h 496921"/>
                  <a:gd name="connsiteX7" fmla="*/ 45175 w 516922"/>
                  <a:gd name="connsiteY7" fmla="*/ 312085 h 496921"/>
                  <a:gd name="connsiteX8" fmla="*/ 45175 w 516922"/>
                  <a:gd name="connsiteY8" fmla="*/ 167939 h 496921"/>
                  <a:gd name="connsiteX9" fmla="*/ 178975 w 516922"/>
                  <a:gd name="connsiteY9" fmla="*/ 167939 h 496921"/>
                  <a:gd name="connsiteX10" fmla="*/ 178975 w 516922"/>
                  <a:gd name="connsiteY10" fmla="*/ 213114 h 496921"/>
                  <a:gd name="connsiteX11" fmla="*/ 45175 w 516922"/>
                  <a:gd name="connsiteY11" fmla="*/ 213114 h 496921"/>
                  <a:gd name="connsiteX12" fmla="*/ 254150 w 516922"/>
                  <a:gd name="connsiteY12" fmla="*/ 92418 h 496921"/>
                  <a:gd name="connsiteX13" fmla="*/ 497537 w 516922"/>
                  <a:gd name="connsiteY13" fmla="*/ 92418 h 496921"/>
                  <a:gd name="connsiteX14" fmla="*/ 516922 w 516922"/>
                  <a:gd name="connsiteY14" fmla="*/ 111788 h 496921"/>
                  <a:gd name="connsiteX15" fmla="*/ 516922 w 516922"/>
                  <a:gd name="connsiteY15" fmla="*/ 402340 h 496921"/>
                  <a:gd name="connsiteX16" fmla="*/ 497537 w 516922"/>
                  <a:gd name="connsiteY16" fmla="*/ 421710 h 496921"/>
                  <a:gd name="connsiteX17" fmla="*/ 359690 w 516922"/>
                  <a:gd name="connsiteY17" fmla="*/ 421710 h 496921"/>
                  <a:gd name="connsiteX18" fmla="*/ 359690 w 516922"/>
                  <a:gd name="connsiteY18" fmla="*/ 458298 h 496921"/>
                  <a:gd name="connsiteX19" fmla="*/ 254150 w 516922"/>
                  <a:gd name="connsiteY19" fmla="*/ 458298 h 496921"/>
                  <a:gd name="connsiteX20" fmla="*/ 254150 w 516922"/>
                  <a:gd name="connsiteY20" fmla="*/ 382970 h 496921"/>
                  <a:gd name="connsiteX21" fmla="*/ 478152 w 516922"/>
                  <a:gd name="connsiteY21" fmla="*/ 382970 h 496921"/>
                  <a:gd name="connsiteX22" fmla="*/ 478152 w 516922"/>
                  <a:gd name="connsiteY22" fmla="*/ 131158 h 496921"/>
                  <a:gd name="connsiteX23" fmla="*/ 254150 w 516922"/>
                  <a:gd name="connsiteY23" fmla="*/ 131158 h 496921"/>
                  <a:gd name="connsiteX24" fmla="*/ 45175 w 516922"/>
                  <a:gd name="connsiteY24" fmla="*/ 75176 h 496921"/>
                  <a:gd name="connsiteX25" fmla="*/ 178975 w 516922"/>
                  <a:gd name="connsiteY25" fmla="*/ 75176 h 496921"/>
                  <a:gd name="connsiteX26" fmla="*/ 178975 w 516922"/>
                  <a:gd name="connsiteY26" fmla="*/ 120351 h 496921"/>
                  <a:gd name="connsiteX27" fmla="*/ 45175 w 516922"/>
                  <a:gd name="connsiteY27" fmla="*/ 120351 h 496921"/>
                  <a:gd name="connsiteX28" fmla="*/ 28019 w 516922"/>
                  <a:gd name="connsiteY28" fmla="*/ 27965 h 496921"/>
                  <a:gd name="connsiteX29" fmla="*/ 28019 w 516922"/>
                  <a:gd name="connsiteY29" fmla="*/ 466805 h 496921"/>
                  <a:gd name="connsiteX30" fmla="*/ 196130 w 516922"/>
                  <a:gd name="connsiteY30" fmla="*/ 466805 h 496921"/>
                  <a:gd name="connsiteX31" fmla="*/ 196130 w 516922"/>
                  <a:gd name="connsiteY31" fmla="*/ 27965 h 496921"/>
                  <a:gd name="connsiteX32" fmla="*/ 28019 w 516922"/>
                  <a:gd name="connsiteY32" fmla="*/ 0 h 496921"/>
                  <a:gd name="connsiteX33" fmla="*/ 196130 w 516922"/>
                  <a:gd name="connsiteY33" fmla="*/ 0 h 496921"/>
                  <a:gd name="connsiteX34" fmla="*/ 224149 w 516922"/>
                  <a:gd name="connsiteY34" fmla="*/ 27965 h 496921"/>
                  <a:gd name="connsiteX35" fmla="*/ 224149 w 516922"/>
                  <a:gd name="connsiteY35" fmla="*/ 466805 h 496921"/>
                  <a:gd name="connsiteX36" fmla="*/ 196130 w 516922"/>
                  <a:gd name="connsiteY36" fmla="*/ 496921 h 496921"/>
                  <a:gd name="connsiteX37" fmla="*/ 28019 w 516922"/>
                  <a:gd name="connsiteY37" fmla="*/ 496921 h 496921"/>
                  <a:gd name="connsiteX38" fmla="*/ 0 w 516922"/>
                  <a:gd name="connsiteY38" fmla="*/ 466805 h 496921"/>
                  <a:gd name="connsiteX39" fmla="*/ 0 w 516922"/>
                  <a:gd name="connsiteY39" fmla="*/ 27965 h 496921"/>
                  <a:gd name="connsiteX40" fmla="*/ 28019 w 516922"/>
                  <a:gd name="connsiteY40" fmla="*/ 0 h 496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516922" h="496921">
                    <a:moveTo>
                      <a:pt x="241391" y="466920"/>
                    </a:moveTo>
                    <a:lnTo>
                      <a:pt x="374792" y="466920"/>
                    </a:lnTo>
                    <a:lnTo>
                      <a:pt x="394157" y="492438"/>
                    </a:lnTo>
                    <a:lnTo>
                      <a:pt x="241391" y="492438"/>
                    </a:lnTo>
                    <a:close/>
                    <a:moveTo>
                      <a:pt x="45175" y="266910"/>
                    </a:moveTo>
                    <a:lnTo>
                      <a:pt x="178975" y="266910"/>
                    </a:lnTo>
                    <a:lnTo>
                      <a:pt x="178975" y="312085"/>
                    </a:lnTo>
                    <a:lnTo>
                      <a:pt x="45175" y="312085"/>
                    </a:lnTo>
                    <a:close/>
                    <a:moveTo>
                      <a:pt x="45175" y="167939"/>
                    </a:moveTo>
                    <a:lnTo>
                      <a:pt x="178975" y="167939"/>
                    </a:lnTo>
                    <a:lnTo>
                      <a:pt x="178975" y="213114"/>
                    </a:lnTo>
                    <a:lnTo>
                      <a:pt x="45175" y="213114"/>
                    </a:lnTo>
                    <a:close/>
                    <a:moveTo>
                      <a:pt x="254150" y="92418"/>
                    </a:moveTo>
                    <a:lnTo>
                      <a:pt x="497537" y="92418"/>
                    </a:lnTo>
                    <a:cubicBezTo>
                      <a:pt x="508307" y="92418"/>
                      <a:pt x="516922" y="101027"/>
                      <a:pt x="516922" y="111788"/>
                    </a:cubicBezTo>
                    <a:lnTo>
                      <a:pt x="516922" y="402340"/>
                    </a:lnTo>
                    <a:cubicBezTo>
                      <a:pt x="516922" y="413101"/>
                      <a:pt x="508307" y="421710"/>
                      <a:pt x="497537" y="421710"/>
                    </a:cubicBezTo>
                    <a:lnTo>
                      <a:pt x="359690" y="421710"/>
                    </a:lnTo>
                    <a:lnTo>
                      <a:pt x="359690" y="458298"/>
                    </a:lnTo>
                    <a:lnTo>
                      <a:pt x="254150" y="458298"/>
                    </a:lnTo>
                    <a:lnTo>
                      <a:pt x="254150" y="382970"/>
                    </a:lnTo>
                    <a:lnTo>
                      <a:pt x="478152" y="382970"/>
                    </a:lnTo>
                    <a:lnTo>
                      <a:pt x="478152" y="131158"/>
                    </a:lnTo>
                    <a:lnTo>
                      <a:pt x="254150" y="131158"/>
                    </a:lnTo>
                    <a:close/>
                    <a:moveTo>
                      <a:pt x="45175" y="75176"/>
                    </a:moveTo>
                    <a:lnTo>
                      <a:pt x="178975" y="75176"/>
                    </a:lnTo>
                    <a:lnTo>
                      <a:pt x="178975" y="120351"/>
                    </a:lnTo>
                    <a:lnTo>
                      <a:pt x="45175" y="120351"/>
                    </a:lnTo>
                    <a:close/>
                    <a:moveTo>
                      <a:pt x="28019" y="27965"/>
                    </a:moveTo>
                    <a:lnTo>
                      <a:pt x="28019" y="466805"/>
                    </a:lnTo>
                    <a:lnTo>
                      <a:pt x="196130" y="466805"/>
                    </a:lnTo>
                    <a:lnTo>
                      <a:pt x="196130" y="27965"/>
                    </a:lnTo>
                    <a:close/>
                    <a:moveTo>
                      <a:pt x="28019" y="0"/>
                    </a:moveTo>
                    <a:lnTo>
                      <a:pt x="196130" y="0"/>
                    </a:lnTo>
                    <a:cubicBezTo>
                      <a:pt x="211217" y="0"/>
                      <a:pt x="224149" y="12907"/>
                      <a:pt x="224149" y="27965"/>
                    </a:cubicBezTo>
                    <a:lnTo>
                      <a:pt x="224149" y="466805"/>
                    </a:lnTo>
                    <a:cubicBezTo>
                      <a:pt x="224149" y="484014"/>
                      <a:pt x="211217" y="496921"/>
                      <a:pt x="196130" y="496921"/>
                    </a:cubicBezTo>
                    <a:lnTo>
                      <a:pt x="28019" y="496921"/>
                    </a:lnTo>
                    <a:cubicBezTo>
                      <a:pt x="12932" y="496921"/>
                      <a:pt x="0" y="484014"/>
                      <a:pt x="0" y="466805"/>
                    </a:cubicBezTo>
                    <a:lnTo>
                      <a:pt x="0" y="27965"/>
                    </a:lnTo>
                    <a:cubicBezTo>
                      <a:pt x="0" y="12907"/>
                      <a:pt x="12932" y="0"/>
                      <a:pt x="2801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a:p>
            </p:txBody>
          </p:sp>
        </p:grpSp>
      </p:grpSp>
      <p:sp>
        <p:nvSpPr>
          <p:cNvPr id="12" name="文本框 11"/>
          <p:cNvSpPr txBox="1"/>
          <p:nvPr/>
        </p:nvSpPr>
        <p:spPr>
          <a:xfrm>
            <a:off x="1143532" y="468831"/>
            <a:ext cx="10998541"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scene3d>
              <a:camera prst="orthographicFront"/>
              <a:lightRig rig="threePt" dir="t"/>
            </a:scene3d>
            <a:sp3d contourW="12700"/>
          </a:bodyPr>
          <a:lstStyle/>
          <a:p>
            <a:pPr algn="just"/>
            <a:r>
              <a:rPr lang="zh-CN" altLang="zh-CN" sz="3600" b="1" kern="100" dirty="0">
                <a:solidFill>
                  <a:schemeClr val="bg1"/>
                </a:solidFill>
                <a:effectLst/>
                <a:latin typeface="Calibri" panose="020F0502020204030204" pitchFamily="34" charset="0"/>
                <a:ea typeface="华文隶书" panose="02010800040101010101" charset="-122"/>
                <a:cs typeface="Vijaya" panose="02020604020202020204" pitchFamily="18" charset="0"/>
              </a:rPr>
              <a:t>邀请信范文</a:t>
            </a:r>
            <a:r>
              <a:rPr lang="en-US" altLang="zh-CN" sz="3600" b="1" kern="0" spc="25"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5</a:t>
            </a:r>
            <a:r>
              <a:rPr lang="zh-CN" altLang="zh-CN" sz="3600" b="1" kern="0" spc="25"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3600" b="1" kern="0" spc="25"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3600" b="1" kern="0" spc="25" dirty="0">
                <a:solidFill>
                  <a:srgbClr val="024596"/>
                </a:solidFill>
                <a:effectLst/>
                <a:latin typeface="Times New Roman" panose="02020603050405020304" pitchFamily="18" charset="0"/>
                <a:ea typeface="宋体" panose="02010600030101010101" pitchFamily="2" charset="-122"/>
                <a:cs typeface="Times New Roman" panose="02020603050405020304" pitchFamily="18" charset="0"/>
              </a:rPr>
              <a:t>邀请美国朋友</a:t>
            </a:r>
            <a:r>
              <a:rPr lang="en-US" altLang="zh-CN" sz="3600" b="1" kern="0" spc="25" dirty="0">
                <a:solidFill>
                  <a:srgbClr val="024596"/>
                </a:solidFill>
                <a:effectLst/>
                <a:latin typeface="Times New Roman" panose="02020603050405020304" pitchFamily="18" charset="0"/>
                <a:ea typeface="宋体" panose="02010600030101010101" pitchFamily="2" charset="-122"/>
                <a:cs typeface="Times New Roman" panose="02020603050405020304" pitchFamily="18" charset="0"/>
              </a:rPr>
              <a:t>Steven</a:t>
            </a:r>
            <a:r>
              <a:rPr lang="zh-CN" altLang="zh-CN" sz="3600" b="1" kern="0" spc="25"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参加夏令营活动</a:t>
            </a:r>
            <a:r>
              <a:rPr lang="en-US" altLang="zh-CN" sz="3600" b="1" kern="0" spc="25"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zh-CN" sz="36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1600" advTm="0">
        <p14:conveyor dir="l"/>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2">
                                            <p:bg/>
                                          </p:spTgt>
                                        </p:tgtEl>
                                        <p:attrNameLst>
                                          <p:attrName>style.visibility</p:attrName>
                                        </p:attrNameLst>
                                      </p:cBhvr>
                                      <p:to>
                                        <p:strVal val="visible"/>
                                      </p:to>
                                    </p:set>
                                    <p:anim calcmode="lin" valueType="num">
                                      <p:cBhvr additive="base">
                                        <p:cTn id="7" dur="500" fill="hold"/>
                                        <p:tgtEl>
                                          <p:spTgt spid="82">
                                            <p:bg/>
                                          </p:spTgt>
                                        </p:tgtEl>
                                        <p:attrNameLst>
                                          <p:attrName>ppt_x</p:attrName>
                                        </p:attrNameLst>
                                      </p:cBhvr>
                                      <p:tavLst>
                                        <p:tav tm="0">
                                          <p:val>
                                            <p:strVal val="#ppt_x"/>
                                          </p:val>
                                        </p:tav>
                                        <p:tav tm="100000">
                                          <p:val>
                                            <p:strVal val="#ppt_x"/>
                                          </p:val>
                                        </p:tav>
                                      </p:tavLst>
                                    </p:anim>
                                    <p:anim calcmode="lin" valueType="num">
                                      <p:cBhvr additive="base">
                                        <p:cTn id="8" dur="500" fill="hold"/>
                                        <p:tgtEl>
                                          <p:spTgt spid="82">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2">
                                            <p:txEl>
                                              <p:pRg st="0" end="0"/>
                                            </p:txEl>
                                          </p:spTgt>
                                        </p:tgtEl>
                                        <p:attrNameLst>
                                          <p:attrName>style.visibility</p:attrName>
                                        </p:attrNameLst>
                                      </p:cBhvr>
                                      <p:to>
                                        <p:strVal val="visible"/>
                                      </p:to>
                                    </p:set>
                                    <p:anim calcmode="lin" valueType="num">
                                      <p:cBhvr additive="base">
                                        <p:cTn id="13" dur="500" fill="hold"/>
                                        <p:tgtEl>
                                          <p:spTgt spid="8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2">
                                            <p:txEl>
                                              <p:pRg st="1" end="1"/>
                                            </p:txEl>
                                          </p:spTgt>
                                        </p:tgtEl>
                                        <p:attrNameLst>
                                          <p:attrName>style.visibility</p:attrName>
                                        </p:attrNameLst>
                                      </p:cBhvr>
                                      <p:to>
                                        <p:strVal val="visible"/>
                                      </p:to>
                                    </p:set>
                                    <p:anim calcmode="lin" valueType="num">
                                      <p:cBhvr additive="base">
                                        <p:cTn id="19" dur="500" fill="hold"/>
                                        <p:tgtEl>
                                          <p:spTgt spid="82">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2">
                                            <p:txEl>
                                              <p:pRg st="2" end="2"/>
                                            </p:txEl>
                                          </p:spTgt>
                                        </p:tgtEl>
                                        <p:attrNameLst>
                                          <p:attrName>style.visibility</p:attrName>
                                        </p:attrNameLst>
                                      </p:cBhvr>
                                      <p:to>
                                        <p:strVal val="visible"/>
                                      </p:to>
                                    </p:set>
                                    <p:anim calcmode="lin" valueType="num">
                                      <p:cBhvr additive="base">
                                        <p:cTn id="25" dur="500" fill="hold"/>
                                        <p:tgtEl>
                                          <p:spTgt spid="82">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2">
                                            <p:txEl>
                                              <p:pRg st="3" end="3"/>
                                            </p:txEl>
                                          </p:spTgt>
                                        </p:tgtEl>
                                        <p:attrNameLst>
                                          <p:attrName>style.visibility</p:attrName>
                                        </p:attrNameLst>
                                      </p:cBhvr>
                                      <p:to>
                                        <p:strVal val="visible"/>
                                      </p:to>
                                    </p:set>
                                    <p:anim calcmode="lin" valueType="num">
                                      <p:cBhvr additive="base">
                                        <p:cTn id="31" dur="500" fill="hold"/>
                                        <p:tgtEl>
                                          <p:spTgt spid="82">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2">
                                            <p:txEl>
                                              <p:pRg st="4" end="4"/>
                                            </p:txEl>
                                          </p:spTgt>
                                        </p:tgtEl>
                                        <p:attrNameLst>
                                          <p:attrName>style.visibility</p:attrName>
                                        </p:attrNameLst>
                                      </p:cBhvr>
                                      <p:to>
                                        <p:strVal val="visible"/>
                                      </p:to>
                                    </p:set>
                                    <p:anim calcmode="lin" valueType="num">
                                      <p:cBhvr additive="base">
                                        <p:cTn id="37" dur="500" fill="hold"/>
                                        <p:tgtEl>
                                          <p:spTgt spid="82">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2">
                                            <p:txEl>
                                              <p:pRg st="5" end="5"/>
                                            </p:txEl>
                                          </p:spTgt>
                                        </p:tgtEl>
                                        <p:attrNameLst>
                                          <p:attrName>style.visibility</p:attrName>
                                        </p:attrNameLst>
                                      </p:cBhvr>
                                      <p:to>
                                        <p:strVal val="visible"/>
                                      </p:to>
                                    </p:set>
                                    <p:anim calcmode="lin" valueType="num">
                                      <p:cBhvr additive="base">
                                        <p:cTn id="43" dur="500" fill="hold"/>
                                        <p:tgtEl>
                                          <p:spTgt spid="82">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 grpId="0" animBg="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330395"/>
            <a:ext cx="952409" cy="1055710"/>
            <a:chOff x="-1" y="1447994"/>
            <a:chExt cx="2805034" cy="3109278"/>
          </a:xfrm>
        </p:grpSpPr>
        <p:sp>
          <p:nvSpPr>
            <p:cNvPr id="3" name="等腰三角形 2"/>
            <p:cNvSpPr/>
            <p:nvPr/>
          </p:nvSpPr>
          <p:spPr>
            <a:xfrm rot="5400000">
              <a:off x="1494447" y="1952797"/>
              <a:ext cx="1407667" cy="121350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4" name="等腰三角形 3"/>
            <p:cNvSpPr/>
            <p:nvPr/>
          </p:nvSpPr>
          <p:spPr>
            <a:xfrm rot="5400000">
              <a:off x="1071974" y="2824215"/>
              <a:ext cx="1861431" cy="1604683"/>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5" name="等腰三角形 4"/>
            <p:cNvSpPr/>
            <p:nvPr/>
          </p:nvSpPr>
          <p:spPr>
            <a:xfrm rot="5400000">
              <a:off x="666283" y="1922036"/>
              <a:ext cx="573627" cy="494506"/>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6" name="等腰三角形 5"/>
            <p:cNvSpPr/>
            <p:nvPr/>
          </p:nvSpPr>
          <p:spPr>
            <a:xfrm rot="5400000">
              <a:off x="25871" y="2603510"/>
              <a:ext cx="1757001" cy="151465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8" name="等腰三角形 7"/>
            <p:cNvSpPr/>
            <p:nvPr/>
          </p:nvSpPr>
          <p:spPr>
            <a:xfrm rot="5400000">
              <a:off x="-123297" y="1571295"/>
              <a:ext cx="1787853" cy="15412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9" name="等腰三角形 8"/>
            <p:cNvSpPr/>
            <p:nvPr/>
          </p:nvSpPr>
          <p:spPr>
            <a:xfrm rot="5400000">
              <a:off x="-41147" y="2301117"/>
              <a:ext cx="596655" cy="514358"/>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0" name="等腰三角形 9"/>
            <p:cNvSpPr/>
            <p:nvPr/>
          </p:nvSpPr>
          <p:spPr>
            <a:xfrm rot="5400000">
              <a:off x="-50998" y="3868826"/>
              <a:ext cx="739443" cy="63745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grpSp>
      <p:sp>
        <p:nvSpPr>
          <p:cNvPr id="32" name="文本框 31"/>
          <p:cNvSpPr txBox="1"/>
          <p:nvPr/>
        </p:nvSpPr>
        <p:spPr>
          <a:xfrm>
            <a:off x="1143532" y="468831"/>
            <a:ext cx="10998541"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scene3d>
              <a:camera prst="orthographicFront"/>
              <a:lightRig rig="threePt" dir="t"/>
            </a:scene3d>
            <a:sp3d contourW="12700"/>
          </a:bodyPr>
          <a:lstStyle/>
          <a:p>
            <a:r>
              <a:rPr lang="zh-CN" altLang="zh-CN" sz="3600" b="1" kern="100" dirty="0">
                <a:solidFill>
                  <a:schemeClr val="bg1"/>
                </a:solidFill>
                <a:latin typeface="Calibri" panose="020F0502020204030204" pitchFamily="34" charset="0"/>
                <a:ea typeface="华文隶书" panose="02010800040101010101" charset="-122"/>
                <a:cs typeface="Vijaya" panose="02020604020202020204" pitchFamily="18" charset="0"/>
              </a:rPr>
              <a:t>邀请信范文</a:t>
            </a:r>
            <a:r>
              <a:rPr lang="en-US" altLang="zh-CN" sz="3600" b="1" kern="100" dirty="0">
                <a:solidFill>
                  <a:schemeClr val="bg1"/>
                </a:solidFill>
                <a:latin typeface="Times New Roman" panose="02020603050405020304" pitchFamily="18" charset="0"/>
                <a:ea typeface="华文隶书" panose="02010800040101010101" charset="-122"/>
                <a:cs typeface="Times New Roman" panose="02020603050405020304" pitchFamily="18" charset="0"/>
              </a:rPr>
              <a:t>6</a:t>
            </a:r>
            <a:r>
              <a:rPr lang="en-US" altLang="zh-CN" sz="3600" b="1" kern="100" dirty="0">
                <a:solidFill>
                  <a:schemeClr val="bg1"/>
                </a:solidFill>
                <a:latin typeface="华文隶书" panose="02010800040101010101" charset="-122"/>
                <a:ea typeface="宋体" panose="02010600030101010101" pitchFamily="2" charset="-122"/>
                <a:cs typeface="Vijaya" panose="02020604020202020204" pitchFamily="18" charset="0"/>
              </a:rPr>
              <a:t> </a:t>
            </a:r>
            <a:r>
              <a:rPr lang="en-US" altLang="zh-CN" sz="3600" b="1" kern="100" dirty="0">
                <a:solidFill>
                  <a:schemeClr val="bg1"/>
                </a:solidFill>
                <a:latin typeface="Times New Roman" panose="02020603050405020304" pitchFamily="18" charset="0"/>
                <a:ea typeface="华文隶书" panose="02010800040101010101" charset="-122"/>
                <a:cs typeface="Times New Roman" panose="02020603050405020304" pitchFamily="18" charset="0"/>
              </a:rPr>
              <a:t>(</a:t>
            </a:r>
            <a:r>
              <a:rPr lang="zh-CN" altLang="zh-CN" sz="36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邀请美国朋友</a:t>
            </a:r>
            <a:r>
              <a:rPr lang="en-US" altLang="zh-CN" sz="36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Jack</a:t>
            </a:r>
            <a:r>
              <a:rPr lang="zh-CN" altLang="zh-CN" sz="3600" b="1" kern="0" spc="25" dirty="0">
                <a:solidFill>
                  <a:srgbClr val="024596"/>
                </a:solidFill>
                <a:latin typeface="Times New Roman" panose="02020603050405020304" pitchFamily="18" charset="0"/>
                <a:ea typeface="宋体" panose="02010600030101010101" pitchFamily="2" charset="-122"/>
                <a:cs typeface="Times New Roman" panose="02020603050405020304" pitchFamily="18" charset="0"/>
              </a:rPr>
              <a:t>参加中国戏曲文化节</a:t>
            </a:r>
            <a:r>
              <a:rPr lang="en-US" altLang="zh-CN" sz="36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a:t>
            </a:r>
            <a:endParaRPr lang="zh-CN" altLang="zh-CN" sz="36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p:txBody>
      </p:sp>
      <p:grpSp>
        <p:nvGrpSpPr>
          <p:cNvPr id="34" name="组合 33"/>
          <p:cNvGrpSpPr/>
          <p:nvPr/>
        </p:nvGrpSpPr>
        <p:grpSpPr>
          <a:xfrm>
            <a:off x="3416530" y="575300"/>
            <a:ext cx="168045" cy="168045"/>
            <a:chOff x="3300742" y="531547"/>
            <a:chExt cx="878349" cy="878349"/>
          </a:xfrm>
        </p:grpSpPr>
        <p:sp>
          <p:nvSpPr>
            <p:cNvPr id="35" name="椭圆 34"/>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sp>
          <p:nvSpPr>
            <p:cNvPr id="36" name="椭圆 35"/>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sp>
          <p:nvSpPr>
            <p:cNvPr id="37" name="椭圆 36"/>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grpSp>
      <p:grpSp>
        <p:nvGrpSpPr>
          <p:cNvPr id="38" name="组合 37"/>
          <p:cNvGrpSpPr/>
          <p:nvPr/>
        </p:nvGrpSpPr>
        <p:grpSpPr>
          <a:xfrm>
            <a:off x="2079855" y="791024"/>
            <a:ext cx="168045" cy="168045"/>
            <a:chOff x="3300742" y="531547"/>
            <a:chExt cx="878349" cy="878349"/>
          </a:xfrm>
        </p:grpSpPr>
        <p:sp>
          <p:nvSpPr>
            <p:cNvPr id="39" name="椭圆 38"/>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sp>
          <p:nvSpPr>
            <p:cNvPr id="40" name="椭圆 39"/>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sp>
          <p:nvSpPr>
            <p:cNvPr id="41" name="椭圆 40"/>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grpSp>
      <p:cxnSp>
        <p:nvCxnSpPr>
          <p:cNvPr id="42" name="直接连接符 41"/>
          <p:cNvCxnSpPr/>
          <p:nvPr/>
        </p:nvCxnSpPr>
        <p:spPr>
          <a:xfrm flipH="1">
            <a:off x="3819306" y="710604"/>
            <a:ext cx="178924" cy="178925"/>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3" name="直接连接符 42"/>
          <p:cNvCxnSpPr/>
          <p:nvPr/>
        </p:nvCxnSpPr>
        <p:spPr>
          <a:xfrm flipH="1">
            <a:off x="2938521" y="387606"/>
            <a:ext cx="207937" cy="207938"/>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5" name="直接连接符 44"/>
          <p:cNvCxnSpPr/>
          <p:nvPr/>
        </p:nvCxnSpPr>
        <p:spPr>
          <a:xfrm flipH="1">
            <a:off x="1878241" y="710604"/>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7" name="直接连接符 46"/>
          <p:cNvCxnSpPr/>
          <p:nvPr/>
        </p:nvCxnSpPr>
        <p:spPr>
          <a:xfrm flipH="1">
            <a:off x="2654821" y="930938"/>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8" name="直接连接符 47"/>
          <p:cNvCxnSpPr/>
          <p:nvPr/>
        </p:nvCxnSpPr>
        <p:spPr>
          <a:xfrm flipH="1">
            <a:off x="1507058" y="976290"/>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sp>
        <p:nvSpPr>
          <p:cNvPr id="82" name="文本框 81"/>
          <p:cNvSpPr txBox="1"/>
          <p:nvPr/>
        </p:nvSpPr>
        <p:spPr>
          <a:xfrm>
            <a:off x="1143532" y="1590942"/>
            <a:ext cx="10721525" cy="45243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scene3d>
              <a:camera prst="orthographicFront"/>
              <a:lightRig rig="threePt" dir="t"/>
            </a:scene3d>
            <a:sp3d contourW="12700"/>
          </a:bodyPr>
          <a:lstStyle/>
          <a:p>
            <a:pPr indent="266700"/>
            <a:r>
              <a:rPr lang="zh-CN" altLang="zh-CN" sz="36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假定你是李华，你的美国朋友</a:t>
            </a:r>
            <a:r>
              <a:rPr lang="en-US" altLang="zh-CN" sz="36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Jack</a:t>
            </a:r>
            <a:r>
              <a:rPr lang="zh-CN" altLang="zh-CN" sz="36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想了解中国戏曲文化，请你根据以下提示，用英语写一封邮件，邀请他参加</a:t>
            </a:r>
            <a:r>
              <a:rPr lang="zh-CN" altLang="zh-CN" sz="3600" b="1" kern="0" spc="25"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中国戏曲文化节</a:t>
            </a:r>
            <a:r>
              <a:rPr lang="zh-CN" altLang="zh-CN" sz="36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，内容包括：</a:t>
            </a:r>
            <a:endParaRPr lang="zh-CN" altLang="zh-CN" sz="36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Font typeface="+mj-lt"/>
              <a:buAutoNum type="arabicPeriod"/>
            </a:pPr>
            <a:r>
              <a:rPr lang="zh-CN" altLang="zh-CN" sz="36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提出邀请并简述理由；</a:t>
            </a:r>
            <a:endParaRPr lang="zh-CN" altLang="zh-CN" sz="36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Font typeface="+mj-lt"/>
              <a:buAutoNum type="arabicPeriod"/>
            </a:pPr>
            <a:r>
              <a:rPr lang="zh-CN" altLang="zh-CN" sz="3600" b="1" kern="0" spc="25"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文化节的时间、地点、内容</a:t>
            </a:r>
            <a:r>
              <a:rPr lang="zh-CN" altLang="zh-CN" sz="36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a:t>
            </a:r>
            <a:endParaRPr lang="zh-CN" altLang="zh-CN" sz="36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Font typeface="+mj-lt"/>
              <a:buAutoNum type="arabicPeriod"/>
            </a:pPr>
            <a:r>
              <a:rPr lang="zh-CN" altLang="zh-CN" sz="36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期待对方</a:t>
            </a:r>
            <a:r>
              <a:rPr lang="zh-CN" altLang="zh-CN" sz="3600" b="1" kern="0" spc="25"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参加</a:t>
            </a:r>
            <a:r>
              <a:rPr lang="zh-CN" altLang="en-US" sz="3600" b="1" kern="0" spc="25"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a:t>
            </a:r>
            <a:endParaRPr lang="zh-CN" altLang="zh-CN" sz="3600" b="1" kern="100" dirty="0">
              <a:latin typeface="Calibri" panose="020F0502020204030204" pitchFamily="34" charset="0"/>
              <a:ea typeface="宋体" panose="02010600030101010101" pitchFamily="2" charset="-122"/>
              <a:cs typeface="Times New Roman" panose="02020603050405020304" pitchFamily="18" charset="0"/>
            </a:endParaRPr>
          </a:p>
          <a:p>
            <a:pPr algn="just"/>
            <a:r>
              <a:rPr lang="zh-CN" altLang="zh-CN" sz="36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注意：</a:t>
            </a:r>
            <a:r>
              <a:rPr lang="en-US" altLang="zh-CN" sz="36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1</a:t>
            </a:r>
            <a:r>
              <a:rPr lang="zh-CN" altLang="zh-CN" sz="36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．词数</a:t>
            </a:r>
            <a:r>
              <a:rPr lang="en-US" altLang="zh-CN" sz="36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80</a:t>
            </a:r>
            <a:r>
              <a:rPr lang="zh-CN" altLang="zh-CN" sz="36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左右；</a:t>
            </a:r>
            <a:endParaRPr lang="zh-CN" altLang="zh-CN" sz="36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a:p>
            <a:pPr algn="just"/>
            <a:r>
              <a:rPr lang="en-US" altLang="zh-CN" sz="36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      2</a:t>
            </a:r>
            <a:r>
              <a:rPr lang="zh-CN" altLang="zh-CN" sz="36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．可适当增加细节，以使</a:t>
            </a:r>
            <a:r>
              <a:rPr lang="zh-CN" altLang="zh-CN" sz="3600" b="1" kern="0" spc="25" dirty="0" smtClean="0">
                <a:solidFill>
                  <a:schemeClr val="bg1"/>
                </a:solidFill>
                <a:latin typeface="Times New Roman" panose="02020603050405020304" pitchFamily="18" charset="0"/>
                <a:ea typeface="宋体" panose="02010600030101010101" pitchFamily="2" charset="-122"/>
                <a:cs typeface="Times New Roman" panose="02020603050405020304" pitchFamily="18" charset="0"/>
              </a:rPr>
              <a:t>行</a:t>
            </a:r>
            <a:r>
              <a:rPr lang="zh-CN" altLang="en-US" sz="36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文</a:t>
            </a:r>
            <a:r>
              <a:rPr lang="zh-CN" altLang="zh-CN" sz="3600" b="1" kern="0" spc="25" dirty="0" smtClean="0">
                <a:solidFill>
                  <a:schemeClr val="bg1"/>
                </a:solidFill>
                <a:latin typeface="Times New Roman" panose="02020603050405020304" pitchFamily="18" charset="0"/>
                <a:ea typeface="宋体" panose="02010600030101010101" pitchFamily="2" charset="-122"/>
                <a:cs typeface="Times New Roman" panose="02020603050405020304" pitchFamily="18" charset="0"/>
              </a:rPr>
              <a:t>连贯</a:t>
            </a:r>
            <a:r>
              <a:rPr lang="zh-CN" altLang="zh-CN" sz="36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a:t>
            </a:r>
            <a:endParaRPr lang="zh-CN" altLang="zh-CN" sz="36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p:txBody>
      </p:sp>
      <p:grpSp>
        <p:nvGrpSpPr>
          <p:cNvPr id="11" name="组合 10"/>
          <p:cNvGrpSpPr/>
          <p:nvPr/>
        </p:nvGrpSpPr>
        <p:grpSpPr>
          <a:xfrm>
            <a:off x="9827974" y="5587518"/>
            <a:ext cx="2124741" cy="1066360"/>
            <a:chOff x="3949700" y="2054094"/>
            <a:chExt cx="4292600" cy="2154360"/>
          </a:xfrm>
        </p:grpSpPr>
        <p:sp>
          <p:nvSpPr>
            <p:cNvPr id="83" name="任意多边形: 形状 82"/>
            <p:cNvSpPr/>
            <p:nvPr/>
          </p:nvSpPr>
          <p:spPr bwMode="auto">
            <a:xfrm flipV="1">
              <a:off x="5427925" y="2054094"/>
              <a:ext cx="2814375" cy="2154360"/>
            </a:xfrm>
            <a:custGeom>
              <a:avLst/>
              <a:gdLst>
                <a:gd name="connsiteX0" fmla="*/ 1741543 w 2814375"/>
                <a:gd name="connsiteY0" fmla="*/ 2154360 h 2154360"/>
                <a:gd name="connsiteX1" fmla="*/ 2814375 w 2814375"/>
                <a:gd name="connsiteY1" fmla="*/ 1077180 h 2154360"/>
                <a:gd name="connsiteX2" fmla="*/ 1741543 w 2814375"/>
                <a:gd name="connsiteY2" fmla="*/ 0 h 2154360"/>
                <a:gd name="connsiteX3" fmla="*/ 1429842 w 2814375"/>
                <a:gd name="connsiteY3" fmla="*/ 311701 h 2154360"/>
                <a:gd name="connsiteX4" fmla="*/ 2192423 w 2814375"/>
                <a:gd name="connsiteY4" fmla="*/ 1077180 h 2154360"/>
                <a:gd name="connsiteX5" fmla="*/ 1429842 w 2814375"/>
                <a:gd name="connsiteY5" fmla="*/ 1842659 h 2154360"/>
                <a:gd name="connsiteX6" fmla="*/ 1026622 w 2814375"/>
                <a:gd name="connsiteY6" fmla="*/ 2154360 h 2154360"/>
                <a:gd name="connsiteX7" fmla="*/ 2099454 w 2814375"/>
                <a:gd name="connsiteY7" fmla="*/ 1077180 h 2154360"/>
                <a:gd name="connsiteX8" fmla="*/ 1026622 w 2814375"/>
                <a:gd name="connsiteY8" fmla="*/ 0 h 2154360"/>
                <a:gd name="connsiteX9" fmla="*/ 714921 w 2814375"/>
                <a:gd name="connsiteY9" fmla="*/ 311701 h 2154360"/>
                <a:gd name="connsiteX10" fmla="*/ 1477502 w 2814375"/>
                <a:gd name="connsiteY10" fmla="*/ 1077180 h 2154360"/>
                <a:gd name="connsiteX11" fmla="*/ 714921 w 2814375"/>
                <a:gd name="connsiteY11" fmla="*/ 1842659 h 2154360"/>
                <a:gd name="connsiteX12" fmla="*/ 311701 w 2814375"/>
                <a:gd name="connsiteY12" fmla="*/ 2154360 h 2154360"/>
                <a:gd name="connsiteX13" fmla="*/ 1384533 w 2814375"/>
                <a:gd name="connsiteY13" fmla="*/ 1077180 h 2154360"/>
                <a:gd name="connsiteX14" fmla="*/ 311701 w 2814375"/>
                <a:gd name="connsiteY14" fmla="*/ 0 h 2154360"/>
                <a:gd name="connsiteX15" fmla="*/ 0 w 2814375"/>
                <a:gd name="connsiteY15" fmla="*/ 311701 h 2154360"/>
                <a:gd name="connsiteX16" fmla="*/ 762580 w 2814375"/>
                <a:gd name="connsiteY16" fmla="*/ 1077180 h 2154360"/>
                <a:gd name="connsiteX17" fmla="*/ 0 w 2814375"/>
                <a:gd name="connsiteY17" fmla="*/ 1842659 h 2154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814375" h="2154360">
                  <a:moveTo>
                    <a:pt x="1741543" y="2154360"/>
                  </a:moveTo>
                  <a:lnTo>
                    <a:pt x="2814375" y="1077180"/>
                  </a:lnTo>
                  <a:lnTo>
                    <a:pt x="1741543" y="0"/>
                  </a:lnTo>
                  <a:lnTo>
                    <a:pt x="1429842" y="311701"/>
                  </a:lnTo>
                  <a:lnTo>
                    <a:pt x="2192423" y="1077180"/>
                  </a:lnTo>
                  <a:lnTo>
                    <a:pt x="1429842" y="1842659"/>
                  </a:lnTo>
                  <a:close/>
                  <a:moveTo>
                    <a:pt x="1026622" y="2154360"/>
                  </a:moveTo>
                  <a:lnTo>
                    <a:pt x="2099454" y="1077180"/>
                  </a:lnTo>
                  <a:lnTo>
                    <a:pt x="1026622" y="0"/>
                  </a:lnTo>
                  <a:lnTo>
                    <a:pt x="714921" y="311701"/>
                  </a:lnTo>
                  <a:lnTo>
                    <a:pt x="1477502" y="1077180"/>
                  </a:lnTo>
                  <a:lnTo>
                    <a:pt x="714921" y="1842659"/>
                  </a:lnTo>
                  <a:close/>
                  <a:moveTo>
                    <a:pt x="311701" y="2154360"/>
                  </a:moveTo>
                  <a:lnTo>
                    <a:pt x="1384533" y="1077180"/>
                  </a:lnTo>
                  <a:lnTo>
                    <a:pt x="311701" y="0"/>
                  </a:lnTo>
                  <a:lnTo>
                    <a:pt x="0" y="311701"/>
                  </a:lnTo>
                  <a:lnTo>
                    <a:pt x="762580" y="1077180"/>
                  </a:lnTo>
                  <a:lnTo>
                    <a:pt x="0" y="1842659"/>
                  </a:lnTo>
                  <a:close/>
                </a:path>
              </a:pathLst>
            </a:custGeom>
            <a:noFill/>
            <a:ln>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a:solidFill>
                  <a:srgbClr val="FFFFFF"/>
                </a:solidFill>
                <a:latin typeface="Arial" panose="020B0604020202020204"/>
                <a:ea typeface="微软雅黑" panose="020B0503020204020204" pitchFamily="34" charset="-122"/>
              </a:endParaRPr>
            </a:p>
          </p:txBody>
        </p:sp>
        <p:grpSp>
          <p:nvGrpSpPr>
            <p:cNvPr id="7" name="组合 6"/>
            <p:cNvGrpSpPr/>
            <p:nvPr/>
          </p:nvGrpSpPr>
          <p:grpSpPr>
            <a:xfrm>
              <a:off x="3949700" y="2054094"/>
              <a:ext cx="2147837" cy="2154360"/>
              <a:chOff x="3949700" y="2054094"/>
              <a:chExt cx="2147837" cy="2154360"/>
            </a:xfrm>
          </p:grpSpPr>
          <p:sp>
            <p:nvSpPr>
              <p:cNvPr id="49" name="íŝḷidè"/>
              <p:cNvSpPr/>
              <p:nvPr/>
            </p:nvSpPr>
            <p:spPr>
              <a:xfrm>
                <a:off x="3949700" y="2054094"/>
                <a:ext cx="2147837" cy="2154360"/>
              </a:xfrm>
              <a:prstGeom prst="diamond">
                <a:avLst/>
              </a:prstGeom>
              <a:gradFill>
                <a:gsLst>
                  <a:gs pos="0">
                    <a:srgbClr val="5AD9FC">
                      <a:alpha val="60000"/>
                    </a:srgbClr>
                  </a:gs>
                  <a:gs pos="100000">
                    <a:srgbClr val="0361D3">
                      <a:alpha val="55000"/>
                    </a:srgbClr>
                  </a:gs>
                </a:gsLst>
                <a:lin ang="5400000" scaled="1"/>
              </a:gradFill>
              <a:ln w="9525">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scene3d>
                  <a:camera prst="orthographicFront"/>
                  <a:lightRig rig="threePt" dir="t"/>
                </a:scene3d>
                <a:sp3d contourW="12700"/>
              </a:bodyPr>
              <a:lstStyle/>
              <a:p>
                <a:pPr algn="ctr"/>
                <a:endParaRPr sz="1400">
                  <a:solidFill>
                    <a:srgbClr val="FFFFFF"/>
                  </a:solidFill>
                  <a:latin typeface="Arial" panose="020B0604020202020204"/>
                  <a:ea typeface="微软雅黑" panose="020B0503020204020204" pitchFamily="34" charset="-122"/>
                </a:endParaRPr>
              </a:p>
            </p:txBody>
          </p:sp>
          <p:sp>
            <p:nvSpPr>
              <p:cNvPr id="85" name="椭圆 83"/>
              <p:cNvSpPr/>
              <p:nvPr/>
            </p:nvSpPr>
            <p:spPr>
              <a:xfrm>
                <a:off x="4640345" y="2762831"/>
                <a:ext cx="766546" cy="736886"/>
              </a:xfrm>
              <a:custGeom>
                <a:avLst/>
                <a:gdLst>
                  <a:gd name="connsiteX0" fmla="*/ 241391 w 516922"/>
                  <a:gd name="connsiteY0" fmla="*/ 466920 h 496921"/>
                  <a:gd name="connsiteX1" fmla="*/ 374792 w 516922"/>
                  <a:gd name="connsiteY1" fmla="*/ 466920 h 496921"/>
                  <a:gd name="connsiteX2" fmla="*/ 394157 w 516922"/>
                  <a:gd name="connsiteY2" fmla="*/ 492438 h 496921"/>
                  <a:gd name="connsiteX3" fmla="*/ 241391 w 516922"/>
                  <a:gd name="connsiteY3" fmla="*/ 492438 h 496921"/>
                  <a:gd name="connsiteX4" fmla="*/ 45175 w 516922"/>
                  <a:gd name="connsiteY4" fmla="*/ 266910 h 496921"/>
                  <a:gd name="connsiteX5" fmla="*/ 178975 w 516922"/>
                  <a:gd name="connsiteY5" fmla="*/ 266910 h 496921"/>
                  <a:gd name="connsiteX6" fmla="*/ 178975 w 516922"/>
                  <a:gd name="connsiteY6" fmla="*/ 312085 h 496921"/>
                  <a:gd name="connsiteX7" fmla="*/ 45175 w 516922"/>
                  <a:gd name="connsiteY7" fmla="*/ 312085 h 496921"/>
                  <a:gd name="connsiteX8" fmla="*/ 45175 w 516922"/>
                  <a:gd name="connsiteY8" fmla="*/ 167939 h 496921"/>
                  <a:gd name="connsiteX9" fmla="*/ 178975 w 516922"/>
                  <a:gd name="connsiteY9" fmla="*/ 167939 h 496921"/>
                  <a:gd name="connsiteX10" fmla="*/ 178975 w 516922"/>
                  <a:gd name="connsiteY10" fmla="*/ 213114 h 496921"/>
                  <a:gd name="connsiteX11" fmla="*/ 45175 w 516922"/>
                  <a:gd name="connsiteY11" fmla="*/ 213114 h 496921"/>
                  <a:gd name="connsiteX12" fmla="*/ 254150 w 516922"/>
                  <a:gd name="connsiteY12" fmla="*/ 92418 h 496921"/>
                  <a:gd name="connsiteX13" fmla="*/ 497537 w 516922"/>
                  <a:gd name="connsiteY13" fmla="*/ 92418 h 496921"/>
                  <a:gd name="connsiteX14" fmla="*/ 516922 w 516922"/>
                  <a:gd name="connsiteY14" fmla="*/ 111788 h 496921"/>
                  <a:gd name="connsiteX15" fmla="*/ 516922 w 516922"/>
                  <a:gd name="connsiteY15" fmla="*/ 402340 h 496921"/>
                  <a:gd name="connsiteX16" fmla="*/ 497537 w 516922"/>
                  <a:gd name="connsiteY16" fmla="*/ 421710 h 496921"/>
                  <a:gd name="connsiteX17" fmla="*/ 359690 w 516922"/>
                  <a:gd name="connsiteY17" fmla="*/ 421710 h 496921"/>
                  <a:gd name="connsiteX18" fmla="*/ 359690 w 516922"/>
                  <a:gd name="connsiteY18" fmla="*/ 458298 h 496921"/>
                  <a:gd name="connsiteX19" fmla="*/ 254150 w 516922"/>
                  <a:gd name="connsiteY19" fmla="*/ 458298 h 496921"/>
                  <a:gd name="connsiteX20" fmla="*/ 254150 w 516922"/>
                  <a:gd name="connsiteY20" fmla="*/ 382970 h 496921"/>
                  <a:gd name="connsiteX21" fmla="*/ 478152 w 516922"/>
                  <a:gd name="connsiteY21" fmla="*/ 382970 h 496921"/>
                  <a:gd name="connsiteX22" fmla="*/ 478152 w 516922"/>
                  <a:gd name="connsiteY22" fmla="*/ 131158 h 496921"/>
                  <a:gd name="connsiteX23" fmla="*/ 254150 w 516922"/>
                  <a:gd name="connsiteY23" fmla="*/ 131158 h 496921"/>
                  <a:gd name="connsiteX24" fmla="*/ 45175 w 516922"/>
                  <a:gd name="connsiteY24" fmla="*/ 75176 h 496921"/>
                  <a:gd name="connsiteX25" fmla="*/ 178975 w 516922"/>
                  <a:gd name="connsiteY25" fmla="*/ 75176 h 496921"/>
                  <a:gd name="connsiteX26" fmla="*/ 178975 w 516922"/>
                  <a:gd name="connsiteY26" fmla="*/ 120351 h 496921"/>
                  <a:gd name="connsiteX27" fmla="*/ 45175 w 516922"/>
                  <a:gd name="connsiteY27" fmla="*/ 120351 h 496921"/>
                  <a:gd name="connsiteX28" fmla="*/ 28019 w 516922"/>
                  <a:gd name="connsiteY28" fmla="*/ 27965 h 496921"/>
                  <a:gd name="connsiteX29" fmla="*/ 28019 w 516922"/>
                  <a:gd name="connsiteY29" fmla="*/ 466805 h 496921"/>
                  <a:gd name="connsiteX30" fmla="*/ 196130 w 516922"/>
                  <a:gd name="connsiteY30" fmla="*/ 466805 h 496921"/>
                  <a:gd name="connsiteX31" fmla="*/ 196130 w 516922"/>
                  <a:gd name="connsiteY31" fmla="*/ 27965 h 496921"/>
                  <a:gd name="connsiteX32" fmla="*/ 28019 w 516922"/>
                  <a:gd name="connsiteY32" fmla="*/ 0 h 496921"/>
                  <a:gd name="connsiteX33" fmla="*/ 196130 w 516922"/>
                  <a:gd name="connsiteY33" fmla="*/ 0 h 496921"/>
                  <a:gd name="connsiteX34" fmla="*/ 224149 w 516922"/>
                  <a:gd name="connsiteY34" fmla="*/ 27965 h 496921"/>
                  <a:gd name="connsiteX35" fmla="*/ 224149 w 516922"/>
                  <a:gd name="connsiteY35" fmla="*/ 466805 h 496921"/>
                  <a:gd name="connsiteX36" fmla="*/ 196130 w 516922"/>
                  <a:gd name="connsiteY36" fmla="*/ 496921 h 496921"/>
                  <a:gd name="connsiteX37" fmla="*/ 28019 w 516922"/>
                  <a:gd name="connsiteY37" fmla="*/ 496921 h 496921"/>
                  <a:gd name="connsiteX38" fmla="*/ 0 w 516922"/>
                  <a:gd name="connsiteY38" fmla="*/ 466805 h 496921"/>
                  <a:gd name="connsiteX39" fmla="*/ 0 w 516922"/>
                  <a:gd name="connsiteY39" fmla="*/ 27965 h 496921"/>
                  <a:gd name="connsiteX40" fmla="*/ 28019 w 516922"/>
                  <a:gd name="connsiteY40" fmla="*/ 0 h 496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516922" h="496921">
                    <a:moveTo>
                      <a:pt x="241391" y="466920"/>
                    </a:moveTo>
                    <a:lnTo>
                      <a:pt x="374792" y="466920"/>
                    </a:lnTo>
                    <a:lnTo>
                      <a:pt x="394157" y="492438"/>
                    </a:lnTo>
                    <a:lnTo>
                      <a:pt x="241391" y="492438"/>
                    </a:lnTo>
                    <a:close/>
                    <a:moveTo>
                      <a:pt x="45175" y="266910"/>
                    </a:moveTo>
                    <a:lnTo>
                      <a:pt x="178975" y="266910"/>
                    </a:lnTo>
                    <a:lnTo>
                      <a:pt x="178975" y="312085"/>
                    </a:lnTo>
                    <a:lnTo>
                      <a:pt x="45175" y="312085"/>
                    </a:lnTo>
                    <a:close/>
                    <a:moveTo>
                      <a:pt x="45175" y="167939"/>
                    </a:moveTo>
                    <a:lnTo>
                      <a:pt x="178975" y="167939"/>
                    </a:lnTo>
                    <a:lnTo>
                      <a:pt x="178975" y="213114"/>
                    </a:lnTo>
                    <a:lnTo>
                      <a:pt x="45175" y="213114"/>
                    </a:lnTo>
                    <a:close/>
                    <a:moveTo>
                      <a:pt x="254150" y="92418"/>
                    </a:moveTo>
                    <a:lnTo>
                      <a:pt x="497537" y="92418"/>
                    </a:lnTo>
                    <a:cubicBezTo>
                      <a:pt x="508307" y="92418"/>
                      <a:pt x="516922" y="101027"/>
                      <a:pt x="516922" y="111788"/>
                    </a:cubicBezTo>
                    <a:lnTo>
                      <a:pt x="516922" y="402340"/>
                    </a:lnTo>
                    <a:cubicBezTo>
                      <a:pt x="516922" y="413101"/>
                      <a:pt x="508307" y="421710"/>
                      <a:pt x="497537" y="421710"/>
                    </a:cubicBezTo>
                    <a:lnTo>
                      <a:pt x="359690" y="421710"/>
                    </a:lnTo>
                    <a:lnTo>
                      <a:pt x="359690" y="458298"/>
                    </a:lnTo>
                    <a:lnTo>
                      <a:pt x="254150" y="458298"/>
                    </a:lnTo>
                    <a:lnTo>
                      <a:pt x="254150" y="382970"/>
                    </a:lnTo>
                    <a:lnTo>
                      <a:pt x="478152" y="382970"/>
                    </a:lnTo>
                    <a:lnTo>
                      <a:pt x="478152" y="131158"/>
                    </a:lnTo>
                    <a:lnTo>
                      <a:pt x="254150" y="131158"/>
                    </a:lnTo>
                    <a:close/>
                    <a:moveTo>
                      <a:pt x="45175" y="75176"/>
                    </a:moveTo>
                    <a:lnTo>
                      <a:pt x="178975" y="75176"/>
                    </a:lnTo>
                    <a:lnTo>
                      <a:pt x="178975" y="120351"/>
                    </a:lnTo>
                    <a:lnTo>
                      <a:pt x="45175" y="120351"/>
                    </a:lnTo>
                    <a:close/>
                    <a:moveTo>
                      <a:pt x="28019" y="27965"/>
                    </a:moveTo>
                    <a:lnTo>
                      <a:pt x="28019" y="466805"/>
                    </a:lnTo>
                    <a:lnTo>
                      <a:pt x="196130" y="466805"/>
                    </a:lnTo>
                    <a:lnTo>
                      <a:pt x="196130" y="27965"/>
                    </a:lnTo>
                    <a:close/>
                    <a:moveTo>
                      <a:pt x="28019" y="0"/>
                    </a:moveTo>
                    <a:lnTo>
                      <a:pt x="196130" y="0"/>
                    </a:lnTo>
                    <a:cubicBezTo>
                      <a:pt x="211217" y="0"/>
                      <a:pt x="224149" y="12907"/>
                      <a:pt x="224149" y="27965"/>
                    </a:cubicBezTo>
                    <a:lnTo>
                      <a:pt x="224149" y="466805"/>
                    </a:lnTo>
                    <a:cubicBezTo>
                      <a:pt x="224149" y="484014"/>
                      <a:pt x="211217" y="496921"/>
                      <a:pt x="196130" y="496921"/>
                    </a:cubicBezTo>
                    <a:lnTo>
                      <a:pt x="28019" y="496921"/>
                    </a:lnTo>
                    <a:cubicBezTo>
                      <a:pt x="12932" y="496921"/>
                      <a:pt x="0" y="484014"/>
                      <a:pt x="0" y="466805"/>
                    </a:cubicBezTo>
                    <a:lnTo>
                      <a:pt x="0" y="27965"/>
                    </a:lnTo>
                    <a:cubicBezTo>
                      <a:pt x="0" y="12907"/>
                      <a:pt x="12932" y="0"/>
                      <a:pt x="2801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a:p>
            </p:txBody>
          </p:sp>
        </p:grpSp>
      </p:grpSp>
    </p:spTree>
  </p:cSld>
  <p:clrMapOvr>
    <a:masterClrMapping/>
  </p:clrMapOvr>
  <mc:AlternateContent xmlns:mc="http://schemas.openxmlformats.org/markup-compatibility/2006">
    <mc:Choice xmlns:p14="http://schemas.microsoft.com/office/powerpoint/2010/main" Requires="p14">
      <p:transition spd="slow" p14:dur="1600" advTm="0">
        <p14:conveyor dir="l"/>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2">
                                            <p:bg/>
                                          </p:spTgt>
                                        </p:tgtEl>
                                        <p:attrNameLst>
                                          <p:attrName>style.visibility</p:attrName>
                                        </p:attrNameLst>
                                      </p:cBhvr>
                                      <p:to>
                                        <p:strVal val="visible"/>
                                      </p:to>
                                    </p:set>
                                    <p:anim calcmode="lin" valueType="num">
                                      <p:cBhvr additive="base">
                                        <p:cTn id="7" dur="500" fill="hold"/>
                                        <p:tgtEl>
                                          <p:spTgt spid="82">
                                            <p:bg/>
                                          </p:spTgt>
                                        </p:tgtEl>
                                        <p:attrNameLst>
                                          <p:attrName>ppt_x</p:attrName>
                                        </p:attrNameLst>
                                      </p:cBhvr>
                                      <p:tavLst>
                                        <p:tav tm="0">
                                          <p:val>
                                            <p:strVal val="#ppt_x"/>
                                          </p:val>
                                        </p:tav>
                                        <p:tav tm="100000">
                                          <p:val>
                                            <p:strVal val="#ppt_x"/>
                                          </p:val>
                                        </p:tav>
                                      </p:tavLst>
                                    </p:anim>
                                    <p:anim calcmode="lin" valueType="num">
                                      <p:cBhvr additive="base">
                                        <p:cTn id="8" dur="500" fill="hold"/>
                                        <p:tgtEl>
                                          <p:spTgt spid="82">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2">
                                            <p:txEl>
                                              <p:pRg st="0" end="0"/>
                                            </p:txEl>
                                          </p:spTgt>
                                        </p:tgtEl>
                                        <p:attrNameLst>
                                          <p:attrName>style.visibility</p:attrName>
                                        </p:attrNameLst>
                                      </p:cBhvr>
                                      <p:to>
                                        <p:strVal val="visible"/>
                                      </p:to>
                                    </p:set>
                                    <p:anim calcmode="lin" valueType="num">
                                      <p:cBhvr additive="base">
                                        <p:cTn id="13" dur="500" fill="hold"/>
                                        <p:tgtEl>
                                          <p:spTgt spid="8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2">
                                            <p:txEl>
                                              <p:pRg st="1" end="1"/>
                                            </p:txEl>
                                          </p:spTgt>
                                        </p:tgtEl>
                                        <p:attrNameLst>
                                          <p:attrName>style.visibility</p:attrName>
                                        </p:attrNameLst>
                                      </p:cBhvr>
                                      <p:to>
                                        <p:strVal val="visible"/>
                                      </p:to>
                                    </p:set>
                                    <p:anim calcmode="lin" valueType="num">
                                      <p:cBhvr additive="base">
                                        <p:cTn id="19" dur="500" fill="hold"/>
                                        <p:tgtEl>
                                          <p:spTgt spid="82">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2">
                                            <p:txEl>
                                              <p:pRg st="2" end="2"/>
                                            </p:txEl>
                                          </p:spTgt>
                                        </p:tgtEl>
                                        <p:attrNameLst>
                                          <p:attrName>style.visibility</p:attrName>
                                        </p:attrNameLst>
                                      </p:cBhvr>
                                      <p:to>
                                        <p:strVal val="visible"/>
                                      </p:to>
                                    </p:set>
                                    <p:anim calcmode="lin" valueType="num">
                                      <p:cBhvr additive="base">
                                        <p:cTn id="25" dur="500" fill="hold"/>
                                        <p:tgtEl>
                                          <p:spTgt spid="82">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2">
                                            <p:txEl>
                                              <p:pRg st="3" end="3"/>
                                            </p:txEl>
                                          </p:spTgt>
                                        </p:tgtEl>
                                        <p:attrNameLst>
                                          <p:attrName>style.visibility</p:attrName>
                                        </p:attrNameLst>
                                      </p:cBhvr>
                                      <p:to>
                                        <p:strVal val="visible"/>
                                      </p:to>
                                    </p:set>
                                    <p:anim calcmode="lin" valueType="num">
                                      <p:cBhvr additive="base">
                                        <p:cTn id="31" dur="500" fill="hold"/>
                                        <p:tgtEl>
                                          <p:spTgt spid="82">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2">
                                            <p:txEl>
                                              <p:pRg st="4" end="4"/>
                                            </p:txEl>
                                          </p:spTgt>
                                        </p:tgtEl>
                                        <p:attrNameLst>
                                          <p:attrName>style.visibility</p:attrName>
                                        </p:attrNameLst>
                                      </p:cBhvr>
                                      <p:to>
                                        <p:strVal val="visible"/>
                                      </p:to>
                                    </p:set>
                                    <p:anim calcmode="lin" valueType="num">
                                      <p:cBhvr additive="base">
                                        <p:cTn id="37" dur="500" fill="hold"/>
                                        <p:tgtEl>
                                          <p:spTgt spid="82">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2">
                                            <p:txEl>
                                              <p:pRg st="5" end="5"/>
                                            </p:txEl>
                                          </p:spTgt>
                                        </p:tgtEl>
                                        <p:attrNameLst>
                                          <p:attrName>style.visibility</p:attrName>
                                        </p:attrNameLst>
                                      </p:cBhvr>
                                      <p:to>
                                        <p:strVal val="visible"/>
                                      </p:to>
                                    </p:set>
                                    <p:anim calcmode="lin" valueType="num">
                                      <p:cBhvr additive="base">
                                        <p:cTn id="43" dur="500" fill="hold"/>
                                        <p:tgtEl>
                                          <p:spTgt spid="82">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 grpId="0" animBg="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等腰三角形 2"/>
          <p:cNvSpPr/>
          <p:nvPr/>
        </p:nvSpPr>
        <p:spPr>
          <a:xfrm rot="5400000">
            <a:off x="1494447" y="1813097"/>
            <a:ext cx="1407667" cy="121350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4" name="等腰三角形 3"/>
          <p:cNvSpPr/>
          <p:nvPr/>
        </p:nvSpPr>
        <p:spPr>
          <a:xfrm rot="5400000">
            <a:off x="773456" y="2706629"/>
            <a:ext cx="2182064" cy="1881089"/>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5" name="等腰三角形 4"/>
          <p:cNvSpPr/>
          <p:nvPr/>
        </p:nvSpPr>
        <p:spPr>
          <a:xfrm rot="5400000">
            <a:off x="666283" y="1782336"/>
            <a:ext cx="573627" cy="494506"/>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6" name="等腰三角形 5"/>
          <p:cNvSpPr/>
          <p:nvPr/>
        </p:nvSpPr>
        <p:spPr>
          <a:xfrm rot="5400000">
            <a:off x="25871" y="2463810"/>
            <a:ext cx="1757001" cy="151465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7" name="等腰三角形 6"/>
          <p:cNvSpPr/>
          <p:nvPr/>
        </p:nvSpPr>
        <p:spPr>
          <a:xfrm rot="5400000">
            <a:off x="362468" y="1138348"/>
            <a:ext cx="784253" cy="67608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8" name="等腰三角形 7"/>
          <p:cNvSpPr/>
          <p:nvPr/>
        </p:nvSpPr>
        <p:spPr>
          <a:xfrm rot="5400000">
            <a:off x="-123297" y="1431595"/>
            <a:ext cx="1787853" cy="15412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9" name="等腰三角形 8"/>
          <p:cNvSpPr/>
          <p:nvPr/>
        </p:nvSpPr>
        <p:spPr>
          <a:xfrm rot="5400000">
            <a:off x="-41147" y="2161417"/>
            <a:ext cx="596655" cy="514358"/>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0" name="等腰三角形 9"/>
          <p:cNvSpPr/>
          <p:nvPr/>
        </p:nvSpPr>
        <p:spPr>
          <a:xfrm rot="5400000">
            <a:off x="-23743" y="3701877"/>
            <a:ext cx="344288" cy="29680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1" name="等腰三角形 10"/>
          <p:cNvSpPr/>
          <p:nvPr/>
        </p:nvSpPr>
        <p:spPr>
          <a:xfrm rot="5400000">
            <a:off x="-53181" y="4192203"/>
            <a:ext cx="771113" cy="6647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2" name="等腰三角形 11"/>
          <p:cNvSpPr/>
          <p:nvPr/>
        </p:nvSpPr>
        <p:spPr>
          <a:xfrm rot="5400000">
            <a:off x="629528" y="3607050"/>
            <a:ext cx="1023944" cy="88271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3" name="等腰三角形 12"/>
          <p:cNvSpPr/>
          <p:nvPr/>
        </p:nvSpPr>
        <p:spPr>
          <a:xfrm rot="5400000">
            <a:off x="2139381" y="2583988"/>
            <a:ext cx="1023944" cy="88271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8" name="等腰三角形 17"/>
          <p:cNvSpPr/>
          <p:nvPr/>
        </p:nvSpPr>
        <p:spPr>
          <a:xfrm rot="16200000" flipH="1">
            <a:off x="9289883" y="1825797"/>
            <a:ext cx="1407667" cy="121350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9" name="等腰三角形 18"/>
          <p:cNvSpPr/>
          <p:nvPr/>
        </p:nvSpPr>
        <p:spPr>
          <a:xfrm rot="16200000" flipH="1">
            <a:off x="9236477" y="2706629"/>
            <a:ext cx="2182064" cy="1881089"/>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0" name="等腰三角形 19"/>
          <p:cNvSpPr/>
          <p:nvPr/>
        </p:nvSpPr>
        <p:spPr>
          <a:xfrm rot="16200000" flipH="1">
            <a:off x="10952087" y="1782336"/>
            <a:ext cx="573627" cy="494506"/>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1" name="等腰三角形 20"/>
          <p:cNvSpPr/>
          <p:nvPr/>
        </p:nvSpPr>
        <p:spPr>
          <a:xfrm rot="16200000" flipH="1">
            <a:off x="10409125" y="2463810"/>
            <a:ext cx="1757001" cy="151465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2" name="等腰三角形 21"/>
          <p:cNvSpPr/>
          <p:nvPr/>
        </p:nvSpPr>
        <p:spPr>
          <a:xfrm rot="16200000" flipH="1">
            <a:off x="11045276" y="1138348"/>
            <a:ext cx="784253" cy="67608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3" name="等腰三角形 22"/>
          <p:cNvSpPr/>
          <p:nvPr/>
        </p:nvSpPr>
        <p:spPr>
          <a:xfrm rot="16200000" flipH="1">
            <a:off x="10527441" y="1431595"/>
            <a:ext cx="1787853" cy="15412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4" name="等腰三角形 23"/>
          <p:cNvSpPr/>
          <p:nvPr/>
        </p:nvSpPr>
        <p:spPr>
          <a:xfrm rot="16200000" flipH="1">
            <a:off x="11636489" y="2161417"/>
            <a:ext cx="596655" cy="514358"/>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5" name="等腰三角形 24"/>
          <p:cNvSpPr/>
          <p:nvPr/>
        </p:nvSpPr>
        <p:spPr>
          <a:xfrm rot="16200000" flipH="1">
            <a:off x="11871452" y="3701877"/>
            <a:ext cx="344288" cy="29680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6" name="等腰三角形 25"/>
          <p:cNvSpPr/>
          <p:nvPr/>
        </p:nvSpPr>
        <p:spPr>
          <a:xfrm rot="16200000" flipH="1">
            <a:off x="11474065" y="4192203"/>
            <a:ext cx="771113" cy="6647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7" name="等腰三角形 26"/>
          <p:cNvSpPr/>
          <p:nvPr/>
        </p:nvSpPr>
        <p:spPr>
          <a:xfrm rot="16200000" flipH="1">
            <a:off x="10538525" y="3607050"/>
            <a:ext cx="1023944" cy="88271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8" name="等腰三角形 27"/>
          <p:cNvSpPr/>
          <p:nvPr/>
        </p:nvSpPr>
        <p:spPr>
          <a:xfrm rot="16200000" flipH="1">
            <a:off x="9028672" y="2596688"/>
            <a:ext cx="1023944" cy="88271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29" name="任意多边形: 形状 128"/>
          <p:cNvSpPr/>
          <p:nvPr/>
        </p:nvSpPr>
        <p:spPr>
          <a:xfrm>
            <a:off x="-1" y="6034420"/>
            <a:ext cx="12177077" cy="1156129"/>
          </a:xfrm>
          <a:custGeom>
            <a:avLst/>
            <a:gdLst>
              <a:gd name="connsiteX0" fmla="*/ 1026217 w 12177077"/>
              <a:gd name="connsiteY0" fmla="*/ 74 h 1156129"/>
              <a:gd name="connsiteX1" fmla="*/ 2365830 w 12177077"/>
              <a:gd name="connsiteY1" fmla="*/ 310327 h 1156129"/>
              <a:gd name="connsiteX2" fmla="*/ 3410858 w 12177077"/>
              <a:gd name="connsiteY2" fmla="*/ 63584 h 1156129"/>
              <a:gd name="connsiteX3" fmla="*/ 4876803 w 12177077"/>
              <a:gd name="connsiteY3" fmla="*/ 353870 h 1156129"/>
              <a:gd name="connsiteX4" fmla="*/ 6487887 w 12177077"/>
              <a:gd name="connsiteY4" fmla="*/ 34555 h 1156129"/>
              <a:gd name="connsiteX5" fmla="*/ 7765144 w 12177077"/>
              <a:gd name="connsiteY5" fmla="*/ 397412 h 1156129"/>
              <a:gd name="connsiteX6" fmla="*/ 9158515 w 12177077"/>
              <a:gd name="connsiteY6" fmla="*/ 49070 h 1156129"/>
              <a:gd name="connsiteX7" fmla="*/ 10566401 w 12177077"/>
              <a:gd name="connsiteY7" fmla="*/ 411927 h 1156129"/>
              <a:gd name="connsiteX8" fmla="*/ 11771087 w 12177077"/>
              <a:gd name="connsiteY8" fmla="*/ 78098 h 1156129"/>
              <a:gd name="connsiteX9" fmla="*/ 12079062 w 12177077"/>
              <a:gd name="connsiteY9" fmla="*/ 93974 h 1156129"/>
              <a:gd name="connsiteX10" fmla="*/ 12177077 w 12177077"/>
              <a:gd name="connsiteY10" fmla="*/ 108563 h 1156129"/>
              <a:gd name="connsiteX11" fmla="*/ 12177077 w 12177077"/>
              <a:gd name="connsiteY11" fmla="*/ 1156129 h 1156129"/>
              <a:gd name="connsiteX12" fmla="*/ 0 w 12177077"/>
              <a:gd name="connsiteY12" fmla="*/ 1156129 h 1156129"/>
              <a:gd name="connsiteX13" fmla="*/ 0 w 12177077"/>
              <a:gd name="connsiteY13" fmla="*/ 288586 h 1156129"/>
              <a:gd name="connsiteX14" fmla="*/ 237162 w 12177077"/>
              <a:gd name="connsiteY14" fmla="*/ 194496 h 1156129"/>
              <a:gd name="connsiteX15" fmla="*/ 928915 w 12177077"/>
              <a:gd name="connsiteY15" fmla="*/ 5527 h 1156129"/>
              <a:gd name="connsiteX16" fmla="*/ 1026217 w 12177077"/>
              <a:gd name="connsiteY16" fmla="*/ 74 h 11561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177077" h="1156129">
                <a:moveTo>
                  <a:pt x="1026217" y="74"/>
                </a:moveTo>
                <a:cubicBezTo>
                  <a:pt x="1511556" y="-5472"/>
                  <a:pt x="1978027" y="301256"/>
                  <a:pt x="2365830" y="310327"/>
                </a:cubicBezTo>
                <a:cubicBezTo>
                  <a:pt x="2779487" y="320003"/>
                  <a:pt x="2992363" y="56327"/>
                  <a:pt x="3410858" y="63584"/>
                </a:cubicBezTo>
                <a:cubicBezTo>
                  <a:pt x="3829353" y="70841"/>
                  <a:pt x="4363965" y="358708"/>
                  <a:pt x="4876803" y="353870"/>
                </a:cubicBezTo>
                <a:cubicBezTo>
                  <a:pt x="5389639" y="349032"/>
                  <a:pt x="6006497" y="27298"/>
                  <a:pt x="6487887" y="34555"/>
                </a:cubicBezTo>
                <a:cubicBezTo>
                  <a:pt x="6969277" y="41812"/>
                  <a:pt x="7320039" y="394993"/>
                  <a:pt x="7765144" y="397412"/>
                </a:cubicBezTo>
                <a:cubicBezTo>
                  <a:pt x="8210249" y="399831"/>
                  <a:pt x="8691639" y="46651"/>
                  <a:pt x="9158515" y="49070"/>
                </a:cubicBezTo>
                <a:cubicBezTo>
                  <a:pt x="9625391" y="51489"/>
                  <a:pt x="10130972" y="407089"/>
                  <a:pt x="10566401" y="411927"/>
                </a:cubicBezTo>
                <a:cubicBezTo>
                  <a:pt x="11001830" y="416765"/>
                  <a:pt x="11384039" y="87774"/>
                  <a:pt x="11771087" y="78098"/>
                </a:cubicBezTo>
                <a:cubicBezTo>
                  <a:pt x="11867849" y="75679"/>
                  <a:pt x="11972775" y="81425"/>
                  <a:pt x="12079062" y="93974"/>
                </a:cubicBezTo>
                <a:lnTo>
                  <a:pt x="12177077" y="108563"/>
                </a:lnTo>
                <a:lnTo>
                  <a:pt x="12177077" y="1156129"/>
                </a:lnTo>
                <a:lnTo>
                  <a:pt x="0" y="1156129"/>
                </a:lnTo>
                <a:lnTo>
                  <a:pt x="0" y="288586"/>
                </a:lnTo>
                <a:lnTo>
                  <a:pt x="237162" y="194496"/>
                </a:lnTo>
                <a:cubicBezTo>
                  <a:pt x="485436" y="101231"/>
                  <a:pt x="733880" y="25484"/>
                  <a:pt x="928915" y="5527"/>
                </a:cubicBezTo>
                <a:cubicBezTo>
                  <a:pt x="961421" y="2201"/>
                  <a:pt x="993861" y="444"/>
                  <a:pt x="1026217" y="74"/>
                </a:cubicBezTo>
                <a:close/>
              </a:path>
            </a:pathLst>
          </a:custGeom>
          <a:gradFill flip="none" rotWithShape="1">
            <a:gsLst>
              <a:gs pos="0">
                <a:srgbClr val="5AD9FC">
                  <a:alpha val="0"/>
                </a:srgbClr>
              </a:gs>
              <a:gs pos="100000">
                <a:srgbClr val="0361D3">
                  <a:alpha val="34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rgbClr val="FFFFFF"/>
              </a:solidFill>
              <a:latin typeface="Arial" panose="020B0604020202020204"/>
              <a:ea typeface="微软雅黑" panose="020B0503020204020204" pitchFamily="34" charset="-122"/>
            </a:endParaRPr>
          </a:p>
        </p:txBody>
      </p:sp>
      <p:sp>
        <p:nvSpPr>
          <p:cNvPr id="130" name="任意多边形: 形状 129"/>
          <p:cNvSpPr/>
          <p:nvPr/>
        </p:nvSpPr>
        <p:spPr>
          <a:xfrm>
            <a:off x="-1" y="6150818"/>
            <a:ext cx="12177077" cy="1156129"/>
          </a:xfrm>
          <a:custGeom>
            <a:avLst/>
            <a:gdLst>
              <a:gd name="connsiteX0" fmla="*/ 1026217 w 12177077"/>
              <a:gd name="connsiteY0" fmla="*/ 74 h 1156129"/>
              <a:gd name="connsiteX1" fmla="*/ 2365830 w 12177077"/>
              <a:gd name="connsiteY1" fmla="*/ 310327 h 1156129"/>
              <a:gd name="connsiteX2" fmla="*/ 3410858 w 12177077"/>
              <a:gd name="connsiteY2" fmla="*/ 63584 h 1156129"/>
              <a:gd name="connsiteX3" fmla="*/ 4876803 w 12177077"/>
              <a:gd name="connsiteY3" fmla="*/ 353870 h 1156129"/>
              <a:gd name="connsiteX4" fmla="*/ 6487887 w 12177077"/>
              <a:gd name="connsiteY4" fmla="*/ 34555 h 1156129"/>
              <a:gd name="connsiteX5" fmla="*/ 7765144 w 12177077"/>
              <a:gd name="connsiteY5" fmla="*/ 397412 h 1156129"/>
              <a:gd name="connsiteX6" fmla="*/ 9158515 w 12177077"/>
              <a:gd name="connsiteY6" fmla="*/ 49070 h 1156129"/>
              <a:gd name="connsiteX7" fmla="*/ 10566401 w 12177077"/>
              <a:gd name="connsiteY7" fmla="*/ 411927 h 1156129"/>
              <a:gd name="connsiteX8" fmla="*/ 11771087 w 12177077"/>
              <a:gd name="connsiteY8" fmla="*/ 78098 h 1156129"/>
              <a:gd name="connsiteX9" fmla="*/ 12079062 w 12177077"/>
              <a:gd name="connsiteY9" fmla="*/ 93974 h 1156129"/>
              <a:gd name="connsiteX10" fmla="*/ 12177077 w 12177077"/>
              <a:gd name="connsiteY10" fmla="*/ 108563 h 1156129"/>
              <a:gd name="connsiteX11" fmla="*/ 12177077 w 12177077"/>
              <a:gd name="connsiteY11" fmla="*/ 1156129 h 1156129"/>
              <a:gd name="connsiteX12" fmla="*/ 0 w 12177077"/>
              <a:gd name="connsiteY12" fmla="*/ 1156129 h 1156129"/>
              <a:gd name="connsiteX13" fmla="*/ 0 w 12177077"/>
              <a:gd name="connsiteY13" fmla="*/ 288586 h 1156129"/>
              <a:gd name="connsiteX14" fmla="*/ 237162 w 12177077"/>
              <a:gd name="connsiteY14" fmla="*/ 194496 h 1156129"/>
              <a:gd name="connsiteX15" fmla="*/ 928915 w 12177077"/>
              <a:gd name="connsiteY15" fmla="*/ 5527 h 1156129"/>
              <a:gd name="connsiteX16" fmla="*/ 1026217 w 12177077"/>
              <a:gd name="connsiteY16" fmla="*/ 74 h 11561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177077" h="1156129">
                <a:moveTo>
                  <a:pt x="1026217" y="74"/>
                </a:moveTo>
                <a:cubicBezTo>
                  <a:pt x="1511556" y="-5472"/>
                  <a:pt x="1978027" y="301256"/>
                  <a:pt x="2365830" y="310327"/>
                </a:cubicBezTo>
                <a:cubicBezTo>
                  <a:pt x="2779487" y="320003"/>
                  <a:pt x="2992363" y="56327"/>
                  <a:pt x="3410858" y="63584"/>
                </a:cubicBezTo>
                <a:cubicBezTo>
                  <a:pt x="3829353" y="70841"/>
                  <a:pt x="4363965" y="358708"/>
                  <a:pt x="4876803" y="353870"/>
                </a:cubicBezTo>
                <a:cubicBezTo>
                  <a:pt x="5389639" y="349032"/>
                  <a:pt x="6006497" y="27298"/>
                  <a:pt x="6487887" y="34555"/>
                </a:cubicBezTo>
                <a:cubicBezTo>
                  <a:pt x="6969277" y="41812"/>
                  <a:pt x="7320039" y="394993"/>
                  <a:pt x="7765144" y="397412"/>
                </a:cubicBezTo>
                <a:cubicBezTo>
                  <a:pt x="8210249" y="399831"/>
                  <a:pt x="8691639" y="46651"/>
                  <a:pt x="9158515" y="49070"/>
                </a:cubicBezTo>
                <a:cubicBezTo>
                  <a:pt x="9625391" y="51489"/>
                  <a:pt x="10130972" y="407089"/>
                  <a:pt x="10566401" y="411927"/>
                </a:cubicBezTo>
                <a:cubicBezTo>
                  <a:pt x="11001830" y="416765"/>
                  <a:pt x="11384039" y="87774"/>
                  <a:pt x="11771087" y="78098"/>
                </a:cubicBezTo>
                <a:cubicBezTo>
                  <a:pt x="11867849" y="75679"/>
                  <a:pt x="11972775" y="81425"/>
                  <a:pt x="12079062" y="93974"/>
                </a:cubicBezTo>
                <a:lnTo>
                  <a:pt x="12177077" y="108563"/>
                </a:lnTo>
                <a:lnTo>
                  <a:pt x="12177077" y="1156129"/>
                </a:lnTo>
                <a:lnTo>
                  <a:pt x="0" y="1156129"/>
                </a:lnTo>
                <a:lnTo>
                  <a:pt x="0" y="288586"/>
                </a:lnTo>
                <a:lnTo>
                  <a:pt x="237162" y="194496"/>
                </a:lnTo>
                <a:cubicBezTo>
                  <a:pt x="485436" y="101231"/>
                  <a:pt x="733880" y="25484"/>
                  <a:pt x="928915" y="5527"/>
                </a:cubicBezTo>
                <a:cubicBezTo>
                  <a:pt x="961421" y="2201"/>
                  <a:pt x="993861" y="444"/>
                  <a:pt x="1026217" y="74"/>
                </a:cubicBezTo>
                <a:close/>
              </a:path>
            </a:pathLst>
          </a:custGeom>
          <a:gradFill flip="none" rotWithShape="1">
            <a:gsLst>
              <a:gs pos="0">
                <a:srgbClr val="5AD9FC">
                  <a:alpha val="0"/>
                </a:srgbClr>
              </a:gs>
              <a:gs pos="100000">
                <a:srgbClr val="0361D3">
                  <a:alpha val="34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rgbClr val="FFFFFF"/>
              </a:solidFill>
              <a:latin typeface="Arial" panose="020B0604020202020204"/>
              <a:ea typeface="微软雅黑" panose="020B0503020204020204" pitchFamily="34" charset="-122"/>
            </a:endParaRPr>
          </a:p>
        </p:txBody>
      </p:sp>
      <p:sp>
        <p:nvSpPr>
          <p:cNvPr id="131" name="任意多边形: 形状 130"/>
          <p:cNvSpPr/>
          <p:nvPr/>
        </p:nvSpPr>
        <p:spPr>
          <a:xfrm>
            <a:off x="-1" y="6267440"/>
            <a:ext cx="12177077" cy="1156129"/>
          </a:xfrm>
          <a:custGeom>
            <a:avLst/>
            <a:gdLst>
              <a:gd name="connsiteX0" fmla="*/ 1026217 w 12177077"/>
              <a:gd name="connsiteY0" fmla="*/ 74 h 1156129"/>
              <a:gd name="connsiteX1" fmla="*/ 2365830 w 12177077"/>
              <a:gd name="connsiteY1" fmla="*/ 310327 h 1156129"/>
              <a:gd name="connsiteX2" fmla="*/ 3410858 w 12177077"/>
              <a:gd name="connsiteY2" fmla="*/ 63584 h 1156129"/>
              <a:gd name="connsiteX3" fmla="*/ 4876803 w 12177077"/>
              <a:gd name="connsiteY3" fmla="*/ 353870 h 1156129"/>
              <a:gd name="connsiteX4" fmla="*/ 6487887 w 12177077"/>
              <a:gd name="connsiteY4" fmla="*/ 34555 h 1156129"/>
              <a:gd name="connsiteX5" fmla="*/ 7765144 w 12177077"/>
              <a:gd name="connsiteY5" fmla="*/ 397412 h 1156129"/>
              <a:gd name="connsiteX6" fmla="*/ 9158515 w 12177077"/>
              <a:gd name="connsiteY6" fmla="*/ 49070 h 1156129"/>
              <a:gd name="connsiteX7" fmla="*/ 10566401 w 12177077"/>
              <a:gd name="connsiteY7" fmla="*/ 411927 h 1156129"/>
              <a:gd name="connsiteX8" fmla="*/ 11771087 w 12177077"/>
              <a:gd name="connsiteY8" fmla="*/ 78098 h 1156129"/>
              <a:gd name="connsiteX9" fmla="*/ 12079062 w 12177077"/>
              <a:gd name="connsiteY9" fmla="*/ 93974 h 1156129"/>
              <a:gd name="connsiteX10" fmla="*/ 12177077 w 12177077"/>
              <a:gd name="connsiteY10" fmla="*/ 108563 h 1156129"/>
              <a:gd name="connsiteX11" fmla="*/ 12177077 w 12177077"/>
              <a:gd name="connsiteY11" fmla="*/ 1156129 h 1156129"/>
              <a:gd name="connsiteX12" fmla="*/ 0 w 12177077"/>
              <a:gd name="connsiteY12" fmla="*/ 1156129 h 1156129"/>
              <a:gd name="connsiteX13" fmla="*/ 0 w 12177077"/>
              <a:gd name="connsiteY13" fmla="*/ 288586 h 1156129"/>
              <a:gd name="connsiteX14" fmla="*/ 237162 w 12177077"/>
              <a:gd name="connsiteY14" fmla="*/ 194496 h 1156129"/>
              <a:gd name="connsiteX15" fmla="*/ 928915 w 12177077"/>
              <a:gd name="connsiteY15" fmla="*/ 5527 h 1156129"/>
              <a:gd name="connsiteX16" fmla="*/ 1026217 w 12177077"/>
              <a:gd name="connsiteY16" fmla="*/ 74 h 11561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177077" h="1156129">
                <a:moveTo>
                  <a:pt x="1026217" y="74"/>
                </a:moveTo>
                <a:cubicBezTo>
                  <a:pt x="1511556" y="-5472"/>
                  <a:pt x="1978027" y="301256"/>
                  <a:pt x="2365830" y="310327"/>
                </a:cubicBezTo>
                <a:cubicBezTo>
                  <a:pt x="2779487" y="320003"/>
                  <a:pt x="2992363" y="56327"/>
                  <a:pt x="3410858" y="63584"/>
                </a:cubicBezTo>
                <a:cubicBezTo>
                  <a:pt x="3829353" y="70841"/>
                  <a:pt x="4363965" y="358708"/>
                  <a:pt x="4876803" y="353870"/>
                </a:cubicBezTo>
                <a:cubicBezTo>
                  <a:pt x="5389639" y="349032"/>
                  <a:pt x="6006497" y="27298"/>
                  <a:pt x="6487887" y="34555"/>
                </a:cubicBezTo>
                <a:cubicBezTo>
                  <a:pt x="6969277" y="41812"/>
                  <a:pt x="7320039" y="394993"/>
                  <a:pt x="7765144" y="397412"/>
                </a:cubicBezTo>
                <a:cubicBezTo>
                  <a:pt x="8210249" y="399831"/>
                  <a:pt x="8691639" y="46651"/>
                  <a:pt x="9158515" y="49070"/>
                </a:cubicBezTo>
                <a:cubicBezTo>
                  <a:pt x="9625391" y="51489"/>
                  <a:pt x="10130972" y="407089"/>
                  <a:pt x="10566401" y="411927"/>
                </a:cubicBezTo>
                <a:cubicBezTo>
                  <a:pt x="11001830" y="416765"/>
                  <a:pt x="11384039" y="87774"/>
                  <a:pt x="11771087" y="78098"/>
                </a:cubicBezTo>
                <a:cubicBezTo>
                  <a:pt x="11867849" y="75679"/>
                  <a:pt x="11972775" y="81425"/>
                  <a:pt x="12079062" y="93974"/>
                </a:cubicBezTo>
                <a:lnTo>
                  <a:pt x="12177077" y="108563"/>
                </a:lnTo>
                <a:lnTo>
                  <a:pt x="12177077" y="1156129"/>
                </a:lnTo>
                <a:lnTo>
                  <a:pt x="0" y="1156129"/>
                </a:lnTo>
                <a:lnTo>
                  <a:pt x="0" y="288586"/>
                </a:lnTo>
                <a:lnTo>
                  <a:pt x="237162" y="194496"/>
                </a:lnTo>
                <a:cubicBezTo>
                  <a:pt x="485436" y="101231"/>
                  <a:pt x="733880" y="25484"/>
                  <a:pt x="928915" y="5527"/>
                </a:cubicBezTo>
                <a:cubicBezTo>
                  <a:pt x="961421" y="2201"/>
                  <a:pt x="993861" y="444"/>
                  <a:pt x="1026217" y="74"/>
                </a:cubicBezTo>
                <a:close/>
              </a:path>
            </a:pathLst>
          </a:custGeom>
          <a:gradFill flip="none" rotWithShape="1">
            <a:gsLst>
              <a:gs pos="0">
                <a:srgbClr val="5AD9FC">
                  <a:alpha val="0"/>
                </a:srgbClr>
              </a:gs>
              <a:gs pos="100000">
                <a:srgbClr val="0361D3">
                  <a:alpha val="34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dirty="0">
              <a:solidFill>
                <a:srgbClr val="FFFFFF"/>
              </a:solidFill>
              <a:latin typeface="Arial" panose="020B0604020202020204"/>
              <a:ea typeface="微软雅黑" panose="020B0503020204020204" pitchFamily="34" charset="-122"/>
            </a:endParaRPr>
          </a:p>
        </p:txBody>
      </p:sp>
      <p:cxnSp>
        <p:nvCxnSpPr>
          <p:cNvPr id="133" name="直接连接符 132"/>
          <p:cNvCxnSpPr/>
          <p:nvPr/>
        </p:nvCxnSpPr>
        <p:spPr>
          <a:xfrm flipH="1">
            <a:off x="4977593" y="483512"/>
            <a:ext cx="982902" cy="982902"/>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34" name="直接连接符 133"/>
          <p:cNvCxnSpPr/>
          <p:nvPr/>
        </p:nvCxnSpPr>
        <p:spPr>
          <a:xfrm flipH="1">
            <a:off x="6303590" y="622817"/>
            <a:ext cx="1221056" cy="1221056"/>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35" name="直接连接符 134"/>
          <p:cNvCxnSpPr/>
          <p:nvPr/>
        </p:nvCxnSpPr>
        <p:spPr>
          <a:xfrm flipH="1">
            <a:off x="9427163" y="183672"/>
            <a:ext cx="982902" cy="982902"/>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36" name="直接连接符 135"/>
          <p:cNvCxnSpPr/>
          <p:nvPr/>
        </p:nvCxnSpPr>
        <p:spPr>
          <a:xfrm flipH="1">
            <a:off x="8321990" y="866509"/>
            <a:ext cx="415877" cy="415877"/>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37" name="直接连接符 136"/>
          <p:cNvCxnSpPr/>
          <p:nvPr/>
        </p:nvCxnSpPr>
        <p:spPr>
          <a:xfrm flipH="1">
            <a:off x="2989748" y="1074447"/>
            <a:ext cx="700873" cy="700873"/>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38" name="直接连接符 137"/>
          <p:cNvCxnSpPr/>
          <p:nvPr/>
        </p:nvCxnSpPr>
        <p:spPr>
          <a:xfrm flipH="1">
            <a:off x="3524081" y="4300767"/>
            <a:ext cx="680060" cy="680060"/>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39" name="直接连接符 138"/>
          <p:cNvCxnSpPr/>
          <p:nvPr/>
        </p:nvCxnSpPr>
        <p:spPr>
          <a:xfrm flipH="1">
            <a:off x="5720118" y="3777520"/>
            <a:ext cx="982902" cy="982902"/>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40" name="直接连接符 139"/>
          <p:cNvCxnSpPr/>
          <p:nvPr/>
        </p:nvCxnSpPr>
        <p:spPr>
          <a:xfrm flipH="1">
            <a:off x="7384314" y="3689349"/>
            <a:ext cx="603542" cy="603542"/>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46" name="直接连接符 145"/>
          <p:cNvCxnSpPr/>
          <p:nvPr/>
        </p:nvCxnSpPr>
        <p:spPr>
          <a:xfrm flipH="1">
            <a:off x="9427163" y="4524722"/>
            <a:ext cx="612884" cy="612884"/>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grpSp>
        <p:nvGrpSpPr>
          <p:cNvPr id="62" name="组合 61"/>
          <p:cNvGrpSpPr/>
          <p:nvPr/>
        </p:nvGrpSpPr>
        <p:grpSpPr>
          <a:xfrm>
            <a:off x="3981241" y="1728753"/>
            <a:ext cx="342776" cy="342776"/>
            <a:chOff x="3300742" y="531547"/>
            <a:chExt cx="878349" cy="878349"/>
          </a:xfrm>
        </p:grpSpPr>
        <p:sp>
          <p:nvSpPr>
            <p:cNvPr id="63" name="椭圆 62"/>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4" name="椭圆 63"/>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5" name="椭圆 64"/>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02" name="组合 101"/>
          <p:cNvGrpSpPr/>
          <p:nvPr/>
        </p:nvGrpSpPr>
        <p:grpSpPr>
          <a:xfrm>
            <a:off x="4689619" y="1704581"/>
            <a:ext cx="342776" cy="342776"/>
            <a:chOff x="3300742" y="531547"/>
            <a:chExt cx="878349" cy="878349"/>
          </a:xfrm>
        </p:grpSpPr>
        <p:sp>
          <p:nvSpPr>
            <p:cNvPr id="103" name="椭圆 102"/>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4" name="椭圆 103"/>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5" name="椭圆 104"/>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8" name="组合 57"/>
          <p:cNvGrpSpPr/>
          <p:nvPr/>
        </p:nvGrpSpPr>
        <p:grpSpPr>
          <a:xfrm>
            <a:off x="7526079" y="1853106"/>
            <a:ext cx="342776" cy="342776"/>
            <a:chOff x="3300742" y="531547"/>
            <a:chExt cx="878349" cy="878349"/>
          </a:xfrm>
        </p:grpSpPr>
        <p:sp>
          <p:nvSpPr>
            <p:cNvPr id="59" name="椭圆 58"/>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椭圆 59"/>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1" name="椭圆 60"/>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06" name="组合 105"/>
          <p:cNvGrpSpPr/>
          <p:nvPr/>
        </p:nvGrpSpPr>
        <p:grpSpPr>
          <a:xfrm>
            <a:off x="6972917" y="1947227"/>
            <a:ext cx="342776" cy="342776"/>
            <a:chOff x="3300742" y="531547"/>
            <a:chExt cx="878349" cy="878349"/>
          </a:xfrm>
        </p:grpSpPr>
        <p:sp>
          <p:nvSpPr>
            <p:cNvPr id="107" name="椭圆 106"/>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8" name="椭圆 107"/>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9" name="椭圆 108"/>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10" name="组合 109"/>
          <p:cNvGrpSpPr/>
          <p:nvPr/>
        </p:nvGrpSpPr>
        <p:grpSpPr>
          <a:xfrm>
            <a:off x="5677994" y="2120268"/>
            <a:ext cx="342776" cy="342776"/>
            <a:chOff x="3300742" y="531547"/>
            <a:chExt cx="878349" cy="878349"/>
          </a:xfrm>
        </p:grpSpPr>
        <p:sp>
          <p:nvSpPr>
            <p:cNvPr id="111" name="椭圆 110"/>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2" name="椭圆 111"/>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3" name="椭圆 112"/>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66" name="组合 65"/>
          <p:cNvGrpSpPr/>
          <p:nvPr/>
        </p:nvGrpSpPr>
        <p:grpSpPr>
          <a:xfrm>
            <a:off x="6472690" y="1761018"/>
            <a:ext cx="342776" cy="342776"/>
            <a:chOff x="3300742" y="531547"/>
            <a:chExt cx="878349" cy="878349"/>
          </a:xfrm>
        </p:grpSpPr>
        <p:sp>
          <p:nvSpPr>
            <p:cNvPr id="67" name="椭圆 66"/>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8" name="椭圆 67"/>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9" name="椭圆 68"/>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70" name="组合 69"/>
          <p:cNvGrpSpPr/>
          <p:nvPr/>
        </p:nvGrpSpPr>
        <p:grpSpPr>
          <a:xfrm>
            <a:off x="8378359" y="1705543"/>
            <a:ext cx="342776" cy="342776"/>
            <a:chOff x="3300742" y="531547"/>
            <a:chExt cx="878349" cy="878349"/>
          </a:xfrm>
        </p:grpSpPr>
        <p:sp>
          <p:nvSpPr>
            <p:cNvPr id="71" name="椭圆 70"/>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 name="椭圆 71"/>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椭圆 72"/>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2050"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29212" y="483512"/>
            <a:ext cx="10916135" cy="5850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mc:AlternateContent xmlns:mc="http://schemas.openxmlformats.org/markup-compatibility/2006">
    <mc:Choice xmlns:p14="http://schemas.microsoft.com/office/powerpoint/2010/main" Requires="p14">
      <p:transition spd="slow" p14:dur="1400" advTm="0">
        <p14:ripple/>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31"/>
                                        </p:tgtEl>
                                        <p:attrNameLst>
                                          <p:attrName>style.visibility</p:attrName>
                                        </p:attrNameLst>
                                      </p:cBhvr>
                                      <p:to>
                                        <p:strVal val="visible"/>
                                      </p:to>
                                    </p:set>
                                    <p:anim calcmode="lin" valueType="num">
                                      <p:cBhvr additive="base">
                                        <p:cTn id="7" dur="500" fill="hold"/>
                                        <p:tgtEl>
                                          <p:spTgt spid="131"/>
                                        </p:tgtEl>
                                        <p:attrNameLst>
                                          <p:attrName>ppt_x</p:attrName>
                                        </p:attrNameLst>
                                      </p:cBhvr>
                                      <p:tavLst>
                                        <p:tav tm="0">
                                          <p:val>
                                            <p:strVal val="#ppt_x"/>
                                          </p:val>
                                        </p:tav>
                                        <p:tav tm="100000">
                                          <p:val>
                                            <p:strVal val="#ppt_x"/>
                                          </p:val>
                                        </p:tav>
                                      </p:tavLst>
                                    </p:anim>
                                    <p:anim calcmode="lin" valueType="num">
                                      <p:cBhvr additive="base">
                                        <p:cTn id="8" dur="500" fill="hold"/>
                                        <p:tgtEl>
                                          <p:spTgt spid="13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30"/>
                                        </p:tgtEl>
                                        <p:attrNameLst>
                                          <p:attrName>style.visibility</p:attrName>
                                        </p:attrNameLst>
                                      </p:cBhvr>
                                      <p:to>
                                        <p:strVal val="visible"/>
                                      </p:to>
                                    </p:set>
                                    <p:anim calcmode="lin" valueType="num">
                                      <p:cBhvr additive="base">
                                        <p:cTn id="11" dur="500" fill="hold"/>
                                        <p:tgtEl>
                                          <p:spTgt spid="130"/>
                                        </p:tgtEl>
                                        <p:attrNameLst>
                                          <p:attrName>ppt_x</p:attrName>
                                        </p:attrNameLst>
                                      </p:cBhvr>
                                      <p:tavLst>
                                        <p:tav tm="0">
                                          <p:val>
                                            <p:strVal val="#ppt_x"/>
                                          </p:val>
                                        </p:tav>
                                        <p:tav tm="100000">
                                          <p:val>
                                            <p:strVal val="#ppt_x"/>
                                          </p:val>
                                        </p:tav>
                                      </p:tavLst>
                                    </p:anim>
                                    <p:anim calcmode="lin" valueType="num">
                                      <p:cBhvr additive="base">
                                        <p:cTn id="12" dur="500" fill="hold"/>
                                        <p:tgtEl>
                                          <p:spTgt spid="130"/>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29"/>
                                        </p:tgtEl>
                                        <p:attrNameLst>
                                          <p:attrName>style.visibility</p:attrName>
                                        </p:attrNameLst>
                                      </p:cBhvr>
                                      <p:to>
                                        <p:strVal val="visible"/>
                                      </p:to>
                                    </p:set>
                                    <p:anim calcmode="lin" valueType="num">
                                      <p:cBhvr additive="base">
                                        <p:cTn id="15" dur="500" fill="hold"/>
                                        <p:tgtEl>
                                          <p:spTgt spid="129"/>
                                        </p:tgtEl>
                                        <p:attrNameLst>
                                          <p:attrName>ppt_x</p:attrName>
                                        </p:attrNameLst>
                                      </p:cBhvr>
                                      <p:tavLst>
                                        <p:tav tm="0">
                                          <p:val>
                                            <p:strVal val="#ppt_x"/>
                                          </p:val>
                                        </p:tav>
                                        <p:tav tm="100000">
                                          <p:val>
                                            <p:strVal val="#ppt_x"/>
                                          </p:val>
                                        </p:tav>
                                      </p:tavLst>
                                    </p:anim>
                                    <p:anim calcmode="lin" valueType="num">
                                      <p:cBhvr additive="base">
                                        <p:cTn id="16" dur="500" fill="hold"/>
                                        <p:tgtEl>
                                          <p:spTgt spid="129"/>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 presetClass="entr" presetSubtype="8" fill="hold" grpId="0" nodeType="afterEffect">
                                  <p:stCondLst>
                                    <p:cond delay="0"/>
                                  </p:stCondLst>
                                  <p:childTnLst>
                                    <p:set>
                                      <p:cBhvr>
                                        <p:cTn id="19" dur="1" fill="hold">
                                          <p:stCondLst>
                                            <p:cond delay="0"/>
                                          </p:stCondLst>
                                        </p:cTn>
                                        <p:tgtEl>
                                          <p:spTgt spid="3"/>
                                        </p:tgtEl>
                                        <p:attrNameLst>
                                          <p:attrName>style.visibility</p:attrName>
                                        </p:attrNameLst>
                                      </p:cBhvr>
                                      <p:to>
                                        <p:strVal val="visible"/>
                                      </p:to>
                                    </p:set>
                                    <p:anim calcmode="lin" valueType="num">
                                      <p:cBhvr additive="base">
                                        <p:cTn id="20" dur="500" fill="hold"/>
                                        <p:tgtEl>
                                          <p:spTgt spid="3"/>
                                        </p:tgtEl>
                                        <p:attrNameLst>
                                          <p:attrName>ppt_x</p:attrName>
                                        </p:attrNameLst>
                                      </p:cBhvr>
                                      <p:tavLst>
                                        <p:tav tm="0">
                                          <p:val>
                                            <p:strVal val="0-#ppt_w/2"/>
                                          </p:val>
                                        </p:tav>
                                        <p:tav tm="100000">
                                          <p:val>
                                            <p:strVal val="#ppt_x"/>
                                          </p:val>
                                        </p:tav>
                                      </p:tavLst>
                                    </p:anim>
                                    <p:anim calcmode="lin" valueType="num">
                                      <p:cBhvr additive="base">
                                        <p:cTn id="21" dur="500" fill="hold"/>
                                        <p:tgtEl>
                                          <p:spTgt spid="3"/>
                                        </p:tgtEl>
                                        <p:attrNameLst>
                                          <p:attrName>ppt_y</p:attrName>
                                        </p:attrNameLst>
                                      </p:cBhvr>
                                      <p:tavLst>
                                        <p:tav tm="0">
                                          <p:val>
                                            <p:strVal val="#ppt_y"/>
                                          </p:val>
                                        </p:tav>
                                        <p:tav tm="100000">
                                          <p:val>
                                            <p:strVal val="#ppt_y"/>
                                          </p:val>
                                        </p:tav>
                                      </p:tavLst>
                                    </p:anim>
                                  </p:childTnLst>
                                </p:cTn>
                              </p:par>
                              <p:par>
                                <p:cTn id="22" presetID="2" presetClass="entr" presetSubtype="8" fill="hold" grpId="0" nodeType="withEffect">
                                  <p:stCondLst>
                                    <p:cond delay="0"/>
                                  </p:stCondLst>
                                  <p:childTnLst>
                                    <p:set>
                                      <p:cBhvr>
                                        <p:cTn id="23" dur="1" fill="hold">
                                          <p:stCondLst>
                                            <p:cond delay="0"/>
                                          </p:stCondLst>
                                        </p:cTn>
                                        <p:tgtEl>
                                          <p:spTgt spid="4"/>
                                        </p:tgtEl>
                                        <p:attrNameLst>
                                          <p:attrName>style.visibility</p:attrName>
                                        </p:attrNameLst>
                                      </p:cBhvr>
                                      <p:to>
                                        <p:strVal val="visible"/>
                                      </p:to>
                                    </p:set>
                                    <p:anim calcmode="lin" valueType="num">
                                      <p:cBhvr additive="base">
                                        <p:cTn id="24" dur="500" fill="hold"/>
                                        <p:tgtEl>
                                          <p:spTgt spid="4"/>
                                        </p:tgtEl>
                                        <p:attrNameLst>
                                          <p:attrName>ppt_x</p:attrName>
                                        </p:attrNameLst>
                                      </p:cBhvr>
                                      <p:tavLst>
                                        <p:tav tm="0">
                                          <p:val>
                                            <p:strVal val="0-#ppt_w/2"/>
                                          </p:val>
                                        </p:tav>
                                        <p:tav tm="100000">
                                          <p:val>
                                            <p:strVal val="#ppt_x"/>
                                          </p:val>
                                        </p:tav>
                                      </p:tavLst>
                                    </p:anim>
                                    <p:anim calcmode="lin" valueType="num">
                                      <p:cBhvr additive="base">
                                        <p:cTn id="25" dur="500" fill="hold"/>
                                        <p:tgtEl>
                                          <p:spTgt spid="4"/>
                                        </p:tgtEl>
                                        <p:attrNameLst>
                                          <p:attrName>ppt_y</p:attrName>
                                        </p:attrNameLst>
                                      </p:cBhvr>
                                      <p:tavLst>
                                        <p:tav tm="0">
                                          <p:val>
                                            <p:strVal val="#ppt_y"/>
                                          </p:val>
                                        </p:tav>
                                        <p:tav tm="100000">
                                          <p:val>
                                            <p:strVal val="#ppt_y"/>
                                          </p:val>
                                        </p:tav>
                                      </p:tavLst>
                                    </p:anim>
                                  </p:childTnLst>
                                </p:cTn>
                              </p:par>
                              <p:par>
                                <p:cTn id="26" presetID="2" presetClass="entr" presetSubtype="8" fill="hold" grpId="0" nodeType="withEffect">
                                  <p:stCondLst>
                                    <p:cond delay="0"/>
                                  </p:stCondLst>
                                  <p:childTnLst>
                                    <p:set>
                                      <p:cBhvr>
                                        <p:cTn id="27" dur="1" fill="hold">
                                          <p:stCondLst>
                                            <p:cond delay="0"/>
                                          </p:stCondLst>
                                        </p:cTn>
                                        <p:tgtEl>
                                          <p:spTgt spid="5"/>
                                        </p:tgtEl>
                                        <p:attrNameLst>
                                          <p:attrName>style.visibility</p:attrName>
                                        </p:attrNameLst>
                                      </p:cBhvr>
                                      <p:to>
                                        <p:strVal val="visible"/>
                                      </p:to>
                                    </p:set>
                                    <p:anim calcmode="lin" valueType="num">
                                      <p:cBhvr additive="base">
                                        <p:cTn id="28" dur="500" fill="hold"/>
                                        <p:tgtEl>
                                          <p:spTgt spid="5"/>
                                        </p:tgtEl>
                                        <p:attrNameLst>
                                          <p:attrName>ppt_x</p:attrName>
                                        </p:attrNameLst>
                                      </p:cBhvr>
                                      <p:tavLst>
                                        <p:tav tm="0">
                                          <p:val>
                                            <p:strVal val="0-#ppt_w/2"/>
                                          </p:val>
                                        </p:tav>
                                        <p:tav tm="100000">
                                          <p:val>
                                            <p:strVal val="#ppt_x"/>
                                          </p:val>
                                        </p:tav>
                                      </p:tavLst>
                                    </p:anim>
                                    <p:anim calcmode="lin" valueType="num">
                                      <p:cBhvr additive="base">
                                        <p:cTn id="29" dur="500" fill="hold"/>
                                        <p:tgtEl>
                                          <p:spTgt spid="5"/>
                                        </p:tgtEl>
                                        <p:attrNameLst>
                                          <p:attrName>ppt_y</p:attrName>
                                        </p:attrNameLst>
                                      </p:cBhvr>
                                      <p:tavLst>
                                        <p:tav tm="0">
                                          <p:val>
                                            <p:strVal val="#ppt_y"/>
                                          </p:val>
                                        </p:tav>
                                        <p:tav tm="100000">
                                          <p:val>
                                            <p:strVal val="#ppt_y"/>
                                          </p:val>
                                        </p:tav>
                                      </p:tavLst>
                                    </p:anim>
                                  </p:childTnLst>
                                </p:cTn>
                              </p:par>
                              <p:par>
                                <p:cTn id="30" presetID="2" presetClass="entr" presetSubtype="8" fill="hold" grpId="0" nodeType="with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additive="base">
                                        <p:cTn id="32" dur="500" fill="hold"/>
                                        <p:tgtEl>
                                          <p:spTgt spid="6"/>
                                        </p:tgtEl>
                                        <p:attrNameLst>
                                          <p:attrName>ppt_x</p:attrName>
                                        </p:attrNameLst>
                                      </p:cBhvr>
                                      <p:tavLst>
                                        <p:tav tm="0">
                                          <p:val>
                                            <p:strVal val="0-#ppt_w/2"/>
                                          </p:val>
                                        </p:tav>
                                        <p:tav tm="100000">
                                          <p:val>
                                            <p:strVal val="#ppt_x"/>
                                          </p:val>
                                        </p:tav>
                                      </p:tavLst>
                                    </p:anim>
                                    <p:anim calcmode="lin" valueType="num">
                                      <p:cBhvr additive="base">
                                        <p:cTn id="33" dur="500" fill="hold"/>
                                        <p:tgtEl>
                                          <p:spTgt spid="6"/>
                                        </p:tgtEl>
                                        <p:attrNameLst>
                                          <p:attrName>ppt_y</p:attrName>
                                        </p:attrNameLst>
                                      </p:cBhvr>
                                      <p:tavLst>
                                        <p:tav tm="0">
                                          <p:val>
                                            <p:strVal val="#ppt_y"/>
                                          </p:val>
                                        </p:tav>
                                        <p:tav tm="100000">
                                          <p:val>
                                            <p:strVal val="#ppt_y"/>
                                          </p:val>
                                        </p:tav>
                                      </p:tavLst>
                                    </p:anim>
                                  </p:childTnLst>
                                </p:cTn>
                              </p:par>
                              <p:par>
                                <p:cTn id="34" presetID="2" presetClass="entr" presetSubtype="8" fill="hold" grpId="0" nodeType="withEffect">
                                  <p:stCondLst>
                                    <p:cond delay="0"/>
                                  </p:stCondLst>
                                  <p:childTnLst>
                                    <p:set>
                                      <p:cBhvr>
                                        <p:cTn id="35" dur="1" fill="hold">
                                          <p:stCondLst>
                                            <p:cond delay="0"/>
                                          </p:stCondLst>
                                        </p:cTn>
                                        <p:tgtEl>
                                          <p:spTgt spid="7"/>
                                        </p:tgtEl>
                                        <p:attrNameLst>
                                          <p:attrName>style.visibility</p:attrName>
                                        </p:attrNameLst>
                                      </p:cBhvr>
                                      <p:to>
                                        <p:strVal val="visible"/>
                                      </p:to>
                                    </p:set>
                                    <p:anim calcmode="lin" valueType="num">
                                      <p:cBhvr additive="base">
                                        <p:cTn id="36" dur="500" fill="hold"/>
                                        <p:tgtEl>
                                          <p:spTgt spid="7"/>
                                        </p:tgtEl>
                                        <p:attrNameLst>
                                          <p:attrName>ppt_x</p:attrName>
                                        </p:attrNameLst>
                                      </p:cBhvr>
                                      <p:tavLst>
                                        <p:tav tm="0">
                                          <p:val>
                                            <p:strVal val="0-#ppt_w/2"/>
                                          </p:val>
                                        </p:tav>
                                        <p:tav tm="100000">
                                          <p:val>
                                            <p:strVal val="#ppt_x"/>
                                          </p:val>
                                        </p:tav>
                                      </p:tavLst>
                                    </p:anim>
                                    <p:anim calcmode="lin" valueType="num">
                                      <p:cBhvr additive="base">
                                        <p:cTn id="37" dur="500" fill="hold"/>
                                        <p:tgtEl>
                                          <p:spTgt spid="7"/>
                                        </p:tgtEl>
                                        <p:attrNameLst>
                                          <p:attrName>ppt_y</p:attrName>
                                        </p:attrNameLst>
                                      </p:cBhvr>
                                      <p:tavLst>
                                        <p:tav tm="0">
                                          <p:val>
                                            <p:strVal val="#ppt_y"/>
                                          </p:val>
                                        </p:tav>
                                        <p:tav tm="100000">
                                          <p:val>
                                            <p:strVal val="#ppt_y"/>
                                          </p:val>
                                        </p:tav>
                                      </p:tavLst>
                                    </p:anim>
                                  </p:childTnLst>
                                </p:cTn>
                              </p:par>
                              <p:par>
                                <p:cTn id="38" presetID="2" presetClass="entr" presetSubtype="8" fill="hold" grpId="0" nodeType="withEffect">
                                  <p:stCondLst>
                                    <p:cond delay="0"/>
                                  </p:stCondLst>
                                  <p:childTnLst>
                                    <p:set>
                                      <p:cBhvr>
                                        <p:cTn id="39" dur="1" fill="hold">
                                          <p:stCondLst>
                                            <p:cond delay="0"/>
                                          </p:stCondLst>
                                        </p:cTn>
                                        <p:tgtEl>
                                          <p:spTgt spid="8"/>
                                        </p:tgtEl>
                                        <p:attrNameLst>
                                          <p:attrName>style.visibility</p:attrName>
                                        </p:attrNameLst>
                                      </p:cBhvr>
                                      <p:to>
                                        <p:strVal val="visible"/>
                                      </p:to>
                                    </p:set>
                                    <p:anim calcmode="lin" valueType="num">
                                      <p:cBhvr additive="base">
                                        <p:cTn id="40" dur="500" fill="hold"/>
                                        <p:tgtEl>
                                          <p:spTgt spid="8"/>
                                        </p:tgtEl>
                                        <p:attrNameLst>
                                          <p:attrName>ppt_x</p:attrName>
                                        </p:attrNameLst>
                                      </p:cBhvr>
                                      <p:tavLst>
                                        <p:tav tm="0">
                                          <p:val>
                                            <p:strVal val="0-#ppt_w/2"/>
                                          </p:val>
                                        </p:tav>
                                        <p:tav tm="100000">
                                          <p:val>
                                            <p:strVal val="#ppt_x"/>
                                          </p:val>
                                        </p:tav>
                                      </p:tavLst>
                                    </p:anim>
                                    <p:anim calcmode="lin" valueType="num">
                                      <p:cBhvr additive="base">
                                        <p:cTn id="41" dur="500" fill="hold"/>
                                        <p:tgtEl>
                                          <p:spTgt spid="8"/>
                                        </p:tgtEl>
                                        <p:attrNameLst>
                                          <p:attrName>ppt_y</p:attrName>
                                        </p:attrNameLst>
                                      </p:cBhvr>
                                      <p:tavLst>
                                        <p:tav tm="0">
                                          <p:val>
                                            <p:strVal val="#ppt_y"/>
                                          </p:val>
                                        </p:tav>
                                        <p:tav tm="100000">
                                          <p:val>
                                            <p:strVal val="#ppt_y"/>
                                          </p:val>
                                        </p:tav>
                                      </p:tavLst>
                                    </p:anim>
                                  </p:childTnLst>
                                </p:cTn>
                              </p:par>
                              <p:par>
                                <p:cTn id="42" presetID="2" presetClass="entr" presetSubtype="8" fill="hold" grpId="0" nodeType="withEffect">
                                  <p:stCondLst>
                                    <p:cond delay="0"/>
                                  </p:stCondLst>
                                  <p:childTnLst>
                                    <p:set>
                                      <p:cBhvr>
                                        <p:cTn id="43" dur="1" fill="hold">
                                          <p:stCondLst>
                                            <p:cond delay="0"/>
                                          </p:stCondLst>
                                        </p:cTn>
                                        <p:tgtEl>
                                          <p:spTgt spid="9"/>
                                        </p:tgtEl>
                                        <p:attrNameLst>
                                          <p:attrName>style.visibility</p:attrName>
                                        </p:attrNameLst>
                                      </p:cBhvr>
                                      <p:to>
                                        <p:strVal val="visible"/>
                                      </p:to>
                                    </p:set>
                                    <p:anim calcmode="lin" valueType="num">
                                      <p:cBhvr additive="base">
                                        <p:cTn id="44" dur="500" fill="hold"/>
                                        <p:tgtEl>
                                          <p:spTgt spid="9"/>
                                        </p:tgtEl>
                                        <p:attrNameLst>
                                          <p:attrName>ppt_x</p:attrName>
                                        </p:attrNameLst>
                                      </p:cBhvr>
                                      <p:tavLst>
                                        <p:tav tm="0">
                                          <p:val>
                                            <p:strVal val="0-#ppt_w/2"/>
                                          </p:val>
                                        </p:tav>
                                        <p:tav tm="100000">
                                          <p:val>
                                            <p:strVal val="#ppt_x"/>
                                          </p:val>
                                        </p:tav>
                                      </p:tavLst>
                                    </p:anim>
                                    <p:anim calcmode="lin" valueType="num">
                                      <p:cBhvr additive="base">
                                        <p:cTn id="45" dur="500" fill="hold"/>
                                        <p:tgtEl>
                                          <p:spTgt spid="9"/>
                                        </p:tgtEl>
                                        <p:attrNameLst>
                                          <p:attrName>ppt_y</p:attrName>
                                        </p:attrNameLst>
                                      </p:cBhvr>
                                      <p:tavLst>
                                        <p:tav tm="0">
                                          <p:val>
                                            <p:strVal val="#ppt_y"/>
                                          </p:val>
                                        </p:tav>
                                        <p:tav tm="100000">
                                          <p:val>
                                            <p:strVal val="#ppt_y"/>
                                          </p:val>
                                        </p:tav>
                                      </p:tavLst>
                                    </p:anim>
                                  </p:childTnLst>
                                </p:cTn>
                              </p:par>
                              <p:par>
                                <p:cTn id="46" presetID="2" presetClass="entr" presetSubtype="8" fill="hold" grpId="0" nodeType="withEffect">
                                  <p:stCondLst>
                                    <p:cond delay="0"/>
                                  </p:stCondLst>
                                  <p:childTnLst>
                                    <p:set>
                                      <p:cBhvr>
                                        <p:cTn id="47" dur="1" fill="hold">
                                          <p:stCondLst>
                                            <p:cond delay="0"/>
                                          </p:stCondLst>
                                        </p:cTn>
                                        <p:tgtEl>
                                          <p:spTgt spid="10"/>
                                        </p:tgtEl>
                                        <p:attrNameLst>
                                          <p:attrName>style.visibility</p:attrName>
                                        </p:attrNameLst>
                                      </p:cBhvr>
                                      <p:to>
                                        <p:strVal val="visible"/>
                                      </p:to>
                                    </p:set>
                                    <p:anim calcmode="lin" valueType="num">
                                      <p:cBhvr additive="base">
                                        <p:cTn id="48" dur="500" fill="hold"/>
                                        <p:tgtEl>
                                          <p:spTgt spid="10"/>
                                        </p:tgtEl>
                                        <p:attrNameLst>
                                          <p:attrName>ppt_x</p:attrName>
                                        </p:attrNameLst>
                                      </p:cBhvr>
                                      <p:tavLst>
                                        <p:tav tm="0">
                                          <p:val>
                                            <p:strVal val="0-#ppt_w/2"/>
                                          </p:val>
                                        </p:tav>
                                        <p:tav tm="100000">
                                          <p:val>
                                            <p:strVal val="#ppt_x"/>
                                          </p:val>
                                        </p:tav>
                                      </p:tavLst>
                                    </p:anim>
                                    <p:anim calcmode="lin" valueType="num">
                                      <p:cBhvr additive="base">
                                        <p:cTn id="49" dur="500" fill="hold"/>
                                        <p:tgtEl>
                                          <p:spTgt spid="10"/>
                                        </p:tgtEl>
                                        <p:attrNameLst>
                                          <p:attrName>ppt_y</p:attrName>
                                        </p:attrNameLst>
                                      </p:cBhvr>
                                      <p:tavLst>
                                        <p:tav tm="0">
                                          <p:val>
                                            <p:strVal val="#ppt_y"/>
                                          </p:val>
                                        </p:tav>
                                        <p:tav tm="100000">
                                          <p:val>
                                            <p:strVal val="#ppt_y"/>
                                          </p:val>
                                        </p:tav>
                                      </p:tavLst>
                                    </p:anim>
                                  </p:childTnLst>
                                </p:cTn>
                              </p:par>
                              <p:par>
                                <p:cTn id="50" presetID="2" presetClass="entr" presetSubtype="8" fill="hold" grpId="0" nodeType="withEffect">
                                  <p:stCondLst>
                                    <p:cond delay="0"/>
                                  </p:stCondLst>
                                  <p:childTnLst>
                                    <p:set>
                                      <p:cBhvr>
                                        <p:cTn id="51" dur="1" fill="hold">
                                          <p:stCondLst>
                                            <p:cond delay="0"/>
                                          </p:stCondLst>
                                        </p:cTn>
                                        <p:tgtEl>
                                          <p:spTgt spid="11"/>
                                        </p:tgtEl>
                                        <p:attrNameLst>
                                          <p:attrName>style.visibility</p:attrName>
                                        </p:attrNameLst>
                                      </p:cBhvr>
                                      <p:to>
                                        <p:strVal val="visible"/>
                                      </p:to>
                                    </p:set>
                                    <p:anim calcmode="lin" valueType="num">
                                      <p:cBhvr additive="base">
                                        <p:cTn id="52" dur="500" fill="hold"/>
                                        <p:tgtEl>
                                          <p:spTgt spid="11"/>
                                        </p:tgtEl>
                                        <p:attrNameLst>
                                          <p:attrName>ppt_x</p:attrName>
                                        </p:attrNameLst>
                                      </p:cBhvr>
                                      <p:tavLst>
                                        <p:tav tm="0">
                                          <p:val>
                                            <p:strVal val="0-#ppt_w/2"/>
                                          </p:val>
                                        </p:tav>
                                        <p:tav tm="100000">
                                          <p:val>
                                            <p:strVal val="#ppt_x"/>
                                          </p:val>
                                        </p:tav>
                                      </p:tavLst>
                                    </p:anim>
                                    <p:anim calcmode="lin" valueType="num">
                                      <p:cBhvr additive="base">
                                        <p:cTn id="53" dur="500" fill="hold"/>
                                        <p:tgtEl>
                                          <p:spTgt spid="11"/>
                                        </p:tgtEl>
                                        <p:attrNameLst>
                                          <p:attrName>ppt_y</p:attrName>
                                        </p:attrNameLst>
                                      </p:cBhvr>
                                      <p:tavLst>
                                        <p:tav tm="0">
                                          <p:val>
                                            <p:strVal val="#ppt_y"/>
                                          </p:val>
                                        </p:tav>
                                        <p:tav tm="100000">
                                          <p:val>
                                            <p:strVal val="#ppt_y"/>
                                          </p:val>
                                        </p:tav>
                                      </p:tavLst>
                                    </p:anim>
                                  </p:childTnLst>
                                </p:cTn>
                              </p:par>
                              <p:par>
                                <p:cTn id="54" presetID="2" presetClass="entr" presetSubtype="8" fill="hold" grpId="0" nodeType="withEffect">
                                  <p:stCondLst>
                                    <p:cond delay="0"/>
                                  </p:stCondLst>
                                  <p:childTnLst>
                                    <p:set>
                                      <p:cBhvr>
                                        <p:cTn id="55" dur="1" fill="hold">
                                          <p:stCondLst>
                                            <p:cond delay="0"/>
                                          </p:stCondLst>
                                        </p:cTn>
                                        <p:tgtEl>
                                          <p:spTgt spid="12"/>
                                        </p:tgtEl>
                                        <p:attrNameLst>
                                          <p:attrName>style.visibility</p:attrName>
                                        </p:attrNameLst>
                                      </p:cBhvr>
                                      <p:to>
                                        <p:strVal val="visible"/>
                                      </p:to>
                                    </p:set>
                                    <p:anim calcmode="lin" valueType="num">
                                      <p:cBhvr additive="base">
                                        <p:cTn id="56" dur="500" fill="hold"/>
                                        <p:tgtEl>
                                          <p:spTgt spid="12"/>
                                        </p:tgtEl>
                                        <p:attrNameLst>
                                          <p:attrName>ppt_x</p:attrName>
                                        </p:attrNameLst>
                                      </p:cBhvr>
                                      <p:tavLst>
                                        <p:tav tm="0">
                                          <p:val>
                                            <p:strVal val="0-#ppt_w/2"/>
                                          </p:val>
                                        </p:tav>
                                        <p:tav tm="100000">
                                          <p:val>
                                            <p:strVal val="#ppt_x"/>
                                          </p:val>
                                        </p:tav>
                                      </p:tavLst>
                                    </p:anim>
                                    <p:anim calcmode="lin" valueType="num">
                                      <p:cBhvr additive="base">
                                        <p:cTn id="57" dur="500" fill="hold"/>
                                        <p:tgtEl>
                                          <p:spTgt spid="12"/>
                                        </p:tgtEl>
                                        <p:attrNameLst>
                                          <p:attrName>ppt_y</p:attrName>
                                        </p:attrNameLst>
                                      </p:cBhvr>
                                      <p:tavLst>
                                        <p:tav tm="0">
                                          <p:val>
                                            <p:strVal val="#ppt_y"/>
                                          </p:val>
                                        </p:tav>
                                        <p:tav tm="100000">
                                          <p:val>
                                            <p:strVal val="#ppt_y"/>
                                          </p:val>
                                        </p:tav>
                                      </p:tavLst>
                                    </p:anim>
                                  </p:childTnLst>
                                </p:cTn>
                              </p:par>
                              <p:par>
                                <p:cTn id="58" presetID="2" presetClass="entr" presetSubtype="8" fill="hold" grpId="0" nodeType="withEffect">
                                  <p:stCondLst>
                                    <p:cond delay="0"/>
                                  </p:stCondLst>
                                  <p:childTnLst>
                                    <p:set>
                                      <p:cBhvr>
                                        <p:cTn id="59" dur="1" fill="hold">
                                          <p:stCondLst>
                                            <p:cond delay="0"/>
                                          </p:stCondLst>
                                        </p:cTn>
                                        <p:tgtEl>
                                          <p:spTgt spid="13"/>
                                        </p:tgtEl>
                                        <p:attrNameLst>
                                          <p:attrName>style.visibility</p:attrName>
                                        </p:attrNameLst>
                                      </p:cBhvr>
                                      <p:to>
                                        <p:strVal val="visible"/>
                                      </p:to>
                                    </p:set>
                                    <p:anim calcmode="lin" valueType="num">
                                      <p:cBhvr additive="base">
                                        <p:cTn id="60" dur="500" fill="hold"/>
                                        <p:tgtEl>
                                          <p:spTgt spid="13"/>
                                        </p:tgtEl>
                                        <p:attrNameLst>
                                          <p:attrName>ppt_x</p:attrName>
                                        </p:attrNameLst>
                                      </p:cBhvr>
                                      <p:tavLst>
                                        <p:tav tm="0">
                                          <p:val>
                                            <p:strVal val="0-#ppt_w/2"/>
                                          </p:val>
                                        </p:tav>
                                        <p:tav tm="100000">
                                          <p:val>
                                            <p:strVal val="#ppt_x"/>
                                          </p:val>
                                        </p:tav>
                                      </p:tavLst>
                                    </p:anim>
                                    <p:anim calcmode="lin" valueType="num">
                                      <p:cBhvr additive="base">
                                        <p:cTn id="61" dur="500" fill="hold"/>
                                        <p:tgtEl>
                                          <p:spTgt spid="13"/>
                                        </p:tgtEl>
                                        <p:attrNameLst>
                                          <p:attrName>ppt_y</p:attrName>
                                        </p:attrNameLst>
                                      </p:cBhvr>
                                      <p:tavLst>
                                        <p:tav tm="0">
                                          <p:val>
                                            <p:strVal val="#ppt_y"/>
                                          </p:val>
                                        </p:tav>
                                        <p:tav tm="100000">
                                          <p:val>
                                            <p:strVal val="#ppt_y"/>
                                          </p:val>
                                        </p:tav>
                                      </p:tavLst>
                                    </p:anim>
                                  </p:childTnLst>
                                </p:cTn>
                              </p:par>
                              <p:par>
                                <p:cTn id="62" presetID="2" presetClass="entr" presetSubtype="2" fill="hold" grpId="0" nodeType="withEffect">
                                  <p:stCondLst>
                                    <p:cond delay="0"/>
                                  </p:stCondLst>
                                  <p:childTnLst>
                                    <p:set>
                                      <p:cBhvr>
                                        <p:cTn id="63" dur="1" fill="hold">
                                          <p:stCondLst>
                                            <p:cond delay="0"/>
                                          </p:stCondLst>
                                        </p:cTn>
                                        <p:tgtEl>
                                          <p:spTgt spid="18"/>
                                        </p:tgtEl>
                                        <p:attrNameLst>
                                          <p:attrName>style.visibility</p:attrName>
                                        </p:attrNameLst>
                                      </p:cBhvr>
                                      <p:to>
                                        <p:strVal val="visible"/>
                                      </p:to>
                                    </p:set>
                                    <p:anim calcmode="lin" valueType="num">
                                      <p:cBhvr additive="base">
                                        <p:cTn id="64" dur="500" fill="hold"/>
                                        <p:tgtEl>
                                          <p:spTgt spid="18"/>
                                        </p:tgtEl>
                                        <p:attrNameLst>
                                          <p:attrName>ppt_x</p:attrName>
                                        </p:attrNameLst>
                                      </p:cBhvr>
                                      <p:tavLst>
                                        <p:tav tm="0">
                                          <p:val>
                                            <p:strVal val="1+#ppt_w/2"/>
                                          </p:val>
                                        </p:tav>
                                        <p:tav tm="100000">
                                          <p:val>
                                            <p:strVal val="#ppt_x"/>
                                          </p:val>
                                        </p:tav>
                                      </p:tavLst>
                                    </p:anim>
                                    <p:anim calcmode="lin" valueType="num">
                                      <p:cBhvr additive="base">
                                        <p:cTn id="65" dur="500" fill="hold"/>
                                        <p:tgtEl>
                                          <p:spTgt spid="18"/>
                                        </p:tgtEl>
                                        <p:attrNameLst>
                                          <p:attrName>ppt_y</p:attrName>
                                        </p:attrNameLst>
                                      </p:cBhvr>
                                      <p:tavLst>
                                        <p:tav tm="0">
                                          <p:val>
                                            <p:strVal val="#ppt_y"/>
                                          </p:val>
                                        </p:tav>
                                        <p:tav tm="100000">
                                          <p:val>
                                            <p:strVal val="#ppt_y"/>
                                          </p:val>
                                        </p:tav>
                                      </p:tavLst>
                                    </p:anim>
                                  </p:childTnLst>
                                </p:cTn>
                              </p:par>
                              <p:par>
                                <p:cTn id="66" presetID="2" presetClass="entr" presetSubtype="2" fill="hold" grpId="0" nodeType="withEffect">
                                  <p:stCondLst>
                                    <p:cond delay="0"/>
                                  </p:stCondLst>
                                  <p:childTnLst>
                                    <p:set>
                                      <p:cBhvr>
                                        <p:cTn id="67" dur="1" fill="hold">
                                          <p:stCondLst>
                                            <p:cond delay="0"/>
                                          </p:stCondLst>
                                        </p:cTn>
                                        <p:tgtEl>
                                          <p:spTgt spid="19"/>
                                        </p:tgtEl>
                                        <p:attrNameLst>
                                          <p:attrName>style.visibility</p:attrName>
                                        </p:attrNameLst>
                                      </p:cBhvr>
                                      <p:to>
                                        <p:strVal val="visible"/>
                                      </p:to>
                                    </p:set>
                                    <p:anim calcmode="lin" valueType="num">
                                      <p:cBhvr additive="base">
                                        <p:cTn id="68" dur="500" fill="hold"/>
                                        <p:tgtEl>
                                          <p:spTgt spid="19"/>
                                        </p:tgtEl>
                                        <p:attrNameLst>
                                          <p:attrName>ppt_x</p:attrName>
                                        </p:attrNameLst>
                                      </p:cBhvr>
                                      <p:tavLst>
                                        <p:tav tm="0">
                                          <p:val>
                                            <p:strVal val="1+#ppt_w/2"/>
                                          </p:val>
                                        </p:tav>
                                        <p:tav tm="100000">
                                          <p:val>
                                            <p:strVal val="#ppt_x"/>
                                          </p:val>
                                        </p:tav>
                                      </p:tavLst>
                                    </p:anim>
                                    <p:anim calcmode="lin" valueType="num">
                                      <p:cBhvr additive="base">
                                        <p:cTn id="69" dur="500" fill="hold"/>
                                        <p:tgtEl>
                                          <p:spTgt spid="19"/>
                                        </p:tgtEl>
                                        <p:attrNameLst>
                                          <p:attrName>ppt_y</p:attrName>
                                        </p:attrNameLst>
                                      </p:cBhvr>
                                      <p:tavLst>
                                        <p:tav tm="0">
                                          <p:val>
                                            <p:strVal val="#ppt_y"/>
                                          </p:val>
                                        </p:tav>
                                        <p:tav tm="100000">
                                          <p:val>
                                            <p:strVal val="#ppt_y"/>
                                          </p:val>
                                        </p:tav>
                                      </p:tavLst>
                                    </p:anim>
                                  </p:childTnLst>
                                </p:cTn>
                              </p:par>
                              <p:par>
                                <p:cTn id="70" presetID="2" presetClass="entr" presetSubtype="2" fill="hold" grpId="0" nodeType="withEffect">
                                  <p:stCondLst>
                                    <p:cond delay="0"/>
                                  </p:stCondLst>
                                  <p:childTnLst>
                                    <p:set>
                                      <p:cBhvr>
                                        <p:cTn id="71" dur="1" fill="hold">
                                          <p:stCondLst>
                                            <p:cond delay="0"/>
                                          </p:stCondLst>
                                        </p:cTn>
                                        <p:tgtEl>
                                          <p:spTgt spid="20"/>
                                        </p:tgtEl>
                                        <p:attrNameLst>
                                          <p:attrName>style.visibility</p:attrName>
                                        </p:attrNameLst>
                                      </p:cBhvr>
                                      <p:to>
                                        <p:strVal val="visible"/>
                                      </p:to>
                                    </p:set>
                                    <p:anim calcmode="lin" valueType="num">
                                      <p:cBhvr additive="base">
                                        <p:cTn id="72" dur="500" fill="hold"/>
                                        <p:tgtEl>
                                          <p:spTgt spid="20"/>
                                        </p:tgtEl>
                                        <p:attrNameLst>
                                          <p:attrName>ppt_x</p:attrName>
                                        </p:attrNameLst>
                                      </p:cBhvr>
                                      <p:tavLst>
                                        <p:tav tm="0">
                                          <p:val>
                                            <p:strVal val="1+#ppt_w/2"/>
                                          </p:val>
                                        </p:tav>
                                        <p:tav tm="100000">
                                          <p:val>
                                            <p:strVal val="#ppt_x"/>
                                          </p:val>
                                        </p:tav>
                                      </p:tavLst>
                                    </p:anim>
                                    <p:anim calcmode="lin" valueType="num">
                                      <p:cBhvr additive="base">
                                        <p:cTn id="73" dur="500" fill="hold"/>
                                        <p:tgtEl>
                                          <p:spTgt spid="20"/>
                                        </p:tgtEl>
                                        <p:attrNameLst>
                                          <p:attrName>ppt_y</p:attrName>
                                        </p:attrNameLst>
                                      </p:cBhvr>
                                      <p:tavLst>
                                        <p:tav tm="0">
                                          <p:val>
                                            <p:strVal val="#ppt_y"/>
                                          </p:val>
                                        </p:tav>
                                        <p:tav tm="100000">
                                          <p:val>
                                            <p:strVal val="#ppt_y"/>
                                          </p:val>
                                        </p:tav>
                                      </p:tavLst>
                                    </p:anim>
                                  </p:childTnLst>
                                </p:cTn>
                              </p:par>
                              <p:par>
                                <p:cTn id="74" presetID="2" presetClass="entr" presetSubtype="2" fill="hold" grpId="0" nodeType="withEffect">
                                  <p:stCondLst>
                                    <p:cond delay="0"/>
                                  </p:stCondLst>
                                  <p:childTnLst>
                                    <p:set>
                                      <p:cBhvr>
                                        <p:cTn id="75" dur="1" fill="hold">
                                          <p:stCondLst>
                                            <p:cond delay="0"/>
                                          </p:stCondLst>
                                        </p:cTn>
                                        <p:tgtEl>
                                          <p:spTgt spid="21"/>
                                        </p:tgtEl>
                                        <p:attrNameLst>
                                          <p:attrName>style.visibility</p:attrName>
                                        </p:attrNameLst>
                                      </p:cBhvr>
                                      <p:to>
                                        <p:strVal val="visible"/>
                                      </p:to>
                                    </p:set>
                                    <p:anim calcmode="lin" valueType="num">
                                      <p:cBhvr additive="base">
                                        <p:cTn id="76" dur="500" fill="hold"/>
                                        <p:tgtEl>
                                          <p:spTgt spid="21"/>
                                        </p:tgtEl>
                                        <p:attrNameLst>
                                          <p:attrName>ppt_x</p:attrName>
                                        </p:attrNameLst>
                                      </p:cBhvr>
                                      <p:tavLst>
                                        <p:tav tm="0">
                                          <p:val>
                                            <p:strVal val="1+#ppt_w/2"/>
                                          </p:val>
                                        </p:tav>
                                        <p:tav tm="100000">
                                          <p:val>
                                            <p:strVal val="#ppt_x"/>
                                          </p:val>
                                        </p:tav>
                                      </p:tavLst>
                                    </p:anim>
                                    <p:anim calcmode="lin" valueType="num">
                                      <p:cBhvr additive="base">
                                        <p:cTn id="77" dur="500" fill="hold"/>
                                        <p:tgtEl>
                                          <p:spTgt spid="21"/>
                                        </p:tgtEl>
                                        <p:attrNameLst>
                                          <p:attrName>ppt_y</p:attrName>
                                        </p:attrNameLst>
                                      </p:cBhvr>
                                      <p:tavLst>
                                        <p:tav tm="0">
                                          <p:val>
                                            <p:strVal val="#ppt_y"/>
                                          </p:val>
                                        </p:tav>
                                        <p:tav tm="100000">
                                          <p:val>
                                            <p:strVal val="#ppt_y"/>
                                          </p:val>
                                        </p:tav>
                                      </p:tavLst>
                                    </p:anim>
                                  </p:childTnLst>
                                </p:cTn>
                              </p:par>
                              <p:par>
                                <p:cTn id="78" presetID="2" presetClass="entr" presetSubtype="2" fill="hold" grpId="0" nodeType="withEffect">
                                  <p:stCondLst>
                                    <p:cond delay="0"/>
                                  </p:stCondLst>
                                  <p:childTnLst>
                                    <p:set>
                                      <p:cBhvr>
                                        <p:cTn id="79" dur="1" fill="hold">
                                          <p:stCondLst>
                                            <p:cond delay="0"/>
                                          </p:stCondLst>
                                        </p:cTn>
                                        <p:tgtEl>
                                          <p:spTgt spid="22"/>
                                        </p:tgtEl>
                                        <p:attrNameLst>
                                          <p:attrName>style.visibility</p:attrName>
                                        </p:attrNameLst>
                                      </p:cBhvr>
                                      <p:to>
                                        <p:strVal val="visible"/>
                                      </p:to>
                                    </p:set>
                                    <p:anim calcmode="lin" valueType="num">
                                      <p:cBhvr additive="base">
                                        <p:cTn id="80" dur="500" fill="hold"/>
                                        <p:tgtEl>
                                          <p:spTgt spid="22"/>
                                        </p:tgtEl>
                                        <p:attrNameLst>
                                          <p:attrName>ppt_x</p:attrName>
                                        </p:attrNameLst>
                                      </p:cBhvr>
                                      <p:tavLst>
                                        <p:tav tm="0">
                                          <p:val>
                                            <p:strVal val="1+#ppt_w/2"/>
                                          </p:val>
                                        </p:tav>
                                        <p:tav tm="100000">
                                          <p:val>
                                            <p:strVal val="#ppt_x"/>
                                          </p:val>
                                        </p:tav>
                                      </p:tavLst>
                                    </p:anim>
                                    <p:anim calcmode="lin" valueType="num">
                                      <p:cBhvr additive="base">
                                        <p:cTn id="81" dur="500" fill="hold"/>
                                        <p:tgtEl>
                                          <p:spTgt spid="22"/>
                                        </p:tgtEl>
                                        <p:attrNameLst>
                                          <p:attrName>ppt_y</p:attrName>
                                        </p:attrNameLst>
                                      </p:cBhvr>
                                      <p:tavLst>
                                        <p:tav tm="0">
                                          <p:val>
                                            <p:strVal val="#ppt_y"/>
                                          </p:val>
                                        </p:tav>
                                        <p:tav tm="100000">
                                          <p:val>
                                            <p:strVal val="#ppt_y"/>
                                          </p:val>
                                        </p:tav>
                                      </p:tavLst>
                                    </p:anim>
                                  </p:childTnLst>
                                </p:cTn>
                              </p:par>
                              <p:par>
                                <p:cTn id="82" presetID="2" presetClass="entr" presetSubtype="2" fill="hold" grpId="0" nodeType="withEffect">
                                  <p:stCondLst>
                                    <p:cond delay="0"/>
                                  </p:stCondLst>
                                  <p:childTnLst>
                                    <p:set>
                                      <p:cBhvr>
                                        <p:cTn id="83" dur="1" fill="hold">
                                          <p:stCondLst>
                                            <p:cond delay="0"/>
                                          </p:stCondLst>
                                        </p:cTn>
                                        <p:tgtEl>
                                          <p:spTgt spid="23"/>
                                        </p:tgtEl>
                                        <p:attrNameLst>
                                          <p:attrName>style.visibility</p:attrName>
                                        </p:attrNameLst>
                                      </p:cBhvr>
                                      <p:to>
                                        <p:strVal val="visible"/>
                                      </p:to>
                                    </p:set>
                                    <p:anim calcmode="lin" valueType="num">
                                      <p:cBhvr additive="base">
                                        <p:cTn id="84" dur="500" fill="hold"/>
                                        <p:tgtEl>
                                          <p:spTgt spid="23"/>
                                        </p:tgtEl>
                                        <p:attrNameLst>
                                          <p:attrName>ppt_x</p:attrName>
                                        </p:attrNameLst>
                                      </p:cBhvr>
                                      <p:tavLst>
                                        <p:tav tm="0">
                                          <p:val>
                                            <p:strVal val="1+#ppt_w/2"/>
                                          </p:val>
                                        </p:tav>
                                        <p:tav tm="100000">
                                          <p:val>
                                            <p:strVal val="#ppt_x"/>
                                          </p:val>
                                        </p:tav>
                                      </p:tavLst>
                                    </p:anim>
                                    <p:anim calcmode="lin" valueType="num">
                                      <p:cBhvr additive="base">
                                        <p:cTn id="85" dur="500" fill="hold"/>
                                        <p:tgtEl>
                                          <p:spTgt spid="23"/>
                                        </p:tgtEl>
                                        <p:attrNameLst>
                                          <p:attrName>ppt_y</p:attrName>
                                        </p:attrNameLst>
                                      </p:cBhvr>
                                      <p:tavLst>
                                        <p:tav tm="0">
                                          <p:val>
                                            <p:strVal val="#ppt_y"/>
                                          </p:val>
                                        </p:tav>
                                        <p:tav tm="100000">
                                          <p:val>
                                            <p:strVal val="#ppt_y"/>
                                          </p:val>
                                        </p:tav>
                                      </p:tavLst>
                                    </p:anim>
                                  </p:childTnLst>
                                </p:cTn>
                              </p:par>
                              <p:par>
                                <p:cTn id="86" presetID="2" presetClass="entr" presetSubtype="2" fill="hold" grpId="0" nodeType="withEffect">
                                  <p:stCondLst>
                                    <p:cond delay="0"/>
                                  </p:stCondLst>
                                  <p:childTnLst>
                                    <p:set>
                                      <p:cBhvr>
                                        <p:cTn id="87" dur="1" fill="hold">
                                          <p:stCondLst>
                                            <p:cond delay="0"/>
                                          </p:stCondLst>
                                        </p:cTn>
                                        <p:tgtEl>
                                          <p:spTgt spid="24"/>
                                        </p:tgtEl>
                                        <p:attrNameLst>
                                          <p:attrName>style.visibility</p:attrName>
                                        </p:attrNameLst>
                                      </p:cBhvr>
                                      <p:to>
                                        <p:strVal val="visible"/>
                                      </p:to>
                                    </p:set>
                                    <p:anim calcmode="lin" valueType="num">
                                      <p:cBhvr additive="base">
                                        <p:cTn id="88" dur="500" fill="hold"/>
                                        <p:tgtEl>
                                          <p:spTgt spid="24"/>
                                        </p:tgtEl>
                                        <p:attrNameLst>
                                          <p:attrName>ppt_x</p:attrName>
                                        </p:attrNameLst>
                                      </p:cBhvr>
                                      <p:tavLst>
                                        <p:tav tm="0">
                                          <p:val>
                                            <p:strVal val="1+#ppt_w/2"/>
                                          </p:val>
                                        </p:tav>
                                        <p:tav tm="100000">
                                          <p:val>
                                            <p:strVal val="#ppt_x"/>
                                          </p:val>
                                        </p:tav>
                                      </p:tavLst>
                                    </p:anim>
                                    <p:anim calcmode="lin" valueType="num">
                                      <p:cBhvr additive="base">
                                        <p:cTn id="89" dur="500" fill="hold"/>
                                        <p:tgtEl>
                                          <p:spTgt spid="24"/>
                                        </p:tgtEl>
                                        <p:attrNameLst>
                                          <p:attrName>ppt_y</p:attrName>
                                        </p:attrNameLst>
                                      </p:cBhvr>
                                      <p:tavLst>
                                        <p:tav tm="0">
                                          <p:val>
                                            <p:strVal val="#ppt_y"/>
                                          </p:val>
                                        </p:tav>
                                        <p:tav tm="100000">
                                          <p:val>
                                            <p:strVal val="#ppt_y"/>
                                          </p:val>
                                        </p:tav>
                                      </p:tavLst>
                                    </p:anim>
                                  </p:childTnLst>
                                </p:cTn>
                              </p:par>
                              <p:par>
                                <p:cTn id="90" presetID="2" presetClass="entr" presetSubtype="2" fill="hold" grpId="0" nodeType="withEffect">
                                  <p:stCondLst>
                                    <p:cond delay="0"/>
                                  </p:stCondLst>
                                  <p:childTnLst>
                                    <p:set>
                                      <p:cBhvr>
                                        <p:cTn id="91" dur="1" fill="hold">
                                          <p:stCondLst>
                                            <p:cond delay="0"/>
                                          </p:stCondLst>
                                        </p:cTn>
                                        <p:tgtEl>
                                          <p:spTgt spid="25"/>
                                        </p:tgtEl>
                                        <p:attrNameLst>
                                          <p:attrName>style.visibility</p:attrName>
                                        </p:attrNameLst>
                                      </p:cBhvr>
                                      <p:to>
                                        <p:strVal val="visible"/>
                                      </p:to>
                                    </p:set>
                                    <p:anim calcmode="lin" valueType="num">
                                      <p:cBhvr additive="base">
                                        <p:cTn id="92" dur="500" fill="hold"/>
                                        <p:tgtEl>
                                          <p:spTgt spid="25"/>
                                        </p:tgtEl>
                                        <p:attrNameLst>
                                          <p:attrName>ppt_x</p:attrName>
                                        </p:attrNameLst>
                                      </p:cBhvr>
                                      <p:tavLst>
                                        <p:tav tm="0">
                                          <p:val>
                                            <p:strVal val="1+#ppt_w/2"/>
                                          </p:val>
                                        </p:tav>
                                        <p:tav tm="100000">
                                          <p:val>
                                            <p:strVal val="#ppt_x"/>
                                          </p:val>
                                        </p:tav>
                                      </p:tavLst>
                                    </p:anim>
                                    <p:anim calcmode="lin" valueType="num">
                                      <p:cBhvr additive="base">
                                        <p:cTn id="93" dur="500" fill="hold"/>
                                        <p:tgtEl>
                                          <p:spTgt spid="25"/>
                                        </p:tgtEl>
                                        <p:attrNameLst>
                                          <p:attrName>ppt_y</p:attrName>
                                        </p:attrNameLst>
                                      </p:cBhvr>
                                      <p:tavLst>
                                        <p:tav tm="0">
                                          <p:val>
                                            <p:strVal val="#ppt_y"/>
                                          </p:val>
                                        </p:tav>
                                        <p:tav tm="100000">
                                          <p:val>
                                            <p:strVal val="#ppt_y"/>
                                          </p:val>
                                        </p:tav>
                                      </p:tavLst>
                                    </p:anim>
                                  </p:childTnLst>
                                </p:cTn>
                              </p:par>
                              <p:par>
                                <p:cTn id="94" presetID="2" presetClass="entr" presetSubtype="2" fill="hold" grpId="0" nodeType="withEffect">
                                  <p:stCondLst>
                                    <p:cond delay="0"/>
                                  </p:stCondLst>
                                  <p:childTnLst>
                                    <p:set>
                                      <p:cBhvr>
                                        <p:cTn id="95" dur="1" fill="hold">
                                          <p:stCondLst>
                                            <p:cond delay="0"/>
                                          </p:stCondLst>
                                        </p:cTn>
                                        <p:tgtEl>
                                          <p:spTgt spid="26"/>
                                        </p:tgtEl>
                                        <p:attrNameLst>
                                          <p:attrName>style.visibility</p:attrName>
                                        </p:attrNameLst>
                                      </p:cBhvr>
                                      <p:to>
                                        <p:strVal val="visible"/>
                                      </p:to>
                                    </p:set>
                                    <p:anim calcmode="lin" valueType="num">
                                      <p:cBhvr additive="base">
                                        <p:cTn id="96" dur="500" fill="hold"/>
                                        <p:tgtEl>
                                          <p:spTgt spid="26"/>
                                        </p:tgtEl>
                                        <p:attrNameLst>
                                          <p:attrName>ppt_x</p:attrName>
                                        </p:attrNameLst>
                                      </p:cBhvr>
                                      <p:tavLst>
                                        <p:tav tm="0">
                                          <p:val>
                                            <p:strVal val="1+#ppt_w/2"/>
                                          </p:val>
                                        </p:tav>
                                        <p:tav tm="100000">
                                          <p:val>
                                            <p:strVal val="#ppt_x"/>
                                          </p:val>
                                        </p:tav>
                                      </p:tavLst>
                                    </p:anim>
                                    <p:anim calcmode="lin" valueType="num">
                                      <p:cBhvr additive="base">
                                        <p:cTn id="97" dur="500" fill="hold"/>
                                        <p:tgtEl>
                                          <p:spTgt spid="26"/>
                                        </p:tgtEl>
                                        <p:attrNameLst>
                                          <p:attrName>ppt_y</p:attrName>
                                        </p:attrNameLst>
                                      </p:cBhvr>
                                      <p:tavLst>
                                        <p:tav tm="0">
                                          <p:val>
                                            <p:strVal val="#ppt_y"/>
                                          </p:val>
                                        </p:tav>
                                        <p:tav tm="100000">
                                          <p:val>
                                            <p:strVal val="#ppt_y"/>
                                          </p:val>
                                        </p:tav>
                                      </p:tavLst>
                                    </p:anim>
                                  </p:childTnLst>
                                </p:cTn>
                              </p:par>
                              <p:par>
                                <p:cTn id="98" presetID="2" presetClass="entr" presetSubtype="2" fill="hold" grpId="0" nodeType="withEffect">
                                  <p:stCondLst>
                                    <p:cond delay="0"/>
                                  </p:stCondLst>
                                  <p:childTnLst>
                                    <p:set>
                                      <p:cBhvr>
                                        <p:cTn id="99" dur="1" fill="hold">
                                          <p:stCondLst>
                                            <p:cond delay="0"/>
                                          </p:stCondLst>
                                        </p:cTn>
                                        <p:tgtEl>
                                          <p:spTgt spid="27"/>
                                        </p:tgtEl>
                                        <p:attrNameLst>
                                          <p:attrName>style.visibility</p:attrName>
                                        </p:attrNameLst>
                                      </p:cBhvr>
                                      <p:to>
                                        <p:strVal val="visible"/>
                                      </p:to>
                                    </p:set>
                                    <p:anim calcmode="lin" valueType="num">
                                      <p:cBhvr additive="base">
                                        <p:cTn id="100" dur="500" fill="hold"/>
                                        <p:tgtEl>
                                          <p:spTgt spid="27"/>
                                        </p:tgtEl>
                                        <p:attrNameLst>
                                          <p:attrName>ppt_x</p:attrName>
                                        </p:attrNameLst>
                                      </p:cBhvr>
                                      <p:tavLst>
                                        <p:tav tm="0">
                                          <p:val>
                                            <p:strVal val="1+#ppt_w/2"/>
                                          </p:val>
                                        </p:tav>
                                        <p:tav tm="100000">
                                          <p:val>
                                            <p:strVal val="#ppt_x"/>
                                          </p:val>
                                        </p:tav>
                                      </p:tavLst>
                                    </p:anim>
                                    <p:anim calcmode="lin" valueType="num">
                                      <p:cBhvr additive="base">
                                        <p:cTn id="101" dur="500" fill="hold"/>
                                        <p:tgtEl>
                                          <p:spTgt spid="27"/>
                                        </p:tgtEl>
                                        <p:attrNameLst>
                                          <p:attrName>ppt_y</p:attrName>
                                        </p:attrNameLst>
                                      </p:cBhvr>
                                      <p:tavLst>
                                        <p:tav tm="0">
                                          <p:val>
                                            <p:strVal val="#ppt_y"/>
                                          </p:val>
                                        </p:tav>
                                        <p:tav tm="100000">
                                          <p:val>
                                            <p:strVal val="#ppt_y"/>
                                          </p:val>
                                        </p:tav>
                                      </p:tavLst>
                                    </p:anim>
                                  </p:childTnLst>
                                </p:cTn>
                              </p:par>
                              <p:par>
                                <p:cTn id="102" presetID="2" presetClass="entr" presetSubtype="2" fill="hold" grpId="0" nodeType="withEffect">
                                  <p:stCondLst>
                                    <p:cond delay="0"/>
                                  </p:stCondLst>
                                  <p:childTnLst>
                                    <p:set>
                                      <p:cBhvr>
                                        <p:cTn id="103" dur="1" fill="hold">
                                          <p:stCondLst>
                                            <p:cond delay="0"/>
                                          </p:stCondLst>
                                        </p:cTn>
                                        <p:tgtEl>
                                          <p:spTgt spid="28"/>
                                        </p:tgtEl>
                                        <p:attrNameLst>
                                          <p:attrName>style.visibility</p:attrName>
                                        </p:attrNameLst>
                                      </p:cBhvr>
                                      <p:to>
                                        <p:strVal val="visible"/>
                                      </p:to>
                                    </p:set>
                                    <p:anim calcmode="lin" valueType="num">
                                      <p:cBhvr additive="base">
                                        <p:cTn id="104" dur="500" fill="hold"/>
                                        <p:tgtEl>
                                          <p:spTgt spid="28"/>
                                        </p:tgtEl>
                                        <p:attrNameLst>
                                          <p:attrName>ppt_x</p:attrName>
                                        </p:attrNameLst>
                                      </p:cBhvr>
                                      <p:tavLst>
                                        <p:tav tm="0">
                                          <p:val>
                                            <p:strVal val="1+#ppt_w/2"/>
                                          </p:val>
                                        </p:tav>
                                        <p:tav tm="100000">
                                          <p:val>
                                            <p:strVal val="#ppt_x"/>
                                          </p:val>
                                        </p:tav>
                                      </p:tavLst>
                                    </p:anim>
                                    <p:anim calcmode="lin" valueType="num">
                                      <p:cBhvr additive="base">
                                        <p:cTn id="105" dur="500" fill="hold"/>
                                        <p:tgtEl>
                                          <p:spTgt spid="28"/>
                                        </p:tgtEl>
                                        <p:attrNameLst>
                                          <p:attrName>ppt_y</p:attrName>
                                        </p:attrNameLst>
                                      </p:cBhvr>
                                      <p:tavLst>
                                        <p:tav tm="0">
                                          <p:val>
                                            <p:strVal val="#ppt_y"/>
                                          </p:val>
                                        </p:tav>
                                        <p:tav tm="100000">
                                          <p:val>
                                            <p:strVal val="#ppt_y"/>
                                          </p:val>
                                        </p:tav>
                                      </p:tavLst>
                                    </p:anim>
                                  </p:childTnLst>
                                </p:cTn>
                              </p:par>
                              <p:par>
                                <p:cTn id="106" presetID="53" presetClass="entr" presetSubtype="16" fill="hold" nodeType="withEffect">
                                  <p:stCondLst>
                                    <p:cond delay="0"/>
                                  </p:stCondLst>
                                  <p:childTnLst>
                                    <p:set>
                                      <p:cBhvr>
                                        <p:cTn id="107" dur="1" fill="hold">
                                          <p:stCondLst>
                                            <p:cond delay="0"/>
                                          </p:stCondLst>
                                        </p:cTn>
                                        <p:tgtEl>
                                          <p:spTgt spid="102"/>
                                        </p:tgtEl>
                                        <p:attrNameLst>
                                          <p:attrName>style.visibility</p:attrName>
                                        </p:attrNameLst>
                                      </p:cBhvr>
                                      <p:to>
                                        <p:strVal val="visible"/>
                                      </p:to>
                                    </p:set>
                                    <p:anim calcmode="lin" valueType="num">
                                      <p:cBhvr>
                                        <p:cTn id="108" dur="500" fill="hold"/>
                                        <p:tgtEl>
                                          <p:spTgt spid="102"/>
                                        </p:tgtEl>
                                        <p:attrNameLst>
                                          <p:attrName>ppt_w</p:attrName>
                                        </p:attrNameLst>
                                      </p:cBhvr>
                                      <p:tavLst>
                                        <p:tav tm="0">
                                          <p:val>
                                            <p:fltVal val="0"/>
                                          </p:val>
                                        </p:tav>
                                        <p:tav tm="100000">
                                          <p:val>
                                            <p:strVal val="#ppt_w"/>
                                          </p:val>
                                        </p:tav>
                                      </p:tavLst>
                                    </p:anim>
                                    <p:anim calcmode="lin" valueType="num">
                                      <p:cBhvr>
                                        <p:cTn id="109" dur="500" fill="hold"/>
                                        <p:tgtEl>
                                          <p:spTgt spid="102"/>
                                        </p:tgtEl>
                                        <p:attrNameLst>
                                          <p:attrName>ppt_h</p:attrName>
                                        </p:attrNameLst>
                                      </p:cBhvr>
                                      <p:tavLst>
                                        <p:tav tm="0">
                                          <p:val>
                                            <p:fltVal val="0"/>
                                          </p:val>
                                        </p:tav>
                                        <p:tav tm="100000">
                                          <p:val>
                                            <p:strVal val="#ppt_h"/>
                                          </p:val>
                                        </p:tav>
                                      </p:tavLst>
                                    </p:anim>
                                    <p:animEffect transition="in" filter="fade">
                                      <p:cBhvr>
                                        <p:cTn id="110" dur="500"/>
                                        <p:tgtEl>
                                          <p:spTgt spid="102"/>
                                        </p:tgtEl>
                                      </p:cBhvr>
                                    </p:animEffect>
                                  </p:childTnLst>
                                </p:cTn>
                              </p:par>
                              <p:par>
                                <p:cTn id="111" presetID="53" presetClass="entr" presetSubtype="16" fill="hold" nodeType="withEffect">
                                  <p:stCondLst>
                                    <p:cond delay="0"/>
                                  </p:stCondLst>
                                  <p:childTnLst>
                                    <p:set>
                                      <p:cBhvr>
                                        <p:cTn id="112" dur="1" fill="hold">
                                          <p:stCondLst>
                                            <p:cond delay="0"/>
                                          </p:stCondLst>
                                        </p:cTn>
                                        <p:tgtEl>
                                          <p:spTgt spid="106"/>
                                        </p:tgtEl>
                                        <p:attrNameLst>
                                          <p:attrName>style.visibility</p:attrName>
                                        </p:attrNameLst>
                                      </p:cBhvr>
                                      <p:to>
                                        <p:strVal val="visible"/>
                                      </p:to>
                                    </p:set>
                                    <p:anim calcmode="lin" valueType="num">
                                      <p:cBhvr>
                                        <p:cTn id="113" dur="500" fill="hold"/>
                                        <p:tgtEl>
                                          <p:spTgt spid="106"/>
                                        </p:tgtEl>
                                        <p:attrNameLst>
                                          <p:attrName>ppt_w</p:attrName>
                                        </p:attrNameLst>
                                      </p:cBhvr>
                                      <p:tavLst>
                                        <p:tav tm="0">
                                          <p:val>
                                            <p:fltVal val="0"/>
                                          </p:val>
                                        </p:tav>
                                        <p:tav tm="100000">
                                          <p:val>
                                            <p:strVal val="#ppt_w"/>
                                          </p:val>
                                        </p:tav>
                                      </p:tavLst>
                                    </p:anim>
                                    <p:anim calcmode="lin" valueType="num">
                                      <p:cBhvr>
                                        <p:cTn id="114" dur="500" fill="hold"/>
                                        <p:tgtEl>
                                          <p:spTgt spid="106"/>
                                        </p:tgtEl>
                                        <p:attrNameLst>
                                          <p:attrName>ppt_h</p:attrName>
                                        </p:attrNameLst>
                                      </p:cBhvr>
                                      <p:tavLst>
                                        <p:tav tm="0">
                                          <p:val>
                                            <p:fltVal val="0"/>
                                          </p:val>
                                        </p:tav>
                                        <p:tav tm="100000">
                                          <p:val>
                                            <p:strVal val="#ppt_h"/>
                                          </p:val>
                                        </p:tav>
                                      </p:tavLst>
                                    </p:anim>
                                    <p:animEffect transition="in" filter="fade">
                                      <p:cBhvr>
                                        <p:cTn id="115" dur="500"/>
                                        <p:tgtEl>
                                          <p:spTgt spid="106"/>
                                        </p:tgtEl>
                                      </p:cBhvr>
                                    </p:animEffect>
                                  </p:childTnLst>
                                </p:cTn>
                              </p:par>
                              <p:par>
                                <p:cTn id="116" presetID="53" presetClass="entr" presetSubtype="16" fill="hold" nodeType="withEffect">
                                  <p:stCondLst>
                                    <p:cond delay="0"/>
                                  </p:stCondLst>
                                  <p:childTnLst>
                                    <p:set>
                                      <p:cBhvr>
                                        <p:cTn id="117" dur="1" fill="hold">
                                          <p:stCondLst>
                                            <p:cond delay="0"/>
                                          </p:stCondLst>
                                        </p:cTn>
                                        <p:tgtEl>
                                          <p:spTgt spid="110"/>
                                        </p:tgtEl>
                                        <p:attrNameLst>
                                          <p:attrName>style.visibility</p:attrName>
                                        </p:attrNameLst>
                                      </p:cBhvr>
                                      <p:to>
                                        <p:strVal val="visible"/>
                                      </p:to>
                                    </p:set>
                                    <p:anim calcmode="lin" valueType="num">
                                      <p:cBhvr>
                                        <p:cTn id="118" dur="500" fill="hold"/>
                                        <p:tgtEl>
                                          <p:spTgt spid="110"/>
                                        </p:tgtEl>
                                        <p:attrNameLst>
                                          <p:attrName>ppt_w</p:attrName>
                                        </p:attrNameLst>
                                      </p:cBhvr>
                                      <p:tavLst>
                                        <p:tav tm="0">
                                          <p:val>
                                            <p:fltVal val="0"/>
                                          </p:val>
                                        </p:tav>
                                        <p:tav tm="100000">
                                          <p:val>
                                            <p:strVal val="#ppt_w"/>
                                          </p:val>
                                        </p:tav>
                                      </p:tavLst>
                                    </p:anim>
                                    <p:anim calcmode="lin" valueType="num">
                                      <p:cBhvr>
                                        <p:cTn id="119" dur="500" fill="hold"/>
                                        <p:tgtEl>
                                          <p:spTgt spid="110"/>
                                        </p:tgtEl>
                                        <p:attrNameLst>
                                          <p:attrName>ppt_h</p:attrName>
                                        </p:attrNameLst>
                                      </p:cBhvr>
                                      <p:tavLst>
                                        <p:tav tm="0">
                                          <p:val>
                                            <p:fltVal val="0"/>
                                          </p:val>
                                        </p:tav>
                                        <p:tav tm="100000">
                                          <p:val>
                                            <p:strVal val="#ppt_h"/>
                                          </p:val>
                                        </p:tav>
                                      </p:tavLst>
                                    </p:anim>
                                    <p:animEffect transition="in" filter="fade">
                                      <p:cBhvr>
                                        <p:cTn id="120" dur="500"/>
                                        <p:tgtEl>
                                          <p:spTgt spid="110"/>
                                        </p:tgtEl>
                                      </p:cBhvr>
                                    </p:animEffect>
                                  </p:childTnLst>
                                </p:cTn>
                              </p:par>
                            </p:childTnLst>
                          </p:cTn>
                        </p:par>
                        <p:par>
                          <p:cTn id="121" fill="hold">
                            <p:stCondLst>
                              <p:cond delay="1000"/>
                            </p:stCondLst>
                            <p:childTnLst>
                              <p:par>
                                <p:cTn id="122" presetID="2" presetClass="entr" presetSubtype="3" fill="hold" nodeType="afterEffect">
                                  <p:stCondLst>
                                    <p:cond delay="0"/>
                                  </p:stCondLst>
                                  <p:childTnLst>
                                    <p:set>
                                      <p:cBhvr>
                                        <p:cTn id="123" dur="1" fill="hold">
                                          <p:stCondLst>
                                            <p:cond delay="0"/>
                                          </p:stCondLst>
                                        </p:cTn>
                                        <p:tgtEl>
                                          <p:spTgt spid="137"/>
                                        </p:tgtEl>
                                        <p:attrNameLst>
                                          <p:attrName>style.visibility</p:attrName>
                                        </p:attrNameLst>
                                      </p:cBhvr>
                                      <p:to>
                                        <p:strVal val="visible"/>
                                      </p:to>
                                    </p:set>
                                    <p:anim calcmode="lin" valueType="num">
                                      <p:cBhvr additive="base">
                                        <p:cTn id="124" dur="500" fill="hold"/>
                                        <p:tgtEl>
                                          <p:spTgt spid="137"/>
                                        </p:tgtEl>
                                        <p:attrNameLst>
                                          <p:attrName>ppt_x</p:attrName>
                                        </p:attrNameLst>
                                      </p:cBhvr>
                                      <p:tavLst>
                                        <p:tav tm="0">
                                          <p:val>
                                            <p:strVal val="1+#ppt_w/2"/>
                                          </p:val>
                                        </p:tav>
                                        <p:tav tm="100000">
                                          <p:val>
                                            <p:strVal val="#ppt_x"/>
                                          </p:val>
                                        </p:tav>
                                      </p:tavLst>
                                    </p:anim>
                                    <p:anim calcmode="lin" valueType="num">
                                      <p:cBhvr additive="base">
                                        <p:cTn id="125" dur="500" fill="hold"/>
                                        <p:tgtEl>
                                          <p:spTgt spid="137"/>
                                        </p:tgtEl>
                                        <p:attrNameLst>
                                          <p:attrName>ppt_y</p:attrName>
                                        </p:attrNameLst>
                                      </p:cBhvr>
                                      <p:tavLst>
                                        <p:tav tm="0">
                                          <p:val>
                                            <p:strVal val="0-#ppt_h/2"/>
                                          </p:val>
                                        </p:tav>
                                        <p:tav tm="100000">
                                          <p:val>
                                            <p:strVal val="#ppt_y"/>
                                          </p:val>
                                        </p:tav>
                                      </p:tavLst>
                                    </p:anim>
                                  </p:childTnLst>
                                </p:cTn>
                              </p:par>
                              <p:par>
                                <p:cTn id="126" presetID="2" presetClass="entr" presetSubtype="3" fill="hold" nodeType="withEffect">
                                  <p:stCondLst>
                                    <p:cond delay="0"/>
                                  </p:stCondLst>
                                  <p:childTnLst>
                                    <p:set>
                                      <p:cBhvr>
                                        <p:cTn id="127" dur="1" fill="hold">
                                          <p:stCondLst>
                                            <p:cond delay="0"/>
                                          </p:stCondLst>
                                        </p:cTn>
                                        <p:tgtEl>
                                          <p:spTgt spid="133"/>
                                        </p:tgtEl>
                                        <p:attrNameLst>
                                          <p:attrName>style.visibility</p:attrName>
                                        </p:attrNameLst>
                                      </p:cBhvr>
                                      <p:to>
                                        <p:strVal val="visible"/>
                                      </p:to>
                                    </p:set>
                                    <p:anim calcmode="lin" valueType="num">
                                      <p:cBhvr additive="base">
                                        <p:cTn id="128" dur="500" fill="hold"/>
                                        <p:tgtEl>
                                          <p:spTgt spid="133"/>
                                        </p:tgtEl>
                                        <p:attrNameLst>
                                          <p:attrName>ppt_x</p:attrName>
                                        </p:attrNameLst>
                                      </p:cBhvr>
                                      <p:tavLst>
                                        <p:tav tm="0">
                                          <p:val>
                                            <p:strVal val="1+#ppt_w/2"/>
                                          </p:val>
                                        </p:tav>
                                        <p:tav tm="100000">
                                          <p:val>
                                            <p:strVal val="#ppt_x"/>
                                          </p:val>
                                        </p:tav>
                                      </p:tavLst>
                                    </p:anim>
                                    <p:anim calcmode="lin" valueType="num">
                                      <p:cBhvr additive="base">
                                        <p:cTn id="129" dur="500" fill="hold"/>
                                        <p:tgtEl>
                                          <p:spTgt spid="133"/>
                                        </p:tgtEl>
                                        <p:attrNameLst>
                                          <p:attrName>ppt_y</p:attrName>
                                        </p:attrNameLst>
                                      </p:cBhvr>
                                      <p:tavLst>
                                        <p:tav tm="0">
                                          <p:val>
                                            <p:strVal val="0-#ppt_h/2"/>
                                          </p:val>
                                        </p:tav>
                                        <p:tav tm="100000">
                                          <p:val>
                                            <p:strVal val="#ppt_y"/>
                                          </p:val>
                                        </p:tav>
                                      </p:tavLst>
                                    </p:anim>
                                  </p:childTnLst>
                                </p:cTn>
                              </p:par>
                              <p:par>
                                <p:cTn id="130" presetID="2" presetClass="entr" presetSubtype="3" fill="hold" nodeType="withEffect">
                                  <p:stCondLst>
                                    <p:cond delay="0"/>
                                  </p:stCondLst>
                                  <p:childTnLst>
                                    <p:set>
                                      <p:cBhvr>
                                        <p:cTn id="131" dur="1" fill="hold">
                                          <p:stCondLst>
                                            <p:cond delay="0"/>
                                          </p:stCondLst>
                                        </p:cTn>
                                        <p:tgtEl>
                                          <p:spTgt spid="134"/>
                                        </p:tgtEl>
                                        <p:attrNameLst>
                                          <p:attrName>style.visibility</p:attrName>
                                        </p:attrNameLst>
                                      </p:cBhvr>
                                      <p:to>
                                        <p:strVal val="visible"/>
                                      </p:to>
                                    </p:set>
                                    <p:anim calcmode="lin" valueType="num">
                                      <p:cBhvr additive="base">
                                        <p:cTn id="132" dur="500" fill="hold"/>
                                        <p:tgtEl>
                                          <p:spTgt spid="134"/>
                                        </p:tgtEl>
                                        <p:attrNameLst>
                                          <p:attrName>ppt_x</p:attrName>
                                        </p:attrNameLst>
                                      </p:cBhvr>
                                      <p:tavLst>
                                        <p:tav tm="0">
                                          <p:val>
                                            <p:strVal val="1+#ppt_w/2"/>
                                          </p:val>
                                        </p:tav>
                                        <p:tav tm="100000">
                                          <p:val>
                                            <p:strVal val="#ppt_x"/>
                                          </p:val>
                                        </p:tav>
                                      </p:tavLst>
                                    </p:anim>
                                    <p:anim calcmode="lin" valueType="num">
                                      <p:cBhvr additive="base">
                                        <p:cTn id="133" dur="500" fill="hold"/>
                                        <p:tgtEl>
                                          <p:spTgt spid="134"/>
                                        </p:tgtEl>
                                        <p:attrNameLst>
                                          <p:attrName>ppt_y</p:attrName>
                                        </p:attrNameLst>
                                      </p:cBhvr>
                                      <p:tavLst>
                                        <p:tav tm="0">
                                          <p:val>
                                            <p:strVal val="0-#ppt_h/2"/>
                                          </p:val>
                                        </p:tav>
                                        <p:tav tm="100000">
                                          <p:val>
                                            <p:strVal val="#ppt_y"/>
                                          </p:val>
                                        </p:tav>
                                      </p:tavLst>
                                    </p:anim>
                                  </p:childTnLst>
                                </p:cTn>
                              </p:par>
                              <p:par>
                                <p:cTn id="134" presetID="2" presetClass="entr" presetSubtype="3" fill="hold" nodeType="withEffect">
                                  <p:stCondLst>
                                    <p:cond delay="0"/>
                                  </p:stCondLst>
                                  <p:childTnLst>
                                    <p:set>
                                      <p:cBhvr>
                                        <p:cTn id="135" dur="1" fill="hold">
                                          <p:stCondLst>
                                            <p:cond delay="0"/>
                                          </p:stCondLst>
                                        </p:cTn>
                                        <p:tgtEl>
                                          <p:spTgt spid="136"/>
                                        </p:tgtEl>
                                        <p:attrNameLst>
                                          <p:attrName>style.visibility</p:attrName>
                                        </p:attrNameLst>
                                      </p:cBhvr>
                                      <p:to>
                                        <p:strVal val="visible"/>
                                      </p:to>
                                    </p:set>
                                    <p:anim calcmode="lin" valueType="num">
                                      <p:cBhvr additive="base">
                                        <p:cTn id="136" dur="500" fill="hold"/>
                                        <p:tgtEl>
                                          <p:spTgt spid="136"/>
                                        </p:tgtEl>
                                        <p:attrNameLst>
                                          <p:attrName>ppt_x</p:attrName>
                                        </p:attrNameLst>
                                      </p:cBhvr>
                                      <p:tavLst>
                                        <p:tav tm="0">
                                          <p:val>
                                            <p:strVal val="1+#ppt_w/2"/>
                                          </p:val>
                                        </p:tav>
                                        <p:tav tm="100000">
                                          <p:val>
                                            <p:strVal val="#ppt_x"/>
                                          </p:val>
                                        </p:tav>
                                      </p:tavLst>
                                    </p:anim>
                                    <p:anim calcmode="lin" valueType="num">
                                      <p:cBhvr additive="base">
                                        <p:cTn id="137" dur="500" fill="hold"/>
                                        <p:tgtEl>
                                          <p:spTgt spid="136"/>
                                        </p:tgtEl>
                                        <p:attrNameLst>
                                          <p:attrName>ppt_y</p:attrName>
                                        </p:attrNameLst>
                                      </p:cBhvr>
                                      <p:tavLst>
                                        <p:tav tm="0">
                                          <p:val>
                                            <p:strVal val="0-#ppt_h/2"/>
                                          </p:val>
                                        </p:tav>
                                        <p:tav tm="100000">
                                          <p:val>
                                            <p:strVal val="#ppt_y"/>
                                          </p:val>
                                        </p:tav>
                                      </p:tavLst>
                                    </p:anim>
                                  </p:childTnLst>
                                </p:cTn>
                              </p:par>
                              <p:par>
                                <p:cTn id="138" presetID="2" presetClass="entr" presetSubtype="3" fill="hold" nodeType="withEffect">
                                  <p:stCondLst>
                                    <p:cond delay="0"/>
                                  </p:stCondLst>
                                  <p:childTnLst>
                                    <p:set>
                                      <p:cBhvr>
                                        <p:cTn id="139" dur="1" fill="hold">
                                          <p:stCondLst>
                                            <p:cond delay="0"/>
                                          </p:stCondLst>
                                        </p:cTn>
                                        <p:tgtEl>
                                          <p:spTgt spid="135"/>
                                        </p:tgtEl>
                                        <p:attrNameLst>
                                          <p:attrName>style.visibility</p:attrName>
                                        </p:attrNameLst>
                                      </p:cBhvr>
                                      <p:to>
                                        <p:strVal val="visible"/>
                                      </p:to>
                                    </p:set>
                                    <p:anim calcmode="lin" valueType="num">
                                      <p:cBhvr additive="base">
                                        <p:cTn id="140" dur="500" fill="hold"/>
                                        <p:tgtEl>
                                          <p:spTgt spid="135"/>
                                        </p:tgtEl>
                                        <p:attrNameLst>
                                          <p:attrName>ppt_x</p:attrName>
                                        </p:attrNameLst>
                                      </p:cBhvr>
                                      <p:tavLst>
                                        <p:tav tm="0">
                                          <p:val>
                                            <p:strVal val="1+#ppt_w/2"/>
                                          </p:val>
                                        </p:tav>
                                        <p:tav tm="100000">
                                          <p:val>
                                            <p:strVal val="#ppt_x"/>
                                          </p:val>
                                        </p:tav>
                                      </p:tavLst>
                                    </p:anim>
                                    <p:anim calcmode="lin" valueType="num">
                                      <p:cBhvr additive="base">
                                        <p:cTn id="141" dur="500" fill="hold"/>
                                        <p:tgtEl>
                                          <p:spTgt spid="135"/>
                                        </p:tgtEl>
                                        <p:attrNameLst>
                                          <p:attrName>ppt_y</p:attrName>
                                        </p:attrNameLst>
                                      </p:cBhvr>
                                      <p:tavLst>
                                        <p:tav tm="0">
                                          <p:val>
                                            <p:strVal val="0-#ppt_h/2"/>
                                          </p:val>
                                        </p:tav>
                                        <p:tav tm="100000">
                                          <p:val>
                                            <p:strVal val="#ppt_y"/>
                                          </p:val>
                                        </p:tav>
                                      </p:tavLst>
                                    </p:anim>
                                  </p:childTnLst>
                                </p:cTn>
                              </p:par>
                              <p:par>
                                <p:cTn id="142" presetID="2" presetClass="entr" presetSubtype="3" fill="hold" nodeType="withEffect">
                                  <p:stCondLst>
                                    <p:cond delay="0"/>
                                  </p:stCondLst>
                                  <p:childTnLst>
                                    <p:set>
                                      <p:cBhvr>
                                        <p:cTn id="143" dur="1" fill="hold">
                                          <p:stCondLst>
                                            <p:cond delay="0"/>
                                          </p:stCondLst>
                                        </p:cTn>
                                        <p:tgtEl>
                                          <p:spTgt spid="146"/>
                                        </p:tgtEl>
                                        <p:attrNameLst>
                                          <p:attrName>style.visibility</p:attrName>
                                        </p:attrNameLst>
                                      </p:cBhvr>
                                      <p:to>
                                        <p:strVal val="visible"/>
                                      </p:to>
                                    </p:set>
                                    <p:anim calcmode="lin" valueType="num">
                                      <p:cBhvr additive="base">
                                        <p:cTn id="144" dur="500" fill="hold"/>
                                        <p:tgtEl>
                                          <p:spTgt spid="146"/>
                                        </p:tgtEl>
                                        <p:attrNameLst>
                                          <p:attrName>ppt_x</p:attrName>
                                        </p:attrNameLst>
                                      </p:cBhvr>
                                      <p:tavLst>
                                        <p:tav tm="0">
                                          <p:val>
                                            <p:strVal val="1+#ppt_w/2"/>
                                          </p:val>
                                        </p:tav>
                                        <p:tav tm="100000">
                                          <p:val>
                                            <p:strVal val="#ppt_x"/>
                                          </p:val>
                                        </p:tav>
                                      </p:tavLst>
                                    </p:anim>
                                    <p:anim calcmode="lin" valueType="num">
                                      <p:cBhvr additive="base">
                                        <p:cTn id="145" dur="500" fill="hold"/>
                                        <p:tgtEl>
                                          <p:spTgt spid="146"/>
                                        </p:tgtEl>
                                        <p:attrNameLst>
                                          <p:attrName>ppt_y</p:attrName>
                                        </p:attrNameLst>
                                      </p:cBhvr>
                                      <p:tavLst>
                                        <p:tav tm="0">
                                          <p:val>
                                            <p:strVal val="0-#ppt_h/2"/>
                                          </p:val>
                                        </p:tav>
                                        <p:tav tm="100000">
                                          <p:val>
                                            <p:strVal val="#ppt_y"/>
                                          </p:val>
                                        </p:tav>
                                      </p:tavLst>
                                    </p:anim>
                                  </p:childTnLst>
                                </p:cTn>
                              </p:par>
                              <p:par>
                                <p:cTn id="146" presetID="2" presetClass="entr" presetSubtype="3" fill="hold" nodeType="withEffect">
                                  <p:stCondLst>
                                    <p:cond delay="0"/>
                                  </p:stCondLst>
                                  <p:childTnLst>
                                    <p:set>
                                      <p:cBhvr>
                                        <p:cTn id="147" dur="1" fill="hold">
                                          <p:stCondLst>
                                            <p:cond delay="0"/>
                                          </p:stCondLst>
                                        </p:cTn>
                                        <p:tgtEl>
                                          <p:spTgt spid="140"/>
                                        </p:tgtEl>
                                        <p:attrNameLst>
                                          <p:attrName>style.visibility</p:attrName>
                                        </p:attrNameLst>
                                      </p:cBhvr>
                                      <p:to>
                                        <p:strVal val="visible"/>
                                      </p:to>
                                    </p:set>
                                    <p:anim calcmode="lin" valueType="num">
                                      <p:cBhvr additive="base">
                                        <p:cTn id="148" dur="500" fill="hold"/>
                                        <p:tgtEl>
                                          <p:spTgt spid="140"/>
                                        </p:tgtEl>
                                        <p:attrNameLst>
                                          <p:attrName>ppt_x</p:attrName>
                                        </p:attrNameLst>
                                      </p:cBhvr>
                                      <p:tavLst>
                                        <p:tav tm="0">
                                          <p:val>
                                            <p:strVal val="1+#ppt_w/2"/>
                                          </p:val>
                                        </p:tav>
                                        <p:tav tm="100000">
                                          <p:val>
                                            <p:strVal val="#ppt_x"/>
                                          </p:val>
                                        </p:tav>
                                      </p:tavLst>
                                    </p:anim>
                                    <p:anim calcmode="lin" valueType="num">
                                      <p:cBhvr additive="base">
                                        <p:cTn id="149" dur="500" fill="hold"/>
                                        <p:tgtEl>
                                          <p:spTgt spid="140"/>
                                        </p:tgtEl>
                                        <p:attrNameLst>
                                          <p:attrName>ppt_y</p:attrName>
                                        </p:attrNameLst>
                                      </p:cBhvr>
                                      <p:tavLst>
                                        <p:tav tm="0">
                                          <p:val>
                                            <p:strVal val="0-#ppt_h/2"/>
                                          </p:val>
                                        </p:tav>
                                        <p:tav tm="100000">
                                          <p:val>
                                            <p:strVal val="#ppt_y"/>
                                          </p:val>
                                        </p:tav>
                                      </p:tavLst>
                                    </p:anim>
                                  </p:childTnLst>
                                </p:cTn>
                              </p:par>
                              <p:par>
                                <p:cTn id="150" presetID="2" presetClass="entr" presetSubtype="3" fill="hold" nodeType="withEffect">
                                  <p:stCondLst>
                                    <p:cond delay="0"/>
                                  </p:stCondLst>
                                  <p:childTnLst>
                                    <p:set>
                                      <p:cBhvr>
                                        <p:cTn id="151" dur="1" fill="hold">
                                          <p:stCondLst>
                                            <p:cond delay="0"/>
                                          </p:stCondLst>
                                        </p:cTn>
                                        <p:tgtEl>
                                          <p:spTgt spid="139"/>
                                        </p:tgtEl>
                                        <p:attrNameLst>
                                          <p:attrName>style.visibility</p:attrName>
                                        </p:attrNameLst>
                                      </p:cBhvr>
                                      <p:to>
                                        <p:strVal val="visible"/>
                                      </p:to>
                                    </p:set>
                                    <p:anim calcmode="lin" valueType="num">
                                      <p:cBhvr additive="base">
                                        <p:cTn id="152" dur="500" fill="hold"/>
                                        <p:tgtEl>
                                          <p:spTgt spid="139"/>
                                        </p:tgtEl>
                                        <p:attrNameLst>
                                          <p:attrName>ppt_x</p:attrName>
                                        </p:attrNameLst>
                                      </p:cBhvr>
                                      <p:tavLst>
                                        <p:tav tm="0">
                                          <p:val>
                                            <p:strVal val="1+#ppt_w/2"/>
                                          </p:val>
                                        </p:tav>
                                        <p:tav tm="100000">
                                          <p:val>
                                            <p:strVal val="#ppt_x"/>
                                          </p:val>
                                        </p:tav>
                                      </p:tavLst>
                                    </p:anim>
                                    <p:anim calcmode="lin" valueType="num">
                                      <p:cBhvr additive="base">
                                        <p:cTn id="153" dur="500" fill="hold"/>
                                        <p:tgtEl>
                                          <p:spTgt spid="139"/>
                                        </p:tgtEl>
                                        <p:attrNameLst>
                                          <p:attrName>ppt_y</p:attrName>
                                        </p:attrNameLst>
                                      </p:cBhvr>
                                      <p:tavLst>
                                        <p:tav tm="0">
                                          <p:val>
                                            <p:strVal val="0-#ppt_h/2"/>
                                          </p:val>
                                        </p:tav>
                                        <p:tav tm="100000">
                                          <p:val>
                                            <p:strVal val="#ppt_y"/>
                                          </p:val>
                                        </p:tav>
                                      </p:tavLst>
                                    </p:anim>
                                  </p:childTnLst>
                                </p:cTn>
                              </p:par>
                              <p:par>
                                <p:cTn id="154" presetID="2" presetClass="entr" presetSubtype="3" fill="hold" nodeType="withEffect">
                                  <p:stCondLst>
                                    <p:cond delay="0"/>
                                  </p:stCondLst>
                                  <p:childTnLst>
                                    <p:set>
                                      <p:cBhvr>
                                        <p:cTn id="155" dur="1" fill="hold">
                                          <p:stCondLst>
                                            <p:cond delay="0"/>
                                          </p:stCondLst>
                                        </p:cTn>
                                        <p:tgtEl>
                                          <p:spTgt spid="138"/>
                                        </p:tgtEl>
                                        <p:attrNameLst>
                                          <p:attrName>style.visibility</p:attrName>
                                        </p:attrNameLst>
                                      </p:cBhvr>
                                      <p:to>
                                        <p:strVal val="visible"/>
                                      </p:to>
                                    </p:set>
                                    <p:anim calcmode="lin" valueType="num">
                                      <p:cBhvr additive="base">
                                        <p:cTn id="156" dur="500" fill="hold"/>
                                        <p:tgtEl>
                                          <p:spTgt spid="138"/>
                                        </p:tgtEl>
                                        <p:attrNameLst>
                                          <p:attrName>ppt_x</p:attrName>
                                        </p:attrNameLst>
                                      </p:cBhvr>
                                      <p:tavLst>
                                        <p:tav tm="0">
                                          <p:val>
                                            <p:strVal val="1+#ppt_w/2"/>
                                          </p:val>
                                        </p:tav>
                                        <p:tav tm="100000">
                                          <p:val>
                                            <p:strVal val="#ppt_x"/>
                                          </p:val>
                                        </p:tav>
                                      </p:tavLst>
                                    </p:anim>
                                    <p:anim calcmode="lin" valueType="num">
                                      <p:cBhvr additive="base">
                                        <p:cTn id="157" dur="500" fill="hold"/>
                                        <p:tgtEl>
                                          <p:spTgt spid="138"/>
                                        </p:tgtEl>
                                        <p:attrNameLst>
                                          <p:attrName>ppt_y</p:attrName>
                                        </p:attrNameLst>
                                      </p:cBhvr>
                                      <p:tavLst>
                                        <p:tav tm="0">
                                          <p:val>
                                            <p:strVal val="0-#ppt_h/2"/>
                                          </p:val>
                                        </p:tav>
                                        <p:tav tm="100000">
                                          <p:val>
                                            <p:strVal val="#ppt_y"/>
                                          </p:val>
                                        </p:tav>
                                      </p:tavLst>
                                    </p:anim>
                                  </p:childTnLst>
                                </p:cTn>
                              </p:par>
                              <p:par>
                                <p:cTn id="158" presetID="53" presetClass="entr" presetSubtype="16" fill="hold" nodeType="withEffect">
                                  <p:stCondLst>
                                    <p:cond delay="0"/>
                                  </p:stCondLst>
                                  <p:childTnLst>
                                    <p:set>
                                      <p:cBhvr>
                                        <p:cTn id="159" dur="1" fill="hold">
                                          <p:stCondLst>
                                            <p:cond delay="0"/>
                                          </p:stCondLst>
                                        </p:cTn>
                                        <p:tgtEl>
                                          <p:spTgt spid="58"/>
                                        </p:tgtEl>
                                        <p:attrNameLst>
                                          <p:attrName>style.visibility</p:attrName>
                                        </p:attrNameLst>
                                      </p:cBhvr>
                                      <p:to>
                                        <p:strVal val="visible"/>
                                      </p:to>
                                    </p:set>
                                    <p:anim calcmode="lin" valueType="num">
                                      <p:cBhvr>
                                        <p:cTn id="160" dur="500" fill="hold"/>
                                        <p:tgtEl>
                                          <p:spTgt spid="58"/>
                                        </p:tgtEl>
                                        <p:attrNameLst>
                                          <p:attrName>ppt_w</p:attrName>
                                        </p:attrNameLst>
                                      </p:cBhvr>
                                      <p:tavLst>
                                        <p:tav tm="0">
                                          <p:val>
                                            <p:fltVal val="0"/>
                                          </p:val>
                                        </p:tav>
                                        <p:tav tm="100000">
                                          <p:val>
                                            <p:strVal val="#ppt_w"/>
                                          </p:val>
                                        </p:tav>
                                      </p:tavLst>
                                    </p:anim>
                                    <p:anim calcmode="lin" valueType="num">
                                      <p:cBhvr>
                                        <p:cTn id="161" dur="500" fill="hold"/>
                                        <p:tgtEl>
                                          <p:spTgt spid="58"/>
                                        </p:tgtEl>
                                        <p:attrNameLst>
                                          <p:attrName>ppt_h</p:attrName>
                                        </p:attrNameLst>
                                      </p:cBhvr>
                                      <p:tavLst>
                                        <p:tav tm="0">
                                          <p:val>
                                            <p:fltVal val="0"/>
                                          </p:val>
                                        </p:tav>
                                        <p:tav tm="100000">
                                          <p:val>
                                            <p:strVal val="#ppt_h"/>
                                          </p:val>
                                        </p:tav>
                                      </p:tavLst>
                                    </p:anim>
                                    <p:animEffect transition="in" filter="fade">
                                      <p:cBhvr>
                                        <p:cTn id="162" dur="500"/>
                                        <p:tgtEl>
                                          <p:spTgt spid="58"/>
                                        </p:tgtEl>
                                      </p:cBhvr>
                                    </p:animEffect>
                                  </p:childTnLst>
                                </p:cTn>
                              </p:par>
                              <p:par>
                                <p:cTn id="163" presetID="53" presetClass="entr" presetSubtype="16" fill="hold" nodeType="withEffect">
                                  <p:stCondLst>
                                    <p:cond delay="0"/>
                                  </p:stCondLst>
                                  <p:childTnLst>
                                    <p:set>
                                      <p:cBhvr>
                                        <p:cTn id="164" dur="1" fill="hold">
                                          <p:stCondLst>
                                            <p:cond delay="0"/>
                                          </p:stCondLst>
                                        </p:cTn>
                                        <p:tgtEl>
                                          <p:spTgt spid="62"/>
                                        </p:tgtEl>
                                        <p:attrNameLst>
                                          <p:attrName>style.visibility</p:attrName>
                                        </p:attrNameLst>
                                      </p:cBhvr>
                                      <p:to>
                                        <p:strVal val="visible"/>
                                      </p:to>
                                    </p:set>
                                    <p:anim calcmode="lin" valueType="num">
                                      <p:cBhvr>
                                        <p:cTn id="165" dur="500" fill="hold"/>
                                        <p:tgtEl>
                                          <p:spTgt spid="62"/>
                                        </p:tgtEl>
                                        <p:attrNameLst>
                                          <p:attrName>ppt_w</p:attrName>
                                        </p:attrNameLst>
                                      </p:cBhvr>
                                      <p:tavLst>
                                        <p:tav tm="0">
                                          <p:val>
                                            <p:fltVal val="0"/>
                                          </p:val>
                                        </p:tav>
                                        <p:tav tm="100000">
                                          <p:val>
                                            <p:strVal val="#ppt_w"/>
                                          </p:val>
                                        </p:tav>
                                      </p:tavLst>
                                    </p:anim>
                                    <p:anim calcmode="lin" valueType="num">
                                      <p:cBhvr>
                                        <p:cTn id="166" dur="500" fill="hold"/>
                                        <p:tgtEl>
                                          <p:spTgt spid="62"/>
                                        </p:tgtEl>
                                        <p:attrNameLst>
                                          <p:attrName>ppt_h</p:attrName>
                                        </p:attrNameLst>
                                      </p:cBhvr>
                                      <p:tavLst>
                                        <p:tav tm="0">
                                          <p:val>
                                            <p:fltVal val="0"/>
                                          </p:val>
                                        </p:tav>
                                        <p:tav tm="100000">
                                          <p:val>
                                            <p:strVal val="#ppt_h"/>
                                          </p:val>
                                        </p:tav>
                                      </p:tavLst>
                                    </p:anim>
                                    <p:animEffect transition="in" filter="fade">
                                      <p:cBhvr>
                                        <p:cTn id="167" dur="500"/>
                                        <p:tgtEl>
                                          <p:spTgt spid="62"/>
                                        </p:tgtEl>
                                      </p:cBhvr>
                                    </p:animEffect>
                                  </p:childTnLst>
                                </p:cTn>
                              </p:par>
                              <p:par>
                                <p:cTn id="168" presetID="53" presetClass="entr" presetSubtype="16" fill="hold" nodeType="withEffect">
                                  <p:stCondLst>
                                    <p:cond delay="0"/>
                                  </p:stCondLst>
                                  <p:childTnLst>
                                    <p:set>
                                      <p:cBhvr>
                                        <p:cTn id="169" dur="1" fill="hold">
                                          <p:stCondLst>
                                            <p:cond delay="0"/>
                                          </p:stCondLst>
                                        </p:cTn>
                                        <p:tgtEl>
                                          <p:spTgt spid="66"/>
                                        </p:tgtEl>
                                        <p:attrNameLst>
                                          <p:attrName>style.visibility</p:attrName>
                                        </p:attrNameLst>
                                      </p:cBhvr>
                                      <p:to>
                                        <p:strVal val="visible"/>
                                      </p:to>
                                    </p:set>
                                    <p:anim calcmode="lin" valueType="num">
                                      <p:cBhvr>
                                        <p:cTn id="170" dur="500" fill="hold"/>
                                        <p:tgtEl>
                                          <p:spTgt spid="66"/>
                                        </p:tgtEl>
                                        <p:attrNameLst>
                                          <p:attrName>ppt_w</p:attrName>
                                        </p:attrNameLst>
                                      </p:cBhvr>
                                      <p:tavLst>
                                        <p:tav tm="0">
                                          <p:val>
                                            <p:fltVal val="0"/>
                                          </p:val>
                                        </p:tav>
                                        <p:tav tm="100000">
                                          <p:val>
                                            <p:strVal val="#ppt_w"/>
                                          </p:val>
                                        </p:tav>
                                      </p:tavLst>
                                    </p:anim>
                                    <p:anim calcmode="lin" valueType="num">
                                      <p:cBhvr>
                                        <p:cTn id="171" dur="500" fill="hold"/>
                                        <p:tgtEl>
                                          <p:spTgt spid="66"/>
                                        </p:tgtEl>
                                        <p:attrNameLst>
                                          <p:attrName>ppt_h</p:attrName>
                                        </p:attrNameLst>
                                      </p:cBhvr>
                                      <p:tavLst>
                                        <p:tav tm="0">
                                          <p:val>
                                            <p:fltVal val="0"/>
                                          </p:val>
                                        </p:tav>
                                        <p:tav tm="100000">
                                          <p:val>
                                            <p:strVal val="#ppt_h"/>
                                          </p:val>
                                        </p:tav>
                                      </p:tavLst>
                                    </p:anim>
                                    <p:animEffect transition="in" filter="fade">
                                      <p:cBhvr>
                                        <p:cTn id="172" dur="500"/>
                                        <p:tgtEl>
                                          <p:spTgt spid="66"/>
                                        </p:tgtEl>
                                      </p:cBhvr>
                                    </p:animEffect>
                                  </p:childTnLst>
                                </p:cTn>
                              </p:par>
                              <p:par>
                                <p:cTn id="173" presetID="53" presetClass="entr" presetSubtype="16" fill="hold" nodeType="withEffect">
                                  <p:stCondLst>
                                    <p:cond delay="0"/>
                                  </p:stCondLst>
                                  <p:childTnLst>
                                    <p:set>
                                      <p:cBhvr>
                                        <p:cTn id="174" dur="1" fill="hold">
                                          <p:stCondLst>
                                            <p:cond delay="0"/>
                                          </p:stCondLst>
                                        </p:cTn>
                                        <p:tgtEl>
                                          <p:spTgt spid="70"/>
                                        </p:tgtEl>
                                        <p:attrNameLst>
                                          <p:attrName>style.visibility</p:attrName>
                                        </p:attrNameLst>
                                      </p:cBhvr>
                                      <p:to>
                                        <p:strVal val="visible"/>
                                      </p:to>
                                    </p:set>
                                    <p:anim calcmode="lin" valueType="num">
                                      <p:cBhvr>
                                        <p:cTn id="175" dur="500" fill="hold"/>
                                        <p:tgtEl>
                                          <p:spTgt spid="70"/>
                                        </p:tgtEl>
                                        <p:attrNameLst>
                                          <p:attrName>ppt_w</p:attrName>
                                        </p:attrNameLst>
                                      </p:cBhvr>
                                      <p:tavLst>
                                        <p:tav tm="0">
                                          <p:val>
                                            <p:fltVal val="0"/>
                                          </p:val>
                                        </p:tav>
                                        <p:tav tm="100000">
                                          <p:val>
                                            <p:strVal val="#ppt_w"/>
                                          </p:val>
                                        </p:tav>
                                      </p:tavLst>
                                    </p:anim>
                                    <p:anim calcmode="lin" valueType="num">
                                      <p:cBhvr>
                                        <p:cTn id="176" dur="500" fill="hold"/>
                                        <p:tgtEl>
                                          <p:spTgt spid="70"/>
                                        </p:tgtEl>
                                        <p:attrNameLst>
                                          <p:attrName>ppt_h</p:attrName>
                                        </p:attrNameLst>
                                      </p:cBhvr>
                                      <p:tavLst>
                                        <p:tav tm="0">
                                          <p:val>
                                            <p:fltVal val="0"/>
                                          </p:val>
                                        </p:tav>
                                        <p:tav tm="100000">
                                          <p:val>
                                            <p:strVal val="#ppt_h"/>
                                          </p:val>
                                        </p:tav>
                                      </p:tavLst>
                                    </p:anim>
                                    <p:animEffect transition="in" filter="fade">
                                      <p:cBhvr>
                                        <p:cTn id="177" dur="5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129" grpId="0" animBg="1"/>
      <p:bldP spid="130" grpId="0" animBg="1"/>
      <p:bldP spid="131"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组合 10"/>
          <p:cNvGrpSpPr/>
          <p:nvPr/>
        </p:nvGrpSpPr>
        <p:grpSpPr>
          <a:xfrm>
            <a:off x="9827974" y="5587518"/>
            <a:ext cx="2124741" cy="1066360"/>
            <a:chOff x="3949700" y="2054094"/>
            <a:chExt cx="4292600" cy="2154360"/>
          </a:xfrm>
        </p:grpSpPr>
        <p:sp>
          <p:nvSpPr>
            <p:cNvPr id="83" name="任意多边形: 形状 82"/>
            <p:cNvSpPr/>
            <p:nvPr/>
          </p:nvSpPr>
          <p:spPr bwMode="auto">
            <a:xfrm flipV="1">
              <a:off x="5427925" y="2054094"/>
              <a:ext cx="2814375" cy="2154360"/>
            </a:xfrm>
            <a:custGeom>
              <a:avLst/>
              <a:gdLst>
                <a:gd name="connsiteX0" fmla="*/ 1741543 w 2814375"/>
                <a:gd name="connsiteY0" fmla="*/ 2154360 h 2154360"/>
                <a:gd name="connsiteX1" fmla="*/ 2814375 w 2814375"/>
                <a:gd name="connsiteY1" fmla="*/ 1077180 h 2154360"/>
                <a:gd name="connsiteX2" fmla="*/ 1741543 w 2814375"/>
                <a:gd name="connsiteY2" fmla="*/ 0 h 2154360"/>
                <a:gd name="connsiteX3" fmla="*/ 1429842 w 2814375"/>
                <a:gd name="connsiteY3" fmla="*/ 311701 h 2154360"/>
                <a:gd name="connsiteX4" fmla="*/ 2192423 w 2814375"/>
                <a:gd name="connsiteY4" fmla="*/ 1077180 h 2154360"/>
                <a:gd name="connsiteX5" fmla="*/ 1429842 w 2814375"/>
                <a:gd name="connsiteY5" fmla="*/ 1842659 h 2154360"/>
                <a:gd name="connsiteX6" fmla="*/ 1026622 w 2814375"/>
                <a:gd name="connsiteY6" fmla="*/ 2154360 h 2154360"/>
                <a:gd name="connsiteX7" fmla="*/ 2099454 w 2814375"/>
                <a:gd name="connsiteY7" fmla="*/ 1077180 h 2154360"/>
                <a:gd name="connsiteX8" fmla="*/ 1026622 w 2814375"/>
                <a:gd name="connsiteY8" fmla="*/ 0 h 2154360"/>
                <a:gd name="connsiteX9" fmla="*/ 714921 w 2814375"/>
                <a:gd name="connsiteY9" fmla="*/ 311701 h 2154360"/>
                <a:gd name="connsiteX10" fmla="*/ 1477502 w 2814375"/>
                <a:gd name="connsiteY10" fmla="*/ 1077180 h 2154360"/>
                <a:gd name="connsiteX11" fmla="*/ 714921 w 2814375"/>
                <a:gd name="connsiteY11" fmla="*/ 1842659 h 2154360"/>
                <a:gd name="connsiteX12" fmla="*/ 311701 w 2814375"/>
                <a:gd name="connsiteY12" fmla="*/ 2154360 h 2154360"/>
                <a:gd name="connsiteX13" fmla="*/ 1384533 w 2814375"/>
                <a:gd name="connsiteY13" fmla="*/ 1077180 h 2154360"/>
                <a:gd name="connsiteX14" fmla="*/ 311701 w 2814375"/>
                <a:gd name="connsiteY14" fmla="*/ 0 h 2154360"/>
                <a:gd name="connsiteX15" fmla="*/ 0 w 2814375"/>
                <a:gd name="connsiteY15" fmla="*/ 311701 h 2154360"/>
                <a:gd name="connsiteX16" fmla="*/ 762580 w 2814375"/>
                <a:gd name="connsiteY16" fmla="*/ 1077180 h 2154360"/>
                <a:gd name="connsiteX17" fmla="*/ 0 w 2814375"/>
                <a:gd name="connsiteY17" fmla="*/ 1842659 h 2154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814375" h="2154360">
                  <a:moveTo>
                    <a:pt x="1741543" y="2154360"/>
                  </a:moveTo>
                  <a:lnTo>
                    <a:pt x="2814375" y="1077180"/>
                  </a:lnTo>
                  <a:lnTo>
                    <a:pt x="1741543" y="0"/>
                  </a:lnTo>
                  <a:lnTo>
                    <a:pt x="1429842" y="311701"/>
                  </a:lnTo>
                  <a:lnTo>
                    <a:pt x="2192423" y="1077180"/>
                  </a:lnTo>
                  <a:lnTo>
                    <a:pt x="1429842" y="1842659"/>
                  </a:lnTo>
                  <a:close/>
                  <a:moveTo>
                    <a:pt x="1026622" y="2154360"/>
                  </a:moveTo>
                  <a:lnTo>
                    <a:pt x="2099454" y="1077180"/>
                  </a:lnTo>
                  <a:lnTo>
                    <a:pt x="1026622" y="0"/>
                  </a:lnTo>
                  <a:lnTo>
                    <a:pt x="714921" y="311701"/>
                  </a:lnTo>
                  <a:lnTo>
                    <a:pt x="1477502" y="1077180"/>
                  </a:lnTo>
                  <a:lnTo>
                    <a:pt x="714921" y="1842659"/>
                  </a:lnTo>
                  <a:close/>
                  <a:moveTo>
                    <a:pt x="311701" y="2154360"/>
                  </a:moveTo>
                  <a:lnTo>
                    <a:pt x="1384533" y="1077180"/>
                  </a:lnTo>
                  <a:lnTo>
                    <a:pt x="311701" y="0"/>
                  </a:lnTo>
                  <a:lnTo>
                    <a:pt x="0" y="311701"/>
                  </a:lnTo>
                  <a:lnTo>
                    <a:pt x="762580" y="1077180"/>
                  </a:lnTo>
                  <a:lnTo>
                    <a:pt x="0" y="1842659"/>
                  </a:lnTo>
                  <a:close/>
                </a:path>
              </a:pathLst>
            </a:custGeom>
            <a:noFill/>
            <a:ln>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a:solidFill>
                  <a:srgbClr val="FFFFFF"/>
                </a:solidFill>
                <a:latin typeface="Arial" panose="020B0604020202020204"/>
                <a:ea typeface="微软雅黑" panose="020B0503020204020204" pitchFamily="34" charset="-122"/>
              </a:endParaRPr>
            </a:p>
          </p:txBody>
        </p:sp>
        <p:grpSp>
          <p:nvGrpSpPr>
            <p:cNvPr id="7" name="组合 6"/>
            <p:cNvGrpSpPr/>
            <p:nvPr/>
          </p:nvGrpSpPr>
          <p:grpSpPr>
            <a:xfrm>
              <a:off x="3949700" y="2054094"/>
              <a:ext cx="2147837" cy="2154360"/>
              <a:chOff x="3949700" y="2054094"/>
              <a:chExt cx="2147837" cy="2154360"/>
            </a:xfrm>
          </p:grpSpPr>
          <p:sp>
            <p:nvSpPr>
              <p:cNvPr id="49" name="íŝḷidè"/>
              <p:cNvSpPr/>
              <p:nvPr/>
            </p:nvSpPr>
            <p:spPr>
              <a:xfrm>
                <a:off x="3949700" y="2054094"/>
                <a:ext cx="2147837" cy="2154360"/>
              </a:xfrm>
              <a:prstGeom prst="diamond">
                <a:avLst/>
              </a:prstGeom>
              <a:gradFill>
                <a:gsLst>
                  <a:gs pos="0">
                    <a:srgbClr val="5AD9FC">
                      <a:alpha val="60000"/>
                    </a:srgbClr>
                  </a:gs>
                  <a:gs pos="100000">
                    <a:srgbClr val="0361D3">
                      <a:alpha val="55000"/>
                    </a:srgbClr>
                  </a:gs>
                </a:gsLst>
                <a:lin ang="5400000" scaled="1"/>
              </a:gradFill>
              <a:ln w="9525">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scene3d>
                  <a:camera prst="orthographicFront"/>
                  <a:lightRig rig="threePt" dir="t"/>
                </a:scene3d>
                <a:sp3d contourW="12700"/>
              </a:bodyPr>
              <a:lstStyle/>
              <a:p>
                <a:pPr algn="ctr"/>
                <a:endParaRPr sz="1400">
                  <a:solidFill>
                    <a:srgbClr val="FFFFFF"/>
                  </a:solidFill>
                  <a:latin typeface="Arial" panose="020B0604020202020204"/>
                  <a:ea typeface="微软雅黑" panose="020B0503020204020204" pitchFamily="34" charset="-122"/>
                </a:endParaRPr>
              </a:p>
            </p:txBody>
          </p:sp>
          <p:sp>
            <p:nvSpPr>
              <p:cNvPr id="85" name="椭圆 83"/>
              <p:cNvSpPr/>
              <p:nvPr/>
            </p:nvSpPr>
            <p:spPr>
              <a:xfrm>
                <a:off x="4640345" y="2762831"/>
                <a:ext cx="766546" cy="736886"/>
              </a:xfrm>
              <a:custGeom>
                <a:avLst/>
                <a:gdLst>
                  <a:gd name="connsiteX0" fmla="*/ 241391 w 516922"/>
                  <a:gd name="connsiteY0" fmla="*/ 466920 h 496921"/>
                  <a:gd name="connsiteX1" fmla="*/ 374792 w 516922"/>
                  <a:gd name="connsiteY1" fmla="*/ 466920 h 496921"/>
                  <a:gd name="connsiteX2" fmla="*/ 394157 w 516922"/>
                  <a:gd name="connsiteY2" fmla="*/ 492438 h 496921"/>
                  <a:gd name="connsiteX3" fmla="*/ 241391 w 516922"/>
                  <a:gd name="connsiteY3" fmla="*/ 492438 h 496921"/>
                  <a:gd name="connsiteX4" fmla="*/ 45175 w 516922"/>
                  <a:gd name="connsiteY4" fmla="*/ 266910 h 496921"/>
                  <a:gd name="connsiteX5" fmla="*/ 178975 w 516922"/>
                  <a:gd name="connsiteY5" fmla="*/ 266910 h 496921"/>
                  <a:gd name="connsiteX6" fmla="*/ 178975 w 516922"/>
                  <a:gd name="connsiteY6" fmla="*/ 312085 h 496921"/>
                  <a:gd name="connsiteX7" fmla="*/ 45175 w 516922"/>
                  <a:gd name="connsiteY7" fmla="*/ 312085 h 496921"/>
                  <a:gd name="connsiteX8" fmla="*/ 45175 w 516922"/>
                  <a:gd name="connsiteY8" fmla="*/ 167939 h 496921"/>
                  <a:gd name="connsiteX9" fmla="*/ 178975 w 516922"/>
                  <a:gd name="connsiteY9" fmla="*/ 167939 h 496921"/>
                  <a:gd name="connsiteX10" fmla="*/ 178975 w 516922"/>
                  <a:gd name="connsiteY10" fmla="*/ 213114 h 496921"/>
                  <a:gd name="connsiteX11" fmla="*/ 45175 w 516922"/>
                  <a:gd name="connsiteY11" fmla="*/ 213114 h 496921"/>
                  <a:gd name="connsiteX12" fmla="*/ 254150 w 516922"/>
                  <a:gd name="connsiteY12" fmla="*/ 92418 h 496921"/>
                  <a:gd name="connsiteX13" fmla="*/ 497537 w 516922"/>
                  <a:gd name="connsiteY13" fmla="*/ 92418 h 496921"/>
                  <a:gd name="connsiteX14" fmla="*/ 516922 w 516922"/>
                  <a:gd name="connsiteY14" fmla="*/ 111788 h 496921"/>
                  <a:gd name="connsiteX15" fmla="*/ 516922 w 516922"/>
                  <a:gd name="connsiteY15" fmla="*/ 402340 h 496921"/>
                  <a:gd name="connsiteX16" fmla="*/ 497537 w 516922"/>
                  <a:gd name="connsiteY16" fmla="*/ 421710 h 496921"/>
                  <a:gd name="connsiteX17" fmla="*/ 359690 w 516922"/>
                  <a:gd name="connsiteY17" fmla="*/ 421710 h 496921"/>
                  <a:gd name="connsiteX18" fmla="*/ 359690 w 516922"/>
                  <a:gd name="connsiteY18" fmla="*/ 458298 h 496921"/>
                  <a:gd name="connsiteX19" fmla="*/ 254150 w 516922"/>
                  <a:gd name="connsiteY19" fmla="*/ 458298 h 496921"/>
                  <a:gd name="connsiteX20" fmla="*/ 254150 w 516922"/>
                  <a:gd name="connsiteY20" fmla="*/ 382970 h 496921"/>
                  <a:gd name="connsiteX21" fmla="*/ 478152 w 516922"/>
                  <a:gd name="connsiteY21" fmla="*/ 382970 h 496921"/>
                  <a:gd name="connsiteX22" fmla="*/ 478152 w 516922"/>
                  <a:gd name="connsiteY22" fmla="*/ 131158 h 496921"/>
                  <a:gd name="connsiteX23" fmla="*/ 254150 w 516922"/>
                  <a:gd name="connsiteY23" fmla="*/ 131158 h 496921"/>
                  <a:gd name="connsiteX24" fmla="*/ 45175 w 516922"/>
                  <a:gd name="connsiteY24" fmla="*/ 75176 h 496921"/>
                  <a:gd name="connsiteX25" fmla="*/ 178975 w 516922"/>
                  <a:gd name="connsiteY25" fmla="*/ 75176 h 496921"/>
                  <a:gd name="connsiteX26" fmla="*/ 178975 w 516922"/>
                  <a:gd name="connsiteY26" fmla="*/ 120351 h 496921"/>
                  <a:gd name="connsiteX27" fmla="*/ 45175 w 516922"/>
                  <a:gd name="connsiteY27" fmla="*/ 120351 h 496921"/>
                  <a:gd name="connsiteX28" fmla="*/ 28019 w 516922"/>
                  <a:gd name="connsiteY28" fmla="*/ 27965 h 496921"/>
                  <a:gd name="connsiteX29" fmla="*/ 28019 w 516922"/>
                  <a:gd name="connsiteY29" fmla="*/ 466805 h 496921"/>
                  <a:gd name="connsiteX30" fmla="*/ 196130 w 516922"/>
                  <a:gd name="connsiteY30" fmla="*/ 466805 h 496921"/>
                  <a:gd name="connsiteX31" fmla="*/ 196130 w 516922"/>
                  <a:gd name="connsiteY31" fmla="*/ 27965 h 496921"/>
                  <a:gd name="connsiteX32" fmla="*/ 28019 w 516922"/>
                  <a:gd name="connsiteY32" fmla="*/ 0 h 496921"/>
                  <a:gd name="connsiteX33" fmla="*/ 196130 w 516922"/>
                  <a:gd name="connsiteY33" fmla="*/ 0 h 496921"/>
                  <a:gd name="connsiteX34" fmla="*/ 224149 w 516922"/>
                  <a:gd name="connsiteY34" fmla="*/ 27965 h 496921"/>
                  <a:gd name="connsiteX35" fmla="*/ 224149 w 516922"/>
                  <a:gd name="connsiteY35" fmla="*/ 466805 h 496921"/>
                  <a:gd name="connsiteX36" fmla="*/ 196130 w 516922"/>
                  <a:gd name="connsiteY36" fmla="*/ 496921 h 496921"/>
                  <a:gd name="connsiteX37" fmla="*/ 28019 w 516922"/>
                  <a:gd name="connsiteY37" fmla="*/ 496921 h 496921"/>
                  <a:gd name="connsiteX38" fmla="*/ 0 w 516922"/>
                  <a:gd name="connsiteY38" fmla="*/ 466805 h 496921"/>
                  <a:gd name="connsiteX39" fmla="*/ 0 w 516922"/>
                  <a:gd name="connsiteY39" fmla="*/ 27965 h 496921"/>
                  <a:gd name="connsiteX40" fmla="*/ 28019 w 516922"/>
                  <a:gd name="connsiteY40" fmla="*/ 0 h 496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516922" h="496921">
                    <a:moveTo>
                      <a:pt x="241391" y="466920"/>
                    </a:moveTo>
                    <a:lnTo>
                      <a:pt x="374792" y="466920"/>
                    </a:lnTo>
                    <a:lnTo>
                      <a:pt x="394157" y="492438"/>
                    </a:lnTo>
                    <a:lnTo>
                      <a:pt x="241391" y="492438"/>
                    </a:lnTo>
                    <a:close/>
                    <a:moveTo>
                      <a:pt x="45175" y="266910"/>
                    </a:moveTo>
                    <a:lnTo>
                      <a:pt x="178975" y="266910"/>
                    </a:lnTo>
                    <a:lnTo>
                      <a:pt x="178975" y="312085"/>
                    </a:lnTo>
                    <a:lnTo>
                      <a:pt x="45175" y="312085"/>
                    </a:lnTo>
                    <a:close/>
                    <a:moveTo>
                      <a:pt x="45175" y="167939"/>
                    </a:moveTo>
                    <a:lnTo>
                      <a:pt x="178975" y="167939"/>
                    </a:lnTo>
                    <a:lnTo>
                      <a:pt x="178975" y="213114"/>
                    </a:lnTo>
                    <a:lnTo>
                      <a:pt x="45175" y="213114"/>
                    </a:lnTo>
                    <a:close/>
                    <a:moveTo>
                      <a:pt x="254150" y="92418"/>
                    </a:moveTo>
                    <a:lnTo>
                      <a:pt x="497537" y="92418"/>
                    </a:lnTo>
                    <a:cubicBezTo>
                      <a:pt x="508307" y="92418"/>
                      <a:pt x="516922" y="101027"/>
                      <a:pt x="516922" y="111788"/>
                    </a:cubicBezTo>
                    <a:lnTo>
                      <a:pt x="516922" y="402340"/>
                    </a:lnTo>
                    <a:cubicBezTo>
                      <a:pt x="516922" y="413101"/>
                      <a:pt x="508307" y="421710"/>
                      <a:pt x="497537" y="421710"/>
                    </a:cubicBezTo>
                    <a:lnTo>
                      <a:pt x="359690" y="421710"/>
                    </a:lnTo>
                    <a:lnTo>
                      <a:pt x="359690" y="458298"/>
                    </a:lnTo>
                    <a:lnTo>
                      <a:pt x="254150" y="458298"/>
                    </a:lnTo>
                    <a:lnTo>
                      <a:pt x="254150" y="382970"/>
                    </a:lnTo>
                    <a:lnTo>
                      <a:pt x="478152" y="382970"/>
                    </a:lnTo>
                    <a:lnTo>
                      <a:pt x="478152" y="131158"/>
                    </a:lnTo>
                    <a:lnTo>
                      <a:pt x="254150" y="131158"/>
                    </a:lnTo>
                    <a:close/>
                    <a:moveTo>
                      <a:pt x="45175" y="75176"/>
                    </a:moveTo>
                    <a:lnTo>
                      <a:pt x="178975" y="75176"/>
                    </a:lnTo>
                    <a:lnTo>
                      <a:pt x="178975" y="120351"/>
                    </a:lnTo>
                    <a:lnTo>
                      <a:pt x="45175" y="120351"/>
                    </a:lnTo>
                    <a:close/>
                    <a:moveTo>
                      <a:pt x="28019" y="27965"/>
                    </a:moveTo>
                    <a:lnTo>
                      <a:pt x="28019" y="466805"/>
                    </a:lnTo>
                    <a:lnTo>
                      <a:pt x="196130" y="466805"/>
                    </a:lnTo>
                    <a:lnTo>
                      <a:pt x="196130" y="27965"/>
                    </a:lnTo>
                    <a:close/>
                    <a:moveTo>
                      <a:pt x="28019" y="0"/>
                    </a:moveTo>
                    <a:lnTo>
                      <a:pt x="196130" y="0"/>
                    </a:lnTo>
                    <a:cubicBezTo>
                      <a:pt x="211217" y="0"/>
                      <a:pt x="224149" y="12907"/>
                      <a:pt x="224149" y="27965"/>
                    </a:cubicBezTo>
                    <a:lnTo>
                      <a:pt x="224149" y="466805"/>
                    </a:lnTo>
                    <a:cubicBezTo>
                      <a:pt x="224149" y="484014"/>
                      <a:pt x="211217" y="496921"/>
                      <a:pt x="196130" y="496921"/>
                    </a:cubicBezTo>
                    <a:lnTo>
                      <a:pt x="28019" y="496921"/>
                    </a:lnTo>
                    <a:cubicBezTo>
                      <a:pt x="12932" y="496921"/>
                      <a:pt x="0" y="484014"/>
                      <a:pt x="0" y="466805"/>
                    </a:cubicBezTo>
                    <a:lnTo>
                      <a:pt x="0" y="27965"/>
                    </a:lnTo>
                    <a:cubicBezTo>
                      <a:pt x="0" y="12907"/>
                      <a:pt x="12932" y="0"/>
                      <a:pt x="2801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a:p>
            </p:txBody>
          </p:sp>
        </p:grpSp>
      </p:grpSp>
      <p:grpSp>
        <p:nvGrpSpPr>
          <p:cNvPr id="2" name="组合 1"/>
          <p:cNvGrpSpPr/>
          <p:nvPr/>
        </p:nvGrpSpPr>
        <p:grpSpPr>
          <a:xfrm>
            <a:off x="0" y="330395"/>
            <a:ext cx="952409" cy="1055710"/>
            <a:chOff x="-1" y="1447994"/>
            <a:chExt cx="2805034" cy="3109278"/>
          </a:xfrm>
        </p:grpSpPr>
        <p:sp>
          <p:nvSpPr>
            <p:cNvPr id="3" name="等腰三角形 2"/>
            <p:cNvSpPr/>
            <p:nvPr/>
          </p:nvSpPr>
          <p:spPr>
            <a:xfrm rot="5400000">
              <a:off x="1494447" y="1952797"/>
              <a:ext cx="1407667" cy="121350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4" name="等腰三角形 3"/>
            <p:cNvSpPr/>
            <p:nvPr/>
          </p:nvSpPr>
          <p:spPr>
            <a:xfrm rot="5400000">
              <a:off x="1071974" y="2824215"/>
              <a:ext cx="1861431" cy="1604683"/>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5" name="等腰三角形 4"/>
            <p:cNvSpPr/>
            <p:nvPr/>
          </p:nvSpPr>
          <p:spPr>
            <a:xfrm rot="5400000">
              <a:off x="666283" y="1922036"/>
              <a:ext cx="573627" cy="494506"/>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6" name="等腰三角形 5"/>
            <p:cNvSpPr/>
            <p:nvPr/>
          </p:nvSpPr>
          <p:spPr>
            <a:xfrm rot="5400000">
              <a:off x="25871" y="2603510"/>
              <a:ext cx="1757001" cy="151465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8" name="等腰三角形 7"/>
            <p:cNvSpPr/>
            <p:nvPr/>
          </p:nvSpPr>
          <p:spPr>
            <a:xfrm rot="5400000">
              <a:off x="-123297" y="1571295"/>
              <a:ext cx="1787853" cy="15412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9" name="等腰三角形 8"/>
            <p:cNvSpPr/>
            <p:nvPr/>
          </p:nvSpPr>
          <p:spPr>
            <a:xfrm rot="5400000">
              <a:off x="-41147" y="2301117"/>
              <a:ext cx="596655" cy="514358"/>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0" name="等腰三角形 9"/>
            <p:cNvSpPr/>
            <p:nvPr/>
          </p:nvSpPr>
          <p:spPr>
            <a:xfrm rot="5400000">
              <a:off x="-50998" y="3868826"/>
              <a:ext cx="739443" cy="63745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grpSp>
      <p:cxnSp>
        <p:nvCxnSpPr>
          <p:cNvPr id="42" name="直接连接符 41"/>
          <p:cNvCxnSpPr/>
          <p:nvPr/>
        </p:nvCxnSpPr>
        <p:spPr>
          <a:xfrm flipH="1">
            <a:off x="3819306" y="710604"/>
            <a:ext cx="178924" cy="178925"/>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3" name="直接连接符 42"/>
          <p:cNvCxnSpPr/>
          <p:nvPr/>
        </p:nvCxnSpPr>
        <p:spPr>
          <a:xfrm flipH="1">
            <a:off x="2938521" y="387606"/>
            <a:ext cx="207937" cy="207938"/>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5" name="直接连接符 44"/>
          <p:cNvCxnSpPr/>
          <p:nvPr/>
        </p:nvCxnSpPr>
        <p:spPr>
          <a:xfrm flipH="1">
            <a:off x="1878241" y="710604"/>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7" name="直接连接符 46"/>
          <p:cNvCxnSpPr/>
          <p:nvPr/>
        </p:nvCxnSpPr>
        <p:spPr>
          <a:xfrm flipH="1">
            <a:off x="2654821" y="930938"/>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8" name="直接连接符 47"/>
          <p:cNvCxnSpPr/>
          <p:nvPr/>
        </p:nvCxnSpPr>
        <p:spPr>
          <a:xfrm flipH="1">
            <a:off x="1507058" y="976290"/>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sp>
        <p:nvSpPr>
          <p:cNvPr id="82" name="文本框 81"/>
          <p:cNvSpPr txBox="1"/>
          <p:nvPr/>
        </p:nvSpPr>
        <p:spPr>
          <a:xfrm>
            <a:off x="407561" y="1137668"/>
            <a:ext cx="11573578" cy="56938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scene3d>
              <a:camera prst="orthographicFront"/>
              <a:lightRig rig="threePt" dir="t"/>
            </a:scene3d>
            <a:sp3d contourW="12700"/>
          </a:bodyPr>
          <a:lstStyle/>
          <a:p>
            <a:pPr algn="just"/>
            <a:r>
              <a:rPr lang="en-US" altLang="zh-CN" sz="2400" b="1" kern="0" spc="25" dirty="0">
                <a:solidFill>
                  <a:srgbClr val="FF0000"/>
                </a:solidFill>
                <a:highlight>
                  <a:srgbClr val="FFFF00"/>
                </a:highlight>
                <a:latin typeface="Times New Roman" panose="02020603050405020304" pitchFamily="18" charset="0"/>
                <a:ea typeface="宋体" panose="02010600030101010101" pitchFamily="2" charset="-122"/>
                <a:cs typeface="Times New Roman" panose="02020603050405020304" pitchFamily="18" charset="0"/>
              </a:rPr>
              <a:t>Writing Sample</a:t>
            </a:r>
            <a:r>
              <a:rPr lang="zh-CN" altLang="zh-CN" sz="2400" b="1" kern="0" spc="25" dirty="0">
                <a:solidFill>
                  <a:srgbClr val="FF0000"/>
                </a:solidFill>
                <a:highlight>
                  <a:srgbClr val="FFFF00"/>
                </a:highlight>
                <a:latin typeface="Times New Roman" panose="02020603050405020304" pitchFamily="18" charset="0"/>
                <a:ea typeface="宋体" panose="02010600030101010101" pitchFamily="2" charset="-122"/>
                <a:cs typeface="Times New Roman" panose="02020603050405020304" pitchFamily="18" charset="0"/>
              </a:rPr>
              <a:t>：</a:t>
            </a:r>
            <a:endParaRPr lang="zh-CN" altLang="zh-CN" sz="2400" b="1" kern="100" dirty="0">
              <a:latin typeface="Calibri" panose="020F0502020204030204" pitchFamily="34" charset="0"/>
              <a:ea typeface="宋体" panose="02010600030101010101" pitchFamily="2" charset="-122"/>
              <a:cs typeface="Times New Roman" panose="02020603050405020304" pitchFamily="18" charset="0"/>
            </a:endParaRPr>
          </a:p>
          <a:p>
            <a:r>
              <a:rPr lang="en-US" altLang="zh-CN" sz="24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Dear Jack</a:t>
            </a:r>
            <a:r>
              <a:rPr lang="zh-CN" altLang="zh-CN" sz="24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a:t>
            </a:r>
            <a:endParaRPr lang="zh-CN" altLang="zh-CN" sz="24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a:p>
            <a:r>
              <a:rPr lang="en-US" altLang="zh-CN" sz="24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	(</a:t>
            </a:r>
            <a:r>
              <a:rPr lang="zh-CN" altLang="zh-CN" sz="24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告知</a:t>
            </a:r>
            <a:r>
              <a:rPr lang="zh-CN" altLang="zh-CN" sz="2400" b="1" u="sng" kern="0" spc="25" dirty="0">
                <a:solidFill>
                  <a:srgbClr val="0033CC"/>
                </a:solidFill>
                <a:latin typeface="Times New Roman" panose="02020603050405020304" pitchFamily="18" charset="0"/>
                <a:ea typeface="宋体" panose="02010600030101010101" pitchFamily="2" charset="-122"/>
                <a:cs typeface="Times New Roman" panose="02020603050405020304" pitchFamily="18" charset="0"/>
              </a:rPr>
              <a:t>信息</a:t>
            </a:r>
            <a:r>
              <a:rPr lang="en-US" altLang="zh-CN" sz="24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 I have good news for you,</a:t>
            </a:r>
            <a:r>
              <a:rPr lang="en-US" altLang="zh-CN" sz="2400" b="1" kern="0" spc="25"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b="1" u="sng" kern="0" spc="25" dirty="0">
                <a:solidFill>
                  <a:srgbClr val="FF0000"/>
                </a:solidFill>
                <a:highlight>
                  <a:srgbClr val="FFFF00"/>
                </a:highlight>
                <a:latin typeface="Times New Roman" panose="02020603050405020304" pitchFamily="18" charset="0"/>
                <a:ea typeface="宋体" panose="02010600030101010101" pitchFamily="2" charset="-122"/>
                <a:cs typeface="Times New Roman" panose="02020603050405020304" pitchFamily="18" charset="0"/>
              </a:rPr>
              <a:t>Chinese Opera Culture Festival</a:t>
            </a:r>
            <a:r>
              <a:rPr lang="en-US" altLang="zh-CN" sz="2400" b="1" kern="0" spc="25"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will be held in our school next week. (</a:t>
            </a:r>
            <a:r>
              <a:rPr lang="zh-CN" altLang="zh-CN" sz="24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写信</a:t>
            </a:r>
            <a:r>
              <a:rPr lang="zh-CN" altLang="zh-CN" sz="2400" b="1" u="sng" kern="0" spc="25" dirty="0">
                <a:solidFill>
                  <a:srgbClr val="0033CC"/>
                </a:solidFill>
                <a:latin typeface="Times New Roman" panose="02020603050405020304" pitchFamily="18" charset="0"/>
                <a:ea typeface="宋体" panose="02010600030101010101" pitchFamily="2" charset="-122"/>
                <a:cs typeface="Times New Roman" panose="02020603050405020304" pitchFamily="18" charset="0"/>
              </a:rPr>
              <a:t>目的</a:t>
            </a:r>
            <a:r>
              <a:rPr lang="zh-CN" altLang="zh-CN" sz="24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，活动</a:t>
            </a:r>
            <a:r>
              <a:rPr lang="zh-CN" altLang="zh-CN" sz="2400" b="1" u="sng" kern="0" spc="25" dirty="0">
                <a:solidFill>
                  <a:srgbClr val="0033CC"/>
                </a:solidFill>
                <a:latin typeface="Times New Roman" panose="02020603050405020304" pitchFamily="18" charset="0"/>
                <a:ea typeface="宋体" panose="02010600030101010101" pitchFamily="2" charset="-122"/>
                <a:cs typeface="Times New Roman" panose="02020603050405020304" pitchFamily="18" charset="0"/>
              </a:rPr>
              <a:t>时间、地点</a:t>
            </a:r>
            <a:r>
              <a:rPr lang="en-US" altLang="zh-CN" sz="24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 Since you </a:t>
            </a:r>
            <a:r>
              <a:rPr lang="en-US" altLang="zh-CN" sz="2400" b="1" u="sng" kern="0" spc="25" dirty="0">
                <a:solidFill>
                  <a:srgbClr val="FF0000"/>
                </a:solidFill>
                <a:highlight>
                  <a:srgbClr val="FFFF00"/>
                </a:highlight>
                <a:latin typeface="Times New Roman" panose="02020603050405020304" pitchFamily="18" charset="0"/>
                <a:ea typeface="宋体" panose="02010600030101010101" pitchFamily="2" charset="-122"/>
                <a:cs typeface="Times New Roman" panose="02020603050405020304" pitchFamily="18" charset="0"/>
              </a:rPr>
              <a:t>are fond of</a:t>
            </a:r>
            <a:r>
              <a:rPr lang="en-US" altLang="zh-CN" sz="2400" b="1" kern="0" spc="25"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Chinese</a:t>
            </a:r>
            <a:r>
              <a:rPr lang="en-US" altLang="zh-CN" sz="2400" b="1" kern="0" spc="25"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Opera Culture, I think this is a great opportunity </a:t>
            </a:r>
            <a:r>
              <a:rPr lang="en-US" altLang="zh-CN" sz="2400" b="1" u="sng" kern="0" spc="25" dirty="0">
                <a:solidFill>
                  <a:srgbClr val="FF0000"/>
                </a:solidFill>
                <a:highlight>
                  <a:srgbClr val="FFFF00"/>
                </a:highlight>
                <a:latin typeface="Times New Roman" panose="02020603050405020304" pitchFamily="18" charset="0"/>
                <a:ea typeface="宋体" panose="02010600030101010101" pitchFamily="2" charset="-122"/>
                <a:cs typeface="Times New Roman" panose="02020603050405020304" pitchFamily="18" charset="0"/>
              </a:rPr>
              <a:t>that cannot be missed</a:t>
            </a:r>
            <a:r>
              <a:rPr lang="en-US" altLang="zh-CN" sz="24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 </a:t>
            </a:r>
            <a:r>
              <a:rPr lang="zh-CN" altLang="zh-CN" sz="24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（邀请的理由）</a:t>
            </a:r>
            <a:endParaRPr lang="zh-CN" altLang="zh-CN" sz="24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a:p>
            <a:r>
              <a:rPr lang="en-US" altLang="zh-CN" sz="2400" b="1" kern="0" spc="25"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sz="24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中国戏曲文化节</a:t>
            </a:r>
            <a:r>
              <a:rPr lang="zh-CN" altLang="zh-CN" sz="2400" b="1" u="sng" kern="0" spc="25" dirty="0">
                <a:solidFill>
                  <a:srgbClr val="0033CC"/>
                </a:solidFill>
                <a:latin typeface="Times New Roman" panose="02020603050405020304" pitchFamily="18" charset="0"/>
                <a:ea typeface="宋体" panose="02010600030101010101" pitchFamily="2" charset="-122"/>
                <a:cs typeface="Times New Roman" panose="02020603050405020304" pitchFamily="18" charset="0"/>
              </a:rPr>
              <a:t>活动内容和意义</a:t>
            </a:r>
            <a:r>
              <a:rPr lang="en-US" altLang="zh-CN" sz="24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a:t>
            </a:r>
            <a:r>
              <a:rPr lang="en-US" altLang="zh-CN" sz="2400" b="1" kern="0" spc="25"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b="1" u="sng" kern="0" spc="25" dirty="0">
                <a:solidFill>
                  <a:srgbClr val="FF0000"/>
                </a:solidFill>
                <a:highlight>
                  <a:srgbClr val="FFFF00"/>
                </a:highlight>
                <a:latin typeface="Times New Roman" panose="02020603050405020304" pitchFamily="18" charset="0"/>
                <a:ea typeface="宋体" panose="02010600030101010101" pitchFamily="2" charset="-122"/>
                <a:cs typeface="Times New Roman" panose="02020603050405020304" pitchFamily="18" charset="0"/>
              </a:rPr>
              <a:t>Varieties of activities</a:t>
            </a:r>
            <a:r>
              <a:rPr lang="en-US" altLang="zh-CN" sz="2400" b="1" kern="0" spc="25"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will</a:t>
            </a:r>
            <a:r>
              <a:rPr lang="en-US" altLang="zh-CN" sz="2400" b="1" kern="0" spc="25"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b="1" u="sng" kern="0" spc="25" dirty="0">
                <a:solidFill>
                  <a:srgbClr val="FF0000"/>
                </a:solidFill>
                <a:highlight>
                  <a:srgbClr val="FFFF00"/>
                </a:highlight>
                <a:latin typeface="Times New Roman" panose="02020603050405020304" pitchFamily="18" charset="0"/>
                <a:ea typeface="宋体" panose="02010600030101010101" pitchFamily="2" charset="-122"/>
                <a:cs typeface="Times New Roman" panose="02020603050405020304" pitchFamily="18" charset="0"/>
              </a:rPr>
              <a:t>be included in the festival,</a:t>
            </a:r>
            <a:r>
              <a:rPr lang="en-US" altLang="zh-CN" sz="2400" b="1" kern="0" spc="25"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such as singing, </a:t>
            </a:r>
            <a:r>
              <a:rPr lang="en-US" altLang="zh-CN" sz="2400" b="1" u="sng" kern="0" spc="25" dirty="0">
                <a:solidFill>
                  <a:srgbClr val="FF0000"/>
                </a:solidFill>
                <a:highlight>
                  <a:srgbClr val="FFFF00"/>
                </a:highlight>
                <a:latin typeface="Times New Roman" panose="02020603050405020304" pitchFamily="18" charset="0"/>
                <a:ea typeface="宋体" panose="02010600030101010101" pitchFamily="2" charset="-122"/>
                <a:cs typeface="Times New Roman" panose="02020603050405020304" pitchFamily="18" charset="0"/>
              </a:rPr>
              <a:t>drama performances</a:t>
            </a:r>
            <a:r>
              <a:rPr lang="en-US" altLang="zh-CN" sz="2400" b="1" kern="0" spc="25"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crosstalk and so on. During the festival, we can not only appreciate </a:t>
            </a:r>
            <a:r>
              <a:rPr lang="en-US" altLang="zh-CN" sz="2400" b="1" u="sng" kern="0" spc="25" dirty="0">
                <a:solidFill>
                  <a:srgbClr val="FF0000"/>
                </a:solidFill>
                <a:highlight>
                  <a:srgbClr val="FFFF00"/>
                </a:highlight>
                <a:latin typeface="Times New Roman" panose="02020603050405020304" pitchFamily="18" charset="0"/>
                <a:ea typeface="宋体" panose="02010600030101010101" pitchFamily="2" charset="-122"/>
                <a:cs typeface="Times New Roman" panose="02020603050405020304" pitchFamily="18" charset="0"/>
              </a:rPr>
              <a:t>classical folk music</a:t>
            </a:r>
            <a:r>
              <a:rPr lang="en-US" altLang="zh-CN" sz="2400" b="1" kern="0" spc="25"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of China, but also enjoy</a:t>
            </a:r>
            <a:r>
              <a:rPr lang="en-US" altLang="zh-CN" sz="2400" b="1" kern="0" spc="25"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pieces of attractive music </a:t>
            </a:r>
            <a:r>
              <a:rPr lang="en-US" altLang="zh-CN" sz="2400" b="1" u="sng" kern="0" spc="25" dirty="0">
                <a:solidFill>
                  <a:srgbClr val="FF0000"/>
                </a:solidFill>
                <a:highlight>
                  <a:srgbClr val="FFFF00"/>
                </a:highlight>
                <a:latin typeface="Times New Roman" panose="02020603050405020304" pitchFamily="18" charset="0"/>
                <a:ea typeface="宋体" panose="02010600030101010101" pitchFamily="2" charset="-122"/>
                <a:cs typeface="Times New Roman" panose="02020603050405020304" pitchFamily="18" charset="0"/>
              </a:rPr>
              <a:t>originally composed by </a:t>
            </a:r>
            <a:r>
              <a:rPr lang="en-US" altLang="zh-CN" sz="24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our students. I truly believe that you will </a:t>
            </a:r>
            <a:r>
              <a:rPr lang="en-US" altLang="zh-CN" sz="2400" b="1" u="sng" kern="0" spc="25" dirty="0">
                <a:solidFill>
                  <a:srgbClr val="FF0000"/>
                </a:solidFill>
                <a:highlight>
                  <a:srgbClr val="FFFF00"/>
                </a:highlight>
                <a:latin typeface="Times New Roman" panose="02020603050405020304" pitchFamily="18" charset="0"/>
                <a:ea typeface="宋体" panose="02010600030101010101" pitchFamily="2" charset="-122"/>
                <a:cs typeface="Times New Roman" panose="02020603050405020304" pitchFamily="18" charset="0"/>
              </a:rPr>
              <a:t>be impressed by</a:t>
            </a:r>
            <a:r>
              <a:rPr lang="en-US" altLang="zh-CN" sz="2400" b="1" kern="0" spc="25"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the Chinese Opera Culture.</a:t>
            </a:r>
            <a:endParaRPr lang="zh-CN" altLang="zh-CN" sz="24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a:p>
            <a:pPr indent="210185"/>
            <a:r>
              <a:rPr lang="en-US" altLang="zh-CN" sz="2400" b="1" kern="0" spc="25"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I’m sure we will have a lot of fun then, looing forward to your </a:t>
            </a:r>
            <a:r>
              <a:rPr lang="en-US" altLang="zh-CN" sz="2400" b="1" kern="0" spc="25" dirty="0" smtClean="0">
                <a:solidFill>
                  <a:schemeClr val="bg1"/>
                </a:solidFill>
                <a:latin typeface="Times New Roman" panose="02020603050405020304" pitchFamily="18" charset="0"/>
                <a:ea typeface="宋体" panose="02010600030101010101" pitchFamily="2" charset="-122"/>
                <a:cs typeface="Times New Roman" panose="02020603050405020304" pitchFamily="18" charset="0"/>
              </a:rPr>
              <a:t>attendance</a:t>
            </a:r>
            <a:r>
              <a:rPr lang="en-US" altLang="zh-CN" sz="24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 Please </a:t>
            </a:r>
            <a:r>
              <a:rPr lang="en-US" altLang="zh-CN" sz="2400" b="1" u="sng" kern="0" spc="25" dirty="0">
                <a:solidFill>
                  <a:srgbClr val="FF0000"/>
                </a:solidFill>
                <a:highlight>
                  <a:srgbClr val="FFFF00"/>
                </a:highlight>
                <a:latin typeface="Times New Roman" panose="02020603050405020304" pitchFamily="18" charset="0"/>
                <a:ea typeface="宋体" panose="02010600030101010101" pitchFamily="2" charset="-122"/>
                <a:cs typeface="Times New Roman" panose="02020603050405020304" pitchFamily="18" charset="0"/>
              </a:rPr>
              <a:t>inform us of your arrival in advance </a:t>
            </a:r>
            <a:r>
              <a:rPr lang="en-US" altLang="zh-CN" sz="24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so that </a:t>
            </a:r>
            <a:r>
              <a:rPr lang="en-US" altLang="zh-CN" sz="2400" b="1" u="sng" kern="0" spc="25" dirty="0">
                <a:solidFill>
                  <a:srgbClr val="FF0000"/>
                </a:solidFill>
                <a:highlight>
                  <a:srgbClr val="FFFF00"/>
                </a:highlight>
                <a:latin typeface="Times New Roman" panose="02020603050405020304" pitchFamily="18" charset="0"/>
                <a:ea typeface="宋体" panose="02010600030101010101" pitchFamily="2" charset="-122"/>
                <a:cs typeface="Times New Roman" panose="02020603050405020304" pitchFamily="18" charset="0"/>
              </a:rPr>
              <a:t>early arrangements</a:t>
            </a:r>
            <a:r>
              <a:rPr lang="en-US" altLang="zh-CN" sz="2400" b="1" kern="0" spc="25"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can </a:t>
            </a:r>
            <a:r>
              <a:rPr lang="en-US" altLang="zh-CN" sz="2400" b="1" kern="0" spc="25" dirty="0">
                <a:latin typeface="Times New Roman" panose="02020603050405020304" pitchFamily="18" charset="0"/>
                <a:ea typeface="宋体" panose="02010600030101010101" pitchFamily="2" charset="-122"/>
                <a:cs typeface="Times New Roman" panose="02020603050405020304" pitchFamily="18" charset="0"/>
              </a:rPr>
              <a:t>be made.</a:t>
            </a:r>
            <a:endParaRPr lang="en-US" altLang="zh-CN" sz="2400" b="1" kern="0" spc="25" dirty="0">
              <a:latin typeface="Times New Roman" panose="02020603050405020304" pitchFamily="18" charset="0"/>
              <a:ea typeface="宋体" panose="02010600030101010101" pitchFamily="2" charset="-122"/>
              <a:cs typeface="Times New Roman" panose="02020603050405020304" pitchFamily="18" charset="0"/>
            </a:endParaRPr>
          </a:p>
          <a:p>
            <a:pPr indent="210185"/>
            <a:r>
              <a:rPr lang="en-US" altLang="zh-CN" b="1" dirty="0" smtClean="0">
                <a:solidFill>
                  <a:schemeClr val="bg1"/>
                </a:solidFill>
              </a:rPr>
              <a:t>																</a:t>
            </a:r>
            <a:r>
              <a:rPr lang="en-US" altLang="zh-CN" sz="2600" b="1" dirty="0" smtClean="0">
                <a:solidFill>
                  <a:schemeClr val="bg1"/>
                </a:solidFill>
                <a:latin typeface="华文行楷" panose="02010800040101010101" pitchFamily="2" charset="-122"/>
                <a:ea typeface="华文行楷" panose="02010800040101010101" pitchFamily="2" charset="-122"/>
              </a:rPr>
              <a:t>Yours </a:t>
            </a:r>
            <a:r>
              <a:rPr lang="en-US" altLang="zh-CN" sz="2600" b="1" dirty="0">
                <a:solidFill>
                  <a:schemeClr val="bg1"/>
                </a:solidFill>
                <a:latin typeface="华文行楷" panose="02010800040101010101" pitchFamily="2" charset="-122"/>
                <a:ea typeface="华文行楷" panose="02010800040101010101" pitchFamily="2" charset="-122"/>
              </a:rPr>
              <a:t>sincerely,                                          </a:t>
            </a:r>
            <a:r>
              <a:rPr lang="en-US" altLang="zh-CN" sz="2600" b="1" dirty="0" smtClean="0">
                <a:solidFill>
                  <a:schemeClr val="bg1"/>
                </a:solidFill>
                <a:latin typeface="华文行楷" panose="02010800040101010101" pitchFamily="2" charset="-122"/>
                <a:ea typeface="华文行楷" panose="02010800040101010101" pitchFamily="2" charset="-122"/>
              </a:rPr>
              <a:t>																	Li </a:t>
            </a:r>
            <a:r>
              <a:rPr lang="en-US" altLang="zh-CN" sz="2600" b="1" dirty="0" err="1" smtClean="0">
                <a:solidFill>
                  <a:schemeClr val="bg1"/>
                </a:solidFill>
                <a:latin typeface="华文行楷" panose="02010800040101010101" pitchFamily="2" charset="-122"/>
                <a:ea typeface="华文行楷" panose="02010800040101010101" pitchFamily="2" charset="-122"/>
              </a:rPr>
              <a:t>Hua</a:t>
            </a:r>
            <a:endParaRPr lang="zh-CN" altLang="zh-CN" sz="2600" b="1" kern="100" dirty="0">
              <a:latin typeface="华文行楷" panose="02010800040101010101" pitchFamily="2" charset="-122"/>
              <a:ea typeface="华文行楷" panose="02010800040101010101" pitchFamily="2" charset="-122"/>
              <a:cs typeface="Times New Roman" panose="02020603050405020304" pitchFamily="18" charset="0"/>
            </a:endParaRPr>
          </a:p>
        </p:txBody>
      </p:sp>
      <p:sp>
        <p:nvSpPr>
          <p:cNvPr id="12" name="文本框 11"/>
          <p:cNvSpPr txBox="1"/>
          <p:nvPr/>
        </p:nvSpPr>
        <p:spPr>
          <a:xfrm>
            <a:off x="982598" y="272378"/>
            <a:ext cx="10998541"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scene3d>
              <a:camera prst="orthographicFront"/>
              <a:lightRig rig="threePt" dir="t"/>
            </a:scene3d>
            <a:sp3d contourW="12700"/>
          </a:bodyPr>
          <a:lstStyle/>
          <a:p>
            <a:r>
              <a:rPr lang="zh-CN" altLang="zh-CN" sz="3600" b="1" kern="100" dirty="0">
                <a:solidFill>
                  <a:schemeClr val="bg1"/>
                </a:solidFill>
                <a:latin typeface="Calibri" panose="020F0502020204030204" pitchFamily="34" charset="0"/>
                <a:ea typeface="华文隶书" panose="02010800040101010101" charset="-122"/>
                <a:cs typeface="Vijaya" panose="02020604020202020204" pitchFamily="18" charset="0"/>
              </a:rPr>
              <a:t>邀请信范文</a:t>
            </a:r>
            <a:r>
              <a:rPr lang="en-US" altLang="zh-CN" sz="3600" b="1" kern="100" dirty="0">
                <a:solidFill>
                  <a:schemeClr val="bg1"/>
                </a:solidFill>
                <a:latin typeface="Times New Roman" panose="02020603050405020304" pitchFamily="18" charset="0"/>
                <a:ea typeface="华文隶书" panose="02010800040101010101" charset="-122"/>
                <a:cs typeface="Times New Roman" panose="02020603050405020304" pitchFamily="18" charset="0"/>
              </a:rPr>
              <a:t>6</a:t>
            </a:r>
            <a:r>
              <a:rPr lang="en-US" altLang="zh-CN" sz="3600" b="1" kern="100" dirty="0">
                <a:solidFill>
                  <a:schemeClr val="bg1"/>
                </a:solidFill>
                <a:latin typeface="华文隶书" panose="02010800040101010101" charset="-122"/>
                <a:ea typeface="宋体" panose="02010600030101010101" pitchFamily="2" charset="-122"/>
                <a:cs typeface="Vijaya" panose="02020604020202020204" pitchFamily="18" charset="0"/>
              </a:rPr>
              <a:t> </a:t>
            </a:r>
            <a:r>
              <a:rPr lang="en-US" altLang="zh-CN" sz="3600" b="1" kern="100" dirty="0">
                <a:solidFill>
                  <a:schemeClr val="bg1"/>
                </a:solidFill>
                <a:latin typeface="Times New Roman" panose="02020603050405020304" pitchFamily="18" charset="0"/>
                <a:ea typeface="华文隶书" panose="02010800040101010101" charset="-122"/>
                <a:cs typeface="Times New Roman" panose="02020603050405020304" pitchFamily="18" charset="0"/>
              </a:rPr>
              <a:t>(</a:t>
            </a:r>
            <a:r>
              <a:rPr lang="zh-CN" altLang="zh-CN" sz="36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邀请美国朋友</a:t>
            </a:r>
            <a:r>
              <a:rPr lang="en-US" altLang="zh-CN" sz="36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Jack</a:t>
            </a:r>
            <a:r>
              <a:rPr lang="zh-CN" altLang="zh-CN" sz="3600" b="1" kern="0" spc="25" dirty="0">
                <a:solidFill>
                  <a:srgbClr val="024596"/>
                </a:solidFill>
                <a:latin typeface="Times New Roman" panose="02020603050405020304" pitchFamily="18" charset="0"/>
                <a:ea typeface="宋体" panose="02010600030101010101" pitchFamily="2" charset="-122"/>
                <a:cs typeface="Times New Roman" panose="02020603050405020304" pitchFamily="18" charset="0"/>
              </a:rPr>
              <a:t>参加中国戏曲文化节</a:t>
            </a:r>
            <a:r>
              <a:rPr lang="en-US" altLang="zh-CN" sz="3600" b="1" kern="0" spc="25"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a:t>
            </a:r>
            <a:endParaRPr lang="zh-CN" altLang="zh-CN" sz="36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1600" advTm="0">
        <p14:conveyor dir="l"/>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2">
                                            <p:bg/>
                                          </p:spTgt>
                                        </p:tgtEl>
                                        <p:attrNameLst>
                                          <p:attrName>style.visibility</p:attrName>
                                        </p:attrNameLst>
                                      </p:cBhvr>
                                      <p:to>
                                        <p:strVal val="visible"/>
                                      </p:to>
                                    </p:set>
                                    <p:anim calcmode="lin" valueType="num">
                                      <p:cBhvr additive="base">
                                        <p:cTn id="7" dur="500" fill="hold"/>
                                        <p:tgtEl>
                                          <p:spTgt spid="82">
                                            <p:bg/>
                                          </p:spTgt>
                                        </p:tgtEl>
                                        <p:attrNameLst>
                                          <p:attrName>ppt_x</p:attrName>
                                        </p:attrNameLst>
                                      </p:cBhvr>
                                      <p:tavLst>
                                        <p:tav tm="0">
                                          <p:val>
                                            <p:strVal val="#ppt_x"/>
                                          </p:val>
                                        </p:tav>
                                        <p:tav tm="100000">
                                          <p:val>
                                            <p:strVal val="#ppt_x"/>
                                          </p:val>
                                        </p:tav>
                                      </p:tavLst>
                                    </p:anim>
                                    <p:anim calcmode="lin" valueType="num">
                                      <p:cBhvr additive="base">
                                        <p:cTn id="8" dur="500" fill="hold"/>
                                        <p:tgtEl>
                                          <p:spTgt spid="82">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2">
                                            <p:txEl>
                                              <p:pRg st="0" end="0"/>
                                            </p:txEl>
                                          </p:spTgt>
                                        </p:tgtEl>
                                        <p:attrNameLst>
                                          <p:attrName>style.visibility</p:attrName>
                                        </p:attrNameLst>
                                      </p:cBhvr>
                                      <p:to>
                                        <p:strVal val="visible"/>
                                      </p:to>
                                    </p:set>
                                    <p:anim calcmode="lin" valueType="num">
                                      <p:cBhvr additive="base">
                                        <p:cTn id="13" dur="500" fill="hold"/>
                                        <p:tgtEl>
                                          <p:spTgt spid="8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2">
                                            <p:txEl>
                                              <p:pRg st="1" end="1"/>
                                            </p:txEl>
                                          </p:spTgt>
                                        </p:tgtEl>
                                        <p:attrNameLst>
                                          <p:attrName>style.visibility</p:attrName>
                                        </p:attrNameLst>
                                      </p:cBhvr>
                                      <p:to>
                                        <p:strVal val="visible"/>
                                      </p:to>
                                    </p:set>
                                    <p:anim calcmode="lin" valueType="num">
                                      <p:cBhvr additive="base">
                                        <p:cTn id="19" dur="500" fill="hold"/>
                                        <p:tgtEl>
                                          <p:spTgt spid="82">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2">
                                            <p:txEl>
                                              <p:pRg st="2" end="2"/>
                                            </p:txEl>
                                          </p:spTgt>
                                        </p:tgtEl>
                                        <p:attrNameLst>
                                          <p:attrName>style.visibility</p:attrName>
                                        </p:attrNameLst>
                                      </p:cBhvr>
                                      <p:to>
                                        <p:strVal val="visible"/>
                                      </p:to>
                                    </p:set>
                                    <p:anim calcmode="lin" valueType="num">
                                      <p:cBhvr additive="base">
                                        <p:cTn id="25" dur="500" fill="hold"/>
                                        <p:tgtEl>
                                          <p:spTgt spid="82">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2">
                                            <p:txEl>
                                              <p:pRg st="3" end="3"/>
                                            </p:txEl>
                                          </p:spTgt>
                                        </p:tgtEl>
                                        <p:attrNameLst>
                                          <p:attrName>style.visibility</p:attrName>
                                        </p:attrNameLst>
                                      </p:cBhvr>
                                      <p:to>
                                        <p:strVal val="visible"/>
                                      </p:to>
                                    </p:set>
                                    <p:anim calcmode="lin" valueType="num">
                                      <p:cBhvr additive="base">
                                        <p:cTn id="31" dur="500" fill="hold"/>
                                        <p:tgtEl>
                                          <p:spTgt spid="82">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2">
                                            <p:txEl>
                                              <p:pRg st="4" end="4"/>
                                            </p:txEl>
                                          </p:spTgt>
                                        </p:tgtEl>
                                        <p:attrNameLst>
                                          <p:attrName>style.visibility</p:attrName>
                                        </p:attrNameLst>
                                      </p:cBhvr>
                                      <p:to>
                                        <p:strVal val="visible"/>
                                      </p:to>
                                    </p:set>
                                    <p:anim calcmode="lin" valueType="num">
                                      <p:cBhvr additive="base">
                                        <p:cTn id="37" dur="500" fill="hold"/>
                                        <p:tgtEl>
                                          <p:spTgt spid="82">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2">
                                            <p:txEl>
                                              <p:pRg st="5" end="5"/>
                                            </p:txEl>
                                          </p:spTgt>
                                        </p:tgtEl>
                                        <p:attrNameLst>
                                          <p:attrName>style.visibility</p:attrName>
                                        </p:attrNameLst>
                                      </p:cBhvr>
                                      <p:to>
                                        <p:strVal val="visible"/>
                                      </p:to>
                                    </p:set>
                                    <p:anim calcmode="lin" valueType="num">
                                      <p:cBhvr additive="base">
                                        <p:cTn id="43" dur="500" fill="hold"/>
                                        <p:tgtEl>
                                          <p:spTgt spid="82">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 grpId="0" animBg="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等腰三角形 2"/>
          <p:cNvSpPr/>
          <p:nvPr/>
        </p:nvSpPr>
        <p:spPr>
          <a:xfrm rot="5400000">
            <a:off x="1494447" y="1813097"/>
            <a:ext cx="1407667" cy="121350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4" name="等腰三角形 3"/>
          <p:cNvSpPr/>
          <p:nvPr/>
        </p:nvSpPr>
        <p:spPr>
          <a:xfrm rot="5400000">
            <a:off x="773456" y="2706629"/>
            <a:ext cx="2182064" cy="1881089"/>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5" name="等腰三角形 4"/>
          <p:cNvSpPr/>
          <p:nvPr/>
        </p:nvSpPr>
        <p:spPr>
          <a:xfrm rot="5400000">
            <a:off x="666283" y="1782336"/>
            <a:ext cx="573627" cy="494506"/>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6" name="等腰三角形 5"/>
          <p:cNvSpPr/>
          <p:nvPr/>
        </p:nvSpPr>
        <p:spPr>
          <a:xfrm rot="5400000">
            <a:off x="25871" y="2463810"/>
            <a:ext cx="1757001" cy="151465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7" name="等腰三角形 6"/>
          <p:cNvSpPr/>
          <p:nvPr/>
        </p:nvSpPr>
        <p:spPr>
          <a:xfrm rot="5400000">
            <a:off x="362468" y="1138348"/>
            <a:ext cx="784253" cy="67608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8" name="等腰三角形 7"/>
          <p:cNvSpPr/>
          <p:nvPr/>
        </p:nvSpPr>
        <p:spPr>
          <a:xfrm rot="5400000">
            <a:off x="-123297" y="1431595"/>
            <a:ext cx="1787853" cy="15412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9" name="等腰三角形 8"/>
          <p:cNvSpPr/>
          <p:nvPr/>
        </p:nvSpPr>
        <p:spPr>
          <a:xfrm rot="5400000">
            <a:off x="-41147" y="2161417"/>
            <a:ext cx="596655" cy="514358"/>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0" name="等腰三角形 9"/>
          <p:cNvSpPr/>
          <p:nvPr/>
        </p:nvSpPr>
        <p:spPr>
          <a:xfrm rot="5400000">
            <a:off x="-23743" y="3701877"/>
            <a:ext cx="344288" cy="29680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1" name="等腰三角形 10"/>
          <p:cNvSpPr/>
          <p:nvPr/>
        </p:nvSpPr>
        <p:spPr>
          <a:xfrm rot="5400000">
            <a:off x="-53181" y="4192203"/>
            <a:ext cx="771113" cy="6647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2" name="等腰三角形 11"/>
          <p:cNvSpPr/>
          <p:nvPr/>
        </p:nvSpPr>
        <p:spPr>
          <a:xfrm rot="5400000">
            <a:off x="629528" y="3607050"/>
            <a:ext cx="1023944" cy="88271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3" name="等腰三角形 12"/>
          <p:cNvSpPr/>
          <p:nvPr/>
        </p:nvSpPr>
        <p:spPr>
          <a:xfrm rot="5400000">
            <a:off x="2139381" y="2583988"/>
            <a:ext cx="1023944" cy="88271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8" name="等腰三角形 17"/>
          <p:cNvSpPr/>
          <p:nvPr/>
        </p:nvSpPr>
        <p:spPr>
          <a:xfrm rot="16200000" flipH="1">
            <a:off x="9289883" y="1825797"/>
            <a:ext cx="1407667" cy="121350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9" name="等腰三角形 18"/>
          <p:cNvSpPr/>
          <p:nvPr/>
        </p:nvSpPr>
        <p:spPr>
          <a:xfrm rot="16200000" flipH="1">
            <a:off x="9236477" y="2706629"/>
            <a:ext cx="2182064" cy="1881089"/>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0" name="等腰三角形 19"/>
          <p:cNvSpPr/>
          <p:nvPr/>
        </p:nvSpPr>
        <p:spPr>
          <a:xfrm rot="16200000" flipH="1">
            <a:off x="10952087" y="1782336"/>
            <a:ext cx="573627" cy="494506"/>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1" name="等腰三角形 20"/>
          <p:cNvSpPr/>
          <p:nvPr/>
        </p:nvSpPr>
        <p:spPr>
          <a:xfrm rot="16200000" flipH="1">
            <a:off x="10409125" y="2463810"/>
            <a:ext cx="1757001" cy="151465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2" name="等腰三角形 21"/>
          <p:cNvSpPr/>
          <p:nvPr/>
        </p:nvSpPr>
        <p:spPr>
          <a:xfrm rot="16200000" flipH="1">
            <a:off x="11045276" y="1138348"/>
            <a:ext cx="784253" cy="67608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3" name="等腰三角形 22"/>
          <p:cNvSpPr/>
          <p:nvPr/>
        </p:nvSpPr>
        <p:spPr>
          <a:xfrm rot="16200000" flipH="1">
            <a:off x="10527441" y="1431595"/>
            <a:ext cx="1787853" cy="15412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4" name="等腰三角形 23"/>
          <p:cNvSpPr/>
          <p:nvPr/>
        </p:nvSpPr>
        <p:spPr>
          <a:xfrm rot="16200000" flipH="1">
            <a:off x="11636489" y="2161417"/>
            <a:ext cx="596655" cy="514358"/>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5" name="等腰三角形 24"/>
          <p:cNvSpPr/>
          <p:nvPr/>
        </p:nvSpPr>
        <p:spPr>
          <a:xfrm rot="16200000" flipH="1">
            <a:off x="11871452" y="3701877"/>
            <a:ext cx="344288" cy="29680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6" name="等腰三角形 25"/>
          <p:cNvSpPr/>
          <p:nvPr/>
        </p:nvSpPr>
        <p:spPr>
          <a:xfrm rot="16200000" flipH="1">
            <a:off x="11474065" y="4192203"/>
            <a:ext cx="771113" cy="6647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7" name="等腰三角形 26"/>
          <p:cNvSpPr/>
          <p:nvPr/>
        </p:nvSpPr>
        <p:spPr>
          <a:xfrm rot="16200000" flipH="1">
            <a:off x="10538525" y="3607050"/>
            <a:ext cx="1023944" cy="88271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8" name="等腰三角形 27"/>
          <p:cNvSpPr/>
          <p:nvPr/>
        </p:nvSpPr>
        <p:spPr>
          <a:xfrm rot="16200000" flipH="1">
            <a:off x="9028672" y="2596688"/>
            <a:ext cx="1023944" cy="88271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33" name="文本框 32"/>
          <p:cNvSpPr txBox="1"/>
          <p:nvPr/>
        </p:nvSpPr>
        <p:spPr>
          <a:xfrm>
            <a:off x="3386137" y="2451632"/>
            <a:ext cx="5447723" cy="1107996"/>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scene3d>
              <a:camera prst="orthographicFront"/>
              <a:lightRig rig="threePt" dir="t"/>
            </a:scene3d>
            <a:sp3d contourW="12700"/>
          </a:bodyPr>
          <a:lstStyle/>
          <a:p>
            <a:pPr marL="0" marR="0" lvl="0" indent="0" algn="dist" defTabSz="457200" rtl="0" eaLnBrk="1" fontAlgn="auto" latinLnBrk="0" hangingPunct="1">
              <a:lnSpc>
                <a:spcPct val="100000"/>
              </a:lnSpc>
              <a:spcBef>
                <a:spcPts val="0"/>
              </a:spcBef>
              <a:spcAft>
                <a:spcPts val="0"/>
              </a:spcAft>
              <a:buClrTx/>
              <a:buSzTx/>
              <a:buFontTx/>
              <a:buNone/>
              <a:defRPr/>
            </a:pPr>
            <a:r>
              <a:rPr lang="en-US" altLang="zh-CN" sz="6600" b="1" dirty="0">
                <a:solidFill>
                  <a:srgbClr val="FFFFFF"/>
                </a:solidFill>
                <a:effectLst>
                  <a:outerShdw blurRad="38100" dist="38100" dir="2700000" algn="tl">
                    <a:srgbClr val="000000">
                      <a:alpha val="43137"/>
                    </a:srgbClr>
                  </a:outerShdw>
                </a:effectLst>
              </a:rPr>
              <a:t>THANKS</a:t>
            </a:r>
            <a:endParaRPr kumimoji="0" lang="zh-CN" altLang="en-US" sz="6600" b="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endParaRPr>
          </a:p>
        </p:txBody>
      </p:sp>
      <p:grpSp>
        <p:nvGrpSpPr>
          <p:cNvPr id="101" name="组合 100"/>
          <p:cNvGrpSpPr/>
          <p:nvPr/>
        </p:nvGrpSpPr>
        <p:grpSpPr>
          <a:xfrm>
            <a:off x="3552411" y="2594369"/>
            <a:ext cx="342776" cy="342776"/>
            <a:chOff x="3300742" y="531547"/>
            <a:chExt cx="878349" cy="878349"/>
          </a:xfrm>
        </p:grpSpPr>
        <p:sp>
          <p:nvSpPr>
            <p:cNvPr id="98" name="椭圆 97"/>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9" name="椭圆 98"/>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0" name="椭圆 99"/>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02" name="组合 101"/>
          <p:cNvGrpSpPr/>
          <p:nvPr/>
        </p:nvGrpSpPr>
        <p:grpSpPr>
          <a:xfrm>
            <a:off x="4289723" y="2821677"/>
            <a:ext cx="342776" cy="342776"/>
            <a:chOff x="3300742" y="531547"/>
            <a:chExt cx="878349" cy="878349"/>
          </a:xfrm>
        </p:grpSpPr>
        <p:sp>
          <p:nvSpPr>
            <p:cNvPr id="103" name="椭圆 102"/>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4" name="椭圆 103"/>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5" name="椭圆 104"/>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06" name="组合 105"/>
          <p:cNvGrpSpPr/>
          <p:nvPr/>
        </p:nvGrpSpPr>
        <p:grpSpPr>
          <a:xfrm>
            <a:off x="5433057" y="2594369"/>
            <a:ext cx="342776" cy="342776"/>
            <a:chOff x="3300742" y="531547"/>
            <a:chExt cx="878349" cy="878349"/>
          </a:xfrm>
        </p:grpSpPr>
        <p:sp>
          <p:nvSpPr>
            <p:cNvPr id="107" name="椭圆 106"/>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8" name="椭圆 107"/>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9" name="椭圆 108"/>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10" name="组合 109"/>
          <p:cNvGrpSpPr/>
          <p:nvPr/>
        </p:nvGrpSpPr>
        <p:grpSpPr>
          <a:xfrm>
            <a:off x="8463395" y="2650290"/>
            <a:ext cx="342776" cy="342776"/>
            <a:chOff x="3300742" y="531547"/>
            <a:chExt cx="878349" cy="878349"/>
          </a:xfrm>
        </p:grpSpPr>
        <p:sp>
          <p:nvSpPr>
            <p:cNvPr id="111" name="椭圆 110"/>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2" name="椭圆 111"/>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3" name="椭圆 112"/>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29" name="任意多边形: 形状 128"/>
          <p:cNvSpPr/>
          <p:nvPr/>
        </p:nvSpPr>
        <p:spPr>
          <a:xfrm>
            <a:off x="-1" y="6034420"/>
            <a:ext cx="12177077" cy="1156129"/>
          </a:xfrm>
          <a:custGeom>
            <a:avLst/>
            <a:gdLst>
              <a:gd name="connsiteX0" fmla="*/ 1026217 w 12177077"/>
              <a:gd name="connsiteY0" fmla="*/ 74 h 1156129"/>
              <a:gd name="connsiteX1" fmla="*/ 2365830 w 12177077"/>
              <a:gd name="connsiteY1" fmla="*/ 310327 h 1156129"/>
              <a:gd name="connsiteX2" fmla="*/ 3410858 w 12177077"/>
              <a:gd name="connsiteY2" fmla="*/ 63584 h 1156129"/>
              <a:gd name="connsiteX3" fmla="*/ 4876803 w 12177077"/>
              <a:gd name="connsiteY3" fmla="*/ 353870 h 1156129"/>
              <a:gd name="connsiteX4" fmla="*/ 6487887 w 12177077"/>
              <a:gd name="connsiteY4" fmla="*/ 34555 h 1156129"/>
              <a:gd name="connsiteX5" fmla="*/ 7765144 w 12177077"/>
              <a:gd name="connsiteY5" fmla="*/ 397412 h 1156129"/>
              <a:gd name="connsiteX6" fmla="*/ 9158515 w 12177077"/>
              <a:gd name="connsiteY6" fmla="*/ 49070 h 1156129"/>
              <a:gd name="connsiteX7" fmla="*/ 10566401 w 12177077"/>
              <a:gd name="connsiteY7" fmla="*/ 411927 h 1156129"/>
              <a:gd name="connsiteX8" fmla="*/ 11771087 w 12177077"/>
              <a:gd name="connsiteY8" fmla="*/ 78098 h 1156129"/>
              <a:gd name="connsiteX9" fmla="*/ 12079062 w 12177077"/>
              <a:gd name="connsiteY9" fmla="*/ 93974 h 1156129"/>
              <a:gd name="connsiteX10" fmla="*/ 12177077 w 12177077"/>
              <a:gd name="connsiteY10" fmla="*/ 108563 h 1156129"/>
              <a:gd name="connsiteX11" fmla="*/ 12177077 w 12177077"/>
              <a:gd name="connsiteY11" fmla="*/ 1156129 h 1156129"/>
              <a:gd name="connsiteX12" fmla="*/ 0 w 12177077"/>
              <a:gd name="connsiteY12" fmla="*/ 1156129 h 1156129"/>
              <a:gd name="connsiteX13" fmla="*/ 0 w 12177077"/>
              <a:gd name="connsiteY13" fmla="*/ 288586 h 1156129"/>
              <a:gd name="connsiteX14" fmla="*/ 237162 w 12177077"/>
              <a:gd name="connsiteY14" fmla="*/ 194496 h 1156129"/>
              <a:gd name="connsiteX15" fmla="*/ 928915 w 12177077"/>
              <a:gd name="connsiteY15" fmla="*/ 5527 h 1156129"/>
              <a:gd name="connsiteX16" fmla="*/ 1026217 w 12177077"/>
              <a:gd name="connsiteY16" fmla="*/ 74 h 11561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177077" h="1156129">
                <a:moveTo>
                  <a:pt x="1026217" y="74"/>
                </a:moveTo>
                <a:cubicBezTo>
                  <a:pt x="1511556" y="-5472"/>
                  <a:pt x="1978027" y="301256"/>
                  <a:pt x="2365830" y="310327"/>
                </a:cubicBezTo>
                <a:cubicBezTo>
                  <a:pt x="2779487" y="320003"/>
                  <a:pt x="2992363" y="56327"/>
                  <a:pt x="3410858" y="63584"/>
                </a:cubicBezTo>
                <a:cubicBezTo>
                  <a:pt x="3829353" y="70841"/>
                  <a:pt x="4363965" y="358708"/>
                  <a:pt x="4876803" y="353870"/>
                </a:cubicBezTo>
                <a:cubicBezTo>
                  <a:pt x="5389639" y="349032"/>
                  <a:pt x="6006497" y="27298"/>
                  <a:pt x="6487887" y="34555"/>
                </a:cubicBezTo>
                <a:cubicBezTo>
                  <a:pt x="6969277" y="41812"/>
                  <a:pt x="7320039" y="394993"/>
                  <a:pt x="7765144" y="397412"/>
                </a:cubicBezTo>
                <a:cubicBezTo>
                  <a:pt x="8210249" y="399831"/>
                  <a:pt x="8691639" y="46651"/>
                  <a:pt x="9158515" y="49070"/>
                </a:cubicBezTo>
                <a:cubicBezTo>
                  <a:pt x="9625391" y="51489"/>
                  <a:pt x="10130972" y="407089"/>
                  <a:pt x="10566401" y="411927"/>
                </a:cubicBezTo>
                <a:cubicBezTo>
                  <a:pt x="11001830" y="416765"/>
                  <a:pt x="11384039" y="87774"/>
                  <a:pt x="11771087" y="78098"/>
                </a:cubicBezTo>
                <a:cubicBezTo>
                  <a:pt x="11867849" y="75679"/>
                  <a:pt x="11972775" y="81425"/>
                  <a:pt x="12079062" y="93974"/>
                </a:cubicBezTo>
                <a:lnTo>
                  <a:pt x="12177077" y="108563"/>
                </a:lnTo>
                <a:lnTo>
                  <a:pt x="12177077" y="1156129"/>
                </a:lnTo>
                <a:lnTo>
                  <a:pt x="0" y="1156129"/>
                </a:lnTo>
                <a:lnTo>
                  <a:pt x="0" y="288586"/>
                </a:lnTo>
                <a:lnTo>
                  <a:pt x="237162" y="194496"/>
                </a:lnTo>
                <a:cubicBezTo>
                  <a:pt x="485436" y="101231"/>
                  <a:pt x="733880" y="25484"/>
                  <a:pt x="928915" y="5527"/>
                </a:cubicBezTo>
                <a:cubicBezTo>
                  <a:pt x="961421" y="2201"/>
                  <a:pt x="993861" y="444"/>
                  <a:pt x="1026217" y="74"/>
                </a:cubicBezTo>
                <a:close/>
              </a:path>
            </a:pathLst>
          </a:custGeom>
          <a:gradFill flip="none" rotWithShape="1">
            <a:gsLst>
              <a:gs pos="0">
                <a:srgbClr val="5AD9FC">
                  <a:alpha val="0"/>
                </a:srgbClr>
              </a:gs>
              <a:gs pos="100000">
                <a:srgbClr val="0361D3">
                  <a:alpha val="34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rgbClr val="FFFFFF"/>
              </a:solidFill>
              <a:latin typeface="Arial" panose="020B0604020202020204"/>
              <a:ea typeface="微软雅黑" panose="020B0503020204020204" pitchFamily="34" charset="-122"/>
            </a:endParaRPr>
          </a:p>
        </p:txBody>
      </p:sp>
      <p:sp>
        <p:nvSpPr>
          <p:cNvPr id="130" name="任意多边形: 形状 129"/>
          <p:cNvSpPr/>
          <p:nvPr/>
        </p:nvSpPr>
        <p:spPr>
          <a:xfrm>
            <a:off x="-1" y="6150818"/>
            <a:ext cx="12177077" cy="1156129"/>
          </a:xfrm>
          <a:custGeom>
            <a:avLst/>
            <a:gdLst>
              <a:gd name="connsiteX0" fmla="*/ 1026217 w 12177077"/>
              <a:gd name="connsiteY0" fmla="*/ 74 h 1156129"/>
              <a:gd name="connsiteX1" fmla="*/ 2365830 w 12177077"/>
              <a:gd name="connsiteY1" fmla="*/ 310327 h 1156129"/>
              <a:gd name="connsiteX2" fmla="*/ 3410858 w 12177077"/>
              <a:gd name="connsiteY2" fmla="*/ 63584 h 1156129"/>
              <a:gd name="connsiteX3" fmla="*/ 4876803 w 12177077"/>
              <a:gd name="connsiteY3" fmla="*/ 353870 h 1156129"/>
              <a:gd name="connsiteX4" fmla="*/ 6487887 w 12177077"/>
              <a:gd name="connsiteY4" fmla="*/ 34555 h 1156129"/>
              <a:gd name="connsiteX5" fmla="*/ 7765144 w 12177077"/>
              <a:gd name="connsiteY5" fmla="*/ 397412 h 1156129"/>
              <a:gd name="connsiteX6" fmla="*/ 9158515 w 12177077"/>
              <a:gd name="connsiteY6" fmla="*/ 49070 h 1156129"/>
              <a:gd name="connsiteX7" fmla="*/ 10566401 w 12177077"/>
              <a:gd name="connsiteY7" fmla="*/ 411927 h 1156129"/>
              <a:gd name="connsiteX8" fmla="*/ 11771087 w 12177077"/>
              <a:gd name="connsiteY8" fmla="*/ 78098 h 1156129"/>
              <a:gd name="connsiteX9" fmla="*/ 12079062 w 12177077"/>
              <a:gd name="connsiteY9" fmla="*/ 93974 h 1156129"/>
              <a:gd name="connsiteX10" fmla="*/ 12177077 w 12177077"/>
              <a:gd name="connsiteY10" fmla="*/ 108563 h 1156129"/>
              <a:gd name="connsiteX11" fmla="*/ 12177077 w 12177077"/>
              <a:gd name="connsiteY11" fmla="*/ 1156129 h 1156129"/>
              <a:gd name="connsiteX12" fmla="*/ 0 w 12177077"/>
              <a:gd name="connsiteY12" fmla="*/ 1156129 h 1156129"/>
              <a:gd name="connsiteX13" fmla="*/ 0 w 12177077"/>
              <a:gd name="connsiteY13" fmla="*/ 288586 h 1156129"/>
              <a:gd name="connsiteX14" fmla="*/ 237162 w 12177077"/>
              <a:gd name="connsiteY14" fmla="*/ 194496 h 1156129"/>
              <a:gd name="connsiteX15" fmla="*/ 928915 w 12177077"/>
              <a:gd name="connsiteY15" fmla="*/ 5527 h 1156129"/>
              <a:gd name="connsiteX16" fmla="*/ 1026217 w 12177077"/>
              <a:gd name="connsiteY16" fmla="*/ 74 h 11561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177077" h="1156129">
                <a:moveTo>
                  <a:pt x="1026217" y="74"/>
                </a:moveTo>
                <a:cubicBezTo>
                  <a:pt x="1511556" y="-5472"/>
                  <a:pt x="1978027" y="301256"/>
                  <a:pt x="2365830" y="310327"/>
                </a:cubicBezTo>
                <a:cubicBezTo>
                  <a:pt x="2779487" y="320003"/>
                  <a:pt x="2992363" y="56327"/>
                  <a:pt x="3410858" y="63584"/>
                </a:cubicBezTo>
                <a:cubicBezTo>
                  <a:pt x="3829353" y="70841"/>
                  <a:pt x="4363965" y="358708"/>
                  <a:pt x="4876803" y="353870"/>
                </a:cubicBezTo>
                <a:cubicBezTo>
                  <a:pt x="5389639" y="349032"/>
                  <a:pt x="6006497" y="27298"/>
                  <a:pt x="6487887" y="34555"/>
                </a:cubicBezTo>
                <a:cubicBezTo>
                  <a:pt x="6969277" y="41812"/>
                  <a:pt x="7320039" y="394993"/>
                  <a:pt x="7765144" y="397412"/>
                </a:cubicBezTo>
                <a:cubicBezTo>
                  <a:pt x="8210249" y="399831"/>
                  <a:pt x="8691639" y="46651"/>
                  <a:pt x="9158515" y="49070"/>
                </a:cubicBezTo>
                <a:cubicBezTo>
                  <a:pt x="9625391" y="51489"/>
                  <a:pt x="10130972" y="407089"/>
                  <a:pt x="10566401" y="411927"/>
                </a:cubicBezTo>
                <a:cubicBezTo>
                  <a:pt x="11001830" y="416765"/>
                  <a:pt x="11384039" y="87774"/>
                  <a:pt x="11771087" y="78098"/>
                </a:cubicBezTo>
                <a:cubicBezTo>
                  <a:pt x="11867849" y="75679"/>
                  <a:pt x="11972775" y="81425"/>
                  <a:pt x="12079062" y="93974"/>
                </a:cubicBezTo>
                <a:lnTo>
                  <a:pt x="12177077" y="108563"/>
                </a:lnTo>
                <a:lnTo>
                  <a:pt x="12177077" y="1156129"/>
                </a:lnTo>
                <a:lnTo>
                  <a:pt x="0" y="1156129"/>
                </a:lnTo>
                <a:lnTo>
                  <a:pt x="0" y="288586"/>
                </a:lnTo>
                <a:lnTo>
                  <a:pt x="237162" y="194496"/>
                </a:lnTo>
                <a:cubicBezTo>
                  <a:pt x="485436" y="101231"/>
                  <a:pt x="733880" y="25484"/>
                  <a:pt x="928915" y="5527"/>
                </a:cubicBezTo>
                <a:cubicBezTo>
                  <a:pt x="961421" y="2201"/>
                  <a:pt x="993861" y="444"/>
                  <a:pt x="1026217" y="74"/>
                </a:cubicBezTo>
                <a:close/>
              </a:path>
            </a:pathLst>
          </a:custGeom>
          <a:gradFill flip="none" rotWithShape="1">
            <a:gsLst>
              <a:gs pos="0">
                <a:srgbClr val="5AD9FC">
                  <a:alpha val="0"/>
                </a:srgbClr>
              </a:gs>
              <a:gs pos="100000">
                <a:srgbClr val="0361D3">
                  <a:alpha val="34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rgbClr val="FFFFFF"/>
              </a:solidFill>
              <a:latin typeface="Arial" panose="020B0604020202020204"/>
              <a:ea typeface="微软雅黑" panose="020B0503020204020204" pitchFamily="34" charset="-122"/>
            </a:endParaRPr>
          </a:p>
        </p:txBody>
      </p:sp>
      <p:sp>
        <p:nvSpPr>
          <p:cNvPr id="131" name="任意多边形: 形状 130"/>
          <p:cNvSpPr/>
          <p:nvPr/>
        </p:nvSpPr>
        <p:spPr>
          <a:xfrm>
            <a:off x="-1" y="6267440"/>
            <a:ext cx="12177077" cy="1156129"/>
          </a:xfrm>
          <a:custGeom>
            <a:avLst/>
            <a:gdLst>
              <a:gd name="connsiteX0" fmla="*/ 1026217 w 12177077"/>
              <a:gd name="connsiteY0" fmla="*/ 74 h 1156129"/>
              <a:gd name="connsiteX1" fmla="*/ 2365830 w 12177077"/>
              <a:gd name="connsiteY1" fmla="*/ 310327 h 1156129"/>
              <a:gd name="connsiteX2" fmla="*/ 3410858 w 12177077"/>
              <a:gd name="connsiteY2" fmla="*/ 63584 h 1156129"/>
              <a:gd name="connsiteX3" fmla="*/ 4876803 w 12177077"/>
              <a:gd name="connsiteY3" fmla="*/ 353870 h 1156129"/>
              <a:gd name="connsiteX4" fmla="*/ 6487887 w 12177077"/>
              <a:gd name="connsiteY4" fmla="*/ 34555 h 1156129"/>
              <a:gd name="connsiteX5" fmla="*/ 7765144 w 12177077"/>
              <a:gd name="connsiteY5" fmla="*/ 397412 h 1156129"/>
              <a:gd name="connsiteX6" fmla="*/ 9158515 w 12177077"/>
              <a:gd name="connsiteY6" fmla="*/ 49070 h 1156129"/>
              <a:gd name="connsiteX7" fmla="*/ 10566401 w 12177077"/>
              <a:gd name="connsiteY7" fmla="*/ 411927 h 1156129"/>
              <a:gd name="connsiteX8" fmla="*/ 11771087 w 12177077"/>
              <a:gd name="connsiteY8" fmla="*/ 78098 h 1156129"/>
              <a:gd name="connsiteX9" fmla="*/ 12079062 w 12177077"/>
              <a:gd name="connsiteY9" fmla="*/ 93974 h 1156129"/>
              <a:gd name="connsiteX10" fmla="*/ 12177077 w 12177077"/>
              <a:gd name="connsiteY10" fmla="*/ 108563 h 1156129"/>
              <a:gd name="connsiteX11" fmla="*/ 12177077 w 12177077"/>
              <a:gd name="connsiteY11" fmla="*/ 1156129 h 1156129"/>
              <a:gd name="connsiteX12" fmla="*/ 0 w 12177077"/>
              <a:gd name="connsiteY12" fmla="*/ 1156129 h 1156129"/>
              <a:gd name="connsiteX13" fmla="*/ 0 w 12177077"/>
              <a:gd name="connsiteY13" fmla="*/ 288586 h 1156129"/>
              <a:gd name="connsiteX14" fmla="*/ 237162 w 12177077"/>
              <a:gd name="connsiteY14" fmla="*/ 194496 h 1156129"/>
              <a:gd name="connsiteX15" fmla="*/ 928915 w 12177077"/>
              <a:gd name="connsiteY15" fmla="*/ 5527 h 1156129"/>
              <a:gd name="connsiteX16" fmla="*/ 1026217 w 12177077"/>
              <a:gd name="connsiteY16" fmla="*/ 74 h 11561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177077" h="1156129">
                <a:moveTo>
                  <a:pt x="1026217" y="74"/>
                </a:moveTo>
                <a:cubicBezTo>
                  <a:pt x="1511556" y="-5472"/>
                  <a:pt x="1978027" y="301256"/>
                  <a:pt x="2365830" y="310327"/>
                </a:cubicBezTo>
                <a:cubicBezTo>
                  <a:pt x="2779487" y="320003"/>
                  <a:pt x="2992363" y="56327"/>
                  <a:pt x="3410858" y="63584"/>
                </a:cubicBezTo>
                <a:cubicBezTo>
                  <a:pt x="3829353" y="70841"/>
                  <a:pt x="4363965" y="358708"/>
                  <a:pt x="4876803" y="353870"/>
                </a:cubicBezTo>
                <a:cubicBezTo>
                  <a:pt x="5389639" y="349032"/>
                  <a:pt x="6006497" y="27298"/>
                  <a:pt x="6487887" y="34555"/>
                </a:cubicBezTo>
                <a:cubicBezTo>
                  <a:pt x="6969277" y="41812"/>
                  <a:pt x="7320039" y="394993"/>
                  <a:pt x="7765144" y="397412"/>
                </a:cubicBezTo>
                <a:cubicBezTo>
                  <a:pt x="8210249" y="399831"/>
                  <a:pt x="8691639" y="46651"/>
                  <a:pt x="9158515" y="49070"/>
                </a:cubicBezTo>
                <a:cubicBezTo>
                  <a:pt x="9625391" y="51489"/>
                  <a:pt x="10130972" y="407089"/>
                  <a:pt x="10566401" y="411927"/>
                </a:cubicBezTo>
                <a:cubicBezTo>
                  <a:pt x="11001830" y="416765"/>
                  <a:pt x="11384039" y="87774"/>
                  <a:pt x="11771087" y="78098"/>
                </a:cubicBezTo>
                <a:cubicBezTo>
                  <a:pt x="11867849" y="75679"/>
                  <a:pt x="11972775" y="81425"/>
                  <a:pt x="12079062" y="93974"/>
                </a:cubicBezTo>
                <a:lnTo>
                  <a:pt x="12177077" y="108563"/>
                </a:lnTo>
                <a:lnTo>
                  <a:pt x="12177077" y="1156129"/>
                </a:lnTo>
                <a:lnTo>
                  <a:pt x="0" y="1156129"/>
                </a:lnTo>
                <a:lnTo>
                  <a:pt x="0" y="288586"/>
                </a:lnTo>
                <a:lnTo>
                  <a:pt x="237162" y="194496"/>
                </a:lnTo>
                <a:cubicBezTo>
                  <a:pt x="485436" y="101231"/>
                  <a:pt x="733880" y="25484"/>
                  <a:pt x="928915" y="5527"/>
                </a:cubicBezTo>
                <a:cubicBezTo>
                  <a:pt x="961421" y="2201"/>
                  <a:pt x="993861" y="444"/>
                  <a:pt x="1026217" y="74"/>
                </a:cubicBezTo>
                <a:close/>
              </a:path>
            </a:pathLst>
          </a:custGeom>
          <a:gradFill flip="none" rotWithShape="1">
            <a:gsLst>
              <a:gs pos="0">
                <a:srgbClr val="5AD9FC">
                  <a:alpha val="0"/>
                </a:srgbClr>
              </a:gs>
              <a:gs pos="100000">
                <a:srgbClr val="0361D3">
                  <a:alpha val="34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dirty="0">
              <a:solidFill>
                <a:srgbClr val="FFFFFF"/>
              </a:solidFill>
              <a:latin typeface="Arial" panose="020B0604020202020204"/>
              <a:ea typeface="微软雅黑" panose="020B0503020204020204" pitchFamily="34" charset="-122"/>
            </a:endParaRPr>
          </a:p>
        </p:txBody>
      </p:sp>
      <p:cxnSp>
        <p:nvCxnSpPr>
          <p:cNvPr id="133" name="直接连接符 132"/>
          <p:cNvCxnSpPr/>
          <p:nvPr/>
        </p:nvCxnSpPr>
        <p:spPr>
          <a:xfrm flipH="1">
            <a:off x="4999324" y="467446"/>
            <a:ext cx="982902" cy="982902"/>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34" name="直接连接符 133"/>
          <p:cNvCxnSpPr/>
          <p:nvPr/>
        </p:nvCxnSpPr>
        <p:spPr>
          <a:xfrm flipH="1">
            <a:off x="6303590" y="622817"/>
            <a:ext cx="1221056" cy="1221056"/>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35" name="直接连接符 134"/>
          <p:cNvCxnSpPr/>
          <p:nvPr/>
        </p:nvCxnSpPr>
        <p:spPr>
          <a:xfrm flipH="1">
            <a:off x="9427163" y="183672"/>
            <a:ext cx="982902" cy="982902"/>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36" name="直接连接符 135"/>
          <p:cNvCxnSpPr/>
          <p:nvPr/>
        </p:nvCxnSpPr>
        <p:spPr>
          <a:xfrm flipH="1">
            <a:off x="8321990" y="866509"/>
            <a:ext cx="415877" cy="415877"/>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37" name="直接连接符 136"/>
          <p:cNvCxnSpPr/>
          <p:nvPr/>
        </p:nvCxnSpPr>
        <p:spPr>
          <a:xfrm flipH="1">
            <a:off x="2989748" y="1074447"/>
            <a:ext cx="700873" cy="700873"/>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38" name="直接连接符 137"/>
          <p:cNvCxnSpPr/>
          <p:nvPr/>
        </p:nvCxnSpPr>
        <p:spPr>
          <a:xfrm flipH="1">
            <a:off x="3524081" y="4300767"/>
            <a:ext cx="680060" cy="680060"/>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39" name="直接连接符 138"/>
          <p:cNvCxnSpPr/>
          <p:nvPr/>
        </p:nvCxnSpPr>
        <p:spPr>
          <a:xfrm flipH="1">
            <a:off x="5720118" y="3777520"/>
            <a:ext cx="982902" cy="982902"/>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40" name="直接连接符 139"/>
          <p:cNvCxnSpPr/>
          <p:nvPr/>
        </p:nvCxnSpPr>
        <p:spPr>
          <a:xfrm flipH="1">
            <a:off x="7384314" y="3689349"/>
            <a:ext cx="603542" cy="603542"/>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46" name="直接连接符 145"/>
          <p:cNvCxnSpPr/>
          <p:nvPr/>
        </p:nvCxnSpPr>
        <p:spPr>
          <a:xfrm flipH="1">
            <a:off x="9427163" y="4524722"/>
            <a:ext cx="612884" cy="612884"/>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grpSp>
        <p:nvGrpSpPr>
          <p:cNvPr id="58" name="组合 57"/>
          <p:cNvGrpSpPr/>
          <p:nvPr/>
        </p:nvGrpSpPr>
        <p:grpSpPr>
          <a:xfrm>
            <a:off x="6571342" y="3079336"/>
            <a:ext cx="342776" cy="342776"/>
            <a:chOff x="3300742" y="531547"/>
            <a:chExt cx="878349" cy="878349"/>
          </a:xfrm>
        </p:grpSpPr>
        <p:sp>
          <p:nvSpPr>
            <p:cNvPr id="59" name="椭圆 58"/>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椭圆 59"/>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1" name="椭圆 60"/>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62" name="组合 61"/>
          <p:cNvGrpSpPr/>
          <p:nvPr/>
        </p:nvGrpSpPr>
        <p:grpSpPr>
          <a:xfrm>
            <a:off x="7161155" y="2594369"/>
            <a:ext cx="342776" cy="342776"/>
            <a:chOff x="3300742" y="531547"/>
            <a:chExt cx="878349" cy="878349"/>
          </a:xfrm>
        </p:grpSpPr>
        <p:sp>
          <p:nvSpPr>
            <p:cNvPr id="63" name="椭圆 62"/>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4" name="椭圆 63"/>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5" name="椭圆 64"/>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mc:AlternateContent xmlns:mc="http://schemas.openxmlformats.org/markup-compatibility/2006">
    <mc:Choice xmlns:p14="http://schemas.microsoft.com/office/powerpoint/2010/main" Requires="p14">
      <p:transition spd="slow" p14:dur="4000" advTm="0">
        <p14:vortex dir="r"/>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31"/>
                                        </p:tgtEl>
                                        <p:attrNameLst>
                                          <p:attrName>style.visibility</p:attrName>
                                        </p:attrNameLst>
                                      </p:cBhvr>
                                      <p:to>
                                        <p:strVal val="visible"/>
                                      </p:to>
                                    </p:set>
                                    <p:anim calcmode="lin" valueType="num">
                                      <p:cBhvr additive="base">
                                        <p:cTn id="7" dur="500" fill="hold"/>
                                        <p:tgtEl>
                                          <p:spTgt spid="131"/>
                                        </p:tgtEl>
                                        <p:attrNameLst>
                                          <p:attrName>ppt_x</p:attrName>
                                        </p:attrNameLst>
                                      </p:cBhvr>
                                      <p:tavLst>
                                        <p:tav tm="0">
                                          <p:val>
                                            <p:strVal val="#ppt_x"/>
                                          </p:val>
                                        </p:tav>
                                        <p:tav tm="100000">
                                          <p:val>
                                            <p:strVal val="#ppt_x"/>
                                          </p:val>
                                        </p:tav>
                                      </p:tavLst>
                                    </p:anim>
                                    <p:anim calcmode="lin" valueType="num">
                                      <p:cBhvr additive="base">
                                        <p:cTn id="8" dur="500" fill="hold"/>
                                        <p:tgtEl>
                                          <p:spTgt spid="13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30"/>
                                        </p:tgtEl>
                                        <p:attrNameLst>
                                          <p:attrName>style.visibility</p:attrName>
                                        </p:attrNameLst>
                                      </p:cBhvr>
                                      <p:to>
                                        <p:strVal val="visible"/>
                                      </p:to>
                                    </p:set>
                                    <p:anim calcmode="lin" valueType="num">
                                      <p:cBhvr additive="base">
                                        <p:cTn id="11" dur="500" fill="hold"/>
                                        <p:tgtEl>
                                          <p:spTgt spid="130"/>
                                        </p:tgtEl>
                                        <p:attrNameLst>
                                          <p:attrName>ppt_x</p:attrName>
                                        </p:attrNameLst>
                                      </p:cBhvr>
                                      <p:tavLst>
                                        <p:tav tm="0">
                                          <p:val>
                                            <p:strVal val="#ppt_x"/>
                                          </p:val>
                                        </p:tav>
                                        <p:tav tm="100000">
                                          <p:val>
                                            <p:strVal val="#ppt_x"/>
                                          </p:val>
                                        </p:tav>
                                      </p:tavLst>
                                    </p:anim>
                                    <p:anim calcmode="lin" valueType="num">
                                      <p:cBhvr additive="base">
                                        <p:cTn id="12" dur="500" fill="hold"/>
                                        <p:tgtEl>
                                          <p:spTgt spid="130"/>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29"/>
                                        </p:tgtEl>
                                        <p:attrNameLst>
                                          <p:attrName>style.visibility</p:attrName>
                                        </p:attrNameLst>
                                      </p:cBhvr>
                                      <p:to>
                                        <p:strVal val="visible"/>
                                      </p:to>
                                    </p:set>
                                    <p:anim calcmode="lin" valueType="num">
                                      <p:cBhvr additive="base">
                                        <p:cTn id="15" dur="500" fill="hold"/>
                                        <p:tgtEl>
                                          <p:spTgt spid="129"/>
                                        </p:tgtEl>
                                        <p:attrNameLst>
                                          <p:attrName>ppt_x</p:attrName>
                                        </p:attrNameLst>
                                      </p:cBhvr>
                                      <p:tavLst>
                                        <p:tav tm="0">
                                          <p:val>
                                            <p:strVal val="#ppt_x"/>
                                          </p:val>
                                        </p:tav>
                                        <p:tav tm="100000">
                                          <p:val>
                                            <p:strVal val="#ppt_x"/>
                                          </p:val>
                                        </p:tav>
                                      </p:tavLst>
                                    </p:anim>
                                    <p:anim calcmode="lin" valueType="num">
                                      <p:cBhvr additive="base">
                                        <p:cTn id="16" dur="500" fill="hold"/>
                                        <p:tgtEl>
                                          <p:spTgt spid="129"/>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 presetClass="entr" presetSubtype="8" fill="hold" grpId="0" nodeType="afterEffect">
                                  <p:stCondLst>
                                    <p:cond delay="0"/>
                                  </p:stCondLst>
                                  <p:childTnLst>
                                    <p:set>
                                      <p:cBhvr>
                                        <p:cTn id="19" dur="1" fill="hold">
                                          <p:stCondLst>
                                            <p:cond delay="0"/>
                                          </p:stCondLst>
                                        </p:cTn>
                                        <p:tgtEl>
                                          <p:spTgt spid="3"/>
                                        </p:tgtEl>
                                        <p:attrNameLst>
                                          <p:attrName>style.visibility</p:attrName>
                                        </p:attrNameLst>
                                      </p:cBhvr>
                                      <p:to>
                                        <p:strVal val="visible"/>
                                      </p:to>
                                    </p:set>
                                    <p:anim calcmode="lin" valueType="num">
                                      <p:cBhvr additive="base">
                                        <p:cTn id="20" dur="500" fill="hold"/>
                                        <p:tgtEl>
                                          <p:spTgt spid="3"/>
                                        </p:tgtEl>
                                        <p:attrNameLst>
                                          <p:attrName>ppt_x</p:attrName>
                                        </p:attrNameLst>
                                      </p:cBhvr>
                                      <p:tavLst>
                                        <p:tav tm="0">
                                          <p:val>
                                            <p:strVal val="0-#ppt_w/2"/>
                                          </p:val>
                                        </p:tav>
                                        <p:tav tm="100000">
                                          <p:val>
                                            <p:strVal val="#ppt_x"/>
                                          </p:val>
                                        </p:tav>
                                      </p:tavLst>
                                    </p:anim>
                                    <p:anim calcmode="lin" valueType="num">
                                      <p:cBhvr additive="base">
                                        <p:cTn id="21" dur="500" fill="hold"/>
                                        <p:tgtEl>
                                          <p:spTgt spid="3"/>
                                        </p:tgtEl>
                                        <p:attrNameLst>
                                          <p:attrName>ppt_y</p:attrName>
                                        </p:attrNameLst>
                                      </p:cBhvr>
                                      <p:tavLst>
                                        <p:tav tm="0">
                                          <p:val>
                                            <p:strVal val="#ppt_y"/>
                                          </p:val>
                                        </p:tav>
                                        <p:tav tm="100000">
                                          <p:val>
                                            <p:strVal val="#ppt_y"/>
                                          </p:val>
                                        </p:tav>
                                      </p:tavLst>
                                    </p:anim>
                                  </p:childTnLst>
                                </p:cTn>
                              </p:par>
                              <p:par>
                                <p:cTn id="22" presetID="2" presetClass="entr" presetSubtype="8" fill="hold" grpId="0" nodeType="withEffect">
                                  <p:stCondLst>
                                    <p:cond delay="0"/>
                                  </p:stCondLst>
                                  <p:childTnLst>
                                    <p:set>
                                      <p:cBhvr>
                                        <p:cTn id="23" dur="1" fill="hold">
                                          <p:stCondLst>
                                            <p:cond delay="0"/>
                                          </p:stCondLst>
                                        </p:cTn>
                                        <p:tgtEl>
                                          <p:spTgt spid="4"/>
                                        </p:tgtEl>
                                        <p:attrNameLst>
                                          <p:attrName>style.visibility</p:attrName>
                                        </p:attrNameLst>
                                      </p:cBhvr>
                                      <p:to>
                                        <p:strVal val="visible"/>
                                      </p:to>
                                    </p:set>
                                    <p:anim calcmode="lin" valueType="num">
                                      <p:cBhvr additive="base">
                                        <p:cTn id="24" dur="500" fill="hold"/>
                                        <p:tgtEl>
                                          <p:spTgt spid="4"/>
                                        </p:tgtEl>
                                        <p:attrNameLst>
                                          <p:attrName>ppt_x</p:attrName>
                                        </p:attrNameLst>
                                      </p:cBhvr>
                                      <p:tavLst>
                                        <p:tav tm="0">
                                          <p:val>
                                            <p:strVal val="0-#ppt_w/2"/>
                                          </p:val>
                                        </p:tav>
                                        <p:tav tm="100000">
                                          <p:val>
                                            <p:strVal val="#ppt_x"/>
                                          </p:val>
                                        </p:tav>
                                      </p:tavLst>
                                    </p:anim>
                                    <p:anim calcmode="lin" valueType="num">
                                      <p:cBhvr additive="base">
                                        <p:cTn id="25" dur="500" fill="hold"/>
                                        <p:tgtEl>
                                          <p:spTgt spid="4"/>
                                        </p:tgtEl>
                                        <p:attrNameLst>
                                          <p:attrName>ppt_y</p:attrName>
                                        </p:attrNameLst>
                                      </p:cBhvr>
                                      <p:tavLst>
                                        <p:tav tm="0">
                                          <p:val>
                                            <p:strVal val="#ppt_y"/>
                                          </p:val>
                                        </p:tav>
                                        <p:tav tm="100000">
                                          <p:val>
                                            <p:strVal val="#ppt_y"/>
                                          </p:val>
                                        </p:tav>
                                      </p:tavLst>
                                    </p:anim>
                                  </p:childTnLst>
                                </p:cTn>
                              </p:par>
                              <p:par>
                                <p:cTn id="26" presetID="2" presetClass="entr" presetSubtype="8" fill="hold" grpId="0" nodeType="withEffect">
                                  <p:stCondLst>
                                    <p:cond delay="0"/>
                                  </p:stCondLst>
                                  <p:childTnLst>
                                    <p:set>
                                      <p:cBhvr>
                                        <p:cTn id="27" dur="1" fill="hold">
                                          <p:stCondLst>
                                            <p:cond delay="0"/>
                                          </p:stCondLst>
                                        </p:cTn>
                                        <p:tgtEl>
                                          <p:spTgt spid="5"/>
                                        </p:tgtEl>
                                        <p:attrNameLst>
                                          <p:attrName>style.visibility</p:attrName>
                                        </p:attrNameLst>
                                      </p:cBhvr>
                                      <p:to>
                                        <p:strVal val="visible"/>
                                      </p:to>
                                    </p:set>
                                    <p:anim calcmode="lin" valueType="num">
                                      <p:cBhvr additive="base">
                                        <p:cTn id="28" dur="500" fill="hold"/>
                                        <p:tgtEl>
                                          <p:spTgt spid="5"/>
                                        </p:tgtEl>
                                        <p:attrNameLst>
                                          <p:attrName>ppt_x</p:attrName>
                                        </p:attrNameLst>
                                      </p:cBhvr>
                                      <p:tavLst>
                                        <p:tav tm="0">
                                          <p:val>
                                            <p:strVal val="0-#ppt_w/2"/>
                                          </p:val>
                                        </p:tav>
                                        <p:tav tm="100000">
                                          <p:val>
                                            <p:strVal val="#ppt_x"/>
                                          </p:val>
                                        </p:tav>
                                      </p:tavLst>
                                    </p:anim>
                                    <p:anim calcmode="lin" valueType="num">
                                      <p:cBhvr additive="base">
                                        <p:cTn id="29" dur="500" fill="hold"/>
                                        <p:tgtEl>
                                          <p:spTgt spid="5"/>
                                        </p:tgtEl>
                                        <p:attrNameLst>
                                          <p:attrName>ppt_y</p:attrName>
                                        </p:attrNameLst>
                                      </p:cBhvr>
                                      <p:tavLst>
                                        <p:tav tm="0">
                                          <p:val>
                                            <p:strVal val="#ppt_y"/>
                                          </p:val>
                                        </p:tav>
                                        <p:tav tm="100000">
                                          <p:val>
                                            <p:strVal val="#ppt_y"/>
                                          </p:val>
                                        </p:tav>
                                      </p:tavLst>
                                    </p:anim>
                                  </p:childTnLst>
                                </p:cTn>
                              </p:par>
                              <p:par>
                                <p:cTn id="30" presetID="2" presetClass="entr" presetSubtype="8" fill="hold" grpId="0" nodeType="with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additive="base">
                                        <p:cTn id="32" dur="500" fill="hold"/>
                                        <p:tgtEl>
                                          <p:spTgt spid="6"/>
                                        </p:tgtEl>
                                        <p:attrNameLst>
                                          <p:attrName>ppt_x</p:attrName>
                                        </p:attrNameLst>
                                      </p:cBhvr>
                                      <p:tavLst>
                                        <p:tav tm="0">
                                          <p:val>
                                            <p:strVal val="0-#ppt_w/2"/>
                                          </p:val>
                                        </p:tav>
                                        <p:tav tm="100000">
                                          <p:val>
                                            <p:strVal val="#ppt_x"/>
                                          </p:val>
                                        </p:tav>
                                      </p:tavLst>
                                    </p:anim>
                                    <p:anim calcmode="lin" valueType="num">
                                      <p:cBhvr additive="base">
                                        <p:cTn id="33" dur="500" fill="hold"/>
                                        <p:tgtEl>
                                          <p:spTgt spid="6"/>
                                        </p:tgtEl>
                                        <p:attrNameLst>
                                          <p:attrName>ppt_y</p:attrName>
                                        </p:attrNameLst>
                                      </p:cBhvr>
                                      <p:tavLst>
                                        <p:tav tm="0">
                                          <p:val>
                                            <p:strVal val="#ppt_y"/>
                                          </p:val>
                                        </p:tav>
                                        <p:tav tm="100000">
                                          <p:val>
                                            <p:strVal val="#ppt_y"/>
                                          </p:val>
                                        </p:tav>
                                      </p:tavLst>
                                    </p:anim>
                                  </p:childTnLst>
                                </p:cTn>
                              </p:par>
                              <p:par>
                                <p:cTn id="34" presetID="2" presetClass="entr" presetSubtype="8" fill="hold" grpId="0" nodeType="withEffect">
                                  <p:stCondLst>
                                    <p:cond delay="0"/>
                                  </p:stCondLst>
                                  <p:childTnLst>
                                    <p:set>
                                      <p:cBhvr>
                                        <p:cTn id="35" dur="1" fill="hold">
                                          <p:stCondLst>
                                            <p:cond delay="0"/>
                                          </p:stCondLst>
                                        </p:cTn>
                                        <p:tgtEl>
                                          <p:spTgt spid="7"/>
                                        </p:tgtEl>
                                        <p:attrNameLst>
                                          <p:attrName>style.visibility</p:attrName>
                                        </p:attrNameLst>
                                      </p:cBhvr>
                                      <p:to>
                                        <p:strVal val="visible"/>
                                      </p:to>
                                    </p:set>
                                    <p:anim calcmode="lin" valueType="num">
                                      <p:cBhvr additive="base">
                                        <p:cTn id="36" dur="500" fill="hold"/>
                                        <p:tgtEl>
                                          <p:spTgt spid="7"/>
                                        </p:tgtEl>
                                        <p:attrNameLst>
                                          <p:attrName>ppt_x</p:attrName>
                                        </p:attrNameLst>
                                      </p:cBhvr>
                                      <p:tavLst>
                                        <p:tav tm="0">
                                          <p:val>
                                            <p:strVal val="0-#ppt_w/2"/>
                                          </p:val>
                                        </p:tav>
                                        <p:tav tm="100000">
                                          <p:val>
                                            <p:strVal val="#ppt_x"/>
                                          </p:val>
                                        </p:tav>
                                      </p:tavLst>
                                    </p:anim>
                                    <p:anim calcmode="lin" valueType="num">
                                      <p:cBhvr additive="base">
                                        <p:cTn id="37" dur="500" fill="hold"/>
                                        <p:tgtEl>
                                          <p:spTgt spid="7"/>
                                        </p:tgtEl>
                                        <p:attrNameLst>
                                          <p:attrName>ppt_y</p:attrName>
                                        </p:attrNameLst>
                                      </p:cBhvr>
                                      <p:tavLst>
                                        <p:tav tm="0">
                                          <p:val>
                                            <p:strVal val="#ppt_y"/>
                                          </p:val>
                                        </p:tav>
                                        <p:tav tm="100000">
                                          <p:val>
                                            <p:strVal val="#ppt_y"/>
                                          </p:val>
                                        </p:tav>
                                      </p:tavLst>
                                    </p:anim>
                                  </p:childTnLst>
                                </p:cTn>
                              </p:par>
                              <p:par>
                                <p:cTn id="38" presetID="2" presetClass="entr" presetSubtype="8" fill="hold" grpId="0" nodeType="withEffect">
                                  <p:stCondLst>
                                    <p:cond delay="0"/>
                                  </p:stCondLst>
                                  <p:childTnLst>
                                    <p:set>
                                      <p:cBhvr>
                                        <p:cTn id="39" dur="1" fill="hold">
                                          <p:stCondLst>
                                            <p:cond delay="0"/>
                                          </p:stCondLst>
                                        </p:cTn>
                                        <p:tgtEl>
                                          <p:spTgt spid="8"/>
                                        </p:tgtEl>
                                        <p:attrNameLst>
                                          <p:attrName>style.visibility</p:attrName>
                                        </p:attrNameLst>
                                      </p:cBhvr>
                                      <p:to>
                                        <p:strVal val="visible"/>
                                      </p:to>
                                    </p:set>
                                    <p:anim calcmode="lin" valueType="num">
                                      <p:cBhvr additive="base">
                                        <p:cTn id="40" dur="500" fill="hold"/>
                                        <p:tgtEl>
                                          <p:spTgt spid="8"/>
                                        </p:tgtEl>
                                        <p:attrNameLst>
                                          <p:attrName>ppt_x</p:attrName>
                                        </p:attrNameLst>
                                      </p:cBhvr>
                                      <p:tavLst>
                                        <p:tav tm="0">
                                          <p:val>
                                            <p:strVal val="0-#ppt_w/2"/>
                                          </p:val>
                                        </p:tav>
                                        <p:tav tm="100000">
                                          <p:val>
                                            <p:strVal val="#ppt_x"/>
                                          </p:val>
                                        </p:tav>
                                      </p:tavLst>
                                    </p:anim>
                                    <p:anim calcmode="lin" valueType="num">
                                      <p:cBhvr additive="base">
                                        <p:cTn id="41" dur="500" fill="hold"/>
                                        <p:tgtEl>
                                          <p:spTgt spid="8"/>
                                        </p:tgtEl>
                                        <p:attrNameLst>
                                          <p:attrName>ppt_y</p:attrName>
                                        </p:attrNameLst>
                                      </p:cBhvr>
                                      <p:tavLst>
                                        <p:tav tm="0">
                                          <p:val>
                                            <p:strVal val="#ppt_y"/>
                                          </p:val>
                                        </p:tav>
                                        <p:tav tm="100000">
                                          <p:val>
                                            <p:strVal val="#ppt_y"/>
                                          </p:val>
                                        </p:tav>
                                      </p:tavLst>
                                    </p:anim>
                                  </p:childTnLst>
                                </p:cTn>
                              </p:par>
                              <p:par>
                                <p:cTn id="42" presetID="2" presetClass="entr" presetSubtype="8" fill="hold" grpId="0" nodeType="withEffect">
                                  <p:stCondLst>
                                    <p:cond delay="0"/>
                                  </p:stCondLst>
                                  <p:childTnLst>
                                    <p:set>
                                      <p:cBhvr>
                                        <p:cTn id="43" dur="1" fill="hold">
                                          <p:stCondLst>
                                            <p:cond delay="0"/>
                                          </p:stCondLst>
                                        </p:cTn>
                                        <p:tgtEl>
                                          <p:spTgt spid="9"/>
                                        </p:tgtEl>
                                        <p:attrNameLst>
                                          <p:attrName>style.visibility</p:attrName>
                                        </p:attrNameLst>
                                      </p:cBhvr>
                                      <p:to>
                                        <p:strVal val="visible"/>
                                      </p:to>
                                    </p:set>
                                    <p:anim calcmode="lin" valueType="num">
                                      <p:cBhvr additive="base">
                                        <p:cTn id="44" dur="500" fill="hold"/>
                                        <p:tgtEl>
                                          <p:spTgt spid="9"/>
                                        </p:tgtEl>
                                        <p:attrNameLst>
                                          <p:attrName>ppt_x</p:attrName>
                                        </p:attrNameLst>
                                      </p:cBhvr>
                                      <p:tavLst>
                                        <p:tav tm="0">
                                          <p:val>
                                            <p:strVal val="0-#ppt_w/2"/>
                                          </p:val>
                                        </p:tav>
                                        <p:tav tm="100000">
                                          <p:val>
                                            <p:strVal val="#ppt_x"/>
                                          </p:val>
                                        </p:tav>
                                      </p:tavLst>
                                    </p:anim>
                                    <p:anim calcmode="lin" valueType="num">
                                      <p:cBhvr additive="base">
                                        <p:cTn id="45" dur="500" fill="hold"/>
                                        <p:tgtEl>
                                          <p:spTgt spid="9"/>
                                        </p:tgtEl>
                                        <p:attrNameLst>
                                          <p:attrName>ppt_y</p:attrName>
                                        </p:attrNameLst>
                                      </p:cBhvr>
                                      <p:tavLst>
                                        <p:tav tm="0">
                                          <p:val>
                                            <p:strVal val="#ppt_y"/>
                                          </p:val>
                                        </p:tav>
                                        <p:tav tm="100000">
                                          <p:val>
                                            <p:strVal val="#ppt_y"/>
                                          </p:val>
                                        </p:tav>
                                      </p:tavLst>
                                    </p:anim>
                                  </p:childTnLst>
                                </p:cTn>
                              </p:par>
                              <p:par>
                                <p:cTn id="46" presetID="2" presetClass="entr" presetSubtype="8" fill="hold" grpId="0" nodeType="withEffect">
                                  <p:stCondLst>
                                    <p:cond delay="0"/>
                                  </p:stCondLst>
                                  <p:childTnLst>
                                    <p:set>
                                      <p:cBhvr>
                                        <p:cTn id="47" dur="1" fill="hold">
                                          <p:stCondLst>
                                            <p:cond delay="0"/>
                                          </p:stCondLst>
                                        </p:cTn>
                                        <p:tgtEl>
                                          <p:spTgt spid="10"/>
                                        </p:tgtEl>
                                        <p:attrNameLst>
                                          <p:attrName>style.visibility</p:attrName>
                                        </p:attrNameLst>
                                      </p:cBhvr>
                                      <p:to>
                                        <p:strVal val="visible"/>
                                      </p:to>
                                    </p:set>
                                    <p:anim calcmode="lin" valueType="num">
                                      <p:cBhvr additive="base">
                                        <p:cTn id="48" dur="500" fill="hold"/>
                                        <p:tgtEl>
                                          <p:spTgt spid="10"/>
                                        </p:tgtEl>
                                        <p:attrNameLst>
                                          <p:attrName>ppt_x</p:attrName>
                                        </p:attrNameLst>
                                      </p:cBhvr>
                                      <p:tavLst>
                                        <p:tav tm="0">
                                          <p:val>
                                            <p:strVal val="0-#ppt_w/2"/>
                                          </p:val>
                                        </p:tav>
                                        <p:tav tm="100000">
                                          <p:val>
                                            <p:strVal val="#ppt_x"/>
                                          </p:val>
                                        </p:tav>
                                      </p:tavLst>
                                    </p:anim>
                                    <p:anim calcmode="lin" valueType="num">
                                      <p:cBhvr additive="base">
                                        <p:cTn id="49" dur="500" fill="hold"/>
                                        <p:tgtEl>
                                          <p:spTgt spid="10"/>
                                        </p:tgtEl>
                                        <p:attrNameLst>
                                          <p:attrName>ppt_y</p:attrName>
                                        </p:attrNameLst>
                                      </p:cBhvr>
                                      <p:tavLst>
                                        <p:tav tm="0">
                                          <p:val>
                                            <p:strVal val="#ppt_y"/>
                                          </p:val>
                                        </p:tav>
                                        <p:tav tm="100000">
                                          <p:val>
                                            <p:strVal val="#ppt_y"/>
                                          </p:val>
                                        </p:tav>
                                      </p:tavLst>
                                    </p:anim>
                                  </p:childTnLst>
                                </p:cTn>
                              </p:par>
                              <p:par>
                                <p:cTn id="50" presetID="2" presetClass="entr" presetSubtype="8" fill="hold" grpId="0" nodeType="withEffect">
                                  <p:stCondLst>
                                    <p:cond delay="0"/>
                                  </p:stCondLst>
                                  <p:childTnLst>
                                    <p:set>
                                      <p:cBhvr>
                                        <p:cTn id="51" dur="1" fill="hold">
                                          <p:stCondLst>
                                            <p:cond delay="0"/>
                                          </p:stCondLst>
                                        </p:cTn>
                                        <p:tgtEl>
                                          <p:spTgt spid="11"/>
                                        </p:tgtEl>
                                        <p:attrNameLst>
                                          <p:attrName>style.visibility</p:attrName>
                                        </p:attrNameLst>
                                      </p:cBhvr>
                                      <p:to>
                                        <p:strVal val="visible"/>
                                      </p:to>
                                    </p:set>
                                    <p:anim calcmode="lin" valueType="num">
                                      <p:cBhvr additive="base">
                                        <p:cTn id="52" dur="500" fill="hold"/>
                                        <p:tgtEl>
                                          <p:spTgt spid="11"/>
                                        </p:tgtEl>
                                        <p:attrNameLst>
                                          <p:attrName>ppt_x</p:attrName>
                                        </p:attrNameLst>
                                      </p:cBhvr>
                                      <p:tavLst>
                                        <p:tav tm="0">
                                          <p:val>
                                            <p:strVal val="0-#ppt_w/2"/>
                                          </p:val>
                                        </p:tav>
                                        <p:tav tm="100000">
                                          <p:val>
                                            <p:strVal val="#ppt_x"/>
                                          </p:val>
                                        </p:tav>
                                      </p:tavLst>
                                    </p:anim>
                                    <p:anim calcmode="lin" valueType="num">
                                      <p:cBhvr additive="base">
                                        <p:cTn id="53" dur="500" fill="hold"/>
                                        <p:tgtEl>
                                          <p:spTgt spid="11"/>
                                        </p:tgtEl>
                                        <p:attrNameLst>
                                          <p:attrName>ppt_y</p:attrName>
                                        </p:attrNameLst>
                                      </p:cBhvr>
                                      <p:tavLst>
                                        <p:tav tm="0">
                                          <p:val>
                                            <p:strVal val="#ppt_y"/>
                                          </p:val>
                                        </p:tav>
                                        <p:tav tm="100000">
                                          <p:val>
                                            <p:strVal val="#ppt_y"/>
                                          </p:val>
                                        </p:tav>
                                      </p:tavLst>
                                    </p:anim>
                                  </p:childTnLst>
                                </p:cTn>
                              </p:par>
                              <p:par>
                                <p:cTn id="54" presetID="2" presetClass="entr" presetSubtype="8" fill="hold" grpId="0" nodeType="withEffect">
                                  <p:stCondLst>
                                    <p:cond delay="0"/>
                                  </p:stCondLst>
                                  <p:childTnLst>
                                    <p:set>
                                      <p:cBhvr>
                                        <p:cTn id="55" dur="1" fill="hold">
                                          <p:stCondLst>
                                            <p:cond delay="0"/>
                                          </p:stCondLst>
                                        </p:cTn>
                                        <p:tgtEl>
                                          <p:spTgt spid="12"/>
                                        </p:tgtEl>
                                        <p:attrNameLst>
                                          <p:attrName>style.visibility</p:attrName>
                                        </p:attrNameLst>
                                      </p:cBhvr>
                                      <p:to>
                                        <p:strVal val="visible"/>
                                      </p:to>
                                    </p:set>
                                    <p:anim calcmode="lin" valueType="num">
                                      <p:cBhvr additive="base">
                                        <p:cTn id="56" dur="500" fill="hold"/>
                                        <p:tgtEl>
                                          <p:spTgt spid="12"/>
                                        </p:tgtEl>
                                        <p:attrNameLst>
                                          <p:attrName>ppt_x</p:attrName>
                                        </p:attrNameLst>
                                      </p:cBhvr>
                                      <p:tavLst>
                                        <p:tav tm="0">
                                          <p:val>
                                            <p:strVal val="0-#ppt_w/2"/>
                                          </p:val>
                                        </p:tav>
                                        <p:tav tm="100000">
                                          <p:val>
                                            <p:strVal val="#ppt_x"/>
                                          </p:val>
                                        </p:tav>
                                      </p:tavLst>
                                    </p:anim>
                                    <p:anim calcmode="lin" valueType="num">
                                      <p:cBhvr additive="base">
                                        <p:cTn id="57" dur="500" fill="hold"/>
                                        <p:tgtEl>
                                          <p:spTgt spid="12"/>
                                        </p:tgtEl>
                                        <p:attrNameLst>
                                          <p:attrName>ppt_y</p:attrName>
                                        </p:attrNameLst>
                                      </p:cBhvr>
                                      <p:tavLst>
                                        <p:tav tm="0">
                                          <p:val>
                                            <p:strVal val="#ppt_y"/>
                                          </p:val>
                                        </p:tav>
                                        <p:tav tm="100000">
                                          <p:val>
                                            <p:strVal val="#ppt_y"/>
                                          </p:val>
                                        </p:tav>
                                      </p:tavLst>
                                    </p:anim>
                                  </p:childTnLst>
                                </p:cTn>
                              </p:par>
                              <p:par>
                                <p:cTn id="58" presetID="2" presetClass="entr" presetSubtype="8" fill="hold" grpId="0" nodeType="withEffect">
                                  <p:stCondLst>
                                    <p:cond delay="0"/>
                                  </p:stCondLst>
                                  <p:childTnLst>
                                    <p:set>
                                      <p:cBhvr>
                                        <p:cTn id="59" dur="1" fill="hold">
                                          <p:stCondLst>
                                            <p:cond delay="0"/>
                                          </p:stCondLst>
                                        </p:cTn>
                                        <p:tgtEl>
                                          <p:spTgt spid="13"/>
                                        </p:tgtEl>
                                        <p:attrNameLst>
                                          <p:attrName>style.visibility</p:attrName>
                                        </p:attrNameLst>
                                      </p:cBhvr>
                                      <p:to>
                                        <p:strVal val="visible"/>
                                      </p:to>
                                    </p:set>
                                    <p:anim calcmode="lin" valueType="num">
                                      <p:cBhvr additive="base">
                                        <p:cTn id="60" dur="500" fill="hold"/>
                                        <p:tgtEl>
                                          <p:spTgt spid="13"/>
                                        </p:tgtEl>
                                        <p:attrNameLst>
                                          <p:attrName>ppt_x</p:attrName>
                                        </p:attrNameLst>
                                      </p:cBhvr>
                                      <p:tavLst>
                                        <p:tav tm="0">
                                          <p:val>
                                            <p:strVal val="0-#ppt_w/2"/>
                                          </p:val>
                                        </p:tav>
                                        <p:tav tm="100000">
                                          <p:val>
                                            <p:strVal val="#ppt_x"/>
                                          </p:val>
                                        </p:tav>
                                      </p:tavLst>
                                    </p:anim>
                                    <p:anim calcmode="lin" valueType="num">
                                      <p:cBhvr additive="base">
                                        <p:cTn id="61" dur="500" fill="hold"/>
                                        <p:tgtEl>
                                          <p:spTgt spid="13"/>
                                        </p:tgtEl>
                                        <p:attrNameLst>
                                          <p:attrName>ppt_y</p:attrName>
                                        </p:attrNameLst>
                                      </p:cBhvr>
                                      <p:tavLst>
                                        <p:tav tm="0">
                                          <p:val>
                                            <p:strVal val="#ppt_y"/>
                                          </p:val>
                                        </p:tav>
                                        <p:tav tm="100000">
                                          <p:val>
                                            <p:strVal val="#ppt_y"/>
                                          </p:val>
                                        </p:tav>
                                      </p:tavLst>
                                    </p:anim>
                                  </p:childTnLst>
                                </p:cTn>
                              </p:par>
                              <p:par>
                                <p:cTn id="62" presetID="2" presetClass="entr" presetSubtype="2" fill="hold" grpId="0" nodeType="withEffect">
                                  <p:stCondLst>
                                    <p:cond delay="0"/>
                                  </p:stCondLst>
                                  <p:childTnLst>
                                    <p:set>
                                      <p:cBhvr>
                                        <p:cTn id="63" dur="1" fill="hold">
                                          <p:stCondLst>
                                            <p:cond delay="0"/>
                                          </p:stCondLst>
                                        </p:cTn>
                                        <p:tgtEl>
                                          <p:spTgt spid="18"/>
                                        </p:tgtEl>
                                        <p:attrNameLst>
                                          <p:attrName>style.visibility</p:attrName>
                                        </p:attrNameLst>
                                      </p:cBhvr>
                                      <p:to>
                                        <p:strVal val="visible"/>
                                      </p:to>
                                    </p:set>
                                    <p:anim calcmode="lin" valueType="num">
                                      <p:cBhvr additive="base">
                                        <p:cTn id="64" dur="500" fill="hold"/>
                                        <p:tgtEl>
                                          <p:spTgt spid="18"/>
                                        </p:tgtEl>
                                        <p:attrNameLst>
                                          <p:attrName>ppt_x</p:attrName>
                                        </p:attrNameLst>
                                      </p:cBhvr>
                                      <p:tavLst>
                                        <p:tav tm="0">
                                          <p:val>
                                            <p:strVal val="1+#ppt_w/2"/>
                                          </p:val>
                                        </p:tav>
                                        <p:tav tm="100000">
                                          <p:val>
                                            <p:strVal val="#ppt_x"/>
                                          </p:val>
                                        </p:tav>
                                      </p:tavLst>
                                    </p:anim>
                                    <p:anim calcmode="lin" valueType="num">
                                      <p:cBhvr additive="base">
                                        <p:cTn id="65" dur="500" fill="hold"/>
                                        <p:tgtEl>
                                          <p:spTgt spid="18"/>
                                        </p:tgtEl>
                                        <p:attrNameLst>
                                          <p:attrName>ppt_y</p:attrName>
                                        </p:attrNameLst>
                                      </p:cBhvr>
                                      <p:tavLst>
                                        <p:tav tm="0">
                                          <p:val>
                                            <p:strVal val="#ppt_y"/>
                                          </p:val>
                                        </p:tav>
                                        <p:tav tm="100000">
                                          <p:val>
                                            <p:strVal val="#ppt_y"/>
                                          </p:val>
                                        </p:tav>
                                      </p:tavLst>
                                    </p:anim>
                                  </p:childTnLst>
                                </p:cTn>
                              </p:par>
                              <p:par>
                                <p:cTn id="66" presetID="2" presetClass="entr" presetSubtype="2" fill="hold" grpId="0" nodeType="withEffect">
                                  <p:stCondLst>
                                    <p:cond delay="0"/>
                                  </p:stCondLst>
                                  <p:childTnLst>
                                    <p:set>
                                      <p:cBhvr>
                                        <p:cTn id="67" dur="1" fill="hold">
                                          <p:stCondLst>
                                            <p:cond delay="0"/>
                                          </p:stCondLst>
                                        </p:cTn>
                                        <p:tgtEl>
                                          <p:spTgt spid="19"/>
                                        </p:tgtEl>
                                        <p:attrNameLst>
                                          <p:attrName>style.visibility</p:attrName>
                                        </p:attrNameLst>
                                      </p:cBhvr>
                                      <p:to>
                                        <p:strVal val="visible"/>
                                      </p:to>
                                    </p:set>
                                    <p:anim calcmode="lin" valueType="num">
                                      <p:cBhvr additive="base">
                                        <p:cTn id="68" dur="500" fill="hold"/>
                                        <p:tgtEl>
                                          <p:spTgt spid="19"/>
                                        </p:tgtEl>
                                        <p:attrNameLst>
                                          <p:attrName>ppt_x</p:attrName>
                                        </p:attrNameLst>
                                      </p:cBhvr>
                                      <p:tavLst>
                                        <p:tav tm="0">
                                          <p:val>
                                            <p:strVal val="1+#ppt_w/2"/>
                                          </p:val>
                                        </p:tav>
                                        <p:tav tm="100000">
                                          <p:val>
                                            <p:strVal val="#ppt_x"/>
                                          </p:val>
                                        </p:tav>
                                      </p:tavLst>
                                    </p:anim>
                                    <p:anim calcmode="lin" valueType="num">
                                      <p:cBhvr additive="base">
                                        <p:cTn id="69" dur="500" fill="hold"/>
                                        <p:tgtEl>
                                          <p:spTgt spid="19"/>
                                        </p:tgtEl>
                                        <p:attrNameLst>
                                          <p:attrName>ppt_y</p:attrName>
                                        </p:attrNameLst>
                                      </p:cBhvr>
                                      <p:tavLst>
                                        <p:tav tm="0">
                                          <p:val>
                                            <p:strVal val="#ppt_y"/>
                                          </p:val>
                                        </p:tav>
                                        <p:tav tm="100000">
                                          <p:val>
                                            <p:strVal val="#ppt_y"/>
                                          </p:val>
                                        </p:tav>
                                      </p:tavLst>
                                    </p:anim>
                                  </p:childTnLst>
                                </p:cTn>
                              </p:par>
                              <p:par>
                                <p:cTn id="70" presetID="2" presetClass="entr" presetSubtype="2" fill="hold" grpId="0" nodeType="withEffect">
                                  <p:stCondLst>
                                    <p:cond delay="0"/>
                                  </p:stCondLst>
                                  <p:childTnLst>
                                    <p:set>
                                      <p:cBhvr>
                                        <p:cTn id="71" dur="1" fill="hold">
                                          <p:stCondLst>
                                            <p:cond delay="0"/>
                                          </p:stCondLst>
                                        </p:cTn>
                                        <p:tgtEl>
                                          <p:spTgt spid="20"/>
                                        </p:tgtEl>
                                        <p:attrNameLst>
                                          <p:attrName>style.visibility</p:attrName>
                                        </p:attrNameLst>
                                      </p:cBhvr>
                                      <p:to>
                                        <p:strVal val="visible"/>
                                      </p:to>
                                    </p:set>
                                    <p:anim calcmode="lin" valueType="num">
                                      <p:cBhvr additive="base">
                                        <p:cTn id="72" dur="500" fill="hold"/>
                                        <p:tgtEl>
                                          <p:spTgt spid="20"/>
                                        </p:tgtEl>
                                        <p:attrNameLst>
                                          <p:attrName>ppt_x</p:attrName>
                                        </p:attrNameLst>
                                      </p:cBhvr>
                                      <p:tavLst>
                                        <p:tav tm="0">
                                          <p:val>
                                            <p:strVal val="1+#ppt_w/2"/>
                                          </p:val>
                                        </p:tav>
                                        <p:tav tm="100000">
                                          <p:val>
                                            <p:strVal val="#ppt_x"/>
                                          </p:val>
                                        </p:tav>
                                      </p:tavLst>
                                    </p:anim>
                                    <p:anim calcmode="lin" valueType="num">
                                      <p:cBhvr additive="base">
                                        <p:cTn id="73" dur="500" fill="hold"/>
                                        <p:tgtEl>
                                          <p:spTgt spid="20"/>
                                        </p:tgtEl>
                                        <p:attrNameLst>
                                          <p:attrName>ppt_y</p:attrName>
                                        </p:attrNameLst>
                                      </p:cBhvr>
                                      <p:tavLst>
                                        <p:tav tm="0">
                                          <p:val>
                                            <p:strVal val="#ppt_y"/>
                                          </p:val>
                                        </p:tav>
                                        <p:tav tm="100000">
                                          <p:val>
                                            <p:strVal val="#ppt_y"/>
                                          </p:val>
                                        </p:tav>
                                      </p:tavLst>
                                    </p:anim>
                                  </p:childTnLst>
                                </p:cTn>
                              </p:par>
                              <p:par>
                                <p:cTn id="74" presetID="2" presetClass="entr" presetSubtype="2" fill="hold" grpId="0" nodeType="withEffect">
                                  <p:stCondLst>
                                    <p:cond delay="0"/>
                                  </p:stCondLst>
                                  <p:childTnLst>
                                    <p:set>
                                      <p:cBhvr>
                                        <p:cTn id="75" dur="1" fill="hold">
                                          <p:stCondLst>
                                            <p:cond delay="0"/>
                                          </p:stCondLst>
                                        </p:cTn>
                                        <p:tgtEl>
                                          <p:spTgt spid="21"/>
                                        </p:tgtEl>
                                        <p:attrNameLst>
                                          <p:attrName>style.visibility</p:attrName>
                                        </p:attrNameLst>
                                      </p:cBhvr>
                                      <p:to>
                                        <p:strVal val="visible"/>
                                      </p:to>
                                    </p:set>
                                    <p:anim calcmode="lin" valueType="num">
                                      <p:cBhvr additive="base">
                                        <p:cTn id="76" dur="500" fill="hold"/>
                                        <p:tgtEl>
                                          <p:spTgt spid="21"/>
                                        </p:tgtEl>
                                        <p:attrNameLst>
                                          <p:attrName>ppt_x</p:attrName>
                                        </p:attrNameLst>
                                      </p:cBhvr>
                                      <p:tavLst>
                                        <p:tav tm="0">
                                          <p:val>
                                            <p:strVal val="1+#ppt_w/2"/>
                                          </p:val>
                                        </p:tav>
                                        <p:tav tm="100000">
                                          <p:val>
                                            <p:strVal val="#ppt_x"/>
                                          </p:val>
                                        </p:tav>
                                      </p:tavLst>
                                    </p:anim>
                                    <p:anim calcmode="lin" valueType="num">
                                      <p:cBhvr additive="base">
                                        <p:cTn id="77" dur="500" fill="hold"/>
                                        <p:tgtEl>
                                          <p:spTgt spid="21"/>
                                        </p:tgtEl>
                                        <p:attrNameLst>
                                          <p:attrName>ppt_y</p:attrName>
                                        </p:attrNameLst>
                                      </p:cBhvr>
                                      <p:tavLst>
                                        <p:tav tm="0">
                                          <p:val>
                                            <p:strVal val="#ppt_y"/>
                                          </p:val>
                                        </p:tav>
                                        <p:tav tm="100000">
                                          <p:val>
                                            <p:strVal val="#ppt_y"/>
                                          </p:val>
                                        </p:tav>
                                      </p:tavLst>
                                    </p:anim>
                                  </p:childTnLst>
                                </p:cTn>
                              </p:par>
                              <p:par>
                                <p:cTn id="78" presetID="2" presetClass="entr" presetSubtype="2" fill="hold" grpId="0" nodeType="withEffect">
                                  <p:stCondLst>
                                    <p:cond delay="0"/>
                                  </p:stCondLst>
                                  <p:childTnLst>
                                    <p:set>
                                      <p:cBhvr>
                                        <p:cTn id="79" dur="1" fill="hold">
                                          <p:stCondLst>
                                            <p:cond delay="0"/>
                                          </p:stCondLst>
                                        </p:cTn>
                                        <p:tgtEl>
                                          <p:spTgt spid="22"/>
                                        </p:tgtEl>
                                        <p:attrNameLst>
                                          <p:attrName>style.visibility</p:attrName>
                                        </p:attrNameLst>
                                      </p:cBhvr>
                                      <p:to>
                                        <p:strVal val="visible"/>
                                      </p:to>
                                    </p:set>
                                    <p:anim calcmode="lin" valueType="num">
                                      <p:cBhvr additive="base">
                                        <p:cTn id="80" dur="500" fill="hold"/>
                                        <p:tgtEl>
                                          <p:spTgt spid="22"/>
                                        </p:tgtEl>
                                        <p:attrNameLst>
                                          <p:attrName>ppt_x</p:attrName>
                                        </p:attrNameLst>
                                      </p:cBhvr>
                                      <p:tavLst>
                                        <p:tav tm="0">
                                          <p:val>
                                            <p:strVal val="1+#ppt_w/2"/>
                                          </p:val>
                                        </p:tav>
                                        <p:tav tm="100000">
                                          <p:val>
                                            <p:strVal val="#ppt_x"/>
                                          </p:val>
                                        </p:tav>
                                      </p:tavLst>
                                    </p:anim>
                                    <p:anim calcmode="lin" valueType="num">
                                      <p:cBhvr additive="base">
                                        <p:cTn id="81" dur="500" fill="hold"/>
                                        <p:tgtEl>
                                          <p:spTgt spid="22"/>
                                        </p:tgtEl>
                                        <p:attrNameLst>
                                          <p:attrName>ppt_y</p:attrName>
                                        </p:attrNameLst>
                                      </p:cBhvr>
                                      <p:tavLst>
                                        <p:tav tm="0">
                                          <p:val>
                                            <p:strVal val="#ppt_y"/>
                                          </p:val>
                                        </p:tav>
                                        <p:tav tm="100000">
                                          <p:val>
                                            <p:strVal val="#ppt_y"/>
                                          </p:val>
                                        </p:tav>
                                      </p:tavLst>
                                    </p:anim>
                                  </p:childTnLst>
                                </p:cTn>
                              </p:par>
                              <p:par>
                                <p:cTn id="82" presetID="2" presetClass="entr" presetSubtype="2" fill="hold" grpId="0" nodeType="withEffect">
                                  <p:stCondLst>
                                    <p:cond delay="0"/>
                                  </p:stCondLst>
                                  <p:childTnLst>
                                    <p:set>
                                      <p:cBhvr>
                                        <p:cTn id="83" dur="1" fill="hold">
                                          <p:stCondLst>
                                            <p:cond delay="0"/>
                                          </p:stCondLst>
                                        </p:cTn>
                                        <p:tgtEl>
                                          <p:spTgt spid="23"/>
                                        </p:tgtEl>
                                        <p:attrNameLst>
                                          <p:attrName>style.visibility</p:attrName>
                                        </p:attrNameLst>
                                      </p:cBhvr>
                                      <p:to>
                                        <p:strVal val="visible"/>
                                      </p:to>
                                    </p:set>
                                    <p:anim calcmode="lin" valueType="num">
                                      <p:cBhvr additive="base">
                                        <p:cTn id="84" dur="500" fill="hold"/>
                                        <p:tgtEl>
                                          <p:spTgt spid="23"/>
                                        </p:tgtEl>
                                        <p:attrNameLst>
                                          <p:attrName>ppt_x</p:attrName>
                                        </p:attrNameLst>
                                      </p:cBhvr>
                                      <p:tavLst>
                                        <p:tav tm="0">
                                          <p:val>
                                            <p:strVal val="1+#ppt_w/2"/>
                                          </p:val>
                                        </p:tav>
                                        <p:tav tm="100000">
                                          <p:val>
                                            <p:strVal val="#ppt_x"/>
                                          </p:val>
                                        </p:tav>
                                      </p:tavLst>
                                    </p:anim>
                                    <p:anim calcmode="lin" valueType="num">
                                      <p:cBhvr additive="base">
                                        <p:cTn id="85" dur="500" fill="hold"/>
                                        <p:tgtEl>
                                          <p:spTgt spid="23"/>
                                        </p:tgtEl>
                                        <p:attrNameLst>
                                          <p:attrName>ppt_y</p:attrName>
                                        </p:attrNameLst>
                                      </p:cBhvr>
                                      <p:tavLst>
                                        <p:tav tm="0">
                                          <p:val>
                                            <p:strVal val="#ppt_y"/>
                                          </p:val>
                                        </p:tav>
                                        <p:tav tm="100000">
                                          <p:val>
                                            <p:strVal val="#ppt_y"/>
                                          </p:val>
                                        </p:tav>
                                      </p:tavLst>
                                    </p:anim>
                                  </p:childTnLst>
                                </p:cTn>
                              </p:par>
                              <p:par>
                                <p:cTn id="86" presetID="2" presetClass="entr" presetSubtype="2" fill="hold" grpId="0" nodeType="withEffect">
                                  <p:stCondLst>
                                    <p:cond delay="0"/>
                                  </p:stCondLst>
                                  <p:childTnLst>
                                    <p:set>
                                      <p:cBhvr>
                                        <p:cTn id="87" dur="1" fill="hold">
                                          <p:stCondLst>
                                            <p:cond delay="0"/>
                                          </p:stCondLst>
                                        </p:cTn>
                                        <p:tgtEl>
                                          <p:spTgt spid="24"/>
                                        </p:tgtEl>
                                        <p:attrNameLst>
                                          <p:attrName>style.visibility</p:attrName>
                                        </p:attrNameLst>
                                      </p:cBhvr>
                                      <p:to>
                                        <p:strVal val="visible"/>
                                      </p:to>
                                    </p:set>
                                    <p:anim calcmode="lin" valueType="num">
                                      <p:cBhvr additive="base">
                                        <p:cTn id="88" dur="500" fill="hold"/>
                                        <p:tgtEl>
                                          <p:spTgt spid="24"/>
                                        </p:tgtEl>
                                        <p:attrNameLst>
                                          <p:attrName>ppt_x</p:attrName>
                                        </p:attrNameLst>
                                      </p:cBhvr>
                                      <p:tavLst>
                                        <p:tav tm="0">
                                          <p:val>
                                            <p:strVal val="1+#ppt_w/2"/>
                                          </p:val>
                                        </p:tav>
                                        <p:tav tm="100000">
                                          <p:val>
                                            <p:strVal val="#ppt_x"/>
                                          </p:val>
                                        </p:tav>
                                      </p:tavLst>
                                    </p:anim>
                                    <p:anim calcmode="lin" valueType="num">
                                      <p:cBhvr additive="base">
                                        <p:cTn id="89" dur="500" fill="hold"/>
                                        <p:tgtEl>
                                          <p:spTgt spid="24"/>
                                        </p:tgtEl>
                                        <p:attrNameLst>
                                          <p:attrName>ppt_y</p:attrName>
                                        </p:attrNameLst>
                                      </p:cBhvr>
                                      <p:tavLst>
                                        <p:tav tm="0">
                                          <p:val>
                                            <p:strVal val="#ppt_y"/>
                                          </p:val>
                                        </p:tav>
                                        <p:tav tm="100000">
                                          <p:val>
                                            <p:strVal val="#ppt_y"/>
                                          </p:val>
                                        </p:tav>
                                      </p:tavLst>
                                    </p:anim>
                                  </p:childTnLst>
                                </p:cTn>
                              </p:par>
                              <p:par>
                                <p:cTn id="90" presetID="2" presetClass="entr" presetSubtype="2" fill="hold" grpId="0" nodeType="withEffect">
                                  <p:stCondLst>
                                    <p:cond delay="0"/>
                                  </p:stCondLst>
                                  <p:childTnLst>
                                    <p:set>
                                      <p:cBhvr>
                                        <p:cTn id="91" dur="1" fill="hold">
                                          <p:stCondLst>
                                            <p:cond delay="0"/>
                                          </p:stCondLst>
                                        </p:cTn>
                                        <p:tgtEl>
                                          <p:spTgt spid="25"/>
                                        </p:tgtEl>
                                        <p:attrNameLst>
                                          <p:attrName>style.visibility</p:attrName>
                                        </p:attrNameLst>
                                      </p:cBhvr>
                                      <p:to>
                                        <p:strVal val="visible"/>
                                      </p:to>
                                    </p:set>
                                    <p:anim calcmode="lin" valueType="num">
                                      <p:cBhvr additive="base">
                                        <p:cTn id="92" dur="500" fill="hold"/>
                                        <p:tgtEl>
                                          <p:spTgt spid="25"/>
                                        </p:tgtEl>
                                        <p:attrNameLst>
                                          <p:attrName>ppt_x</p:attrName>
                                        </p:attrNameLst>
                                      </p:cBhvr>
                                      <p:tavLst>
                                        <p:tav tm="0">
                                          <p:val>
                                            <p:strVal val="1+#ppt_w/2"/>
                                          </p:val>
                                        </p:tav>
                                        <p:tav tm="100000">
                                          <p:val>
                                            <p:strVal val="#ppt_x"/>
                                          </p:val>
                                        </p:tav>
                                      </p:tavLst>
                                    </p:anim>
                                    <p:anim calcmode="lin" valueType="num">
                                      <p:cBhvr additive="base">
                                        <p:cTn id="93" dur="500" fill="hold"/>
                                        <p:tgtEl>
                                          <p:spTgt spid="25"/>
                                        </p:tgtEl>
                                        <p:attrNameLst>
                                          <p:attrName>ppt_y</p:attrName>
                                        </p:attrNameLst>
                                      </p:cBhvr>
                                      <p:tavLst>
                                        <p:tav tm="0">
                                          <p:val>
                                            <p:strVal val="#ppt_y"/>
                                          </p:val>
                                        </p:tav>
                                        <p:tav tm="100000">
                                          <p:val>
                                            <p:strVal val="#ppt_y"/>
                                          </p:val>
                                        </p:tav>
                                      </p:tavLst>
                                    </p:anim>
                                  </p:childTnLst>
                                </p:cTn>
                              </p:par>
                              <p:par>
                                <p:cTn id="94" presetID="2" presetClass="entr" presetSubtype="2" fill="hold" grpId="0" nodeType="withEffect">
                                  <p:stCondLst>
                                    <p:cond delay="0"/>
                                  </p:stCondLst>
                                  <p:childTnLst>
                                    <p:set>
                                      <p:cBhvr>
                                        <p:cTn id="95" dur="1" fill="hold">
                                          <p:stCondLst>
                                            <p:cond delay="0"/>
                                          </p:stCondLst>
                                        </p:cTn>
                                        <p:tgtEl>
                                          <p:spTgt spid="26"/>
                                        </p:tgtEl>
                                        <p:attrNameLst>
                                          <p:attrName>style.visibility</p:attrName>
                                        </p:attrNameLst>
                                      </p:cBhvr>
                                      <p:to>
                                        <p:strVal val="visible"/>
                                      </p:to>
                                    </p:set>
                                    <p:anim calcmode="lin" valueType="num">
                                      <p:cBhvr additive="base">
                                        <p:cTn id="96" dur="500" fill="hold"/>
                                        <p:tgtEl>
                                          <p:spTgt spid="26"/>
                                        </p:tgtEl>
                                        <p:attrNameLst>
                                          <p:attrName>ppt_x</p:attrName>
                                        </p:attrNameLst>
                                      </p:cBhvr>
                                      <p:tavLst>
                                        <p:tav tm="0">
                                          <p:val>
                                            <p:strVal val="1+#ppt_w/2"/>
                                          </p:val>
                                        </p:tav>
                                        <p:tav tm="100000">
                                          <p:val>
                                            <p:strVal val="#ppt_x"/>
                                          </p:val>
                                        </p:tav>
                                      </p:tavLst>
                                    </p:anim>
                                    <p:anim calcmode="lin" valueType="num">
                                      <p:cBhvr additive="base">
                                        <p:cTn id="97" dur="500" fill="hold"/>
                                        <p:tgtEl>
                                          <p:spTgt spid="26"/>
                                        </p:tgtEl>
                                        <p:attrNameLst>
                                          <p:attrName>ppt_y</p:attrName>
                                        </p:attrNameLst>
                                      </p:cBhvr>
                                      <p:tavLst>
                                        <p:tav tm="0">
                                          <p:val>
                                            <p:strVal val="#ppt_y"/>
                                          </p:val>
                                        </p:tav>
                                        <p:tav tm="100000">
                                          <p:val>
                                            <p:strVal val="#ppt_y"/>
                                          </p:val>
                                        </p:tav>
                                      </p:tavLst>
                                    </p:anim>
                                  </p:childTnLst>
                                </p:cTn>
                              </p:par>
                              <p:par>
                                <p:cTn id="98" presetID="2" presetClass="entr" presetSubtype="2" fill="hold" grpId="0" nodeType="withEffect">
                                  <p:stCondLst>
                                    <p:cond delay="0"/>
                                  </p:stCondLst>
                                  <p:childTnLst>
                                    <p:set>
                                      <p:cBhvr>
                                        <p:cTn id="99" dur="1" fill="hold">
                                          <p:stCondLst>
                                            <p:cond delay="0"/>
                                          </p:stCondLst>
                                        </p:cTn>
                                        <p:tgtEl>
                                          <p:spTgt spid="27"/>
                                        </p:tgtEl>
                                        <p:attrNameLst>
                                          <p:attrName>style.visibility</p:attrName>
                                        </p:attrNameLst>
                                      </p:cBhvr>
                                      <p:to>
                                        <p:strVal val="visible"/>
                                      </p:to>
                                    </p:set>
                                    <p:anim calcmode="lin" valueType="num">
                                      <p:cBhvr additive="base">
                                        <p:cTn id="100" dur="500" fill="hold"/>
                                        <p:tgtEl>
                                          <p:spTgt spid="27"/>
                                        </p:tgtEl>
                                        <p:attrNameLst>
                                          <p:attrName>ppt_x</p:attrName>
                                        </p:attrNameLst>
                                      </p:cBhvr>
                                      <p:tavLst>
                                        <p:tav tm="0">
                                          <p:val>
                                            <p:strVal val="1+#ppt_w/2"/>
                                          </p:val>
                                        </p:tav>
                                        <p:tav tm="100000">
                                          <p:val>
                                            <p:strVal val="#ppt_x"/>
                                          </p:val>
                                        </p:tav>
                                      </p:tavLst>
                                    </p:anim>
                                    <p:anim calcmode="lin" valueType="num">
                                      <p:cBhvr additive="base">
                                        <p:cTn id="101" dur="500" fill="hold"/>
                                        <p:tgtEl>
                                          <p:spTgt spid="27"/>
                                        </p:tgtEl>
                                        <p:attrNameLst>
                                          <p:attrName>ppt_y</p:attrName>
                                        </p:attrNameLst>
                                      </p:cBhvr>
                                      <p:tavLst>
                                        <p:tav tm="0">
                                          <p:val>
                                            <p:strVal val="#ppt_y"/>
                                          </p:val>
                                        </p:tav>
                                        <p:tav tm="100000">
                                          <p:val>
                                            <p:strVal val="#ppt_y"/>
                                          </p:val>
                                        </p:tav>
                                      </p:tavLst>
                                    </p:anim>
                                  </p:childTnLst>
                                </p:cTn>
                              </p:par>
                              <p:par>
                                <p:cTn id="102" presetID="2" presetClass="entr" presetSubtype="2" fill="hold" grpId="0" nodeType="withEffect">
                                  <p:stCondLst>
                                    <p:cond delay="0"/>
                                  </p:stCondLst>
                                  <p:childTnLst>
                                    <p:set>
                                      <p:cBhvr>
                                        <p:cTn id="103" dur="1" fill="hold">
                                          <p:stCondLst>
                                            <p:cond delay="0"/>
                                          </p:stCondLst>
                                        </p:cTn>
                                        <p:tgtEl>
                                          <p:spTgt spid="28"/>
                                        </p:tgtEl>
                                        <p:attrNameLst>
                                          <p:attrName>style.visibility</p:attrName>
                                        </p:attrNameLst>
                                      </p:cBhvr>
                                      <p:to>
                                        <p:strVal val="visible"/>
                                      </p:to>
                                    </p:set>
                                    <p:anim calcmode="lin" valueType="num">
                                      <p:cBhvr additive="base">
                                        <p:cTn id="104" dur="500" fill="hold"/>
                                        <p:tgtEl>
                                          <p:spTgt spid="28"/>
                                        </p:tgtEl>
                                        <p:attrNameLst>
                                          <p:attrName>ppt_x</p:attrName>
                                        </p:attrNameLst>
                                      </p:cBhvr>
                                      <p:tavLst>
                                        <p:tav tm="0">
                                          <p:val>
                                            <p:strVal val="1+#ppt_w/2"/>
                                          </p:val>
                                        </p:tav>
                                        <p:tav tm="100000">
                                          <p:val>
                                            <p:strVal val="#ppt_x"/>
                                          </p:val>
                                        </p:tav>
                                      </p:tavLst>
                                    </p:anim>
                                    <p:anim calcmode="lin" valueType="num">
                                      <p:cBhvr additive="base">
                                        <p:cTn id="105" dur="500" fill="hold"/>
                                        <p:tgtEl>
                                          <p:spTgt spid="28"/>
                                        </p:tgtEl>
                                        <p:attrNameLst>
                                          <p:attrName>ppt_y</p:attrName>
                                        </p:attrNameLst>
                                      </p:cBhvr>
                                      <p:tavLst>
                                        <p:tav tm="0">
                                          <p:val>
                                            <p:strVal val="#ppt_y"/>
                                          </p:val>
                                        </p:tav>
                                        <p:tav tm="100000">
                                          <p:val>
                                            <p:strVal val="#ppt_y"/>
                                          </p:val>
                                        </p:tav>
                                      </p:tavLst>
                                    </p:anim>
                                  </p:childTnLst>
                                </p:cTn>
                              </p:par>
                            </p:childTnLst>
                          </p:cTn>
                        </p:par>
                        <p:par>
                          <p:cTn id="106" fill="hold">
                            <p:stCondLst>
                              <p:cond delay="1000"/>
                            </p:stCondLst>
                            <p:childTnLst>
                              <p:par>
                                <p:cTn id="107" presetID="53" presetClass="entr" presetSubtype="16" fill="hold" nodeType="afterEffect">
                                  <p:stCondLst>
                                    <p:cond delay="0"/>
                                  </p:stCondLst>
                                  <p:childTnLst>
                                    <p:set>
                                      <p:cBhvr>
                                        <p:cTn id="108" dur="1" fill="hold">
                                          <p:stCondLst>
                                            <p:cond delay="0"/>
                                          </p:stCondLst>
                                        </p:cTn>
                                        <p:tgtEl>
                                          <p:spTgt spid="101"/>
                                        </p:tgtEl>
                                        <p:attrNameLst>
                                          <p:attrName>style.visibility</p:attrName>
                                        </p:attrNameLst>
                                      </p:cBhvr>
                                      <p:to>
                                        <p:strVal val="visible"/>
                                      </p:to>
                                    </p:set>
                                    <p:anim calcmode="lin" valueType="num">
                                      <p:cBhvr>
                                        <p:cTn id="109" dur="500" fill="hold"/>
                                        <p:tgtEl>
                                          <p:spTgt spid="101"/>
                                        </p:tgtEl>
                                        <p:attrNameLst>
                                          <p:attrName>ppt_w</p:attrName>
                                        </p:attrNameLst>
                                      </p:cBhvr>
                                      <p:tavLst>
                                        <p:tav tm="0">
                                          <p:val>
                                            <p:fltVal val="0"/>
                                          </p:val>
                                        </p:tav>
                                        <p:tav tm="100000">
                                          <p:val>
                                            <p:strVal val="#ppt_w"/>
                                          </p:val>
                                        </p:tav>
                                      </p:tavLst>
                                    </p:anim>
                                    <p:anim calcmode="lin" valueType="num">
                                      <p:cBhvr>
                                        <p:cTn id="110" dur="500" fill="hold"/>
                                        <p:tgtEl>
                                          <p:spTgt spid="101"/>
                                        </p:tgtEl>
                                        <p:attrNameLst>
                                          <p:attrName>ppt_h</p:attrName>
                                        </p:attrNameLst>
                                      </p:cBhvr>
                                      <p:tavLst>
                                        <p:tav tm="0">
                                          <p:val>
                                            <p:fltVal val="0"/>
                                          </p:val>
                                        </p:tav>
                                        <p:tav tm="100000">
                                          <p:val>
                                            <p:strVal val="#ppt_h"/>
                                          </p:val>
                                        </p:tav>
                                      </p:tavLst>
                                    </p:anim>
                                    <p:animEffect transition="in" filter="fade">
                                      <p:cBhvr>
                                        <p:cTn id="111" dur="500"/>
                                        <p:tgtEl>
                                          <p:spTgt spid="101"/>
                                        </p:tgtEl>
                                      </p:cBhvr>
                                    </p:animEffect>
                                  </p:childTnLst>
                                </p:cTn>
                              </p:par>
                              <p:par>
                                <p:cTn id="112" presetID="53" presetClass="entr" presetSubtype="16" fill="hold" nodeType="withEffect">
                                  <p:stCondLst>
                                    <p:cond delay="0"/>
                                  </p:stCondLst>
                                  <p:childTnLst>
                                    <p:set>
                                      <p:cBhvr>
                                        <p:cTn id="113" dur="1" fill="hold">
                                          <p:stCondLst>
                                            <p:cond delay="0"/>
                                          </p:stCondLst>
                                        </p:cTn>
                                        <p:tgtEl>
                                          <p:spTgt spid="102"/>
                                        </p:tgtEl>
                                        <p:attrNameLst>
                                          <p:attrName>style.visibility</p:attrName>
                                        </p:attrNameLst>
                                      </p:cBhvr>
                                      <p:to>
                                        <p:strVal val="visible"/>
                                      </p:to>
                                    </p:set>
                                    <p:anim calcmode="lin" valueType="num">
                                      <p:cBhvr>
                                        <p:cTn id="114" dur="500" fill="hold"/>
                                        <p:tgtEl>
                                          <p:spTgt spid="102"/>
                                        </p:tgtEl>
                                        <p:attrNameLst>
                                          <p:attrName>ppt_w</p:attrName>
                                        </p:attrNameLst>
                                      </p:cBhvr>
                                      <p:tavLst>
                                        <p:tav tm="0">
                                          <p:val>
                                            <p:fltVal val="0"/>
                                          </p:val>
                                        </p:tav>
                                        <p:tav tm="100000">
                                          <p:val>
                                            <p:strVal val="#ppt_w"/>
                                          </p:val>
                                        </p:tav>
                                      </p:tavLst>
                                    </p:anim>
                                    <p:anim calcmode="lin" valueType="num">
                                      <p:cBhvr>
                                        <p:cTn id="115" dur="500" fill="hold"/>
                                        <p:tgtEl>
                                          <p:spTgt spid="102"/>
                                        </p:tgtEl>
                                        <p:attrNameLst>
                                          <p:attrName>ppt_h</p:attrName>
                                        </p:attrNameLst>
                                      </p:cBhvr>
                                      <p:tavLst>
                                        <p:tav tm="0">
                                          <p:val>
                                            <p:fltVal val="0"/>
                                          </p:val>
                                        </p:tav>
                                        <p:tav tm="100000">
                                          <p:val>
                                            <p:strVal val="#ppt_h"/>
                                          </p:val>
                                        </p:tav>
                                      </p:tavLst>
                                    </p:anim>
                                    <p:animEffect transition="in" filter="fade">
                                      <p:cBhvr>
                                        <p:cTn id="116" dur="500"/>
                                        <p:tgtEl>
                                          <p:spTgt spid="102"/>
                                        </p:tgtEl>
                                      </p:cBhvr>
                                    </p:animEffect>
                                  </p:childTnLst>
                                </p:cTn>
                              </p:par>
                              <p:par>
                                <p:cTn id="117" presetID="53" presetClass="entr" presetSubtype="16" fill="hold" nodeType="withEffect">
                                  <p:stCondLst>
                                    <p:cond delay="0"/>
                                  </p:stCondLst>
                                  <p:childTnLst>
                                    <p:set>
                                      <p:cBhvr>
                                        <p:cTn id="118" dur="1" fill="hold">
                                          <p:stCondLst>
                                            <p:cond delay="0"/>
                                          </p:stCondLst>
                                        </p:cTn>
                                        <p:tgtEl>
                                          <p:spTgt spid="106"/>
                                        </p:tgtEl>
                                        <p:attrNameLst>
                                          <p:attrName>style.visibility</p:attrName>
                                        </p:attrNameLst>
                                      </p:cBhvr>
                                      <p:to>
                                        <p:strVal val="visible"/>
                                      </p:to>
                                    </p:set>
                                    <p:anim calcmode="lin" valueType="num">
                                      <p:cBhvr>
                                        <p:cTn id="119" dur="500" fill="hold"/>
                                        <p:tgtEl>
                                          <p:spTgt spid="106"/>
                                        </p:tgtEl>
                                        <p:attrNameLst>
                                          <p:attrName>ppt_w</p:attrName>
                                        </p:attrNameLst>
                                      </p:cBhvr>
                                      <p:tavLst>
                                        <p:tav tm="0">
                                          <p:val>
                                            <p:fltVal val="0"/>
                                          </p:val>
                                        </p:tav>
                                        <p:tav tm="100000">
                                          <p:val>
                                            <p:strVal val="#ppt_w"/>
                                          </p:val>
                                        </p:tav>
                                      </p:tavLst>
                                    </p:anim>
                                    <p:anim calcmode="lin" valueType="num">
                                      <p:cBhvr>
                                        <p:cTn id="120" dur="500" fill="hold"/>
                                        <p:tgtEl>
                                          <p:spTgt spid="106"/>
                                        </p:tgtEl>
                                        <p:attrNameLst>
                                          <p:attrName>ppt_h</p:attrName>
                                        </p:attrNameLst>
                                      </p:cBhvr>
                                      <p:tavLst>
                                        <p:tav tm="0">
                                          <p:val>
                                            <p:fltVal val="0"/>
                                          </p:val>
                                        </p:tav>
                                        <p:tav tm="100000">
                                          <p:val>
                                            <p:strVal val="#ppt_h"/>
                                          </p:val>
                                        </p:tav>
                                      </p:tavLst>
                                    </p:anim>
                                    <p:animEffect transition="in" filter="fade">
                                      <p:cBhvr>
                                        <p:cTn id="121" dur="500"/>
                                        <p:tgtEl>
                                          <p:spTgt spid="106"/>
                                        </p:tgtEl>
                                      </p:cBhvr>
                                    </p:animEffect>
                                  </p:childTnLst>
                                </p:cTn>
                              </p:par>
                              <p:par>
                                <p:cTn id="122" presetID="53" presetClass="entr" presetSubtype="16" fill="hold" nodeType="withEffect">
                                  <p:stCondLst>
                                    <p:cond delay="0"/>
                                  </p:stCondLst>
                                  <p:childTnLst>
                                    <p:set>
                                      <p:cBhvr>
                                        <p:cTn id="123" dur="1" fill="hold">
                                          <p:stCondLst>
                                            <p:cond delay="0"/>
                                          </p:stCondLst>
                                        </p:cTn>
                                        <p:tgtEl>
                                          <p:spTgt spid="110"/>
                                        </p:tgtEl>
                                        <p:attrNameLst>
                                          <p:attrName>style.visibility</p:attrName>
                                        </p:attrNameLst>
                                      </p:cBhvr>
                                      <p:to>
                                        <p:strVal val="visible"/>
                                      </p:to>
                                    </p:set>
                                    <p:anim calcmode="lin" valueType="num">
                                      <p:cBhvr>
                                        <p:cTn id="124" dur="500" fill="hold"/>
                                        <p:tgtEl>
                                          <p:spTgt spid="110"/>
                                        </p:tgtEl>
                                        <p:attrNameLst>
                                          <p:attrName>ppt_w</p:attrName>
                                        </p:attrNameLst>
                                      </p:cBhvr>
                                      <p:tavLst>
                                        <p:tav tm="0">
                                          <p:val>
                                            <p:fltVal val="0"/>
                                          </p:val>
                                        </p:tav>
                                        <p:tav tm="100000">
                                          <p:val>
                                            <p:strVal val="#ppt_w"/>
                                          </p:val>
                                        </p:tav>
                                      </p:tavLst>
                                    </p:anim>
                                    <p:anim calcmode="lin" valueType="num">
                                      <p:cBhvr>
                                        <p:cTn id="125" dur="500" fill="hold"/>
                                        <p:tgtEl>
                                          <p:spTgt spid="110"/>
                                        </p:tgtEl>
                                        <p:attrNameLst>
                                          <p:attrName>ppt_h</p:attrName>
                                        </p:attrNameLst>
                                      </p:cBhvr>
                                      <p:tavLst>
                                        <p:tav tm="0">
                                          <p:val>
                                            <p:fltVal val="0"/>
                                          </p:val>
                                        </p:tav>
                                        <p:tav tm="100000">
                                          <p:val>
                                            <p:strVal val="#ppt_h"/>
                                          </p:val>
                                        </p:tav>
                                      </p:tavLst>
                                    </p:anim>
                                    <p:animEffect transition="in" filter="fade">
                                      <p:cBhvr>
                                        <p:cTn id="126" dur="500"/>
                                        <p:tgtEl>
                                          <p:spTgt spid="110"/>
                                        </p:tgtEl>
                                      </p:cBhvr>
                                    </p:animEffect>
                                  </p:childTnLst>
                                </p:cTn>
                              </p:par>
                            </p:childTnLst>
                          </p:cTn>
                        </p:par>
                        <p:par>
                          <p:cTn id="127" fill="hold">
                            <p:stCondLst>
                              <p:cond delay="1500"/>
                            </p:stCondLst>
                            <p:childTnLst>
                              <p:par>
                                <p:cTn id="128" presetID="2" presetClass="entr" presetSubtype="3" fill="hold" nodeType="afterEffect">
                                  <p:stCondLst>
                                    <p:cond delay="0"/>
                                  </p:stCondLst>
                                  <p:childTnLst>
                                    <p:set>
                                      <p:cBhvr>
                                        <p:cTn id="129" dur="1" fill="hold">
                                          <p:stCondLst>
                                            <p:cond delay="0"/>
                                          </p:stCondLst>
                                        </p:cTn>
                                        <p:tgtEl>
                                          <p:spTgt spid="137"/>
                                        </p:tgtEl>
                                        <p:attrNameLst>
                                          <p:attrName>style.visibility</p:attrName>
                                        </p:attrNameLst>
                                      </p:cBhvr>
                                      <p:to>
                                        <p:strVal val="visible"/>
                                      </p:to>
                                    </p:set>
                                    <p:anim calcmode="lin" valueType="num">
                                      <p:cBhvr additive="base">
                                        <p:cTn id="130" dur="500" fill="hold"/>
                                        <p:tgtEl>
                                          <p:spTgt spid="137"/>
                                        </p:tgtEl>
                                        <p:attrNameLst>
                                          <p:attrName>ppt_x</p:attrName>
                                        </p:attrNameLst>
                                      </p:cBhvr>
                                      <p:tavLst>
                                        <p:tav tm="0">
                                          <p:val>
                                            <p:strVal val="1+#ppt_w/2"/>
                                          </p:val>
                                        </p:tav>
                                        <p:tav tm="100000">
                                          <p:val>
                                            <p:strVal val="#ppt_x"/>
                                          </p:val>
                                        </p:tav>
                                      </p:tavLst>
                                    </p:anim>
                                    <p:anim calcmode="lin" valueType="num">
                                      <p:cBhvr additive="base">
                                        <p:cTn id="131" dur="500" fill="hold"/>
                                        <p:tgtEl>
                                          <p:spTgt spid="137"/>
                                        </p:tgtEl>
                                        <p:attrNameLst>
                                          <p:attrName>ppt_y</p:attrName>
                                        </p:attrNameLst>
                                      </p:cBhvr>
                                      <p:tavLst>
                                        <p:tav tm="0">
                                          <p:val>
                                            <p:strVal val="0-#ppt_h/2"/>
                                          </p:val>
                                        </p:tav>
                                        <p:tav tm="100000">
                                          <p:val>
                                            <p:strVal val="#ppt_y"/>
                                          </p:val>
                                        </p:tav>
                                      </p:tavLst>
                                    </p:anim>
                                  </p:childTnLst>
                                </p:cTn>
                              </p:par>
                              <p:par>
                                <p:cTn id="132" presetID="2" presetClass="entr" presetSubtype="3" fill="hold" nodeType="withEffect">
                                  <p:stCondLst>
                                    <p:cond delay="0"/>
                                  </p:stCondLst>
                                  <p:childTnLst>
                                    <p:set>
                                      <p:cBhvr>
                                        <p:cTn id="133" dur="1" fill="hold">
                                          <p:stCondLst>
                                            <p:cond delay="0"/>
                                          </p:stCondLst>
                                        </p:cTn>
                                        <p:tgtEl>
                                          <p:spTgt spid="133"/>
                                        </p:tgtEl>
                                        <p:attrNameLst>
                                          <p:attrName>style.visibility</p:attrName>
                                        </p:attrNameLst>
                                      </p:cBhvr>
                                      <p:to>
                                        <p:strVal val="visible"/>
                                      </p:to>
                                    </p:set>
                                    <p:anim calcmode="lin" valueType="num">
                                      <p:cBhvr additive="base">
                                        <p:cTn id="134" dur="500" fill="hold"/>
                                        <p:tgtEl>
                                          <p:spTgt spid="133"/>
                                        </p:tgtEl>
                                        <p:attrNameLst>
                                          <p:attrName>ppt_x</p:attrName>
                                        </p:attrNameLst>
                                      </p:cBhvr>
                                      <p:tavLst>
                                        <p:tav tm="0">
                                          <p:val>
                                            <p:strVal val="1+#ppt_w/2"/>
                                          </p:val>
                                        </p:tav>
                                        <p:tav tm="100000">
                                          <p:val>
                                            <p:strVal val="#ppt_x"/>
                                          </p:val>
                                        </p:tav>
                                      </p:tavLst>
                                    </p:anim>
                                    <p:anim calcmode="lin" valueType="num">
                                      <p:cBhvr additive="base">
                                        <p:cTn id="135" dur="500" fill="hold"/>
                                        <p:tgtEl>
                                          <p:spTgt spid="133"/>
                                        </p:tgtEl>
                                        <p:attrNameLst>
                                          <p:attrName>ppt_y</p:attrName>
                                        </p:attrNameLst>
                                      </p:cBhvr>
                                      <p:tavLst>
                                        <p:tav tm="0">
                                          <p:val>
                                            <p:strVal val="0-#ppt_h/2"/>
                                          </p:val>
                                        </p:tav>
                                        <p:tav tm="100000">
                                          <p:val>
                                            <p:strVal val="#ppt_y"/>
                                          </p:val>
                                        </p:tav>
                                      </p:tavLst>
                                    </p:anim>
                                  </p:childTnLst>
                                </p:cTn>
                              </p:par>
                              <p:par>
                                <p:cTn id="136" presetID="2" presetClass="entr" presetSubtype="3" fill="hold" nodeType="withEffect">
                                  <p:stCondLst>
                                    <p:cond delay="0"/>
                                  </p:stCondLst>
                                  <p:childTnLst>
                                    <p:set>
                                      <p:cBhvr>
                                        <p:cTn id="137" dur="1" fill="hold">
                                          <p:stCondLst>
                                            <p:cond delay="0"/>
                                          </p:stCondLst>
                                        </p:cTn>
                                        <p:tgtEl>
                                          <p:spTgt spid="134"/>
                                        </p:tgtEl>
                                        <p:attrNameLst>
                                          <p:attrName>style.visibility</p:attrName>
                                        </p:attrNameLst>
                                      </p:cBhvr>
                                      <p:to>
                                        <p:strVal val="visible"/>
                                      </p:to>
                                    </p:set>
                                    <p:anim calcmode="lin" valueType="num">
                                      <p:cBhvr additive="base">
                                        <p:cTn id="138" dur="500" fill="hold"/>
                                        <p:tgtEl>
                                          <p:spTgt spid="134"/>
                                        </p:tgtEl>
                                        <p:attrNameLst>
                                          <p:attrName>ppt_x</p:attrName>
                                        </p:attrNameLst>
                                      </p:cBhvr>
                                      <p:tavLst>
                                        <p:tav tm="0">
                                          <p:val>
                                            <p:strVal val="1+#ppt_w/2"/>
                                          </p:val>
                                        </p:tav>
                                        <p:tav tm="100000">
                                          <p:val>
                                            <p:strVal val="#ppt_x"/>
                                          </p:val>
                                        </p:tav>
                                      </p:tavLst>
                                    </p:anim>
                                    <p:anim calcmode="lin" valueType="num">
                                      <p:cBhvr additive="base">
                                        <p:cTn id="139" dur="500" fill="hold"/>
                                        <p:tgtEl>
                                          <p:spTgt spid="134"/>
                                        </p:tgtEl>
                                        <p:attrNameLst>
                                          <p:attrName>ppt_y</p:attrName>
                                        </p:attrNameLst>
                                      </p:cBhvr>
                                      <p:tavLst>
                                        <p:tav tm="0">
                                          <p:val>
                                            <p:strVal val="0-#ppt_h/2"/>
                                          </p:val>
                                        </p:tav>
                                        <p:tav tm="100000">
                                          <p:val>
                                            <p:strVal val="#ppt_y"/>
                                          </p:val>
                                        </p:tav>
                                      </p:tavLst>
                                    </p:anim>
                                  </p:childTnLst>
                                </p:cTn>
                              </p:par>
                              <p:par>
                                <p:cTn id="140" presetID="2" presetClass="entr" presetSubtype="3" fill="hold" nodeType="withEffect">
                                  <p:stCondLst>
                                    <p:cond delay="0"/>
                                  </p:stCondLst>
                                  <p:childTnLst>
                                    <p:set>
                                      <p:cBhvr>
                                        <p:cTn id="141" dur="1" fill="hold">
                                          <p:stCondLst>
                                            <p:cond delay="0"/>
                                          </p:stCondLst>
                                        </p:cTn>
                                        <p:tgtEl>
                                          <p:spTgt spid="136"/>
                                        </p:tgtEl>
                                        <p:attrNameLst>
                                          <p:attrName>style.visibility</p:attrName>
                                        </p:attrNameLst>
                                      </p:cBhvr>
                                      <p:to>
                                        <p:strVal val="visible"/>
                                      </p:to>
                                    </p:set>
                                    <p:anim calcmode="lin" valueType="num">
                                      <p:cBhvr additive="base">
                                        <p:cTn id="142" dur="500" fill="hold"/>
                                        <p:tgtEl>
                                          <p:spTgt spid="136"/>
                                        </p:tgtEl>
                                        <p:attrNameLst>
                                          <p:attrName>ppt_x</p:attrName>
                                        </p:attrNameLst>
                                      </p:cBhvr>
                                      <p:tavLst>
                                        <p:tav tm="0">
                                          <p:val>
                                            <p:strVal val="1+#ppt_w/2"/>
                                          </p:val>
                                        </p:tav>
                                        <p:tav tm="100000">
                                          <p:val>
                                            <p:strVal val="#ppt_x"/>
                                          </p:val>
                                        </p:tav>
                                      </p:tavLst>
                                    </p:anim>
                                    <p:anim calcmode="lin" valueType="num">
                                      <p:cBhvr additive="base">
                                        <p:cTn id="143" dur="500" fill="hold"/>
                                        <p:tgtEl>
                                          <p:spTgt spid="136"/>
                                        </p:tgtEl>
                                        <p:attrNameLst>
                                          <p:attrName>ppt_y</p:attrName>
                                        </p:attrNameLst>
                                      </p:cBhvr>
                                      <p:tavLst>
                                        <p:tav tm="0">
                                          <p:val>
                                            <p:strVal val="0-#ppt_h/2"/>
                                          </p:val>
                                        </p:tav>
                                        <p:tav tm="100000">
                                          <p:val>
                                            <p:strVal val="#ppt_y"/>
                                          </p:val>
                                        </p:tav>
                                      </p:tavLst>
                                    </p:anim>
                                  </p:childTnLst>
                                </p:cTn>
                              </p:par>
                              <p:par>
                                <p:cTn id="144" presetID="2" presetClass="entr" presetSubtype="3" fill="hold" nodeType="withEffect">
                                  <p:stCondLst>
                                    <p:cond delay="0"/>
                                  </p:stCondLst>
                                  <p:childTnLst>
                                    <p:set>
                                      <p:cBhvr>
                                        <p:cTn id="145" dur="1" fill="hold">
                                          <p:stCondLst>
                                            <p:cond delay="0"/>
                                          </p:stCondLst>
                                        </p:cTn>
                                        <p:tgtEl>
                                          <p:spTgt spid="135"/>
                                        </p:tgtEl>
                                        <p:attrNameLst>
                                          <p:attrName>style.visibility</p:attrName>
                                        </p:attrNameLst>
                                      </p:cBhvr>
                                      <p:to>
                                        <p:strVal val="visible"/>
                                      </p:to>
                                    </p:set>
                                    <p:anim calcmode="lin" valueType="num">
                                      <p:cBhvr additive="base">
                                        <p:cTn id="146" dur="500" fill="hold"/>
                                        <p:tgtEl>
                                          <p:spTgt spid="135"/>
                                        </p:tgtEl>
                                        <p:attrNameLst>
                                          <p:attrName>ppt_x</p:attrName>
                                        </p:attrNameLst>
                                      </p:cBhvr>
                                      <p:tavLst>
                                        <p:tav tm="0">
                                          <p:val>
                                            <p:strVal val="1+#ppt_w/2"/>
                                          </p:val>
                                        </p:tav>
                                        <p:tav tm="100000">
                                          <p:val>
                                            <p:strVal val="#ppt_x"/>
                                          </p:val>
                                        </p:tav>
                                      </p:tavLst>
                                    </p:anim>
                                    <p:anim calcmode="lin" valueType="num">
                                      <p:cBhvr additive="base">
                                        <p:cTn id="147" dur="500" fill="hold"/>
                                        <p:tgtEl>
                                          <p:spTgt spid="135"/>
                                        </p:tgtEl>
                                        <p:attrNameLst>
                                          <p:attrName>ppt_y</p:attrName>
                                        </p:attrNameLst>
                                      </p:cBhvr>
                                      <p:tavLst>
                                        <p:tav tm="0">
                                          <p:val>
                                            <p:strVal val="0-#ppt_h/2"/>
                                          </p:val>
                                        </p:tav>
                                        <p:tav tm="100000">
                                          <p:val>
                                            <p:strVal val="#ppt_y"/>
                                          </p:val>
                                        </p:tav>
                                      </p:tavLst>
                                    </p:anim>
                                  </p:childTnLst>
                                </p:cTn>
                              </p:par>
                              <p:par>
                                <p:cTn id="148" presetID="2" presetClass="entr" presetSubtype="3" fill="hold" nodeType="withEffect">
                                  <p:stCondLst>
                                    <p:cond delay="0"/>
                                  </p:stCondLst>
                                  <p:childTnLst>
                                    <p:set>
                                      <p:cBhvr>
                                        <p:cTn id="149" dur="1" fill="hold">
                                          <p:stCondLst>
                                            <p:cond delay="0"/>
                                          </p:stCondLst>
                                        </p:cTn>
                                        <p:tgtEl>
                                          <p:spTgt spid="146"/>
                                        </p:tgtEl>
                                        <p:attrNameLst>
                                          <p:attrName>style.visibility</p:attrName>
                                        </p:attrNameLst>
                                      </p:cBhvr>
                                      <p:to>
                                        <p:strVal val="visible"/>
                                      </p:to>
                                    </p:set>
                                    <p:anim calcmode="lin" valueType="num">
                                      <p:cBhvr additive="base">
                                        <p:cTn id="150" dur="500" fill="hold"/>
                                        <p:tgtEl>
                                          <p:spTgt spid="146"/>
                                        </p:tgtEl>
                                        <p:attrNameLst>
                                          <p:attrName>ppt_x</p:attrName>
                                        </p:attrNameLst>
                                      </p:cBhvr>
                                      <p:tavLst>
                                        <p:tav tm="0">
                                          <p:val>
                                            <p:strVal val="1+#ppt_w/2"/>
                                          </p:val>
                                        </p:tav>
                                        <p:tav tm="100000">
                                          <p:val>
                                            <p:strVal val="#ppt_x"/>
                                          </p:val>
                                        </p:tav>
                                      </p:tavLst>
                                    </p:anim>
                                    <p:anim calcmode="lin" valueType="num">
                                      <p:cBhvr additive="base">
                                        <p:cTn id="151" dur="500" fill="hold"/>
                                        <p:tgtEl>
                                          <p:spTgt spid="146"/>
                                        </p:tgtEl>
                                        <p:attrNameLst>
                                          <p:attrName>ppt_y</p:attrName>
                                        </p:attrNameLst>
                                      </p:cBhvr>
                                      <p:tavLst>
                                        <p:tav tm="0">
                                          <p:val>
                                            <p:strVal val="0-#ppt_h/2"/>
                                          </p:val>
                                        </p:tav>
                                        <p:tav tm="100000">
                                          <p:val>
                                            <p:strVal val="#ppt_y"/>
                                          </p:val>
                                        </p:tav>
                                      </p:tavLst>
                                    </p:anim>
                                  </p:childTnLst>
                                </p:cTn>
                              </p:par>
                              <p:par>
                                <p:cTn id="152" presetID="2" presetClass="entr" presetSubtype="3" fill="hold" nodeType="withEffect">
                                  <p:stCondLst>
                                    <p:cond delay="0"/>
                                  </p:stCondLst>
                                  <p:childTnLst>
                                    <p:set>
                                      <p:cBhvr>
                                        <p:cTn id="153" dur="1" fill="hold">
                                          <p:stCondLst>
                                            <p:cond delay="0"/>
                                          </p:stCondLst>
                                        </p:cTn>
                                        <p:tgtEl>
                                          <p:spTgt spid="140"/>
                                        </p:tgtEl>
                                        <p:attrNameLst>
                                          <p:attrName>style.visibility</p:attrName>
                                        </p:attrNameLst>
                                      </p:cBhvr>
                                      <p:to>
                                        <p:strVal val="visible"/>
                                      </p:to>
                                    </p:set>
                                    <p:anim calcmode="lin" valueType="num">
                                      <p:cBhvr additive="base">
                                        <p:cTn id="154" dur="500" fill="hold"/>
                                        <p:tgtEl>
                                          <p:spTgt spid="140"/>
                                        </p:tgtEl>
                                        <p:attrNameLst>
                                          <p:attrName>ppt_x</p:attrName>
                                        </p:attrNameLst>
                                      </p:cBhvr>
                                      <p:tavLst>
                                        <p:tav tm="0">
                                          <p:val>
                                            <p:strVal val="1+#ppt_w/2"/>
                                          </p:val>
                                        </p:tav>
                                        <p:tav tm="100000">
                                          <p:val>
                                            <p:strVal val="#ppt_x"/>
                                          </p:val>
                                        </p:tav>
                                      </p:tavLst>
                                    </p:anim>
                                    <p:anim calcmode="lin" valueType="num">
                                      <p:cBhvr additive="base">
                                        <p:cTn id="155" dur="500" fill="hold"/>
                                        <p:tgtEl>
                                          <p:spTgt spid="140"/>
                                        </p:tgtEl>
                                        <p:attrNameLst>
                                          <p:attrName>ppt_y</p:attrName>
                                        </p:attrNameLst>
                                      </p:cBhvr>
                                      <p:tavLst>
                                        <p:tav tm="0">
                                          <p:val>
                                            <p:strVal val="0-#ppt_h/2"/>
                                          </p:val>
                                        </p:tav>
                                        <p:tav tm="100000">
                                          <p:val>
                                            <p:strVal val="#ppt_y"/>
                                          </p:val>
                                        </p:tav>
                                      </p:tavLst>
                                    </p:anim>
                                  </p:childTnLst>
                                </p:cTn>
                              </p:par>
                              <p:par>
                                <p:cTn id="156" presetID="2" presetClass="entr" presetSubtype="3" fill="hold" nodeType="withEffect">
                                  <p:stCondLst>
                                    <p:cond delay="0"/>
                                  </p:stCondLst>
                                  <p:childTnLst>
                                    <p:set>
                                      <p:cBhvr>
                                        <p:cTn id="157" dur="1" fill="hold">
                                          <p:stCondLst>
                                            <p:cond delay="0"/>
                                          </p:stCondLst>
                                        </p:cTn>
                                        <p:tgtEl>
                                          <p:spTgt spid="139"/>
                                        </p:tgtEl>
                                        <p:attrNameLst>
                                          <p:attrName>style.visibility</p:attrName>
                                        </p:attrNameLst>
                                      </p:cBhvr>
                                      <p:to>
                                        <p:strVal val="visible"/>
                                      </p:to>
                                    </p:set>
                                    <p:anim calcmode="lin" valueType="num">
                                      <p:cBhvr additive="base">
                                        <p:cTn id="158" dur="500" fill="hold"/>
                                        <p:tgtEl>
                                          <p:spTgt spid="139"/>
                                        </p:tgtEl>
                                        <p:attrNameLst>
                                          <p:attrName>ppt_x</p:attrName>
                                        </p:attrNameLst>
                                      </p:cBhvr>
                                      <p:tavLst>
                                        <p:tav tm="0">
                                          <p:val>
                                            <p:strVal val="1+#ppt_w/2"/>
                                          </p:val>
                                        </p:tav>
                                        <p:tav tm="100000">
                                          <p:val>
                                            <p:strVal val="#ppt_x"/>
                                          </p:val>
                                        </p:tav>
                                      </p:tavLst>
                                    </p:anim>
                                    <p:anim calcmode="lin" valueType="num">
                                      <p:cBhvr additive="base">
                                        <p:cTn id="159" dur="500" fill="hold"/>
                                        <p:tgtEl>
                                          <p:spTgt spid="139"/>
                                        </p:tgtEl>
                                        <p:attrNameLst>
                                          <p:attrName>ppt_y</p:attrName>
                                        </p:attrNameLst>
                                      </p:cBhvr>
                                      <p:tavLst>
                                        <p:tav tm="0">
                                          <p:val>
                                            <p:strVal val="0-#ppt_h/2"/>
                                          </p:val>
                                        </p:tav>
                                        <p:tav tm="100000">
                                          <p:val>
                                            <p:strVal val="#ppt_y"/>
                                          </p:val>
                                        </p:tav>
                                      </p:tavLst>
                                    </p:anim>
                                  </p:childTnLst>
                                </p:cTn>
                              </p:par>
                              <p:par>
                                <p:cTn id="160" presetID="2" presetClass="entr" presetSubtype="3" fill="hold" nodeType="withEffect">
                                  <p:stCondLst>
                                    <p:cond delay="0"/>
                                  </p:stCondLst>
                                  <p:childTnLst>
                                    <p:set>
                                      <p:cBhvr>
                                        <p:cTn id="161" dur="1" fill="hold">
                                          <p:stCondLst>
                                            <p:cond delay="0"/>
                                          </p:stCondLst>
                                        </p:cTn>
                                        <p:tgtEl>
                                          <p:spTgt spid="138"/>
                                        </p:tgtEl>
                                        <p:attrNameLst>
                                          <p:attrName>style.visibility</p:attrName>
                                        </p:attrNameLst>
                                      </p:cBhvr>
                                      <p:to>
                                        <p:strVal val="visible"/>
                                      </p:to>
                                    </p:set>
                                    <p:anim calcmode="lin" valueType="num">
                                      <p:cBhvr additive="base">
                                        <p:cTn id="162" dur="500" fill="hold"/>
                                        <p:tgtEl>
                                          <p:spTgt spid="138"/>
                                        </p:tgtEl>
                                        <p:attrNameLst>
                                          <p:attrName>ppt_x</p:attrName>
                                        </p:attrNameLst>
                                      </p:cBhvr>
                                      <p:tavLst>
                                        <p:tav tm="0">
                                          <p:val>
                                            <p:strVal val="1+#ppt_w/2"/>
                                          </p:val>
                                        </p:tav>
                                        <p:tav tm="100000">
                                          <p:val>
                                            <p:strVal val="#ppt_x"/>
                                          </p:val>
                                        </p:tav>
                                      </p:tavLst>
                                    </p:anim>
                                    <p:anim calcmode="lin" valueType="num">
                                      <p:cBhvr additive="base">
                                        <p:cTn id="163" dur="500" fill="hold"/>
                                        <p:tgtEl>
                                          <p:spTgt spid="138"/>
                                        </p:tgtEl>
                                        <p:attrNameLst>
                                          <p:attrName>ppt_y</p:attrName>
                                        </p:attrNameLst>
                                      </p:cBhvr>
                                      <p:tavLst>
                                        <p:tav tm="0">
                                          <p:val>
                                            <p:strVal val="0-#ppt_h/2"/>
                                          </p:val>
                                        </p:tav>
                                        <p:tav tm="100000">
                                          <p:val>
                                            <p:strVal val="#ppt_y"/>
                                          </p:val>
                                        </p:tav>
                                      </p:tavLst>
                                    </p:anim>
                                  </p:childTnLst>
                                </p:cTn>
                              </p:par>
                            </p:childTnLst>
                          </p:cTn>
                        </p:par>
                        <p:par>
                          <p:cTn id="164" fill="hold">
                            <p:stCondLst>
                              <p:cond delay="2000"/>
                            </p:stCondLst>
                            <p:childTnLst>
                              <p:par>
                                <p:cTn id="165" presetID="22" presetClass="entr" presetSubtype="8" fill="hold" grpId="0" nodeType="afterEffect">
                                  <p:stCondLst>
                                    <p:cond delay="0"/>
                                  </p:stCondLst>
                                  <p:childTnLst>
                                    <p:set>
                                      <p:cBhvr>
                                        <p:cTn id="166" dur="1" fill="hold">
                                          <p:stCondLst>
                                            <p:cond delay="0"/>
                                          </p:stCondLst>
                                        </p:cTn>
                                        <p:tgtEl>
                                          <p:spTgt spid="33"/>
                                        </p:tgtEl>
                                        <p:attrNameLst>
                                          <p:attrName>style.visibility</p:attrName>
                                        </p:attrNameLst>
                                      </p:cBhvr>
                                      <p:to>
                                        <p:strVal val="visible"/>
                                      </p:to>
                                    </p:set>
                                    <p:animEffect transition="in" filter="wipe(left)">
                                      <p:cBhvr>
                                        <p:cTn id="167" dur="500"/>
                                        <p:tgtEl>
                                          <p:spTgt spid="33"/>
                                        </p:tgtEl>
                                      </p:cBhvr>
                                    </p:animEffect>
                                  </p:childTnLst>
                                </p:cTn>
                              </p:par>
                            </p:childTnLst>
                          </p:cTn>
                        </p:par>
                        <p:par>
                          <p:cTn id="168" fill="hold">
                            <p:stCondLst>
                              <p:cond delay="2500"/>
                            </p:stCondLst>
                            <p:childTnLst>
                              <p:par>
                                <p:cTn id="169" presetID="53" presetClass="entr" presetSubtype="16" fill="hold" nodeType="afterEffect">
                                  <p:stCondLst>
                                    <p:cond delay="0"/>
                                  </p:stCondLst>
                                  <p:childTnLst>
                                    <p:set>
                                      <p:cBhvr>
                                        <p:cTn id="170" dur="1" fill="hold">
                                          <p:stCondLst>
                                            <p:cond delay="0"/>
                                          </p:stCondLst>
                                        </p:cTn>
                                        <p:tgtEl>
                                          <p:spTgt spid="58"/>
                                        </p:tgtEl>
                                        <p:attrNameLst>
                                          <p:attrName>style.visibility</p:attrName>
                                        </p:attrNameLst>
                                      </p:cBhvr>
                                      <p:to>
                                        <p:strVal val="visible"/>
                                      </p:to>
                                    </p:set>
                                    <p:anim calcmode="lin" valueType="num">
                                      <p:cBhvr>
                                        <p:cTn id="171" dur="500" fill="hold"/>
                                        <p:tgtEl>
                                          <p:spTgt spid="58"/>
                                        </p:tgtEl>
                                        <p:attrNameLst>
                                          <p:attrName>ppt_w</p:attrName>
                                        </p:attrNameLst>
                                      </p:cBhvr>
                                      <p:tavLst>
                                        <p:tav tm="0">
                                          <p:val>
                                            <p:fltVal val="0"/>
                                          </p:val>
                                        </p:tav>
                                        <p:tav tm="100000">
                                          <p:val>
                                            <p:strVal val="#ppt_w"/>
                                          </p:val>
                                        </p:tav>
                                      </p:tavLst>
                                    </p:anim>
                                    <p:anim calcmode="lin" valueType="num">
                                      <p:cBhvr>
                                        <p:cTn id="172" dur="500" fill="hold"/>
                                        <p:tgtEl>
                                          <p:spTgt spid="58"/>
                                        </p:tgtEl>
                                        <p:attrNameLst>
                                          <p:attrName>ppt_h</p:attrName>
                                        </p:attrNameLst>
                                      </p:cBhvr>
                                      <p:tavLst>
                                        <p:tav tm="0">
                                          <p:val>
                                            <p:fltVal val="0"/>
                                          </p:val>
                                        </p:tav>
                                        <p:tav tm="100000">
                                          <p:val>
                                            <p:strVal val="#ppt_h"/>
                                          </p:val>
                                        </p:tav>
                                      </p:tavLst>
                                    </p:anim>
                                    <p:animEffect transition="in" filter="fade">
                                      <p:cBhvr>
                                        <p:cTn id="173" dur="500"/>
                                        <p:tgtEl>
                                          <p:spTgt spid="58"/>
                                        </p:tgtEl>
                                      </p:cBhvr>
                                    </p:animEffect>
                                  </p:childTnLst>
                                </p:cTn>
                              </p:par>
                            </p:childTnLst>
                          </p:cTn>
                        </p:par>
                        <p:par>
                          <p:cTn id="174" fill="hold">
                            <p:stCondLst>
                              <p:cond delay="3000"/>
                            </p:stCondLst>
                            <p:childTnLst>
                              <p:par>
                                <p:cTn id="175" presetID="53" presetClass="entr" presetSubtype="16" fill="hold" nodeType="afterEffect">
                                  <p:stCondLst>
                                    <p:cond delay="0"/>
                                  </p:stCondLst>
                                  <p:childTnLst>
                                    <p:set>
                                      <p:cBhvr>
                                        <p:cTn id="176" dur="1" fill="hold">
                                          <p:stCondLst>
                                            <p:cond delay="0"/>
                                          </p:stCondLst>
                                        </p:cTn>
                                        <p:tgtEl>
                                          <p:spTgt spid="62"/>
                                        </p:tgtEl>
                                        <p:attrNameLst>
                                          <p:attrName>style.visibility</p:attrName>
                                        </p:attrNameLst>
                                      </p:cBhvr>
                                      <p:to>
                                        <p:strVal val="visible"/>
                                      </p:to>
                                    </p:set>
                                    <p:anim calcmode="lin" valueType="num">
                                      <p:cBhvr>
                                        <p:cTn id="177" dur="500" fill="hold"/>
                                        <p:tgtEl>
                                          <p:spTgt spid="62"/>
                                        </p:tgtEl>
                                        <p:attrNameLst>
                                          <p:attrName>ppt_w</p:attrName>
                                        </p:attrNameLst>
                                      </p:cBhvr>
                                      <p:tavLst>
                                        <p:tav tm="0">
                                          <p:val>
                                            <p:fltVal val="0"/>
                                          </p:val>
                                        </p:tav>
                                        <p:tav tm="100000">
                                          <p:val>
                                            <p:strVal val="#ppt_w"/>
                                          </p:val>
                                        </p:tav>
                                      </p:tavLst>
                                    </p:anim>
                                    <p:anim calcmode="lin" valueType="num">
                                      <p:cBhvr>
                                        <p:cTn id="178" dur="500" fill="hold"/>
                                        <p:tgtEl>
                                          <p:spTgt spid="62"/>
                                        </p:tgtEl>
                                        <p:attrNameLst>
                                          <p:attrName>ppt_h</p:attrName>
                                        </p:attrNameLst>
                                      </p:cBhvr>
                                      <p:tavLst>
                                        <p:tav tm="0">
                                          <p:val>
                                            <p:fltVal val="0"/>
                                          </p:val>
                                        </p:tav>
                                        <p:tav tm="100000">
                                          <p:val>
                                            <p:strVal val="#ppt_h"/>
                                          </p:val>
                                        </p:tav>
                                      </p:tavLst>
                                    </p:anim>
                                    <p:animEffect transition="in" filter="fade">
                                      <p:cBhvr>
                                        <p:cTn id="179"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33" grpId="0" animBg="1"/>
      <p:bldP spid="129" grpId="0" animBg="1"/>
      <p:bldP spid="130" grpId="0" animBg="1"/>
      <p:bldP spid="13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330395"/>
            <a:ext cx="952409" cy="1055710"/>
            <a:chOff x="-1" y="1447994"/>
            <a:chExt cx="2805034" cy="3109278"/>
          </a:xfrm>
        </p:grpSpPr>
        <p:sp>
          <p:nvSpPr>
            <p:cNvPr id="3" name="等腰三角形 2"/>
            <p:cNvSpPr/>
            <p:nvPr/>
          </p:nvSpPr>
          <p:spPr>
            <a:xfrm rot="5400000">
              <a:off x="1494447" y="1952797"/>
              <a:ext cx="1407667" cy="121350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4" name="等腰三角形 3"/>
            <p:cNvSpPr/>
            <p:nvPr/>
          </p:nvSpPr>
          <p:spPr>
            <a:xfrm rot="5400000">
              <a:off x="1071974" y="2824215"/>
              <a:ext cx="1861431" cy="1604683"/>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5" name="等腰三角形 4"/>
            <p:cNvSpPr/>
            <p:nvPr/>
          </p:nvSpPr>
          <p:spPr>
            <a:xfrm rot="5400000">
              <a:off x="666283" y="1922036"/>
              <a:ext cx="573627" cy="494506"/>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6" name="等腰三角形 5"/>
            <p:cNvSpPr/>
            <p:nvPr/>
          </p:nvSpPr>
          <p:spPr>
            <a:xfrm rot="5400000">
              <a:off x="25871" y="2603510"/>
              <a:ext cx="1757001" cy="151465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8" name="等腰三角形 7"/>
            <p:cNvSpPr/>
            <p:nvPr/>
          </p:nvSpPr>
          <p:spPr>
            <a:xfrm rot="5400000">
              <a:off x="-123297" y="1571295"/>
              <a:ext cx="1787853" cy="15412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9" name="等腰三角形 8"/>
            <p:cNvSpPr/>
            <p:nvPr/>
          </p:nvSpPr>
          <p:spPr>
            <a:xfrm rot="5400000">
              <a:off x="-41147" y="2301117"/>
              <a:ext cx="596655" cy="514358"/>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0" name="等腰三角形 9"/>
            <p:cNvSpPr/>
            <p:nvPr/>
          </p:nvSpPr>
          <p:spPr>
            <a:xfrm rot="5400000">
              <a:off x="-50998" y="3868826"/>
              <a:ext cx="739443" cy="63745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grpSp>
      <p:sp>
        <p:nvSpPr>
          <p:cNvPr id="32" name="文本框 31"/>
          <p:cNvSpPr txBox="1"/>
          <p:nvPr/>
        </p:nvSpPr>
        <p:spPr>
          <a:xfrm>
            <a:off x="1244727" y="468830"/>
            <a:ext cx="4826000" cy="830997"/>
          </a:xfrm>
          <a:prstGeom prst="rect">
            <a:avLst/>
          </a:prstGeom>
          <a:noFill/>
        </p:spPr>
        <p:txBody>
          <a:bodyPr wrap="square" rtlCol="0">
            <a:spAutoFit/>
            <a:scene3d>
              <a:camera prst="orthographicFront"/>
              <a:lightRig rig="threePt" dir="t"/>
            </a:scene3d>
            <a:sp3d contourW="12700"/>
          </a:bodyPr>
          <a:lstStyle/>
          <a:p>
            <a:pPr marL="342900" lvl="0" indent="-342900" algn="just">
              <a:buClr>
                <a:srgbClr val="FF0000"/>
              </a:buClr>
              <a:buFont typeface="Wingdings" panose="05000000000000000000" pitchFamily="2" charset="2"/>
              <a:buChar char=""/>
            </a:pPr>
            <a:r>
              <a:rPr lang="en-US" altLang="zh-CN" sz="48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Lead in</a:t>
            </a:r>
            <a:endParaRPr lang="zh-CN" altLang="zh-CN" sz="48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p:txBody>
      </p:sp>
      <p:cxnSp>
        <p:nvCxnSpPr>
          <p:cNvPr id="42" name="直接连接符 41"/>
          <p:cNvCxnSpPr/>
          <p:nvPr/>
        </p:nvCxnSpPr>
        <p:spPr>
          <a:xfrm flipH="1">
            <a:off x="3819306" y="710604"/>
            <a:ext cx="178924" cy="178925"/>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3" name="直接连接符 42"/>
          <p:cNvCxnSpPr/>
          <p:nvPr/>
        </p:nvCxnSpPr>
        <p:spPr>
          <a:xfrm flipH="1">
            <a:off x="2938521" y="387606"/>
            <a:ext cx="207937" cy="207938"/>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5" name="直接连接符 44"/>
          <p:cNvCxnSpPr/>
          <p:nvPr/>
        </p:nvCxnSpPr>
        <p:spPr>
          <a:xfrm flipH="1">
            <a:off x="1878241" y="710604"/>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7" name="直接连接符 46"/>
          <p:cNvCxnSpPr/>
          <p:nvPr/>
        </p:nvCxnSpPr>
        <p:spPr>
          <a:xfrm flipH="1">
            <a:off x="2654821" y="930938"/>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8" name="直接连接符 47"/>
          <p:cNvCxnSpPr/>
          <p:nvPr/>
        </p:nvCxnSpPr>
        <p:spPr>
          <a:xfrm flipH="1">
            <a:off x="1507058" y="976290"/>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grpSp>
        <p:nvGrpSpPr>
          <p:cNvPr id="13" name="组合 12"/>
          <p:cNvGrpSpPr/>
          <p:nvPr/>
        </p:nvGrpSpPr>
        <p:grpSpPr>
          <a:xfrm>
            <a:off x="4035524" y="540680"/>
            <a:ext cx="2945120" cy="719891"/>
            <a:chOff x="1366567" y="4841252"/>
            <a:chExt cx="3744118" cy="915194"/>
          </a:xfrm>
        </p:grpSpPr>
        <p:sp>
          <p:nvSpPr>
            <p:cNvPr id="59" name="Shape 1626"/>
            <p:cNvSpPr/>
            <p:nvPr/>
          </p:nvSpPr>
          <p:spPr bwMode="auto">
            <a:xfrm>
              <a:off x="1366567" y="4841252"/>
              <a:ext cx="792956" cy="915194"/>
            </a:xfrm>
            <a:custGeom>
              <a:avLst/>
              <a:gdLst>
                <a:gd name="T0" fmla="*/ 792696 w 21600"/>
                <a:gd name="T1" fmla="*/ 915327 h 21600"/>
                <a:gd name="T2" fmla="*/ 792696 w 21600"/>
                <a:gd name="T3" fmla="*/ 915327 h 21600"/>
                <a:gd name="T4" fmla="*/ 792696 w 21600"/>
                <a:gd name="T5" fmla="*/ 915327 h 21600"/>
                <a:gd name="T6" fmla="*/ 792696 w 21600"/>
                <a:gd name="T7" fmla="*/ 915327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10800" y="0"/>
                  </a:moveTo>
                  <a:lnTo>
                    <a:pt x="21600" y="5400"/>
                  </a:lnTo>
                  <a:lnTo>
                    <a:pt x="21600" y="16200"/>
                  </a:lnTo>
                  <a:lnTo>
                    <a:pt x="10800" y="21600"/>
                  </a:lnTo>
                  <a:lnTo>
                    <a:pt x="0" y="16200"/>
                  </a:lnTo>
                  <a:lnTo>
                    <a:pt x="0" y="5400"/>
                  </a:lnTo>
                  <a:lnTo>
                    <a:pt x="10800" y="0"/>
                  </a:lnTo>
                  <a:close/>
                </a:path>
              </a:pathLst>
            </a:custGeom>
            <a:noFill/>
            <a:ln>
              <a:solidFill>
                <a:schemeClr val="bg1">
                  <a:alpha val="50000"/>
                </a:schemeClr>
              </a:solidFill>
            </a:ln>
            <a:extLst>
              <a:ext uri="{909E8E84-426E-40DD-AFC4-6F175D3DCCD1}">
                <a14:hiddenFill xmlns:a14="http://schemas.microsoft.com/office/drawing/2010/main">
                  <a:solidFill>
                    <a:srgbClr val="FFFFFF"/>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latin typeface="Arial" panose="020B0604020202020204"/>
                <a:ea typeface="微软雅黑" panose="020B0503020204020204" pitchFamily="34" charset="-122"/>
                <a:sym typeface="Helvetica Light" pitchFamily="50" charset="0"/>
              </a:endParaRPr>
            </a:p>
          </p:txBody>
        </p:sp>
        <p:sp>
          <p:nvSpPr>
            <p:cNvPr id="60" name="Shape 1630"/>
            <p:cNvSpPr/>
            <p:nvPr/>
          </p:nvSpPr>
          <p:spPr>
            <a:xfrm>
              <a:off x="1619773" y="5155577"/>
              <a:ext cx="285750" cy="233363"/>
            </a:xfrm>
            <a:custGeom>
              <a:avLst/>
              <a:gdLst/>
              <a:ahLst/>
              <a:cxnLst>
                <a:cxn ang="0">
                  <a:pos x="wd2" y="hd2"/>
                </a:cxn>
                <a:cxn ang="5400000">
                  <a:pos x="wd2" y="hd2"/>
                </a:cxn>
                <a:cxn ang="10800000">
                  <a:pos x="wd2" y="hd2"/>
                </a:cxn>
                <a:cxn ang="16200000">
                  <a:pos x="wd2" y="hd2"/>
                </a:cxn>
              </a:cxnLst>
              <a:rect l="0" t="0" r="r" b="b"/>
              <a:pathLst>
                <a:path w="21600" h="21600" extrusionOk="0">
                  <a:moveTo>
                    <a:pt x="20618" y="14400"/>
                  </a:moveTo>
                  <a:lnTo>
                    <a:pt x="16349" y="14400"/>
                  </a:lnTo>
                  <a:cubicBezTo>
                    <a:pt x="16227" y="14820"/>
                    <a:pt x="16076" y="15221"/>
                    <a:pt x="15897" y="15600"/>
                  </a:cubicBezTo>
                  <a:lnTo>
                    <a:pt x="20618" y="15600"/>
                  </a:lnTo>
                  <a:lnTo>
                    <a:pt x="20618" y="19200"/>
                  </a:lnTo>
                  <a:cubicBezTo>
                    <a:pt x="20618" y="19862"/>
                    <a:pt x="20178" y="20400"/>
                    <a:pt x="19636" y="20400"/>
                  </a:cubicBezTo>
                  <a:lnTo>
                    <a:pt x="1964" y="20400"/>
                  </a:lnTo>
                  <a:cubicBezTo>
                    <a:pt x="1422" y="20400"/>
                    <a:pt x="982" y="19862"/>
                    <a:pt x="982" y="19200"/>
                  </a:cubicBezTo>
                  <a:lnTo>
                    <a:pt x="982" y="15600"/>
                  </a:lnTo>
                  <a:lnTo>
                    <a:pt x="5704" y="15600"/>
                  </a:lnTo>
                  <a:cubicBezTo>
                    <a:pt x="5524" y="15221"/>
                    <a:pt x="5373" y="14820"/>
                    <a:pt x="5251" y="14400"/>
                  </a:cubicBezTo>
                  <a:lnTo>
                    <a:pt x="982" y="14400"/>
                  </a:lnTo>
                  <a:lnTo>
                    <a:pt x="982" y="4800"/>
                  </a:lnTo>
                  <a:cubicBezTo>
                    <a:pt x="982" y="4138"/>
                    <a:pt x="1422" y="3600"/>
                    <a:pt x="1964" y="3600"/>
                  </a:cubicBezTo>
                  <a:lnTo>
                    <a:pt x="3927" y="3600"/>
                  </a:lnTo>
                  <a:cubicBezTo>
                    <a:pt x="5891" y="3600"/>
                    <a:pt x="5891" y="1200"/>
                    <a:pt x="7364" y="1200"/>
                  </a:cubicBezTo>
                  <a:lnTo>
                    <a:pt x="14236" y="1200"/>
                  </a:lnTo>
                  <a:cubicBezTo>
                    <a:pt x="15709" y="1200"/>
                    <a:pt x="15709" y="3600"/>
                    <a:pt x="17673" y="3600"/>
                  </a:cubicBezTo>
                  <a:lnTo>
                    <a:pt x="19636" y="3600"/>
                  </a:lnTo>
                  <a:cubicBezTo>
                    <a:pt x="20178" y="3600"/>
                    <a:pt x="20618" y="4138"/>
                    <a:pt x="20618" y="4800"/>
                  </a:cubicBezTo>
                  <a:cubicBezTo>
                    <a:pt x="20618" y="4800"/>
                    <a:pt x="20618" y="14400"/>
                    <a:pt x="20618" y="14400"/>
                  </a:cubicBezTo>
                  <a:close/>
                  <a:moveTo>
                    <a:pt x="19636" y="2400"/>
                  </a:moveTo>
                  <a:lnTo>
                    <a:pt x="17673" y="2400"/>
                  </a:lnTo>
                  <a:cubicBezTo>
                    <a:pt x="16200" y="2400"/>
                    <a:pt x="16200" y="0"/>
                    <a:pt x="14236" y="0"/>
                  </a:cubicBezTo>
                  <a:lnTo>
                    <a:pt x="7364" y="0"/>
                  </a:lnTo>
                  <a:cubicBezTo>
                    <a:pt x="5400" y="0"/>
                    <a:pt x="5400" y="2400"/>
                    <a:pt x="3927" y="2400"/>
                  </a:cubicBezTo>
                  <a:lnTo>
                    <a:pt x="1964" y="2400"/>
                  </a:lnTo>
                  <a:cubicBezTo>
                    <a:pt x="879" y="2400"/>
                    <a:pt x="0" y="3475"/>
                    <a:pt x="0" y="4800"/>
                  </a:cubicBezTo>
                  <a:lnTo>
                    <a:pt x="0" y="19200"/>
                  </a:lnTo>
                  <a:cubicBezTo>
                    <a:pt x="0" y="20525"/>
                    <a:pt x="879" y="21600"/>
                    <a:pt x="1964" y="21600"/>
                  </a:cubicBezTo>
                  <a:lnTo>
                    <a:pt x="19636" y="21600"/>
                  </a:lnTo>
                  <a:cubicBezTo>
                    <a:pt x="20721" y="21600"/>
                    <a:pt x="21600" y="20525"/>
                    <a:pt x="21600" y="19200"/>
                  </a:cubicBezTo>
                  <a:lnTo>
                    <a:pt x="21600" y="4800"/>
                  </a:lnTo>
                  <a:cubicBezTo>
                    <a:pt x="21600" y="3475"/>
                    <a:pt x="20721" y="2400"/>
                    <a:pt x="19636" y="2400"/>
                  </a:cubicBezTo>
                  <a:moveTo>
                    <a:pt x="18164" y="7200"/>
                  </a:moveTo>
                  <a:cubicBezTo>
                    <a:pt x="17892" y="7200"/>
                    <a:pt x="17673" y="6932"/>
                    <a:pt x="17673" y="6600"/>
                  </a:cubicBezTo>
                  <a:cubicBezTo>
                    <a:pt x="17673" y="6269"/>
                    <a:pt x="17892" y="6000"/>
                    <a:pt x="18164" y="6000"/>
                  </a:cubicBezTo>
                  <a:cubicBezTo>
                    <a:pt x="18435" y="6000"/>
                    <a:pt x="18655" y="6269"/>
                    <a:pt x="18655" y="6600"/>
                  </a:cubicBezTo>
                  <a:cubicBezTo>
                    <a:pt x="18655" y="6932"/>
                    <a:pt x="18435" y="7200"/>
                    <a:pt x="18164" y="7200"/>
                  </a:cubicBezTo>
                  <a:moveTo>
                    <a:pt x="18164" y="4800"/>
                  </a:moveTo>
                  <a:cubicBezTo>
                    <a:pt x="17351" y="4800"/>
                    <a:pt x="16691" y="5607"/>
                    <a:pt x="16691" y="6600"/>
                  </a:cubicBezTo>
                  <a:cubicBezTo>
                    <a:pt x="16691" y="7594"/>
                    <a:pt x="17351" y="8400"/>
                    <a:pt x="18164" y="8400"/>
                  </a:cubicBezTo>
                  <a:cubicBezTo>
                    <a:pt x="18977" y="8400"/>
                    <a:pt x="19636" y="7594"/>
                    <a:pt x="19636" y="6600"/>
                  </a:cubicBezTo>
                  <a:cubicBezTo>
                    <a:pt x="19636" y="5607"/>
                    <a:pt x="18977" y="4800"/>
                    <a:pt x="18164" y="4800"/>
                  </a:cubicBezTo>
                  <a:moveTo>
                    <a:pt x="18164" y="9600"/>
                  </a:moveTo>
                  <a:cubicBezTo>
                    <a:pt x="17892" y="9600"/>
                    <a:pt x="17673" y="9869"/>
                    <a:pt x="17673" y="10200"/>
                  </a:cubicBezTo>
                  <a:cubicBezTo>
                    <a:pt x="17673" y="10532"/>
                    <a:pt x="17892" y="10800"/>
                    <a:pt x="18164" y="10800"/>
                  </a:cubicBezTo>
                  <a:cubicBezTo>
                    <a:pt x="18435" y="10800"/>
                    <a:pt x="18655" y="10532"/>
                    <a:pt x="18655" y="10200"/>
                  </a:cubicBezTo>
                  <a:cubicBezTo>
                    <a:pt x="18655" y="9869"/>
                    <a:pt x="18435" y="9600"/>
                    <a:pt x="18164" y="9600"/>
                  </a:cubicBezTo>
                  <a:moveTo>
                    <a:pt x="10800" y="16800"/>
                  </a:moveTo>
                  <a:cubicBezTo>
                    <a:pt x="8631" y="16800"/>
                    <a:pt x="6873" y="14651"/>
                    <a:pt x="6873" y="12000"/>
                  </a:cubicBezTo>
                  <a:cubicBezTo>
                    <a:pt x="6873" y="9349"/>
                    <a:pt x="8631" y="7200"/>
                    <a:pt x="10800" y="7200"/>
                  </a:cubicBezTo>
                  <a:cubicBezTo>
                    <a:pt x="12969" y="7200"/>
                    <a:pt x="14727" y="9349"/>
                    <a:pt x="14727" y="12000"/>
                  </a:cubicBezTo>
                  <a:cubicBezTo>
                    <a:pt x="14727" y="14651"/>
                    <a:pt x="12969" y="16800"/>
                    <a:pt x="10800" y="16800"/>
                  </a:cubicBezTo>
                  <a:moveTo>
                    <a:pt x="10800" y="6000"/>
                  </a:moveTo>
                  <a:cubicBezTo>
                    <a:pt x="8088" y="6000"/>
                    <a:pt x="5891" y="8687"/>
                    <a:pt x="5891" y="12000"/>
                  </a:cubicBezTo>
                  <a:cubicBezTo>
                    <a:pt x="5891" y="15314"/>
                    <a:pt x="8088" y="18000"/>
                    <a:pt x="10800" y="18000"/>
                  </a:cubicBezTo>
                  <a:cubicBezTo>
                    <a:pt x="13512" y="18000"/>
                    <a:pt x="15709" y="15314"/>
                    <a:pt x="15709" y="12000"/>
                  </a:cubicBezTo>
                  <a:cubicBezTo>
                    <a:pt x="15709" y="8687"/>
                    <a:pt x="13512" y="6000"/>
                    <a:pt x="10800" y="6000"/>
                  </a:cubicBezTo>
                  <a:moveTo>
                    <a:pt x="10800" y="14400"/>
                  </a:moveTo>
                  <a:cubicBezTo>
                    <a:pt x="9716" y="14400"/>
                    <a:pt x="8836" y="13325"/>
                    <a:pt x="8836" y="12000"/>
                  </a:cubicBezTo>
                  <a:cubicBezTo>
                    <a:pt x="8836" y="10675"/>
                    <a:pt x="9716" y="9600"/>
                    <a:pt x="10800" y="9600"/>
                  </a:cubicBezTo>
                  <a:cubicBezTo>
                    <a:pt x="11884" y="9600"/>
                    <a:pt x="12764" y="10675"/>
                    <a:pt x="12764" y="12000"/>
                  </a:cubicBezTo>
                  <a:cubicBezTo>
                    <a:pt x="12764" y="13325"/>
                    <a:pt x="11884" y="14400"/>
                    <a:pt x="10800" y="14400"/>
                  </a:cubicBezTo>
                  <a:moveTo>
                    <a:pt x="10800" y="8400"/>
                  </a:moveTo>
                  <a:cubicBezTo>
                    <a:pt x="9173" y="8400"/>
                    <a:pt x="7855" y="10012"/>
                    <a:pt x="7855" y="12000"/>
                  </a:cubicBezTo>
                  <a:cubicBezTo>
                    <a:pt x="7855" y="13988"/>
                    <a:pt x="9173" y="15600"/>
                    <a:pt x="10800" y="15600"/>
                  </a:cubicBezTo>
                  <a:cubicBezTo>
                    <a:pt x="12426" y="15600"/>
                    <a:pt x="13745" y="13988"/>
                    <a:pt x="13745" y="12000"/>
                  </a:cubicBezTo>
                  <a:cubicBezTo>
                    <a:pt x="13745" y="10012"/>
                    <a:pt x="12426" y="8400"/>
                    <a:pt x="10800" y="8400"/>
                  </a:cubicBezTo>
                  <a:moveTo>
                    <a:pt x="8345" y="3600"/>
                  </a:moveTo>
                  <a:lnTo>
                    <a:pt x="13255" y="3600"/>
                  </a:lnTo>
                  <a:cubicBezTo>
                    <a:pt x="13526" y="3600"/>
                    <a:pt x="13745" y="3332"/>
                    <a:pt x="13745" y="3000"/>
                  </a:cubicBezTo>
                  <a:cubicBezTo>
                    <a:pt x="13745" y="2669"/>
                    <a:pt x="13526" y="2400"/>
                    <a:pt x="13255" y="2400"/>
                  </a:cubicBezTo>
                  <a:lnTo>
                    <a:pt x="8345" y="2400"/>
                  </a:lnTo>
                  <a:cubicBezTo>
                    <a:pt x="8074" y="2400"/>
                    <a:pt x="7855" y="2669"/>
                    <a:pt x="7855" y="3000"/>
                  </a:cubicBezTo>
                  <a:cubicBezTo>
                    <a:pt x="7855" y="3332"/>
                    <a:pt x="8074" y="3600"/>
                    <a:pt x="8345" y="3600"/>
                  </a:cubicBezTo>
                </a:path>
              </a:pathLst>
            </a:custGeom>
            <a:solidFill>
              <a:schemeClr val="bg1"/>
            </a:solidFill>
            <a:ln w="12700">
              <a:miter lim="400000"/>
            </a:ln>
          </p:spPr>
          <p:txBody>
            <a:bodyPr lIns="22860" rIns="22860" anchor="ctr"/>
            <a:lstStyle/>
            <a:p>
              <a:pPr algn="ctr" defTabSz="219710" hangingPunct="0">
                <a:defRPr sz="3000">
                  <a:solidFill>
                    <a:srgbClr val="FFFFFF"/>
                  </a:solidFill>
                  <a:effectLst>
                    <a:outerShdw blurRad="38100" dist="12700" dir="5400000" rotWithShape="0">
                      <a:srgbClr val="000000">
                        <a:alpha val="50000"/>
                      </a:srgbClr>
                    </a:outerShdw>
                  </a:effectLst>
                  <a:latin typeface="Arial" panose="020B0604020202020204"/>
                  <a:ea typeface="Arial" panose="020B0604020202020204"/>
                  <a:cs typeface="Arial" panose="020B0604020202020204"/>
                  <a:sym typeface="Arial" panose="020B0604020202020204"/>
                </a:defRPr>
              </a:pPr>
              <a:endParaRPr sz="1500" kern="0">
                <a:solidFill>
                  <a:srgbClr val="FFFFFF"/>
                </a:solidFill>
                <a:effectLst>
                  <a:outerShdw blurRad="38100" dist="12700" dir="5400000" rotWithShape="0">
                    <a:srgbClr val="000000">
                      <a:alpha val="50000"/>
                    </a:srgbClr>
                  </a:outerShdw>
                </a:effectLst>
                <a:latin typeface="Arial" panose="020B0604020202020204"/>
                <a:ea typeface="Arial" panose="020B0604020202020204"/>
                <a:cs typeface="Arial" panose="020B0604020202020204"/>
                <a:sym typeface="Arial" panose="020B0604020202020204"/>
              </a:endParaRPr>
            </a:p>
          </p:txBody>
        </p:sp>
        <p:sp>
          <p:nvSpPr>
            <p:cNvPr id="62" name="Shape 1628"/>
            <p:cNvSpPr/>
            <p:nvPr/>
          </p:nvSpPr>
          <p:spPr bwMode="auto">
            <a:xfrm>
              <a:off x="4317729" y="4841252"/>
              <a:ext cx="792956" cy="915194"/>
            </a:xfrm>
            <a:custGeom>
              <a:avLst/>
              <a:gdLst>
                <a:gd name="T0" fmla="*/ 792697 w 21600"/>
                <a:gd name="T1" fmla="*/ 915327 h 21600"/>
                <a:gd name="T2" fmla="*/ 792697 w 21600"/>
                <a:gd name="T3" fmla="*/ 915327 h 21600"/>
                <a:gd name="T4" fmla="*/ 792697 w 21600"/>
                <a:gd name="T5" fmla="*/ 915327 h 21600"/>
                <a:gd name="T6" fmla="*/ 792697 w 21600"/>
                <a:gd name="T7" fmla="*/ 915327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10800" y="0"/>
                  </a:moveTo>
                  <a:lnTo>
                    <a:pt x="21600" y="5400"/>
                  </a:lnTo>
                  <a:lnTo>
                    <a:pt x="21600" y="16200"/>
                  </a:lnTo>
                  <a:lnTo>
                    <a:pt x="10800" y="21600"/>
                  </a:lnTo>
                  <a:lnTo>
                    <a:pt x="0" y="16200"/>
                  </a:lnTo>
                  <a:lnTo>
                    <a:pt x="0" y="5400"/>
                  </a:lnTo>
                  <a:lnTo>
                    <a:pt x="10800" y="0"/>
                  </a:lnTo>
                  <a:close/>
                </a:path>
              </a:pathLst>
            </a:custGeom>
            <a:noFill/>
            <a:ln>
              <a:solidFill>
                <a:schemeClr val="bg1">
                  <a:alpha val="50000"/>
                </a:schemeClr>
              </a:solidFill>
            </a:ln>
            <a:extLst>
              <a:ext uri="{909E8E84-426E-40DD-AFC4-6F175D3DCCD1}">
                <a14:hiddenFill xmlns:a14="http://schemas.microsoft.com/office/drawing/2010/main">
                  <a:solidFill>
                    <a:srgbClr val="FFFFFF"/>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latin typeface="Arial" panose="020B0604020202020204"/>
                <a:ea typeface="微软雅黑" panose="020B0503020204020204" pitchFamily="34" charset="-122"/>
                <a:sym typeface="Helvetica Light" pitchFamily="50" charset="0"/>
              </a:endParaRPr>
            </a:p>
          </p:txBody>
        </p:sp>
        <p:sp>
          <p:nvSpPr>
            <p:cNvPr id="63" name="Shape 1631"/>
            <p:cNvSpPr/>
            <p:nvPr/>
          </p:nvSpPr>
          <p:spPr>
            <a:xfrm>
              <a:off x="4570935" y="5142083"/>
              <a:ext cx="286544" cy="260350"/>
            </a:xfrm>
            <a:custGeom>
              <a:avLst/>
              <a:gdLst/>
              <a:ahLst/>
              <a:cxnLst>
                <a:cxn ang="0">
                  <a:pos x="wd2" y="hd2"/>
                </a:cxn>
                <a:cxn ang="5400000">
                  <a:pos x="wd2" y="hd2"/>
                </a:cxn>
                <a:cxn ang="10800000">
                  <a:pos x="wd2" y="hd2"/>
                </a:cxn>
                <a:cxn ang="16200000">
                  <a:pos x="wd2" y="hd2"/>
                </a:cxn>
              </a:cxnLst>
              <a:rect l="0" t="0" r="r" b="b"/>
              <a:pathLst>
                <a:path w="21600" h="21600" extrusionOk="0">
                  <a:moveTo>
                    <a:pt x="20618" y="11880"/>
                  </a:moveTo>
                  <a:cubicBezTo>
                    <a:pt x="20618" y="12476"/>
                    <a:pt x="20178" y="12960"/>
                    <a:pt x="19636" y="12960"/>
                  </a:cubicBezTo>
                  <a:lnTo>
                    <a:pt x="19636" y="8640"/>
                  </a:lnTo>
                  <a:cubicBezTo>
                    <a:pt x="20178" y="8640"/>
                    <a:pt x="20618" y="9124"/>
                    <a:pt x="20618" y="9720"/>
                  </a:cubicBezTo>
                  <a:cubicBezTo>
                    <a:pt x="20618" y="9720"/>
                    <a:pt x="20618" y="11880"/>
                    <a:pt x="20618" y="11880"/>
                  </a:cubicBezTo>
                  <a:close/>
                  <a:moveTo>
                    <a:pt x="18655" y="19980"/>
                  </a:moveTo>
                  <a:cubicBezTo>
                    <a:pt x="18655" y="20279"/>
                    <a:pt x="18434" y="20520"/>
                    <a:pt x="18164" y="20520"/>
                  </a:cubicBezTo>
                  <a:cubicBezTo>
                    <a:pt x="17893" y="20520"/>
                    <a:pt x="17673" y="20279"/>
                    <a:pt x="17673" y="19980"/>
                  </a:cubicBezTo>
                  <a:lnTo>
                    <a:pt x="17673" y="1620"/>
                  </a:lnTo>
                  <a:cubicBezTo>
                    <a:pt x="17673" y="1322"/>
                    <a:pt x="17893" y="1080"/>
                    <a:pt x="18164" y="1080"/>
                  </a:cubicBezTo>
                  <a:cubicBezTo>
                    <a:pt x="18434" y="1080"/>
                    <a:pt x="18655" y="1322"/>
                    <a:pt x="18655" y="1620"/>
                  </a:cubicBezTo>
                  <a:cubicBezTo>
                    <a:pt x="18655" y="1620"/>
                    <a:pt x="18655" y="19980"/>
                    <a:pt x="18655" y="19980"/>
                  </a:cubicBezTo>
                  <a:close/>
                  <a:moveTo>
                    <a:pt x="16691" y="18404"/>
                  </a:moveTo>
                  <a:lnTo>
                    <a:pt x="2944" y="13512"/>
                  </a:lnTo>
                  <a:cubicBezTo>
                    <a:pt x="2944" y="13508"/>
                    <a:pt x="2945" y="13504"/>
                    <a:pt x="2945" y="13500"/>
                  </a:cubicBezTo>
                  <a:lnTo>
                    <a:pt x="2945" y="8100"/>
                  </a:lnTo>
                  <a:cubicBezTo>
                    <a:pt x="2945" y="8096"/>
                    <a:pt x="2944" y="8093"/>
                    <a:pt x="2944" y="8089"/>
                  </a:cubicBezTo>
                  <a:lnTo>
                    <a:pt x="16691" y="3197"/>
                  </a:lnTo>
                  <a:cubicBezTo>
                    <a:pt x="16691" y="3197"/>
                    <a:pt x="16691" y="18404"/>
                    <a:pt x="16691" y="18404"/>
                  </a:cubicBezTo>
                  <a:close/>
                  <a:moveTo>
                    <a:pt x="12480" y="18725"/>
                  </a:moveTo>
                  <a:cubicBezTo>
                    <a:pt x="12316" y="19294"/>
                    <a:pt x="11764" y="19608"/>
                    <a:pt x="11247" y="19428"/>
                  </a:cubicBezTo>
                  <a:lnTo>
                    <a:pt x="6102" y="17625"/>
                  </a:lnTo>
                  <a:cubicBezTo>
                    <a:pt x="5585" y="17444"/>
                    <a:pt x="5299" y="16837"/>
                    <a:pt x="5464" y="16269"/>
                  </a:cubicBezTo>
                  <a:lnTo>
                    <a:pt x="5654" y="15610"/>
                  </a:lnTo>
                  <a:lnTo>
                    <a:pt x="12661" y="18104"/>
                  </a:lnTo>
                  <a:cubicBezTo>
                    <a:pt x="12661" y="18104"/>
                    <a:pt x="12480" y="18725"/>
                    <a:pt x="12480" y="18725"/>
                  </a:cubicBezTo>
                  <a:close/>
                  <a:moveTo>
                    <a:pt x="1964" y="13500"/>
                  </a:moveTo>
                  <a:lnTo>
                    <a:pt x="982" y="13500"/>
                  </a:lnTo>
                  <a:lnTo>
                    <a:pt x="982" y="8100"/>
                  </a:lnTo>
                  <a:lnTo>
                    <a:pt x="1964" y="8100"/>
                  </a:lnTo>
                  <a:cubicBezTo>
                    <a:pt x="1964" y="8100"/>
                    <a:pt x="1964" y="13500"/>
                    <a:pt x="1964" y="13500"/>
                  </a:cubicBezTo>
                  <a:close/>
                  <a:moveTo>
                    <a:pt x="19636" y="7560"/>
                  </a:moveTo>
                  <a:lnTo>
                    <a:pt x="19636" y="1620"/>
                  </a:lnTo>
                  <a:cubicBezTo>
                    <a:pt x="19636" y="725"/>
                    <a:pt x="18977" y="0"/>
                    <a:pt x="18164" y="0"/>
                  </a:cubicBezTo>
                  <a:cubicBezTo>
                    <a:pt x="17350" y="0"/>
                    <a:pt x="16691" y="725"/>
                    <a:pt x="16691" y="1620"/>
                  </a:cubicBezTo>
                  <a:lnTo>
                    <a:pt x="16691" y="2062"/>
                  </a:lnTo>
                  <a:lnTo>
                    <a:pt x="2411" y="7144"/>
                  </a:lnTo>
                  <a:cubicBezTo>
                    <a:pt x="2276" y="7067"/>
                    <a:pt x="2126" y="7020"/>
                    <a:pt x="1964" y="7020"/>
                  </a:cubicBezTo>
                  <a:lnTo>
                    <a:pt x="982" y="7020"/>
                  </a:lnTo>
                  <a:cubicBezTo>
                    <a:pt x="440" y="7020"/>
                    <a:pt x="0" y="7504"/>
                    <a:pt x="0" y="8100"/>
                  </a:cubicBezTo>
                  <a:lnTo>
                    <a:pt x="0" y="13500"/>
                  </a:lnTo>
                  <a:cubicBezTo>
                    <a:pt x="0" y="14097"/>
                    <a:pt x="440" y="14580"/>
                    <a:pt x="982" y="14580"/>
                  </a:cubicBezTo>
                  <a:lnTo>
                    <a:pt x="1964" y="14580"/>
                  </a:lnTo>
                  <a:cubicBezTo>
                    <a:pt x="2126" y="14580"/>
                    <a:pt x="2276" y="14533"/>
                    <a:pt x="2411" y="14457"/>
                  </a:cubicBezTo>
                  <a:lnTo>
                    <a:pt x="4720" y="15278"/>
                  </a:lnTo>
                  <a:lnTo>
                    <a:pt x="4529" y="15941"/>
                  </a:lnTo>
                  <a:cubicBezTo>
                    <a:pt x="4199" y="17078"/>
                    <a:pt x="4770" y="18292"/>
                    <a:pt x="5803" y="18654"/>
                  </a:cubicBezTo>
                  <a:lnTo>
                    <a:pt x="10949" y="20456"/>
                  </a:lnTo>
                  <a:cubicBezTo>
                    <a:pt x="11983" y="20819"/>
                    <a:pt x="13087" y="20190"/>
                    <a:pt x="13416" y="19053"/>
                  </a:cubicBezTo>
                  <a:lnTo>
                    <a:pt x="13595" y="18437"/>
                  </a:lnTo>
                  <a:lnTo>
                    <a:pt x="16691" y="19538"/>
                  </a:lnTo>
                  <a:lnTo>
                    <a:pt x="16691" y="19980"/>
                  </a:lnTo>
                  <a:cubicBezTo>
                    <a:pt x="16691" y="20875"/>
                    <a:pt x="17350" y="21600"/>
                    <a:pt x="18164" y="21600"/>
                  </a:cubicBezTo>
                  <a:cubicBezTo>
                    <a:pt x="18977" y="21600"/>
                    <a:pt x="19636" y="20875"/>
                    <a:pt x="19636" y="19980"/>
                  </a:cubicBezTo>
                  <a:lnTo>
                    <a:pt x="19636" y="14040"/>
                  </a:lnTo>
                  <a:cubicBezTo>
                    <a:pt x="20721" y="14040"/>
                    <a:pt x="21600" y="13073"/>
                    <a:pt x="21600" y="11880"/>
                  </a:cubicBezTo>
                  <a:lnTo>
                    <a:pt x="21600" y="9720"/>
                  </a:lnTo>
                  <a:cubicBezTo>
                    <a:pt x="21600" y="8527"/>
                    <a:pt x="20721" y="7560"/>
                    <a:pt x="19636" y="7560"/>
                  </a:cubicBezTo>
                </a:path>
              </a:pathLst>
            </a:custGeom>
            <a:solidFill>
              <a:schemeClr val="bg1"/>
            </a:solidFill>
            <a:ln w="12700">
              <a:miter lim="400000"/>
            </a:ln>
          </p:spPr>
          <p:txBody>
            <a:bodyPr lIns="22860" rIns="22860" anchor="ctr"/>
            <a:lstStyle/>
            <a:p>
              <a:pPr algn="ctr" defTabSz="219710" hangingPunct="0">
                <a:defRPr sz="3000">
                  <a:solidFill>
                    <a:srgbClr val="FFFFFF"/>
                  </a:solidFill>
                  <a:effectLst>
                    <a:outerShdw blurRad="38100" dist="12700" dir="5400000" rotWithShape="0">
                      <a:srgbClr val="000000">
                        <a:alpha val="50000"/>
                      </a:srgbClr>
                    </a:outerShdw>
                  </a:effectLst>
                  <a:latin typeface="Arial" panose="020B0604020202020204"/>
                  <a:ea typeface="Arial" panose="020B0604020202020204"/>
                  <a:cs typeface="Arial" panose="020B0604020202020204"/>
                  <a:sym typeface="Arial" panose="020B0604020202020204"/>
                </a:defRPr>
              </a:pPr>
              <a:endParaRPr sz="1500" kern="0">
                <a:solidFill>
                  <a:srgbClr val="FFFFFF"/>
                </a:solidFill>
                <a:effectLst>
                  <a:outerShdw blurRad="38100" dist="12700" dir="5400000" rotWithShape="0">
                    <a:srgbClr val="000000">
                      <a:alpha val="50000"/>
                    </a:srgbClr>
                  </a:outerShdw>
                </a:effectLst>
                <a:latin typeface="Arial" panose="020B0604020202020204"/>
                <a:ea typeface="Arial" panose="020B0604020202020204"/>
                <a:cs typeface="Arial" panose="020B0604020202020204"/>
                <a:sym typeface="Arial" panose="020B0604020202020204"/>
              </a:endParaRPr>
            </a:p>
          </p:txBody>
        </p:sp>
        <p:sp>
          <p:nvSpPr>
            <p:cNvPr id="65" name="Shape 1627"/>
            <p:cNvSpPr/>
            <p:nvPr/>
          </p:nvSpPr>
          <p:spPr bwMode="auto">
            <a:xfrm>
              <a:off x="2842148" y="4841252"/>
              <a:ext cx="792957" cy="915194"/>
            </a:xfrm>
            <a:custGeom>
              <a:avLst/>
              <a:gdLst>
                <a:gd name="T0" fmla="*/ 792696 w 21600"/>
                <a:gd name="T1" fmla="*/ 915327 h 21600"/>
                <a:gd name="T2" fmla="*/ 792696 w 21600"/>
                <a:gd name="T3" fmla="*/ 915327 h 21600"/>
                <a:gd name="T4" fmla="*/ 792696 w 21600"/>
                <a:gd name="T5" fmla="*/ 915327 h 21600"/>
                <a:gd name="T6" fmla="*/ 792696 w 21600"/>
                <a:gd name="T7" fmla="*/ 915327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10800" y="0"/>
                  </a:moveTo>
                  <a:lnTo>
                    <a:pt x="21600" y="5400"/>
                  </a:lnTo>
                  <a:lnTo>
                    <a:pt x="21600" y="16200"/>
                  </a:lnTo>
                  <a:lnTo>
                    <a:pt x="10800" y="21600"/>
                  </a:lnTo>
                  <a:lnTo>
                    <a:pt x="0" y="16200"/>
                  </a:lnTo>
                  <a:lnTo>
                    <a:pt x="0" y="5400"/>
                  </a:lnTo>
                  <a:lnTo>
                    <a:pt x="10800" y="0"/>
                  </a:lnTo>
                  <a:close/>
                </a:path>
              </a:pathLst>
            </a:cu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rgbClr val="FFFFFF"/>
                </a:solidFill>
                <a:latin typeface="Arial" panose="020B0604020202020204"/>
                <a:ea typeface="微软雅黑" panose="020B0503020204020204" pitchFamily="34" charset="-122"/>
                <a:sym typeface="Helvetica Light" pitchFamily="50" charset="0"/>
              </a:endParaRPr>
            </a:p>
          </p:txBody>
        </p:sp>
        <p:sp>
          <p:nvSpPr>
            <p:cNvPr id="66" name="Shape 1632"/>
            <p:cNvSpPr/>
            <p:nvPr/>
          </p:nvSpPr>
          <p:spPr>
            <a:xfrm>
              <a:off x="3095354" y="5155577"/>
              <a:ext cx="286544" cy="286544"/>
            </a:xfrm>
            <a:custGeom>
              <a:avLst/>
              <a:gdLst/>
              <a:ahLst/>
              <a:cxnLst>
                <a:cxn ang="0">
                  <a:pos x="wd2" y="hd2"/>
                </a:cxn>
                <a:cxn ang="5400000">
                  <a:pos x="wd2" y="hd2"/>
                </a:cxn>
                <a:cxn ang="10800000">
                  <a:pos x="wd2" y="hd2"/>
                </a:cxn>
                <a:cxn ang="16200000">
                  <a:pos x="wd2" y="hd2"/>
                </a:cxn>
              </a:cxnLst>
              <a:rect l="0" t="0" r="r" b="b"/>
              <a:pathLst>
                <a:path w="21600" h="21600" extrusionOk="0">
                  <a:moveTo>
                    <a:pt x="20353" y="11229"/>
                  </a:moveTo>
                  <a:lnTo>
                    <a:pt x="20356" y="11234"/>
                  </a:lnTo>
                  <a:lnTo>
                    <a:pt x="11029" y="16143"/>
                  </a:lnTo>
                  <a:lnTo>
                    <a:pt x="11026" y="16138"/>
                  </a:lnTo>
                  <a:cubicBezTo>
                    <a:pt x="10957" y="16174"/>
                    <a:pt x="10883" y="16200"/>
                    <a:pt x="10800" y="16200"/>
                  </a:cubicBezTo>
                  <a:cubicBezTo>
                    <a:pt x="10717" y="16200"/>
                    <a:pt x="10643" y="16174"/>
                    <a:pt x="10574" y="16138"/>
                  </a:cubicBezTo>
                  <a:lnTo>
                    <a:pt x="10571" y="16143"/>
                  </a:lnTo>
                  <a:lnTo>
                    <a:pt x="1244" y="11234"/>
                  </a:lnTo>
                  <a:lnTo>
                    <a:pt x="1247" y="11229"/>
                  </a:lnTo>
                  <a:cubicBezTo>
                    <a:pt x="1091" y="11147"/>
                    <a:pt x="982" y="10988"/>
                    <a:pt x="982" y="10800"/>
                  </a:cubicBezTo>
                  <a:cubicBezTo>
                    <a:pt x="982" y="10612"/>
                    <a:pt x="1091" y="10453"/>
                    <a:pt x="1247" y="10371"/>
                  </a:cubicBezTo>
                  <a:lnTo>
                    <a:pt x="1244" y="10366"/>
                  </a:lnTo>
                  <a:lnTo>
                    <a:pt x="3562" y="9146"/>
                  </a:lnTo>
                  <a:lnTo>
                    <a:pt x="10113" y="12594"/>
                  </a:lnTo>
                  <a:lnTo>
                    <a:pt x="10117" y="12588"/>
                  </a:lnTo>
                  <a:cubicBezTo>
                    <a:pt x="10322" y="12697"/>
                    <a:pt x="10552" y="12764"/>
                    <a:pt x="10800" y="12764"/>
                  </a:cubicBezTo>
                  <a:cubicBezTo>
                    <a:pt x="11048" y="12764"/>
                    <a:pt x="11278" y="12697"/>
                    <a:pt x="11483" y="12588"/>
                  </a:cubicBezTo>
                  <a:lnTo>
                    <a:pt x="11486" y="12594"/>
                  </a:lnTo>
                  <a:lnTo>
                    <a:pt x="18038" y="9146"/>
                  </a:lnTo>
                  <a:lnTo>
                    <a:pt x="20356" y="10366"/>
                  </a:lnTo>
                  <a:lnTo>
                    <a:pt x="20353" y="10371"/>
                  </a:lnTo>
                  <a:cubicBezTo>
                    <a:pt x="20509" y="10453"/>
                    <a:pt x="20618" y="10612"/>
                    <a:pt x="20618" y="10800"/>
                  </a:cubicBezTo>
                  <a:cubicBezTo>
                    <a:pt x="20618" y="10988"/>
                    <a:pt x="20509" y="11147"/>
                    <a:pt x="20353" y="11229"/>
                  </a:cubicBezTo>
                  <a:moveTo>
                    <a:pt x="20356" y="14784"/>
                  </a:moveTo>
                  <a:lnTo>
                    <a:pt x="20353" y="14790"/>
                  </a:lnTo>
                  <a:cubicBezTo>
                    <a:pt x="20509" y="14872"/>
                    <a:pt x="20618" y="15030"/>
                    <a:pt x="20618" y="15218"/>
                  </a:cubicBezTo>
                  <a:cubicBezTo>
                    <a:pt x="20618" y="15407"/>
                    <a:pt x="20509" y="15565"/>
                    <a:pt x="20353" y="15647"/>
                  </a:cubicBezTo>
                  <a:lnTo>
                    <a:pt x="20356" y="15653"/>
                  </a:lnTo>
                  <a:lnTo>
                    <a:pt x="11029" y="20562"/>
                  </a:lnTo>
                  <a:lnTo>
                    <a:pt x="11026" y="20556"/>
                  </a:lnTo>
                  <a:cubicBezTo>
                    <a:pt x="10957" y="20592"/>
                    <a:pt x="10883" y="20618"/>
                    <a:pt x="10800" y="20618"/>
                  </a:cubicBezTo>
                  <a:cubicBezTo>
                    <a:pt x="10717" y="20618"/>
                    <a:pt x="10643" y="20592"/>
                    <a:pt x="10574" y="20556"/>
                  </a:cubicBezTo>
                  <a:lnTo>
                    <a:pt x="10571" y="20562"/>
                  </a:lnTo>
                  <a:lnTo>
                    <a:pt x="1244" y="15653"/>
                  </a:lnTo>
                  <a:lnTo>
                    <a:pt x="1247" y="15647"/>
                  </a:lnTo>
                  <a:cubicBezTo>
                    <a:pt x="1091" y="15565"/>
                    <a:pt x="982" y="15407"/>
                    <a:pt x="982" y="15218"/>
                  </a:cubicBezTo>
                  <a:cubicBezTo>
                    <a:pt x="982" y="15030"/>
                    <a:pt x="1091" y="14872"/>
                    <a:pt x="1247" y="14790"/>
                  </a:cubicBezTo>
                  <a:lnTo>
                    <a:pt x="1244" y="14784"/>
                  </a:lnTo>
                  <a:lnTo>
                    <a:pt x="3562" y="13564"/>
                  </a:lnTo>
                  <a:lnTo>
                    <a:pt x="10113" y="17012"/>
                  </a:lnTo>
                  <a:lnTo>
                    <a:pt x="10117" y="17006"/>
                  </a:lnTo>
                  <a:cubicBezTo>
                    <a:pt x="10322" y="17115"/>
                    <a:pt x="10552" y="17182"/>
                    <a:pt x="10800" y="17182"/>
                  </a:cubicBezTo>
                  <a:cubicBezTo>
                    <a:pt x="11048" y="17182"/>
                    <a:pt x="11278" y="17115"/>
                    <a:pt x="11483" y="17006"/>
                  </a:cubicBezTo>
                  <a:lnTo>
                    <a:pt x="11486" y="17012"/>
                  </a:lnTo>
                  <a:lnTo>
                    <a:pt x="18038" y="13564"/>
                  </a:lnTo>
                  <a:cubicBezTo>
                    <a:pt x="18038" y="13564"/>
                    <a:pt x="20356" y="14784"/>
                    <a:pt x="20356" y="14784"/>
                  </a:cubicBezTo>
                  <a:close/>
                  <a:moveTo>
                    <a:pt x="1244" y="6816"/>
                  </a:moveTo>
                  <a:lnTo>
                    <a:pt x="1247" y="6811"/>
                  </a:lnTo>
                  <a:cubicBezTo>
                    <a:pt x="1091" y="6728"/>
                    <a:pt x="982" y="6570"/>
                    <a:pt x="982" y="6382"/>
                  </a:cubicBezTo>
                  <a:cubicBezTo>
                    <a:pt x="982" y="6194"/>
                    <a:pt x="1091" y="6035"/>
                    <a:pt x="1247" y="5953"/>
                  </a:cubicBezTo>
                  <a:lnTo>
                    <a:pt x="1244" y="5947"/>
                  </a:lnTo>
                  <a:lnTo>
                    <a:pt x="10571" y="1038"/>
                  </a:lnTo>
                  <a:lnTo>
                    <a:pt x="10574" y="1044"/>
                  </a:lnTo>
                  <a:cubicBezTo>
                    <a:pt x="10643" y="1008"/>
                    <a:pt x="10717" y="982"/>
                    <a:pt x="10800" y="982"/>
                  </a:cubicBezTo>
                  <a:cubicBezTo>
                    <a:pt x="10883" y="982"/>
                    <a:pt x="10957" y="1008"/>
                    <a:pt x="11026" y="1044"/>
                  </a:cubicBezTo>
                  <a:lnTo>
                    <a:pt x="11029" y="1038"/>
                  </a:lnTo>
                  <a:lnTo>
                    <a:pt x="20356" y="5947"/>
                  </a:lnTo>
                  <a:lnTo>
                    <a:pt x="20353" y="5953"/>
                  </a:lnTo>
                  <a:cubicBezTo>
                    <a:pt x="20509" y="6035"/>
                    <a:pt x="20618" y="6194"/>
                    <a:pt x="20618" y="6382"/>
                  </a:cubicBezTo>
                  <a:cubicBezTo>
                    <a:pt x="20618" y="6570"/>
                    <a:pt x="20509" y="6728"/>
                    <a:pt x="20353" y="6811"/>
                  </a:cubicBezTo>
                  <a:lnTo>
                    <a:pt x="20356" y="6816"/>
                  </a:lnTo>
                  <a:lnTo>
                    <a:pt x="11029" y="11725"/>
                  </a:lnTo>
                  <a:lnTo>
                    <a:pt x="11026" y="11720"/>
                  </a:lnTo>
                  <a:cubicBezTo>
                    <a:pt x="10957" y="11756"/>
                    <a:pt x="10883" y="11782"/>
                    <a:pt x="10800" y="11782"/>
                  </a:cubicBezTo>
                  <a:cubicBezTo>
                    <a:pt x="10717" y="11782"/>
                    <a:pt x="10643" y="11756"/>
                    <a:pt x="10574" y="11720"/>
                  </a:cubicBezTo>
                  <a:lnTo>
                    <a:pt x="10571" y="11725"/>
                  </a:lnTo>
                  <a:cubicBezTo>
                    <a:pt x="10571" y="11725"/>
                    <a:pt x="1244" y="6816"/>
                    <a:pt x="1244" y="6816"/>
                  </a:cubicBezTo>
                  <a:close/>
                  <a:moveTo>
                    <a:pt x="21600" y="10800"/>
                  </a:moveTo>
                  <a:cubicBezTo>
                    <a:pt x="21600" y="10234"/>
                    <a:pt x="21278" y="9749"/>
                    <a:pt x="20810" y="9503"/>
                  </a:cubicBezTo>
                  <a:lnTo>
                    <a:pt x="20813" y="9497"/>
                  </a:lnTo>
                  <a:lnTo>
                    <a:pt x="19092" y="8591"/>
                  </a:lnTo>
                  <a:lnTo>
                    <a:pt x="20813" y="7685"/>
                  </a:lnTo>
                  <a:lnTo>
                    <a:pt x="20810" y="7679"/>
                  </a:lnTo>
                  <a:cubicBezTo>
                    <a:pt x="21278" y="7433"/>
                    <a:pt x="21600" y="6948"/>
                    <a:pt x="21600" y="6382"/>
                  </a:cubicBezTo>
                  <a:cubicBezTo>
                    <a:pt x="21600" y="5816"/>
                    <a:pt x="21278" y="5331"/>
                    <a:pt x="20810" y="5085"/>
                  </a:cubicBezTo>
                  <a:lnTo>
                    <a:pt x="20813" y="5079"/>
                  </a:lnTo>
                  <a:lnTo>
                    <a:pt x="11486" y="170"/>
                  </a:lnTo>
                  <a:lnTo>
                    <a:pt x="11483" y="175"/>
                  </a:lnTo>
                  <a:cubicBezTo>
                    <a:pt x="11278" y="67"/>
                    <a:pt x="11048" y="0"/>
                    <a:pt x="10800" y="0"/>
                  </a:cubicBezTo>
                  <a:cubicBezTo>
                    <a:pt x="10552" y="0"/>
                    <a:pt x="10322" y="67"/>
                    <a:pt x="10117" y="175"/>
                  </a:cubicBezTo>
                  <a:lnTo>
                    <a:pt x="10113" y="170"/>
                  </a:lnTo>
                  <a:lnTo>
                    <a:pt x="786" y="5079"/>
                  </a:lnTo>
                  <a:lnTo>
                    <a:pt x="790" y="5085"/>
                  </a:lnTo>
                  <a:cubicBezTo>
                    <a:pt x="322" y="5331"/>
                    <a:pt x="0" y="5816"/>
                    <a:pt x="0" y="6382"/>
                  </a:cubicBezTo>
                  <a:cubicBezTo>
                    <a:pt x="0" y="6948"/>
                    <a:pt x="322" y="7433"/>
                    <a:pt x="790" y="7679"/>
                  </a:cubicBezTo>
                  <a:lnTo>
                    <a:pt x="786" y="7685"/>
                  </a:lnTo>
                  <a:lnTo>
                    <a:pt x="2508" y="8591"/>
                  </a:lnTo>
                  <a:lnTo>
                    <a:pt x="786" y="9497"/>
                  </a:lnTo>
                  <a:lnTo>
                    <a:pt x="790" y="9503"/>
                  </a:lnTo>
                  <a:cubicBezTo>
                    <a:pt x="322" y="9749"/>
                    <a:pt x="0" y="10234"/>
                    <a:pt x="0" y="10800"/>
                  </a:cubicBezTo>
                  <a:cubicBezTo>
                    <a:pt x="0" y="11366"/>
                    <a:pt x="322" y="11851"/>
                    <a:pt x="790" y="12097"/>
                  </a:cubicBezTo>
                  <a:lnTo>
                    <a:pt x="786" y="12103"/>
                  </a:lnTo>
                  <a:lnTo>
                    <a:pt x="2508" y="13009"/>
                  </a:lnTo>
                  <a:lnTo>
                    <a:pt x="786" y="13915"/>
                  </a:lnTo>
                  <a:lnTo>
                    <a:pt x="790" y="13921"/>
                  </a:lnTo>
                  <a:cubicBezTo>
                    <a:pt x="322" y="14167"/>
                    <a:pt x="0" y="14652"/>
                    <a:pt x="0" y="15218"/>
                  </a:cubicBezTo>
                  <a:cubicBezTo>
                    <a:pt x="0" y="15784"/>
                    <a:pt x="322" y="16269"/>
                    <a:pt x="790" y="16515"/>
                  </a:cubicBezTo>
                  <a:lnTo>
                    <a:pt x="786" y="16521"/>
                  </a:lnTo>
                  <a:lnTo>
                    <a:pt x="10113" y="21430"/>
                  </a:lnTo>
                  <a:lnTo>
                    <a:pt x="10117" y="21425"/>
                  </a:lnTo>
                  <a:cubicBezTo>
                    <a:pt x="10322" y="21533"/>
                    <a:pt x="10552" y="21600"/>
                    <a:pt x="10800" y="21600"/>
                  </a:cubicBezTo>
                  <a:cubicBezTo>
                    <a:pt x="11048" y="21600"/>
                    <a:pt x="11278" y="21533"/>
                    <a:pt x="11483" y="21425"/>
                  </a:cubicBezTo>
                  <a:lnTo>
                    <a:pt x="11486" y="21430"/>
                  </a:lnTo>
                  <a:lnTo>
                    <a:pt x="20813" y="16521"/>
                  </a:lnTo>
                  <a:lnTo>
                    <a:pt x="20810" y="16515"/>
                  </a:lnTo>
                  <a:cubicBezTo>
                    <a:pt x="21278" y="16269"/>
                    <a:pt x="21600" y="15784"/>
                    <a:pt x="21600" y="15218"/>
                  </a:cubicBezTo>
                  <a:cubicBezTo>
                    <a:pt x="21600" y="14652"/>
                    <a:pt x="21278" y="14167"/>
                    <a:pt x="20810" y="13921"/>
                  </a:cubicBezTo>
                  <a:lnTo>
                    <a:pt x="20813" y="13915"/>
                  </a:lnTo>
                  <a:lnTo>
                    <a:pt x="19092" y="13009"/>
                  </a:lnTo>
                  <a:lnTo>
                    <a:pt x="20813" y="12103"/>
                  </a:lnTo>
                  <a:lnTo>
                    <a:pt x="20810" y="12097"/>
                  </a:lnTo>
                  <a:cubicBezTo>
                    <a:pt x="21278" y="11851"/>
                    <a:pt x="21600" y="11366"/>
                    <a:pt x="21600" y="10800"/>
                  </a:cubicBezTo>
                </a:path>
              </a:pathLst>
            </a:custGeom>
            <a:solidFill>
              <a:srgbClr val="FFFFFF"/>
            </a:solidFill>
            <a:ln w="12700">
              <a:miter lim="400000"/>
            </a:ln>
          </p:spPr>
          <p:txBody>
            <a:bodyPr lIns="22860" rIns="22860" anchor="ctr"/>
            <a:lstStyle/>
            <a:p>
              <a:pPr algn="ctr" defTabSz="219710" hangingPunct="0">
                <a:defRPr sz="3000">
                  <a:solidFill>
                    <a:srgbClr val="FFFFFF"/>
                  </a:solidFill>
                  <a:effectLst>
                    <a:outerShdw blurRad="38100" dist="12700" dir="5400000" rotWithShape="0">
                      <a:srgbClr val="000000">
                        <a:alpha val="50000"/>
                      </a:srgbClr>
                    </a:outerShdw>
                  </a:effectLst>
                  <a:latin typeface="Arial" panose="020B0604020202020204"/>
                  <a:ea typeface="Arial" panose="020B0604020202020204"/>
                  <a:cs typeface="Arial" panose="020B0604020202020204"/>
                  <a:sym typeface="Arial" panose="020B0604020202020204"/>
                </a:defRPr>
              </a:pPr>
              <a:endParaRPr sz="1500" kern="0">
                <a:solidFill>
                  <a:srgbClr val="FFFFFF"/>
                </a:solidFill>
                <a:effectLst>
                  <a:outerShdw blurRad="38100" dist="12700" dir="5400000" rotWithShape="0">
                    <a:srgbClr val="000000">
                      <a:alpha val="50000"/>
                    </a:srgbClr>
                  </a:outerShdw>
                </a:effectLst>
                <a:latin typeface="Arial" panose="020B0604020202020204"/>
                <a:ea typeface="Arial" panose="020B0604020202020204"/>
                <a:cs typeface="Arial" panose="020B0604020202020204"/>
                <a:sym typeface="Arial" panose="020B0604020202020204"/>
              </a:endParaRPr>
            </a:p>
          </p:txBody>
        </p:sp>
        <p:sp>
          <p:nvSpPr>
            <p:cNvPr id="67" name="Shape 1634"/>
            <p:cNvSpPr>
              <a:spLocks noChangeShapeType="1"/>
            </p:cNvSpPr>
            <p:nvPr/>
          </p:nvSpPr>
          <p:spPr bwMode="auto">
            <a:xfrm>
              <a:off x="3769248" y="5297658"/>
              <a:ext cx="407988" cy="0"/>
            </a:xfrm>
            <a:prstGeom prst="line">
              <a:avLst/>
            </a:prstGeom>
            <a:noFill/>
            <a:ln w="6350">
              <a:gradFill flip="none" rotWithShape="1">
                <a:gsLst>
                  <a:gs pos="0">
                    <a:srgbClr val="0361D3">
                      <a:alpha val="72000"/>
                    </a:srgbClr>
                  </a:gs>
                  <a:gs pos="100000">
                    <a:srgbClr val="5AD9FC">
                      <a:alpha val="75000"/>
                    </a:srgbClr>
                  </a:gs>
                </a:gsLst>
                <a:lin ang="0" scaled="1"/>
                <a:tileRect/>
              </a:gradFill>
              <a:headEnd type="oval" w="sm" len="sm"/>
              <a:tailEnd type="oval" w="sm" len="sm"/>
            </a:ln>
            <a:extLst>
              <a:ext uri="{909E8E84-426E-40DD-AFC4-6F175D3DCCD1}">
                <a14:hiddenFill xmlns:a14="http://schemas.microsoft.com/office/drawing/2010/main">
                  <a:noFill/>
                </a14:hiddenFill>
              </a:ext>
            </a:extLst>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anchor="ctr"/>
            <a:lstStyle/>
            <a:p>
              <a:pPr defTabSz="412750" eaLnBrk="0" fontAlgn="base" hangingPunct="0">
                <a:spcBef>
                  <a:spcPct val="0"/>
                </a:spcBef>
                <a:spcAft>
                  <a:spcPct val="0"/>
                </a:spcAft>
              </a:pPr>
              <a:endParaRPr lang="zh-CN" altLang="en-US" sz="2500">
                <a:solidFill>
                  <a:srgbClr val="000000"/>
                </a:solidFill>
                <a:sym typeface="Helvetica Light" pitchFamily="50" charset="0"/>
              </a:endParaRPr>
            </a:p>
          </p:txBody>
        </p:sp>
        <p:sp>
          <p:nvSpPr>
            <p:cNvPr id="68" name="Shape 1636"/>
            <p:cNvSpPr>
              <a:spLocks noChangeShapeType="1"/>
            </p:cNvSpPr>
            <p:nvPr/>
          </p:nvSpPr>
          <p:spPr bwMode="auto">
            <a:xfrm>
              <a:off x="2290492" y="5298452"/>
              <a:ext cx="407988" cy="0"/>
            </a:xfrm>
            <a:prstGeom prst="line">
              <a:avLst/>
            </a:prstGeom>
            <a:noFill/>
            <a:ln w="6350">
              <a:gradFill flip="none" rotWithShape="1">
                <a:gsLst>
                  <a:gs pos="0">
                    <a:srgbClr val="0361D3">
                      <a:alpha val="72000"/>
                    </a:srgbClr>
                  </a:gs>
                  <a:gs pos="100000">
                    <a:srgbClr val="5AD9FC">
                      <a:alpha val="75000"/>
                    </a:srgbClr>
                  </a:gs>
                </a:gsLst>
                <a:lin ang="0" scaled="1"/>
                <a:tileRect/>
              </a:gradFill>
              <a:headEnd type="oval" w="sm" len="sm"/>
              <a:tailEnd type="oval" w="sm" len="sm"/>
            </a:ln>
            <a:extLst>
              <a:ext uri="{909E8E84-426E-40DD-AFC4-6F175D3DCCD1}">
                <a14:hiddenFill xmlns:a14="http://schemas.microsoft.com/office/drawing/2010/main">
                  <a:noFill/>
                </a14:hiddenFill>
              </a:ext>
            </a:extLst>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anchor="ctr"/>
            <a:lstStyle/>
            <a:p>
              <a:pPr defTabSz="412750" eaLnBrk="0" fontAlgn="base" hangingPunct="0">
                <a:spcBef>
                  <a:spcPct val="0"/>
                </a:spcBef>
                <a:spcAft>
                  <a:spcPct val="0"/>
                </a:spcAft>
              </a:pPr>
              <a:endParaRPr lang="zh-CN" altLang="en-US" sz="2500">
                <a:solidFill>
                  <a:srgbClr val="000000"/>
                </a:solidFill>
                <a:sym typeface="Helvetica Light" pitchFamily="50" charset="0"/>
              </a:endParaRPr>
            </a:p>
          </p:txBody>
        </p:sp>
      </p:grpSp>
      <p:sp>
        <p:nvSpPr>
          <p:cNvPr id="84" name="文本框 83"/>
          <p:cNvSpPr txBox="1"/>
          <p:nvPr/>
        </p:nvSpPr>
        <p:spPr>
          <a:xfrm>
            <a:off x="685959" y="1807287"/>
            <a:ext cx="7845112" cy="3970318"/>
          </a:xfrm>
          <a:prstGeom prst="rect">
            <a:avLst/>
          </a:prstGeom>
          <a:noFill/>
        </p:spPr>
        <p:txBody>
          <a:bodyPr wrap="square">
            <a:spAutoFit/>
            <a:scene3d>
              <a:camera prst="orthographicFront"/>
              <a:lightRig rig="threePt" dir="t"/>
            </a:scene3d>
            <a:sp3d contourW="12700"/>
          </a:bodyPr>
          <a:lstStyle/>
          <a:p>
            <a:pPr algn="just"/>
            <a:r>
              <a:rPr lang="en-US" altLang="zh-CN" sz="28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When do you need to write letters of invitations?</a:t>
            </a:r>
            <a:endParaRPr lang="zh-CN" altLang="zh-CN" sz="28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en-US" altLang="zh-CN" sz="28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Invite to attend school events</a:t>
            </a:r>
            <a:endParaRPr lang="zh-CN" altLang="zh-CN" sz="28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en-US" altLang="zh-CN" sz="28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Invite to attend outdoor activities</a:t>
            </a:r>
            <a:endParaRPr lang="zh-CN" altLang="zh-CN" sz="28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en-US" altLang="zh-CN" sz="28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Invite to join in the parties</a:t>
            </a:r>
            <a:endParaRPr lang="zh-CN" altLang="zh-CN" sz="28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en-US" altLang="zh-CN" sz="28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Invite to join in the ceremonies</a:t>
            </a:r>
            <a:endParaRPr lang="zh-CN" altLang="zh-CN" sz="28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en-US" altLang="zh-CN" sz="28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Invite to take part in the recreations</a:t>
            </a:r>
            <a:endParaRPr lang="zh-CN" altLang="zh-CN" sz="28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en-US" altLang="zh-CN" sz="28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Invite to take part in the festival activities </a:t>
            </a:r>
            <a:endParaRPr lang="zh-CN" altLang="zh-CN" sz="28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en-US" altLang="zh-CN" sz="28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Invite to take part in the sports activities</a:t>
            </a:r>
            <a:endParaRPr lang="zh-CN" altLang="zh-CN" sz="28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en-US" altLang="zh-CN" sz="28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Invite to take part in charity activities</a:t>
            </a:r>
            <a:endParaRPr lang="zh-CN" altLang="zh-CN" sz="28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p:txBody>
      </p:sp>
      <p:grpSp>
        <p:nvGrpSpPr>
          <p:cNvPr id="14" name="组合 13"/>
          <p:cNvGrpSpPr/>
          <p:nvPr/>
        </p:nvGrpSpPr>
        <p:grpSpPr>
          <a:xfrm>
            <a:off x="8429035" y="2556851"/>
            <a:ext cx="3006342" cy="2733311"/>
            <a:chOff x="7364616" y="2606857"/>
            <a:chExt cx="3006342" cy="2733311"/>
          </a:xfrm>
        </p:grpSpPr>
        <p:grpSp>
          <p:nvGrpSpPr>
            <p:cNvPr id="11" name="组合 10"/>
            <p:cNvGrpSpPr/>
            <p:nvPr/>
          </p:nvGrpSpPr>
          <p:grpSpPr>
            <a:xfrm>
              <a:off x="7364616" y="2606857"/>
              <a:ext cx="3006342" cy="2733311"/>
              <a:chOff x="6904415" y="2097058"/>
              <a:chExt cx="3946429" cy="3588023"/>
            </a:xfrm>
          </p:grpSpPr>
          <p:sp>
            <p:nvSpPr>
              <p:cNvPr id="7" name="流程图: 手动操作 6"/>
              <p:cNvSpPr/>
              <p:nvPr/>
            </p:nvSpPr>
            <p:spPr>
              <a:xfrm rot="19739282">
                <a:off x="7136395" y="2097059"/>
                <a:ext cx="1972924" cy="927931"/>
              </a:xfrm>
              <a:prstGeom prst="flowChartManualOperation">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contourW="12700"/>
              </a:bodyPr>
              <a:lstStyle/>
              <a:p>
                <a:pPr algn="ctr"/>
                <a:endParaRPr lang="zh-CN" altLang="en-US" sz="1400" dirty="0">
                  <a:solidFill>
                    <a:srgbClr val="FFFFFF"/>
                  </a:solidFill>
                  <a:latin typeface="Arial" panose="020B0604020202020204"/>
                  <a:ea typeface="微软雅黑" panose="020B0503020204020204" pitchFamily="34" charset="-122"/>
                </a:endParaRPr>
              </a:p>
            </p:txBody>
          </p:sp>
          <p:sp>
            <p:nvSpPr>
              <p:cNvPr id="76" name="流程图: 手动操作 75"/>
              <p:cNvSpPr/>
              <p:nvPr/>
            </p:nvSpPr>
            <p:spPr>
              <a:xfrm rot="1860718" flipH="1">
                <a:off x="8658732" y="2097058"/>
                <a:ext cx="1972923" cy="927931"/>
              </a:xfrm>
              <a:prstGeom prst="flowChartManualOperation">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scene3d>
                  <a:camera prst="orthographicFront"/>
                  <a:lightRig rig="threePt" dir="t"/>
                </a:scene3d>
                <a:sp3d contourW="12700"/>
              </a:bodyPr>
              <a:lstStyle/>
              <a:p>
                <a:pPr algn="ctr"/>
                <a:endParaRPr lang="zh-CN" altLang="en-US" sz="1400" dirty="0">
                  <a:solidFill>
                    <a:srgbClr val="FFFFFF"/>
                  </a:solidFill>
                  <a:latin typeface="Arial" panose="020B0604020202020204"/>
                  <a:ea typeface="微软雅黑" panose="020B0503020204020204" pitchFamily="34" charset="-122"/>
                </a:endParaRPr>
              </a:p>
            </p:txBody>
          </p:sp>
          <p:sp>
            <p:nvSpPr>
              <p:cNvPr id="77" name="流程图: 手动操作 76"/>
              <p:cNvSpPr/>
              <p:nvPr/>
            </p:nvSpPr>
            <p:spPr>
              <a:xfrm rot="1860718" flipV="1">
                <a:off x="7136395" y="4757150"/>
                <a:ext cx="1972924" cy="927931"/>
              </a:xfrm>
              <a:prstGeom prst="flowChartManualOperation">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scene3d>
                  <a:camera prst="orthographicFront"/>
                  <a:lightRig rig="threePt" dir="t"/>
                </a:scene3d>
                <a:sp3d contourW="12700"/>
              </a:bodyPr>
              <a:lstStyle/>
              <a:p>
                <a:pPr algn="ctr"/>
                <a:endParaRPr lang="zh-CN" altLang="en-US" sz="1400" dirty="0">
                  <a:solidFill>
                    <a:srgbClr val="FFFFFF"/>
                  </a:solidFill>
                  <a:latin typeface="Arial" panose="020B0604020202020204"/>
                  <a:ea typeface="微软雅黑" panose="020B0503020204020204" pitchFamily="34" charset="-122"/>
                </a:endParaRPr>
              </a:p>
            </p:txBody>
          </p:sp>
          <p:sp>
            <p:nvSpPr>
              <p:cNvPr id="78" name="流程图: 手动操作 77"/>
              <p:cNvSpPr/>
              <p:nvPr/>
            </p:nvSpPr>
            <p:spPr>
              <a:xfrm rot="19739282" flipH="1" flipV="1">
                <a:off x="8658730" y="4757148"/>
                <a:ext cx="1972924" cy="927931"/>
              </a:xfrm>
              <a:prstGeom prst="flowChartManualOperation">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scene3d>
                  <a:camera prst="orthographicFront"/>
                  <a:lightRig rig="threePt" dir="t"/>
                </a:scene3d>
                <a:sp3d contourW="12700"/>
              </a:bodyPr>
              <a:lstStyle/>
              <a:p>
                <a:pPr algn="ctr"/>
                <a:endParaRPr lang="zh-CN" altLang="en-US" sz="1400" dirty="0">
                  <a:solidFill>
                    <a:srgbClr val="FFFFFF"/>
                  </a:solidFill>
                  <a:latin typeface="Arial" panose="020B0604020202020204"/>
                  <a:ea typeface="微软雅黑" panose="020B0503020204020204" pitchFamily="34" charset="-122"/>
                </a:endParaRPr>
              </a:p>
            </p:txBody>
          </p:sp>
          <p:sp>
            <p:nvSpPr>
              <p:cNvPr id="79" name="流程图: 手动操作 78"/>
              <p:cNvSpPr/>
              <p:nvPr/>
            </p:nvSpPr>
            <p:spPr>
              <a:xfrm rot="16200000">
                <a:off x="6381919" y="3428285"/>
                <a:ext cx="1972924" cy="927931"/>
              </a:xfrm>
              <a:prstGeom prst="flowChartManualOperation">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scene3d>
                  <a:camera prst="orthographicFront"/>
                  <a:lightRig rig="threePt" dir="t"/>
                </a:scene3d>
                <a:sp3d contourW="12700"/>
              </a:bodyPr>
              <a:lstStyle/>
              <a:p>
                <a:pPr algn="ctr"/>
                <a:endParaRPr lang="zh-CN" altLang="en-US" sz="1400" dirty="0">
                  <a:solidFill>
                    <a:srgbClr val="FFFFFF"/>
                  </a:solidFill>
                  <a:latin typeface="Arial" panose="020B0604020202020204"/>
                  <a:ea typeface="微软雅黑" panose="020B0503020204020204" pitchFamily="34" charset="-122"/>
                </a:endParaRPr>
              </a:p>
            </p:txBody>
          </p:sp>
          <p:sp>
            <p:nvSpPr>
              <p:cNvPr id="80" name="流程图: 手动操作 79"/>
              <p:cNvSpPr/>
              <p:nvPr/>
            </p:nvSpPr>
            <p:spPr>
              <a:xfrm rot="5400000" flipH="1">
                <a:off x="9400417" y="3428286"/>
                <a:ext cx="1972924" cy="927931"/>
              </a:xfrm>
              <a:prstGeom prst="flowChartManualOperation">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scene3d>
                  <a:camera prst="orthographicFront"/>
                  <a:lightRig rig="threePt" dir="t"/>
                </a:scene3d>
                <a:sp3d contourW="12700"/>
              </a:bodyPr>
              <a:lstStyle/>
              <a:p>
                <a:pPr algn="ctr"/>
                <a:endParaRPr lang="zh-CN" altLang="en-US" sz="1400" dirty="0">
                  <a:solidFill>
                    <a:srgbClr val="FFFFFF"/>
                  </a:solidFill>
                  <a:latin typeface="Arial" panose="020B0604020202020204"/>
                  <a:ea typeface="微软雅黑" panose="020B0503020204020204" pitchFamily="34" charset="-122"/>
                </a:endParaRPr>
              </a:p>
            </p:txBody>
          </p:sp>
        </p:grpSp>
        <p:sp>
          <p:nvSpPr>
            <p:cNvPr id="88" name="椭圆 15"/>
            <p:cNvSpPr/>
            <p:nvPr/>
          </p:nvSpPr>
          <p:spPr>
            <a:xfrm>
              <a:off x="8477786" y="3584198"/>
              <a:ext cx="780002" cy="778630"/>
            </a:xfrm>
            <a:custGeom>
              <a:avLst/>
              <a:gdLst>
                <a:gd name="connsiteX0" fmla="*/ 369587 w 602135"/>
                <a:gd name="connsiteY0" fmla="*/ 480903 h 601076"/>
                <a:gd name="connsiteX1" fmla="*/ 385923 w 602135"/>
                <a:gd name="connsiteY1" fmla="*/ 497207 h 601076"/>
                <a:gd name="connsiteX2" fmla="*/ 385923 w 602135"/>
                <a:gd name="connsiteY2" fmla="*/ 584773 h 601076"/>
                <a:gd name="connsiteX3" fmla="*/ 369587 w 602135"/>
                <a:gd name="connsiteY3" fmla="*/ 601076 h 601076"/>
                <a:gd name="connsiteX4" fmla="*/ 353251 w 602135"/>
                <a:gd name="connsiteY4" fmla="*/ 584773 h 601076"/>
                <a:gd name="connsiteX5" fmla="*/ 353251 w 602135"/>
                <a:gd name="connsiteY5" fmla="*/ 497207 h 601076"/>
                <a:gd name="connsiteX6" fmla="*/ 369587 w 602135"/>
                <a:gd name="connsiteY6" fmla="*/ 480903 h 601076"/>
                <a:gd name="connsiteX7" fmla="*/ 301068 w 602135"/>
                <a:gd name="connsiteY7" fmla="*/ 480903 h 601076"/>
                <a:gd name="connsiteX8" fmla="*/ 317404 w 602135"/>
                <a:gd name="connsiteY8" fmla="*/ 497207 h 601076"/>
                <a:gd name="connsiteX9" fmla="*/ 317404 w 602135"/>
                <a:gd name="connsiteY9" fmla="*/ 584773 h 601076"/>
                <a:gd name="connsiteX10" fmla="*/ 301068 w 602135"/>
                <a:gd name="connsiteY10" fmla="*/ 601076 h 601076"/>
                <a:gd name="connsiteX11" fmla="*/ 284732 w 602135"/>
                <a:gd name="connsiteY11" fmla="*/ 584773 h 601076"/>
                <a:gd name="connsiteX12" fmla="*/ 284732 w 602135"/>
                <a:gd name="connsiteY12" fmla="*/ 497207 h 601076"/>
                <a:gd name="connsiteX13" fmla="*/ 301068 w 602135"/>
                <a:gd name="connsiteY13" fmla="*/ 480903 h 601076"/>
                <a:gd name="connsiteX14" fmla="*/ 232593 w 602135"/>
                <a:gd name="connsiteY14" fmla="*/ 480903 h 601076"/>
                <a:gd name="connsiteX15" fmla="*/ 249167 w 602135"/>
                <a:gd name="connsiteY15" fmla="*/ 497207 h 601076"/>
                <a:gd name="connsiteX16" fmla="*/ 249167 w 602135"/>
                <a:gd name="connsiteY16" fmla="*/ 584773 h 601076"/>
                <a:gd name="connsiteX17" fmla="*/ 232593 w 602135"/>
                <a:gd name="connsiteY17" fmla="*/ 601076 h 601076"/>
                <a:gd name="connsiteX18" fmla="*/ 216283 w 602135"/>
                <a:gd name="connsiteY18" fmla="*/ 584773 h 601076"/>
                <a:gd name="connsiteX19" fmla="*/ 216283 w 602135"/>
                <a:gd name="connsiteY19" fmla="*/ 497207 h 601076"/>
                <a:gd name="connsiteX20" fmla="*/ 232593 w 602135"/>
                <a:gd name="connsiteY20" fmla="*/ 480903 h 601076"/>
                <a:gd name="connsiteX21" fmla="*/ 498082 w 602135"/>
                <a:gd name="connsiteY21" fmla="*/ 352615 h 601076"/>
                <a:gd name="connsiteX22" fmla="*/ 585803 w 602135"/>
                <a:gd name="connsiteY22" fmla="*/ 352615 h 601076"/>
                <a:gd name="connsiteX23" fmla="*/ 602135 w 602135"/>
                <a:gd name="connsiteY23" fmla="*/ 368915 h 601076"/>
                <a:gd name="connsiteX24" fmla="*/ 585803 w 602135"/>
                <a:gd name="connsiteY24" fmla="*/ 385216 h 601076"/>
                <a:gd name="connsiteX25" fmla="*/ 498082 w 602135"/>
                <a:gd name="connsiteY25" fmla="*/ 385216 h 601076"/>
                <a:gd name="connsiteX26" fmla="*/ 481750 w 602135"/>
                <a:gd name="connsiteY26" fmla="*/ 368915 h 601076"/>
                <a:gd name="connsiteX27" fmla="*/ 498082 w 602135"/>
                <a:gd name="connsiteY27" fmla="*/ 352615 h 601076"/>
                <a:gd name="connsiteX28" fmla="*/ 16332 w 602135"/>
                <a:gd name="connsiteY28" fmla="*/ 352615 h 601076"/>
                <a:gd name="connsiteX29" fmla="*/ 104053 w 602135"/>
                <a:gd name="connsiteY29" fmla="*/ 352615 h 601076"/>
                <a:gd name="connsiteX30" fmla="*/ 120385 w 602135"/>
                <a:gd name="connsiteY30" fmla="*/ 368915 h 601076"/>
                <a:gd name="connsiteX31" fmla="*/ 104053 w 602135"/>
                <a:gd name="connsiteY31" fmla="*/ 385216 h 601076"/>
                <a:gd name="connsiteX32" fmla="*/ 16332 w 602135"/>
                <a:gd name="connsiteY32" fmla="*/ 385216 h 601076"/>
                <a:gd name="connsiteX33" fmla="*/ 0 w 602135"/>
                <a:gd name="connsiteY33" fmla="*/ 368915 h 601076"/>
                <a:gd name="connsiteX34" fmla="*/ 16332 w 602135"/>
                <a:gd name="connsiteY34" fmla="*/ 352615 h 601076"/>
                <a:gd name="connsiteX35" fmla="*/ 498082 w 602135"/>
                <a:gd name="connsiteY35" fmla="*/ 284237 h 601076"/>
                <a:gd name="connsiteX36" fmla="*/ 585803 w 602135"/>
                <a:gd name="connsiteY36" fmla="*/ 284237 h 601076"/>
                <a:gd name="connsiteX37" fmla="*/ 602135 w 602135"/>
                <a:gd name="connsiteY37" fmla="*/ 300537 h 601076"/>
                <a:gd name="connsiteX38" fmla="*/ 585803 w 602135"/>
                <a:gd name="connsiteY38" fmla="*/ 316838 h 601076"/>
                <a:gd name="connsiteX39" fmla="*/ 498082 w 602135"/>
                <a:gd name="connsiteY39" fmla="*/ 316838 h 601076"/>
                <a:gd name="connsiteX40" fmla="*/ 481750 w 602135"/>
                <a:gd name="connsiteY40" fmla="*/ 300537 h 601076"/>
                <a:gd name="connsiteX41" fmla="*/ 498082 w 602135"/>
                <a:gd name="connsiteY41" fmla="*/ 284237 h 601076"/>
                <a:gd name="connsiteX42" fmla="*/ 16332 w 602135"/>
                <a:gd name="connsiteY42" fmla="*/ 284237 h 601076"/>
                <a:gd name="connsiteX43" fmla="*/ 104053 w 602135"/>
                <a:gd name="connsiteY43" fmla="*/ 284237 h 601076"/>
                <a:gd name="connsiteX44" fmla="*/ 120385 w 602135"/>
                <a:gd name="connsiteY44" fmla="*/ 300537 h 601076"/>
                <a:gd name="connsiteX45" fmla="*/ 104053 w 602135"/>
                <a:gd name="connsiteY45" fmla="*/ 316838 h 601076"/>
                <a:gd name="connsiteX46" fmla="*/ 16332 w 602135"/>
                <a:gd name="connsiteY46" fmla="*/ 316838 h 601076"/>
                <a:gd name="connsiteX47" fmla="*/ 0 w 602135"/>
                <a:gd name="connsiteY47" fmla="*/ 300537 h 601076"/>
                <a:gd name="connsiteX48" fmla="*/ 16332 w 602135"/>
                <a:gd name="connsiteY48" fmla="*/ 284237 h 601076"/>
                <a:gd name="connsiteX49" fmla="*/ 498082 w 602135"/>
                <a:gd name="connsiteY49" fmla="*/ 215860 h 601076"/>
                <a:gd name="connsiteX50" fmla="*/ 585803 w 602135"/>
                <a:gd name="connsiteY50" fmla="*/ 215860 h 601076"/>
                <a:gd name="connsiteX51" fmla="*/ 602135 w 602135"/>
                <a:gd name="connsiteY51" fmla="*/ 232170 h 601076"/>
                <a:gd name="connsiteX52" fmla="*/ 585803 w 602135"/>
                <a:gd name="connsiteY52" fmla="*/ 248743 h 601076"/>
                <a:gd name="connsiteX53" fmla="*/ 498082 w 602135"/>
                <a:gd name="connsiteY53" fmla="*/ 248743 h 601076"/>
                <a:gd name="connsiteX54" fmla="*/ 481750 w 602135"/>
                <a:gd name="connsiteY54" fmla="*/ 232170 h 601076"/>
                <a:gd name="connsiteX55" fmla="*/ 498082 w 602135"/>
                <a:gd name="connsiteY55" fmla="*/ 215860 h 601076"/>
                <a:gd name="connsiteX56" fmla="*/ 16332 w 602135"/>
                <a:gd name="connsiteY56" fmla="*/ 215860 h 601076"/>
                <a:gd name="connsiteX57" fmla="*/ 104053 w 602135"/>
                <a:gd name="connsiteY57" fmla="*/ 215860 h 601076"/>
                <a:gd name="connsiteX58" fmla="*/ 120385 w 602135"/>
                <a:gd name="connsiteY58" fmla="*/ 232170 h 601076"/>
                <a:gd name="connsiteX59" fmla="*/ 104053 w 602135"/>
                <a:gd name="connsiteY59" fmla="*/ 248743 h 601076"/>
                <a:gd name="connsiteX60" fmla="*/ 16332 w 602135"/>
                <a:gd name="connsiteY60" fmla="*/ 248743 h 601076"/>
                <a:gd name="connsiteX61" fmla="*/ 0 w 602135"/>
                <a:gd name="connsiteY61" fmla="*/ 232170 h 601076"/>
                <a:gd name="connsiteX62" fmla="*/ 16332 w 602135"/>
                <a:gd name="connsiteY62" fmla="*/ 215860 h 601076"/>
                <a:gd name="connsiteX63" fmla="*/ 158832 w 602135"/>
                <a:gd name="connsiteY63" fmla="*/ 136756 h 601076"/>
                <a:gd name="connsiteX64" fmla="*/ 443586 w 602135"/>
                <a:gd name="connsiteY64" fmla="*/ 136756 h 601076"/>
                <a:gd name="connsiteX65" fmla="*/ 465450 w 602135"/>
                <a:gd name="connsiteY65" fmla="*/ 158577 h 601076"/>
                <a:gd name="connsiteX66" fmla="*/ 465450 w 602135"/>
                <a:gd name="connsiteY66" fmla="*/ 442781 h 601076"/>
                <a:gd name="connsiteX67" fmla="*/ 443586 w 602135"/>
                <a:gd name="connsiteY67" fmla="*/ 464603 h 601076"/>
                <a:gd name="connsiteX68" fmla="*/ 158832 w 602135"/>
                <a:gd name="connsiteY68" fmla="*/ 464603 h 601076"/>
                <a:gd name="connsiteX69" fmla="*/ 136968 w 602135"/>
                <a:gd name="connsiteY69" fmla="*/ 442781 h 601076"/>
                <a:gd name="connsiteX70" fmla="*/ 136968 w 602135"/>
                <a:gd name="connsiteY70" fmla="*/ 158577 h 601076"/>
                <a:gd name="connsiteX71" fmla="*/ 158832 w 602135"/>
                <a:gd name="connsiteY71" fmla="*/ 136756 h 601076"/>
                <a:gd name="connsiteX72" fmla="*/ 369587 w 602135"/>
                <a:gd name="connsiteY72" fmla="*/ 0 h 601076"/>
                <a:gd name="connsiteX73" fmla="*/ 385923 w 602135"/>
                <a:gd name="connsiteY73" fmla="*/ 16303 h 601076"/>
                <a:gd name="connsiteX74" fmla="*/ 385923 w 602135"/>
                <a:gd name="connsiteY74" fmla="*/ 103869 h 601076"/>
                <a:gd name="connsiteX75" fmla="*/ 369587 w 602135"/>
                <a:gd name="connsiteY75" fmla="*/ 120173 h 601076"/>
                <a:gd name="connsiteX76" fmla="*/ 353251 w 602135"/>
                <a:gd name="connsiteY76" fmla="*/ 103869 h 601076"/>
                <a:gd name="connsiteX77" fmla="*/ 353251 w 602135"/>
                <a:gd name="connsiteY77" fmla="*/ 16303 h 601076"/>
                <a:gd name="connsiteX78" fmla="*/ 369587 w 602135"/>
                <a:gd name="connsiteY78" fmla="*/ 0 h 601076"/>
                <a:gd name="connsiteX79" fmla="*/ 301068 w 602135"/>
                <a:gd name="connsiteY79" fmla="*/ 0 h 601076"/>
                <a:gd name="connsiteX80" fmla="*/ 317404 w 602135"/>
                <a:gd name="connsiteY80" fmla="*/ 16303 h 601076"/>
                <a:gd name="connsiteX81" fmla="*/ 317404 w 602135"/>
                <a:gd name="connsiteY81" fmla="*/ 103869 h 601076"/>
                <a:gd name="connsiteX82" fmla="*/ 301068 w 602135"/>
                <a:gd name="connsiteY82" fmla="*/ 120173 h 601076"/>
                <a:gd name="connsiteX83" fmla="*/ 284732 w 602135"/>
                <a:gd name="connsiteY83" fmla="*/ 103869 h 601076"/>
                <a:gd name="connsiteX84" fmla="*/ 284732 w 602135"/>
                <a:gd name="connsiteY84" fmla="*/ 16303 h 601076"/>
                <a:gd name="connsiteX85" fmla="*/ 301068 w 602135"/>
                <a:gd name="connsiteY85" fmla="*/ 0 h 601076"/>
                <a:gd name="connsiteX86" fmla="*/ 232593 w 602135"/>
                <a:gd name="connsiteY86" fmla="*/ 0 h 601076"/>
                <a:gd name="connsiteX87" fmla="*/ 249167 w 602135"/>
                <a:gd name="connsiteY87" fmla="*/ 16303 h 601076"/>
                <a:gd name="connsiteX88" fmla="*/ 249167 w 602135"/>
                <a:gd name="connsiteY88" fmla="*/ 103869 h 601076"/>
                <a:gd name="connsiteX89" fmla="*/ 232593 w 602135"/>
                <a:gd name="connsiteY89" fmla="*/ 120173 h 601076"/>
                <a:gd name="connsiteX90" fmla="*/ 216283 w 602135"/>
                <a:gd name="connsiteY90" fmla="*/ 103869 h 601076"/>
                <a:gd name="connsiteX91" fmla="*/ 216283 w 602135"/>
                <a:gd name="connsiteY91" fmla="*/ 16303 h 601076"/>
                <a:gd name="connsiteX92" fmla="*/ 232593 w 602135"/>
                <a:gd name="connsiteY92" fmla="*/ 0 h 601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602135" h="601076">
                  <a:moveTo>
                    <a:pt x="369587" y="480903"/>
                  </a:moveTo>
                  <a:cubicBezTo>
                    <a:pt x="378545" y="480903"/>
                    <a:pt x="385923" y="488266"/>
                    <a:pt x="385923" y="497207"/>
                  </a:cubicBezTo>
                  <a:lnTo>
                    <a:pt x="385923" y="584773"/>
                  </a:lnTo>
                  <a:cubicBezTo>
                    <a:pt x="385923" y="593713"/>
                    <a:pt x="378545" y="601076"/>
                    <a:pt x="369587" y="601076"/>
                  </a:cubicBezTo>
                  <a:cubicBezTo>
                    <a:pt x="360629" y="601076"/>
                    <a:pt x="353251" y="593713"/>
                    <a:pt x="353251" y="584773"/>
                  </a:cubicBezTo>
                  <a:lnTo>
                    <a:pt x="353251" y="497207"/>
                  </a:lnTo>
                  <a:cubicBezTo>
                    <a:pt x="353251" y="488266"/>
                    <a:pt x="360629" y="480903"/>
                    <a:pt x="369587" y="480903"/>
                  </a:cubicBezTo>
                  <a:close/>
                  <a:moveTo>
                    <a:pt x="301068" y="480903"/>
                  </a:moveTo>
                  <a:cubicBezTo>
                    <a:pt x="310290" y="480903"/>
                    <a:pt x="317404" y="488266"/>
                    <a:pt x="317404" y="497207"/>
                  </a:cubicBezTo>
                  <a:lnTo>
                    <a:pt x="317404" y="584773"/>
                  </a:lnTo>
                  <a:cubicBezTo>
                    <a:pt x="317404" y="593713"/>
                    <a:pt x="310290" y="601076"/>
                    <a:pt x="301068" y="601076"/>
                  </a:cubicBezTo>
                  <a:cubicBezTo>
                    <a:pt x="292110" y="601076"/>
                    <a:pt x="284732" y="593713"/>
                    <a:pt x="284732" y="584773"/>
                  </a:cubicBezTo>
                  <a:lnTo>
                    <a:pt x="284732" y="497207"/>
                  </a:lnTo>
                  <a:cubicBezTo>
                    <a:pt x="284732" y="488266"/>
                    <a:pt x="292110" y="480903"/>
                    <a:pt x="301068" y="480903"/>
                  </a:cubicBezTo>
                  <a:close/>
                  <a:moveTo>
                    <a:pt x="232593" y="480903"/>
                  </a:moveTo>
                  <a:cubicBezTo>
                    <a:pt x="241801" y="480903"/>
                    <a:pt x="249167" y="488266"/>
                    <a:pt x="249167" y="497207"/>
                  </a:cubicBezTo>
                  <a:lnTo>
                    <a:pt x="249167" y="584773"/>
                  </a:lnTo>
                  <a:cubicBezTo>
                    <a:pt x="249167" y="593713"/>
                    <a:pt x="241801" y="601076"/>
                    <a:pt x="232593" y="601076"/>
                  </a:cubicBezTo>
                  <a:cubicBezTo>
                    <a:pt x="223649" y="601076"/>
                    <a:pt x="216283" y="593713"/>
                    <a:pt x="216283" y="584773"/>
                  </a:cubicBezTo>
                  <a:lnTo>
                    <a:pt x="216283" y="497207"/>
                  </a:lnTo>
                  <a:cubicBezTo>
                    <a:pt x="216283" y="488266"/>
                    <a:pt x="223649" y="480903"/>
                    <a:pt x="232593" y="480903"/>
                  </a:cubicBezTo>
                  <a:close/>
                  <a:moveTo>
                    <a:pt x="498082" y="352615"/>
                  </a:moveTo>
                  <a:lnTo>
                    <a:pt x="585803" y="352615"/>
                  </a:lnTo>
                  <a:cubicBezTo>
                    <a:pt x="594759" y="352615"/>
                    <a:pt x="602135" y="359976"/>
                    <a:pt x="602135" y="368915"/>
                  </a:cubicBezTo>
                  <a:cubicBezTo>
                    <a:pt x="602135" y="377854"/>
                    <a:pt x="594759" y="385216"/>
                    <a:pt x="585803" y="385216"/>
                  </a:cubicBezTo>
                  <a:lnTo>
                    <a:pt x="498082" y="385216"/>
                  </a:lnTo>
                  <a:cubicBezTo>
                    <a:pt x="489126" y="385216"/>
                    <a:pt x="481750" y="377854"/>
                    <a:pt x="481750" y="368915"/>
                  </a:cubicBezTo>
                  <a:cubicBezTo>
                    <a:pt x="481750" y="359976"/>
                    <a:pt x="489126" y="352615"/>
                    <a:pt x="498082" y="352615"/>
                  </a:cubicBezTo>
                  <a:close/>
                  <a:moveTo>
                    <a:pt x="16332" y="352615"/>
                  </a:moveTo>
                  <a:lnTo>
                    <a:pt x="104053" y="352615"/>
                  </a:lnTo>
                  <a:cubicBezTo>
                    <a:pt x="113009" y="352615"/>
                    <a:pt x="120385" y="359976"/>
                    <a:pt x="120385" y="368915"/>
                  </a:cubicBezTo>
                  <a:cubicBezTo>
                    <a:pt x="120385" y="377854"/>
                    <a:pt x="113009" y="385216"/>
                    <a:pt x="104053" y="385216"/>
                  </a:cubicBezTo>
                  <a:lnTo>
                    <a:pt x="16332" y="385216"/>
                  </a:lnTo>
                  <a:cubicBezTo>
                    <a:pt x="7376" y="385216"/>
                    <a:pt x="0" y="377854"/>
                    <a:pt x="0" y="368915"/>
                  </a:cubicBezTo>
                  <a:cubicBezTo>
                    <a:pt x="0" y="359976"/>
                    <a:pt x="7376" y="352615"/>
                    <a:pt x="16332" y="352615"/>
                  </a:cubicBezTo>
                  <a:close/>
                  <a:moveTo>
                    <a:pt x="498082" y="284237"/>
                  </a:moveTo>
                  <a:lnTo>
                    <a:pt x="585803" y="284237"/>
                  </a:lnTo>
                  <a:cubicBezTo>
                    <a:pt x="594759" y="284237"/>
                    <a:pt x="602135" y="291598"/>
                    <a:pt x="602135" y="300537"/>
                  </a:cubicBezTo>
                  <a:cubicBezTo>
                    <a:pt x="602135" y="309739"/>
                    <a:pt x="594759" y="316838"/>
                    <a:pt x="585803" y="316838"/>
                  </a:cubicBezTo>
                  <a:lnTo>
                    <a:pt x="498082" y="316838"/>
                  </a:lnTo>
                  <a:cubicBezTo>
                    <a:pt x="489126" y="316838"/>
                    <a:pt x="481750" y="309739"/>
                    <a:pt x="481750" y="300537"/>
                  </a:cubicBezTo>
                  <a:cubicBezTo>
                    <a:pt x="481750" y="291598"/>
                    <a:pt x="489126" y="284237"/>
                    <a:pt x="498082" y="284237"/>
                  </a:cubicBezTo>
                  <a:close/>
                  <a:moveTo>
                    <a:pt x="16332" y="284237"/>
                  </a:moveTo>
                  <a:lnTo>
                    <a:pt x="104053" y="284237"/>
                  </a:lnTo>
                  <a:cubicBezTo>
                    <a:pt x="113009" y="284237"/>
                    <a:pt x="120385" y="291598"/>
                    <a:pt x="120385" y="300537"/>
                  </a:cubicBezTo>
                  <a:cubicBezTo>
                    <a:pt x="120385" y="309739"/>
                    <a:pt x="113009" y="316838"/>
                    <a:pt x="104053" y="316838"/>
                  </a:cubicBezTo>
                  <a:lnTo>
                    <a:pt x="16332" y="316838"/>
                  </a:lnTo>
                  <a:cubicBezTo>
                    <a:pt x="7376" y="316838"/>
                    <a:pt x="0" y="309739"/>
                    <a:pt x="0" y="300537"/>
                  </a:cubicBezTo>
                  <a:cubicBezTo>
                    <a:pt x="0" y="291598"/>
                    <a:pt x="7376" y="284237"/>
                    <a:pt x="16332" y="284237"/>
                  </a:cubicBezTo>
                  <a:close/>
                  <a:moveTo>
                    <a:pt x="498082" y="215860"/>
                  </a:moveTo>
                  <a:lnTo>
                    <a:pt x="585803" y="215860"/>
                  </a:lnTo>
                  <a:cubicBezTo>
                    <a:pt x="594759" y="215860"/>
                    <a:pt x="602135" y="223226"/>
                    <a:pt x="602135" y="232170"/>
                  </a:cubicBezTo>
                  <a:cubicBezTo>
                    <a:pt x="602135" y="241377"/>
                    <a:pt x="594759" y="248743"/>
                    <a:pt x="585803" y="248743"/>
                  </a:cubicBezTo>
                  <a:lnTo>
                    <a:pt x="498082" y="248743"/>
                  </a:lnTo>
                  <a:cubicBezTo>
                    <a:pt x="489126" y="248743"/>
                    <a:pt x="481750" y="241377"/>
                    <a:pt x="481750" y="232170"/>
                  </a:cubicBezTo>
                  <a:cubicBezTo>
                    <a:pt x="481750" y="223226"/>
                    <a:pt x="489126" y="215860"/>
                    <a:pt x="498082" y="215860"/>
                  </a:cubicBezTo>
                  <a:close/>
                  <a:moveTo>
                    <a:pt x="16332" y="215860"/>
                  </a:moveTo>
                  <a:lnTo>
                    <a:pt x="104053" y="215860"/>
                  </a:lnTo>
                  <a:cubicBezTo>
                    <a:pt x="113009" y="215860"/>
                    <a:pt x="120385" y="223226"/>
                    <a:pt x="120385" y="232170"/>
                  </a:cubicBezTo>
                  <a:cubicBezTo>
                    <a:pt x="120385" y="241377"/>
                    <a:pt x="113009" y="248743"/>
                    <a:pt x="104053" y="248743"/>
                  </a:cubicBezTo>
                  <a:lnTo>
                    <a:pt x="16332" y="248743"/>
                  </a:lnTo>
                  <a:cubicBezTo>
                    <a:pt x="7376" y="248743"/>
                    <a:pt x="0" y="241377"/>
                    <a:pt x="0" y="232170"/>
                  </a:cubicBezTo>
                  <a:cubicBezTo>
                    <a:pt x="0" y="223226"/>
                    <a:pt x="7376" y="215860"/>
                    <a:pt x="16332" y="215860"/>
                  </a:cubicBezTo>
                  <a:close/>
                  <a:moveTo>
                    <a:pt x="158832" y="136756"/>
                  </a:moveTo>
                  <a:lnTo>
                    <a:pt x="443586" y="136756"/>
                  </a:lnTo>
                  <a:cubicBezTo>
                    <a:pt x="455440" y="136756"/>
                    <a:pt x="465450" y="146483"/>
                    <a:pt x="465450" y="158577"/>
                  </a:cubicBezTo>
                  <a:lnTo>
                    <a:pt x="465450" y="442781"/>
                  </a:lnTo>
                  <a:cubicBezTo>
                    <a:pt x="465450" y="454612"/>
                    <a:pt x="455440" y="464603"/>
                    <a:pt x="443586" y="464603"/>
                  </a:cubicBezTo>
                  <a:lnTo>
                    <a:pt x="158832" y="464603"/>
                  </a:lnTo>
                  <a:cubicBezTo>
                    <a:pt x="146714" y="464603"/>
                    <a:pt x="136968" y="454612"/>
                    <a:pt x="136968" y="442781"/>
                  </a:cubicBezTo>
                  <a:lnTo>
                    <a:pt x="136968" y="158577"/>
                  </a:lnTo>
                  <a:cubicBezTo>
                    <a:pt x="136968" y="146483"/>
                    <a:pt x="146714" y="136756"/>
                    <a:pt x="158832" y="136756"/>
                  </a:cubicBezTo>
                  <a:close/>
                  <a:moveTo>
                    <a:pt x="369587" y="0"/>
                  </a:moveTo>
                  <a:cubicBezTo>
                    <a:pt x="378545" y="0"/>
                    <a:pt x="385923" y="7363"/>
                    <a:pt x="385923" y="16303"/>
                  </a:cubicBezTo>
                  <a:lnTo>
                    <a:pt x="385923" y="103869"/>
                  </a:lnTo>
                  <a:cubicBezTo>
                    <a:pt x="385923" y="112810"/>
                    <a:pt x="378545" y="120173"/>
                    <a:pt x="369587" y="120173"/>
                  </a:cubicBezTo>
                  <a:cubicBezTo>
                    <a:pt x="360629" y="120173"/>
                    <a:pt x="353251" y="112810"/>
                    <a:pt x="353251" y="103869"/>
                  </a:cubicBezTo>
                  <a:lnTo>
                    <a:pt x="353251" y="16303"/>
                  </a:lnTo>
                  <a:cubicBezTo>
                    <a:pt x="353251" y="7363"/>
                    <a:pt x="360629" y="0"/>
                    <a:pt x="369587" y="0"/>
                  </a:cubicBezTo>
                  <a:close/>
                  <a:moveTo>
                    <a:pt x="301068" y="0"/>
                  </a:moveTo>
                  <a:cubicBezTo>
                    <a:pt x="310290" y="0"/>
                    <a:pt x="317404" y="7363"/>
                    <a:pt x="317404" y="16303"/>
                  </a:cubicBezTo>
                  <a:lnTo>
                    <a:pt x="317404" y="103869"/>
                  </a:lnTo>
                  <a:cubicBezTo>
                    <a:pt x="317404" y="112810"/>
                    <a:pt x="310290" y="120173"/>
                    <a:pt x="301068" y="120173"/>
                  </a:cubicBezTo>
                  <a:cubicBezTo>
                    <a:pt x="292110" y="120173"/>
                    <a:pt x="284732" y="112810"/>
                    <a:pt x="284732" y="103869"/>
                  </a:cubicBezTo>
                  <a:lnTo>
                    <a:pt x="284732" y="16303"/>
                  </a:lnTo>
                  <a:cubicBezTo>
                    <a:pt x="284732" y="7363"/>
                    <a:pt x="292110" y="0"/>
                    <a:pt x="301068" y="0"/>
                  </a:cubicBezTo>
                  <a:close/>
                  <a:moveTo>
                    <a:pt x="232593" y="0"/>
                  </a:moveTo>
                  <a:cubicBezTo>
                    <a:pt x="241801" y="0"/>
                    <a:pt x="249167" y="7363"/>
                    <a:pt x="249167" y="16303"/>
                  </a:cubicBezTo>
                  <a:lnTo>
                    <a:pt x="249167" y="103869"/>
                  </a:lnTo>
                  <a:cubicBezTo>
                    <a:pt x="249167" y="112810"/>
                    <a:pt x="241801" y="120173"/>
                    <a:pt x="232593" y="120173"/>
                  </a:cubicBezTo>
                  <a:cubicBezTo>
                    <a:pt x="223649" y="120173"/>
                    <a:pt x="216283" y="112810"/>
                    <a:pt x="216283" y="103869"/>
                  </a:cubicBezTo>
                  <a:lnTo>
                    <a:pt x="216283" y="16303"/>
                  </a:lnTo>
                  <a:cubicBezTo>
                    <a:pt x="216283" y="7363"/>
                    <a:pt x="223649" y="0"/>
                    <a:pt x="23259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a:p>
          </p:txBody>
        </p:sp>
      </p:grpSp>
    </p:spTree>
  </p:cSld>
  <p:clrMapOvr>
    <a:masterClrMapping/>
  </p:clrMapOvr>
  <p:transition spd="slow" advTm="0">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4">
                                            <p:txEl>
                                              <p:pRg st="0" end="0"/>
                                            </p:txEl>
                                          </p:spTgt>
                                        </p:tgtEl>
                                        <p:attrNameLst>
                                          <p:attrName>style.visibility</p:attrName>
                                        </p:attrNameLst>
                                      </p:cBhvr>
                                      <p:to>
                                        <p:strVal val="visible"/>
                                      </p:to>
                                    </p:set>
                                    <p:anim calcmode="lin" valueType="num">
                                      <p:cBhvr additive="base">
                                        <p:cTn id="7" dur="500" fill="hold"/>
                                        <p:tgtEl>
                                          <p:spTgt spid="8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4">
                                            <p:txEl>
                                              <p:pRg st="1" end="1"/>
                                            </p:txEl>
                                          </p:spTgt>
                                        </p:tgtEl>
                                        <p:attrNameLst>
                                          <p:attrName>style.visibility</p:attrName>
                                        </p:attrNameLst>
                                      </p:cBhvr>
                                      <p:to>
                                        <p:strVal val="visible"/>
                                      </p:to>
                                    </p:set>
                                    <p:anim calcmode="lin" valueType="num">
                                      <p:cBhvr additive="base">
                                        <p:cTn id="13" dur="500" fill="hold"/>
                                        <p:tgtEl>
                                          <p:spTgt spid="8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4">
                                            <p:txEl>
                                              <p:pRg st="2" end="2"/>
                                            </p:txEl>
                                          </p:spTgt>
                                        </p:tgtEl>
                                        <p:attrNameLst>
                                          <p:attrName>style.visibility</p:attrName>
                                        </p:attrNameLst>
                                      </p:cBhvr>
                                      <p:to>
                                        <p:strVal val="visible"/>
                                      </p:to>
                                    </p:set>
                                    <p:anim calcmode="lin" valueType="num">
                                      <p:cBhvr additive="base">
                                        <p:cTn id="19" dur="500" fill="hold"/>
                                        <p:tgtEl>
                                          <p:spTgt spid="8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4">
                                            <p:txEl>
                                              <p:pRg st="3" end="3"/>
                                            </p:txEl>
                                          </p:spTgt>
                                        </p:tgtEl>
                                        <p:attrNameLst>
                                          <p:attrName>style.visibility</p:attrName>
                                        </p:attrNameLst>
                                      </p:cBhvr>
                                      <p:to>
                                        <p:strVal val="visible"/>
                                      </p:to>
                                    </p:set>
                                    <p:anim calcmode="lin" valueType="num">
                                      <p:cBhvr additive="base">
                                        <p:cTn id="25" dur="500" fill="hold"/>
                                        <p:tgtEl>
                                          <p:spTgt spid="8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4">
                                            <p:txEl>
                                              <p:pRg st="4" end="4"/>
                                            </p:txEl>
                                          </p:spTgt>
                                        </p:tgtEl>
                                        <p:attrNameLst>
                                          <p:attrName>style.visibility</p:attrName>
                                        </p:attrNameLst>
                                      </p:cBhvr>
                                      <p:to>
                                        <p:strVal val="visible"/>
                                      </p:to>
                                    </p:set>
                                    <p:anim calcmode="lin" valueType="num">
                                      <p:cBhvr additive="base">
                                        <p:cTn id="31" dur="500" fill="hold"/>
                                        <p:tgtEl>
                                          <p:spTgt spid="8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4">
                                            <p:txEl>
                                              <p:pRg st="5" end="5"/>
                                            </p:txEl>
                                          </p:spTgt>
                                        </p:tgtEl>
                                        <p:attrNameLst>
                                          <p:attrName>style.visibility</p:attrName>
                                        </p:attrNameLst>
                                      </p:cBhvr>
                                      <p:to>
                                        <p:strVal val="visible"/>
                                      </p:to>
                                    </p:set>
                                    <p:anim calcmode="lin" valueType="num">
                                      <p:cBhvr additive="base">
                                        <p:cTn id="37" dur="500" fill="hold"/>
                                        <p:tgtEl>
                                          <p:spTgt spid="8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4">
                                            <p:txEl>
                                              <p:pRg st="6" end="6"/>
                                            </p:txEl>
                                          </p:spTgt>
                                        </p:tgtEl>
                                        <p:attrNameLst>
                                          <p:attrName>style.visibility</p:attrName>
                                        </p:attrNameLst>
                                      </p:cBhvr>
                                      <p:to>
                                        <p:strVal val="visible"/>
                                      </p:to>
                                    </p:set>
                                    <p:anim calcmode="lin" valueType="num">
                                      <p:cBhvr additive="base">
                                        <p:cTn id="43" dur="500" fill="hold"/>
                                        <p:tgtEl>
                                          <p:spTgt spid="8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84">
                                            <p:txEl>
                                              <p:pRg st="7" end="7"/>
                                            </p:txEl>
                                          </p:spTgt>
                                        </p:tgtEl>
                                        <p:attrNameLst>
                                          <p:attrName>style.visibility</p:attrName>
                                        </p:attrNameLst>
                                      </p:cBhvr>
                                      <p:to>
                                        <p:strVal val="visible"/>
                                      </p:to>
                                    </p:set>
                                    <p:anim calcmode="lin" valueType="num">
                                      <p:cBhvr additive="base">
                                        <p:cTn id="49" dur="500" fill="hold"/>
                                        <p:tgtEl>
                                          <p:spTgt spid="8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8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84">
                                            <p:txEl>
                                              <p:pRg st="8" end="8"/>
                                            </p:txEl>
                                          </p:spTgt>
                                        </p:tgtEl>
                                        <p:attrNameLst>
                                          <p:attrName>style.visibility</p:attrName>
                                        </p:attrNameLst>
                                      </p:cBhvr>
                                      <p:to>
                                        <p:strVal val="visible"/>
                                      </p:to>
                                    </p:set>
                                    <p:anim calcmode="lin" valueType="num">
                                      <p:cBhvr additive="base">
                                        <p:cTn id="55" dur="500" fill="hold"/>
                                        <p:tgtEl>
                                          <p:spTgt spid="84">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8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330395"/>
            <a:ext cx="952409" cy="1055710"/>
            <a:chOff x="-1" y="1447994"/>
            <a:chExt cx="2805034" cy="3109278"/>
          </a:xfrm>
        </p:grpSpPr>
        <p:sp>
          <p:nvSpPr>
            <p:cNvPr id="3" name="等腰三角形 2"/>
            <p:cNvSpPr/>
            <p:nvPr/>
          </p:nvSpPr>
          <p:spPr>
            <a:xfrm rot="5400000">
              <a:off x="1494447" y="1952797"/>
              <a:ext cx="1407667" cy="121350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4" name="等腰三角形 3"/>
            <p:cNvSpPr/>
            <p:nvPr/>
          </p:nvSpPr>
          <p:spPr>
            <a:xfrm rot="5400000">
              <a:off x="1071974" y="2824215"/>
              <a:ext cx="1861431" cy="1604683"/>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5" name="等腰三角形 4"/>
            <p:cNvSpPr/>
            <p:nvPr/>
          </p:nvSpPr>
          <p:spPr>
            <a:xfrm rot="5400000">
              <a:off x="666283" y="1922036"/>
              <a:ext cx="573627" cy="494506"/>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6" name="等腰三角形 5"/>
            <p:cNvSpPr/>
            <p:nvPr/>
          </p:nvSpPr>
          <p:spPr>
            <a:xfrm rot="5400000">
              <a:off x="25871" y="2603510"/>
              <a:ext cx="1757001" cy="151465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8" name="等腰三角形 7"/>
            <p:cNvSpPr/>
            <p:nvPr/>
          </p:nvSpPr>
          <p:spPr>
            <a:xfrm rot="5400000">
              <a:off x="-123297" y="1571295"/>
              <a:ext cx="1787853" cy="15412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9" name="等腰三角形 8"/>
            <p:cNvSpPr/>
            <p:nvPr/>
          </p:nvSpPr>
          <p:spPr>
            <a:xfrm rot="5400000">
              <a:off x="-41147" y="2301117"/>
              <a:ext cx="596655" cy="514358"/>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0" name="等腰三角形 9"/>
            <p:cNvSpPr/>
            <p:nvPr/>
          </p:nvSpPr>
          <p:spPr>
            <a:xfrm rot="5400000">
              <a:off x="-50998" y="3868826"/>
              <a:ext cx="739443" cy="63745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grpSp>
      <p:sp>
        <p:nvSpPr>
          <p:cNvPr id="32" name="文本框 31"/>
          <p:cNvSpPr txBox="1"/>
          <p:nvPr/>
        </p:nvSpPr>
        <p:spPr>
          <a:xfrm>
            <a:off x="1216192" y="468831"/>
            <a:ext cx="8727907" cy="830997"/>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scene3d>
              <a:camera prst="orthographicFront"/>
              <a:lightRig rig="threePt" dir="t"/>
            </a:scene3d>
            <a:sp3d contourW="12700"/>
          </a:bodyPr>
          <a:lstStyle/>
          <a:p>
            <a:pPr marL="342900" lvl="0" indent="-342900" algn="just">
              <a:buClr>
                <a:srgbClr val="FF0000"/>
              </a:buClr>
              <a:buFont typeface="Wingdings" panose="05000000000000000000" pitchFamily="2" charset="2"/>
              <a:buChar char=""/>
            </a:pPr>
            <a:r>
              <a:rPr lang="en-US" altLang="zh-CN" sz="48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Write </a:t>
            </a:r>
            <a:r>
              <a:rPr lang="en-US" altLang="zh-CN" sz="4800" b="1" kern="100" dirty="0">
                <a:solidFill>
                  <a:srgbClr val="024596"/>
                </a:solidFill>
                <a:latin typeface="Calibri" panose="020F0502020204030204" pitchFamily="34" charset="0"/>
                <a:ea typeface="宋体" panose="02010600030101010101" pitchFamily="2" charset="-122"/>
                <a:cs typeface="Times New Roman" panose="02020603050405020304" pitchFamily="18" charset="0"/>
              </a:rPr>
              <a:t>Letters of Invitations </a:t>
            </a:r>
            <a:r>
              <a:rPr lang="en-US" altLang="zh-CN" sz="48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to</a:t>
            </a:r>
            <a:endParaRPr lang="zh-CN" altLang="zh-CN" sz="48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p:txBody>
      </p:sp>
      <p:cxnSp>
        <p:nvCxnSpPr>
          <p:cNvPr id="42" name="直接连接符 41"/>
          <p:cNvCxnSpPr/>
          <p:nvPr/>
        </p:nvCxnSpPr>
        <p:spPr>
          <a:xfrm flipH="1">
            <a:off x="3819306" y="710604"/>
            <a:ext cx="178924" cy="178925"/>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3" name="直接连接符 42"/>
          <p:cNvCxnSpPr/>
          <p:nvPr/>
        </p:nvCxnSpPr>
        <p:spPr>
          <a:xfrm flipH="1">
            <a:off x="2938521" y="387606"/>
            <a:ext cx="207937" cy="207938"/>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5" name="直接连接符 44"/>
          <p:cNvCxnSpPr/>
          <p:nvPr/>
        </p:nvCxnSpPr>
        <p:spPr>
          <a:xfrm flipH="1">
            <a:off x="1878241" y="710604"/>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7" name="直接连接符 46"/>
          <p:cNvCxnSpPr/>
          <p:nvPr/>
        </p:nvCxnSpPr>
        <p:spPr>
          <a:xfrm flipH="1">
            <a:off x="2654821" y="930938"/>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8" name="直接连接符 47"/>
          <p:cNvCxnSpPr/>
          <p:nvPr/>
        </p:nvCxnSpPr>
        <p:spPr>
          <a:xfrm flipH="1">
            <a:off x="1507058" y="976290"/>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sp>
        <p:nvSpPr>
          <p:cNvPr id="84" name="文本框 83"/>
          <p:cNvSpPr txBox="1"/>
          <p:nvPr/>
        </p:nvSpPr>
        <p:spPr>
          <a:xfrm>
            <a:off x="1481930" y="2305615"/>
            <a:ext cx="6146049" cy="2246769"/>
          </a:xfrm>
          <a:prstGeom prst="rect">
            <a:avLst/>
          </a:prstGeom>
          <a:noFill/>
        </p:spPr>
        <p:txBody>
          <a:bodyPr wrap="square">
            <a:spAutoFit/>
            <a:scene3d>
              <a:camera prst="orthographicFront"/>
              <a:lightRig rig="threePt" dir="t"/>
            </a:scene3d>
            <a:sp3d contourW="12700"/>
          </a:bodyPr>
          <a:lstStyle/>
          <a:p>
            <a:pPr marL="342900" lvl="0" indent="-342900" algn="just">
              <a:buFont typeface="Wingdings" panose="05000000000000000000" pitchFamily="2" charset="2"/>
              <a:buChar char=""/>
              <a:tabLst>
                <a:tab pos="457200" algn="l"/>
              </a:tabLst>
            </a:pPr>
            <a:r>
              <a:rPr lang="en-US" altLang="zh-CN" sz="28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tours/dinners/parties</a:t>
            </a:r>
            <a:endParaRPr lang="zh-CN" altLang="zh-CN" sz="28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Font typeface="Wingdings" panose="05000000000000000000" pitchFamily="2" charset="2"/>
              <a:buChar char=""/>
              <a:tabLst>
                <a:tab pos="457200" algn="l"/>
              </a:tabLst>
            </a:pPr>
            <a:r>
              <a:rPr lang="en-US" altLang="zh-CN" sz="28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meetings/conferences/exhibitions</a:t>
            </a:r>
            <a:endParaRPr lang="zh-CN" altLang="zh-CN" sz="28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Font typeface="Wingdings" panose="05000000000000000000" pitchFamily="2" charset="2"/>
              <a:buChar char=""/>
              <a:tabLst>
                <a:tab pos="457200" algn="l"/>
              </a:tabLst>
            </a:pPr>
            <a:r>
              <a:rPr lang="en-US" altLang="zh-CN" sz="28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school events/ceremonies </a:t>
            </a:r>
            <a:endParaRPr lang="zh-CN" altLang="zh-CN" sz="28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Font typeface="Wingdings" panose="05000000000000000000" pitchFamily="2" charset="2"/>
              <a:buChar char=""/>
              <a:tabLst>
                <a:tab pos="457200" algn="l"/>
              </a:tabLst>
            </a:pPr>
            <a:r>
              <a:rPr lang="en-US" altLang="zh-CN" sz="28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class reunions/family reunions </a:t>
            </a:r>
            <a:endParaRPr lang="zh-CN" altLang="zh-CN" sz="28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Font typeface="Wingdings" panose="05000000000000000000" pitchFamily="2" charset="2"/>
              <a:buChar char=""/>
              <a:tabLst>
                <a:tab pos="457200" algn="l"/>
              </a:tabLst>
            </a:pPr>
            <a:r>
              <a:rPr lang="en-US" altLang="zh-CN" sz="28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weddings/receptions/performances</a:t>
            </a:r>
            <a:endParaRPr lang="zh-CN" altLang="zh-CN" sz="28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p:txBody>
      </p:sp>
      <p:grpSp>
        <p:nvGrpSpPr>
          <p:cNvPr id="34" name="组合 33"/>
          <p:cNvGrpSpPr/>
          <p:nvPr/>
        </p:nvGrpSpPr>
        <p:grpSpPr>
          <a:xfrm>
            <a:off x="9639764" y="558264"/>
            <a:ext cx="2945120" cy="719891"/>
            <a:chOff x="1366567" y="4841252"/>
            <a:chExt cx="3744118" cy="915194"/>
          </a:xfrm>
        </p:grpSpPr>
        <p:sp>
          <p:nvSpPr>
            <p:cNvPr id="35" name="Shape 1626"/>
            <p:cNvSpPr/>
            <p:nvPr/>
          </p:nvSpPr>
          <p:spPr bwMode="auto">
            <a:xfrm>
              <a:off x="1366567" y="4841252"/>
              <a:ext cx="792956" cy="915194"/>
            </a:xfrm>
            <a:custGeom>
              <a:avLst/>
              <a:gdLst>
                <a:gd name="T0" fmla="*/ 792696 w 21600"/>
                <a:gd name="T1" fmla="*/ 915327 h 21600"/>
                <a:gd name="T2" fmla="*/ 792696 w 21600"/>
                <a:gd name="T3" fmla="*/ 915327 h 21600"/>
                <a:gd name="T4" fmla="*/ 792696 w 21600"/>
                <a:gd name="T5" fmla="*/ 915327 h 21600"/>
                <a:gd name="T6" fmla="*/ 792696 w 21600"/>
                <a:gd name="T7" fmla="*/ 915327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10800" y="0"/>
                  </a:moveTo>
                  <a:lnTo>
                    <a:pt x="21600" y="5400"/>
                  </a:lnTo>
                  <a:lnTo>
                    <a:pt x="21600" y="16200"/>
                  </a:lnTo>
                  <a:lnTo>
                    <a:pt x="10800" y="21600"/>
                  </a:lnTo>
                  <a:lnTo>
                    <a:pt x="0" y="16200"/>
                  </a:lnTo>
                  <a:lnTo>
                    <a:pt x="0" y="5400"/>
                  </a:lnTo>
                  <a:lnTo>
                    <a:pt x="10800" y="0"/>
                  </a:lnTo>
                  <a:close/>
                </a:path>
              </a:pathLst>
            </a:custGeom>
            <a:noFill/>
            <a:ln>
              <a:solidFill>
                <a:schemeClr val="bg1">
                  <a:alpha val="50000"/>
                </a:schemeClr>
              </a:solidFill>
            </a:ln>
            <a:extLst>
              <a:ext uri="{909E8E84-426E-40DD-AFC4-6F175D3DCCD1}">
                <a14:hiddenFill xmlns:a14="http://schemas.microsoft.com/office/drawing/2010/main">
                  <a:solidFill>
                    <a:srgbClr val="FFFFFF"/>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latin typeface="Arial" panose="020B0604020202020204"/>
                <a:ea typeface="微软雅黑" panose="020B0503020204020204" pitchFamily="34" charset="-122"/>
                <a:sym typeface="Helvetica Light" pitchFamily="50" charset="0"/>
              </a:endParaRPr>
            </a:p>
          </p:txBody>
        </p:sp>
        <p:sp>
          <p:nvSpPr>
            <p:cNvPr id="36" name="Shape 1630"/>
            <p:cNvSpPr/>
            <p:nvPr/>
          </p:nvSpPr>
          <p:spPr>
            <a:xfrm>
              <a:off x="1619773" y="5155577"/>
              <a:ext cx="285750" cy="233363"/>
            </a:xfrm>
            <a:custGeom>
              <a:avLst/>
              <a:gdLst/>
              <a:ahLst/>
              <a:cxnLst>
                <a:cxn ang="0">
                  <a:pos x="wd2" y="hd2"/>
                </a:cxn>
                <a:cxn ang="5400000">
                  <a:pos x="wd2" y="hd2"/>
                </a:cxn>
                <a:cxn ang="10800000">
                  <a:pos x="wd2" y="hd2"/>
                </a:cxn>
                <a:cxn ang="16200000">
                  <a:pos x="wd2" y="hd2"/>
                </a:cxn>
              </a:cxnLst>
              <a:rect l="0" t="0" r="r" b="b"/>
              <a:pathLst>
                <a:path w="21600" h="21600" extrusionOk="0">
                  <a:moveTo>
                    <a:pt x="20618" y="14400"/>
                  </a:moveTo>
                  <a:lnTo>
                    <a:pt x="16349" y="14400"/>
                  </a:lnTo>
                  <a:cubicBezTo>
                    <a:pt x="16227" y="14820"/>
                    <a:pt x="16076" y="15221"/>
                    <a:pt x="15897" y="15600"/>
                  </a:cubicBezTo>
                  <a:lnTo>
                    <a:pt x="20618" y="15600"/>
                  </a:lnTo>
                  <a:lnTo>
                    <a:pt x="20618" y="19200"/>
                  </a:lnTo>
                  <a:cubicBezTo>
                    <a:pt x="20618" y="19862"/>
                    <a:pt x="20178" y="20400"/>
                    <a:pt x="19636" y="20400"/>
                  </a:cubicBezTo>
                  <a:lnTo>
                    <a:pt x="1964" y="20400"/>
                  </a:lnTo>
                  <a:cubicBezTo>
                    <a:pt x="1422" y="20400"/>
                    <a:pt x="982" y="19862"/>
                    <a:pt x="982" y="19200"/>
                  </a:cubicBezTo>
                  <a:lnTo>
                    <a:pt x="982" y="15600"/>
                  </a:lnTo>
                  <a:lnTo>
                    <a:pt x="5704" y="15600"/>
                  </a:lnTo>
                  <a:cubicBezTo>
                    <a:pt x="5524" y="15221"/>
                    <a:pt x="5373" y="14820"/>
                    <a:pt x="5251" y="14400"/>
                  </a:cubicBezTo>
                  <a:lnTo>
                    <a:pt x="982" y="14400"/>
                  </a:lnTo>
                  <a:lnTo>
                    <a:pt x="982" y="4800"/>
                  </a:lnTo>
                  <a:cubicBezTo>
                    <a:pt x="982" y="4138"/>
                    <a:pt x="1422" y="3600"/>
                    <a:pt x="1964" y="3600"/>
                  </a:cubicBezTo>
                  <a:lnTo>
                    <a:pt x="3927" y="3600"/>
                  </a:lnTo>
                  <a:cubicBezTo>
                    <a:pt x="5891" y="3600"/>
                    <a:pt x="5891" y="1200"/>
                    <a:pt x="7364" y="1200"/>
                  </a:cubicBezTo>
                  <a:lnTo>
                    <a:pt x="14236" y="1200"/>
                  </a:lnTo>
                  <a:cubicBezTo>
                    <a:pt x="15709" y="1200"/>
                    <a:pt x="15709" y="3600"/>
                    <a:pt x="17673" y="3600"/>
                  </a:cubicBezTo>
                  <a:lnTo>
                    <a:pt x="19636" y="3600"/>
                  </a:lnTo>
                  <a:cubicBezTo>
                    <a:pt x="20178" y="3600"/>
                    <a:pt x="20618" y="4138"/>
                    <a:pt x="20618" y="4800"/>
                  </a:cubicBezTo>
                  <a:cubicBezTo>
                    <a:pt x="20618" y="4800"/>
                    <a:pt x="20618" y="14400"/>
                    <a:pt x="20618" y="14400"/>
                  </a:cubicBezTo>
                  <a:close/>
                  <a:moveTo>
                    <a:pt x="19636" y="2400"/>
                  </a:moveTo>
                  <a:lnTo>
                    <a:pt x="17673" y="2400"/>
                  </a:lnTo>
                  <a:cubicBezTo>
                    <a:pt x="16200" y="2400"/>
                    <a:pt x="16200" y="0"/>
                    <a:pt x="14236" y="0"/>
                  </a:cubicBezTo>
                  <a:lnTo>
                    <a:pt x="7364" y="0"/>
                  </a:lnTo>
                  <a:cubicBezTo>
                    <a:pt x="5400" y="0"/>
                    <a:pt x="5400" y="2400"/>
                    <a:pt x="3927" y="2400"/>
                  </a:cubicBezTo>
                  <a:lnTo>
                    <a:pt x="1964" y="2400"/>
                  </a:lnTo>
                  <a:cubicBezTo>
                    <a:pt x="879" y="2400"/>
                    <a:pt x="0" y="3475"/>
                    <a:pt x="0" y="4800"/>
                  </a:cubicBezTo>
                  <a:lnTo>
                    <a:pt x="0" y="19200"/>
                  </a:lnTo>
                  <a:cubicBezTo>
                    <a:pt x="0" y="20525"/>
                    <a:pt x="879" y="21600"/>
                    <a:pt x="1964" y="21600"/>
                  </a:cubicBezTo>
                  <a:lnTo>
                    <a:pt x="19636" y="21600"/>
                  </a:lnTo>
                  <a:cubicBezTo>
                    <a:pt x="20721" y="21600"/>
                    <a:pt x="21600" y="20525"/>
                    <a:pt x="21600" y="19200"/>
                  </a:cubicBezTo>
                  <a:lnTo>
                    <a:pt x="21600" y="4800"/>
                  </a:lnTo>
                  <a:cubicBezTo>
                    <a:pt x="21600" y="3475"/>
                    <a:pt x="20721" y="2400"/>
                    <a:pt x="19636" y="2400"/>
                  </a:cubicBezTo>
                  <a:moveTo>
                    <a:pt x="18164" y="7200"/>
                  </a:moveTo>
                  <a:cubicBezTo>
                    <a:pt x="17892" y="7200"/>
                    <a:pt x="17673" y="6932"/>
                    <a:pt x="17673" y="6600"/>
                  </a:cubicBezTo>
                  <a:cubicBezTo>
                    <a:pt x="17673" y="6269"/>
                    <a:pt x="17892" y="6000"/>
                    <a:pt x="18164" y="6000"/>
                  </a:cubicBezTo>
                  <a:cubicBezTo>
                    <a:pt x="18435" y="6000"/>
                    <a:pt x="18655" y="6269"/>
                    <a:pt x="18655" y="6600"/>
                  </a:cubicBezTo>
                  <a:cubicBezTo>
                    <a:pt x="18655" y="6932"/>
                    <a:pt x="18435" y="7200"/>
                    <a:pt x="18164" y="7200"/>
                  </a:cubicBezTo>
                  <a:moveTo>
                    <a:pt x="18164" y="4800"/>
                  </a:moveTo>
                  <a:cubicBezTo>
                    <a:pt x="17351" y="4800"/>
                    <a:pt x="16691" y="5607"/>
                    <a:pt x="16691" y="6600"/>
                  </a:cubicBezTo>
                  <a:cubicBezTo>
                    <a:pt x="16691" y="7594"/>
                    <a:pt x="17351" y="8400"/>
                    <a:pt x="18164" y="8400"/>
                  </a:cubicBezTo>
                  <a:cubicBezTo>
                    <a:pt x="18977" y="8400"/>
                    <a:pt x="19636" y="7594"/>
                    <a:pt x="19636" y="6600"/>
                  </a:cubicBezTo>
                  <a:cubicBezTo>
                    <a:pt x="19636" y="5607"/>
                    <a:pt x="18977" y="4800"/>
                    <a:pt x="18164" y="4800"/>
                  </a:cubicBezTo>
                  <a:moveTo>
                    <a:pt x="18164" y="9600"/>
                  </a:moveTo>
                  <a:cubicBezTo>
                    <a:pt x="17892" y="9600"/>
                    <a:pt x="17673" y="9869"/>
                    <a:pt x="17673" y="10200"/>
                  </a:cubicBezTo>
                  <a:cubicBezTo>
                    <a:pt x="17673" y="10532"/>
                    <a:pt x="17892" y="10800"/>
                    <a:pt x="18164" y="10800"/>
                  </a:cubicBezTo>
                  <a:cubicBezTo>
                    <a:pt x="18435" y="10800"/>
                    <a:pt x="18655" y="10532"/>
                    <a:pt x="18655" y="10200"/>
                  </a:cubicBezTo>
                  <a:cubicBezTo>
                    <a:pt x="18655" y="9869"/>
                    <a:pt x="18435" y="9600"/>
                    <a:pt x="18164" y="9600"/>
                  </a:cubicBezTo>
                  <a:moveTo>
                    <a:pt x="10800" y="16800"/>
                  </a:moveTo>
                  <a:cubicBezTo>
                    <a:pt x="8631" y="16800"/>
                    <a:pt x="6873" y="14651"/>
                    <a:pt x="6873" y="12000"/>
                  </a:cubicBezTo>
                  <a:cubicBezTo>
                    <a:pt x="6873" y="9349"/>
                    <a:pt x="8631" y="7200"/>
                    <a:pt x="10800" y="7200"/>
                  </a:cubicBezTo>
                  <a:cubicBezTo>
                    <a:pt x="12969" y="7200"/>
                    <a:pt x="14727" y="9349"/>
                    <a:pt x="14727" y="12000"/>
                  </a:cubicBezTo>
                  <a:cubicBezTo>
                    <a:pt x="14727" y="14651"/>
                    <a:pt x="12969" y="16800"/>
                    <a:pt x="10800" y="16800"/>
                  </a:cubicBezTo>
                  <a:moveTo>
                    <a:pt x="10800" y="6000"/>
                  </a:moveTo>
                  <a:cubicBezTo>
                    <a:pt x="8088" y="6000"/>
                    <a:pt x="5891" y="8687"/>
                    <a:pt x="5891" y="12000"/>
                  </a:cubicBezTo>
                  <a:cubicBezTo>
                    <a:pt x="5891" y="15314"/>
                    <a:pt x="8088" y="18000"/>
                    <a:pt x="10800" y="18000"/>
                  </a:cubicBezTo>
                  <a:cubicBezTo>
                    <a:pt x="13512" y="18000"/>
                    <a:pt x="15709" y="15314"/>
                    <a:pt x="15709" y="12000"/>
                  </a:cubicBezTo>
                  <a:cubicBezTo>
                    <a:pt x="15709" y="8687"/>
                    <a:pt x="13512" y="6000"/>
                    <a:pt x="10800" y="6000"/>
                  </a:cubicBezTo>
                  <a:moveTo>
                    <a:pt x="10800" y="14400"/>
                  </a:moveTo>
                  <a:cubicBezTo>
                    <a:pt x="9716" y="14400"/>
                    <a:pt x="8836" y="13325"/>
                    <a:pt x="8836" y="12000"/>
                  </a:cubicBezTo>
                  <a:cubicBezTo>
                    <a:pt x="8836" y="10675"/>
                    <a:pt x="9716" y="9600"/>
                    <a:pt x="10800" y="9600"/>
                  </a:cubicBezTo>
                  <a:cubicBezTo>
                    <a:pt x="11884" y="9600"/>
                    <a:pt x="12764" y="10675"/>
                    <a:pt x="12764" y="12000"/>
                  </a:cubicBezTo>
                  <a:cubicBezTo>
                    <a:pt x="12764" y="13325"/>
                    <a:pt x="11884" y="14400"/>
                    <a:pt x="10800" y="14400"/>
                  </a:cubicBezTo>
                  <a:moveTo>
                    <a:pt x="10800" y="8400"/>
                  </a:moveTo>
                  <a:cubicBezTo>
                    <a:pt x="9173" y="8400"/>
                    <a:pt x="7855" y="10012"/>
                    <a:pt x="7855" y="12000"/>
                  </a:cubicBezTo>
                  <a:cubicBezTo>
                    <a:pt x="7855" y="13988"/>
                    <a:pt x="9173" y="15600"/>
                    <a:pt x="10800" y="15600"/>
                  </a:cubicBezTo>
                  <a:cubicBezTo>
                    <a:pt x="12426" y="15600"/>
                    <a:pt x="13745" y="13988"/>
                    <a:pt x="13745" y="12000"/>
                  </a:cubicBezTo>
                  <a:cubicBezTo>
                    <a:pt x="13745" y="10012"/>
                    <a:pt x="12426" y="8400"/>
                    <a:pt x="10800" y="8400"/>
                  </a:cubicBezTo>
                  <a:moveTo>
                    <a:pt x="8345" y="3600"/>
                  </a:moveTo>
                  <a:lnTo>
                    <a:pt x="13255" y="3600"/>
                  </a:lnTo>
                  <a:cubicBezTo>
                    <a:pt x="13526" y="3600"/>
                    <a:pt x="13745" y="3332"/>
                    <a:pt x="13745" y="3000"/>
                  </a:cubicBezTo>
                  <a:cubicBezTo>
                    <a:pt x="13745" y="2669"/>
                    <a:pt x="13526" y="2400"/>
                    <a:pt x="13255" y="2400"/>
                  </a:cubicBezTo>
                  <a:lnTo>
                    <a:pt x="8345" y="2400"/>
                  </a:lnTo>
                  <a:cubicBezTo>
                    <a:pt x="8074" y="2400"/>
                    <a:pt x="7855" y="2669"/>
                    <a:pt x="7855" y="3000"/>
                  </a:cubicBezTo>
                  <a:cubicBezTo>
                    <a:pt x="7855" y="3332"/>
                    <a:pt x="8074" y="3600"/>
                    <a:pt x="8345" y="3600"/>
                  </a:cubicBezTo>
                </a:path>
              </a:pathLst>
            </a:custGeom>
            <a:solidFill>
              <a:schemeClr val="bg1"/>
            </a:solidFill>
            <a:ln w="12700">
              <a:miter lim="400000"/>
            </a:ln>
          </p:spPr>
          <p:txBody>
            <a:bodyPr lIns="22860" rIns="22860" anchor="ctr"/>
            <a:lstStyle/>
            <a:p>
              <a:pPr algn="ctr" defTabSz="219710" hangingPunct="0">
                <a:defRPr sz="3000">
                  <a:solidFill>
                    <a:srgbClr val="FFFFFF"/>
                  </a:solidFill>
                  <a:effectLst>
                    <a:outerShdw blurRad="38100" dist="12700" dir="5400000" rotWithShape="0">
                      <a:srgbClr val="000000">
                        <a:alpha val="50000"/>
                      </a:srgbClr>
                    </a:outerShdw>
                  </a:effectLst>
                  <a:latin typeface="Arial" panose="020B0604020202020204"/>
                  <a:ea typeface="Arial" panose="020B0604020202020204"/>
                  <a:cs typeface="Arial" panose="020B0604020202020204"/>
                  <a:sym typeface="Arial" panose="020B0604020202020204"/>
                </a:defRPr>
              </a:pPr>
              <a:endParaRPr sz="1500" kern="0">
                <a:solidFill>
                  <a:srgbClr val="FFFFFF"/>
                </a:solidFill>
                <a:effectLst>
                  <a:outerShdw blurRad="38100" dist="12700" dir="5400000" rotWithShape="0">
                    <a:srgbClr val="000000">
                      <a:alpha val="50000"/>
                    </a:srgbClr>
                  </a:outerShdw>
                </a:effectLst>
                <a:latin typeface="Arial" panose="020B0604020202020204"/>
                <a:ea typeface="Arial" panose="020B0604020202020204"/>
                <a:cs typeface="Arial" panose="020B0604020202020204"/>
                <a:sym typeface="Arial" panose="020B0604020202020204"/>
              </a:endParaRPr>
            </a:p>
          </p:txBody>
        </p:sp>
        <p:sp>
          <p:nvSpPr>
            <p:cNvPr id="37" name="Shape 1628"/>
            <p:cNvSpPr/>
            <p:nvPr/>
          </p:nvSpPr>
          <p:spPr bwMode="auto">
            <a:xfrm>
              <a:off x="4317729" y="4841252"/>
              <a:ext cx="792956" cy="915194"/>
            </a:xfrm>
            <a:custGeom>
              <a:avLst/>
              <a:gdLst>
                <a:gd name="T0" fmla="*/ 792697 w 21600"/>
                <a:gd name="T1" fmla="*/ 915327 h 21600"/>
                <a:gd name="T2" fmla="*/ 792697 w 21600"/>
                <a:gd name="T3" fmla="*/ 915327 h 21600"/>
                <a:gd name="T4" fmla="*/ 792697 w 21600"/>
                <a:gd name="T5" fmla="*/ 915327 h 21600"/>
                <a:gd name="T6" fmla="*/ 792697 w 21600"/>
                <a:gd name="T7" fmla="*/ 915327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10800" y="0"/>
                  </a:moveTo>
                  <a:lnTo>
                    <a:pt x="21600" y="5400"/>
                  </a:lnTo>
                  <a:lnTo>
                    <a:pt x="21600" y="16200"/>
                  </a:lnTo>
                  <a:lnTo>
                    <a:pt x="10800" y="21600"/>
                  </a:lnTo>
                  <a:lnTo>
                    <a:pt x="0" y="16200"/>
                  </a:lnTo>
                  <a:lnTo>
                    <a:pt x="0" y="5400"/>
                  </a:lnTo>
                  <a:lnTo>
                    <a:pt x="10800" y="0"/>
                  </a:lnTo>
                  <a:close/>
                </a:path>
              </a:pathLst>
            </a:custGeom>
            <a:noFill/>
            <a:ln>
              <a:solidFill>
                <a:schemeClr val="bg1">
                  <a:alpha val="50000"/>
                </a:schemeClr>
              </a:solidFill>
            </a:ln>
            <a:extLst>
              <a:ext uri="{909E8E84-426E-40DD-AFC4-6F175D3DCCD1}">
                <a14:hiddenFill xmlns:a14="http://schemas.microsoft.com/office/drawing/2010/main">
                  <a:solidFill>
                    <a:srgbClr val="FFFFFF"/>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latin typeface="Arial" panose="020B0604020202020204"/>
                <a:ea typeface="微软雅黑" panose="020B0503020204020204" pitchFamily="34" charset="-122"/>
                <a:sym typeface="Helvetica Light" pitchFamily="50" charset="0"/>
              </a:endParaRPr>
            </a:p>
          </p:txBody>
        </p:sp>
        <p:sp>
          <p:nvSpPr>
            <p:cNvPr id="38" name="Shape 1631"/>
            <p:cNvSpPr/>
            <p:nvPr/>
          </p:nvSpPr>
          <p:spPr>
            <a:xfrm>
              <a:off x="4570935" y="5142083"/>
              <a:ext cx="286544" cy="260350"/>
            </a:xfrm>
            <a:custGeom>
              <a:avLst/>
              <a:gdLst/>
              <a:ahLst/>
              <a:cxnLst>
                <a:cxn ang="0">
                  <a:pos x="wd2" y="hd2"/>
                </a:cxn>
                <a:cxn ang="5400000">
                  <a:pos x="wd2" y="hd2"/>
                </a:cxn>
                <a:cxn ang="10800000">
                  <a:pos x="wd2" y="hd2"/>
                </a:cxn>
                <a:cxn ang="16200000">
                  <a:pos x="wd2" y="hd2"/>
                </a:cxn>
              </a:cxnLst>
              <a:rect l="0" t="0" r="r" b="b"/>
              <a:pathLst>
                <a:path w="21600" h="21600" extrusionOk="0">
                  <a:moveTo>
                    <a:pt x="20618" y="11880"/>
                  </a:moveTo>
                  <a:cubicBezTo>
                    <a:pt x="20618" y="12476"/>
                    <a:pt x="20178" y="12960"/>
                    <a:pt x="19636" y="12960"/>
                  </a:cubicBezTo>
                  <a:lnTo>
                    <a:pt x="19636" y="8640"/>
                  </a:lnTo>
                  <a:cubicBezTo>
                    <a:pt x="20178" y="8640"/>
                    <a:pt x="20618" y="9124"/>
                    <a:pt x="20618" y="9720"/>
                  </a:cubicBezTo>
                  <a:cubicBezTo>
                    <a:pt x="20618" y="9720"/>
                    <a:pt x="20618" y="11880"/>
                    <a:pt x="20618" y="11880"/>
                  </a:cubicBezTo>
                  <a:close/>
                  <a:moveTo>
                    <a:pt x="18655" y="19980"/>
                  </a:moveTo>
                  <a:cubicBezTo>
                    <a:pt x="18655" y="20279"/>
                    <a:pt x="18434" y="20520"/>
                    <a:pt x="18164" y="20520"/>
                  </a:cubicBezTo>
                  <a:cubicBezTo>
                    <a:pt x="17893" y="20520"/>
                    <a:pt x="17673" y="20279"/>
                    <a:pt x="17673" y="19980"/>
                  </a:cubicBezTo>
                  <a:lnTo>
                    <a:pt x="17673" y="1620"/>
                  </a:lnTo>
                  <a:cubicBezTo>
                    <a:pt x="17673" y="1322"/>
                    <a:pt x="17893" y="1080"/>
                    <a:pt x="18164" y="1080"/>
                  </a:cubicBezTo>
                  <a:cubicBezTo>
                    <a:pt x="18434" y="1080"/>
                    <a:pt x="18655" y="1322"/>
                    <a:pt x="18655" y="1620"/>
                  </a:cubicBezTo>
                  <a:cubicBezTo>
                    <a:pt x="18655" y="1620"/>
                    <a:pt x="18655" y="19980"/>
                    <a:pt x="18655" y="19980"/>
                  </a:cubicBezTo>
                  <a:close/>
                  <a:moveTo>
                    <a:pt x="16691" y="18404"/>
                  </a:moveTo>
                  <a:lnTo>
                    <a:pt x="2944" y="13512"/>
                  </a:lnTo>
                  <a:cubicBezTo>
                    <a:pt x="2944" y="13508"/>
                    <a:pt x="2945" y="13504"/>
                    <a:pt x="2945" y="13500"/>
                  </a:cubicBezTo>
                  <a:lnTo>
                    <a:pt x="2945" y="8100"/>
                  </a:lnTo>
                  <a:cubicBezTo>
                    <a:pt x="2945" y="8096"/>
                    <a:pt x="2944" y="8093"/>
                    <a:pt x="2944" y="8089"/>
                  </a:cubicBezTo>
                  <a:lnTo>
                    <a:pt x="16691" y="3197"/>
                  </a:lnTo>
                  <a:cubicBezTo>
                    <a:pt x="16691" y="3197"/>
                    <a:pt x="16691" y="18404"/>
                    <a:pt x="16691" y="18404"/>
                  </a:cubicBezTo>
                  <a:close/>
                  <a:moveTo>
                    <a:pt x="12480" y="18725"/>
                  </a:moveTo>
                  <a:cubicBezTo>
                    <a:pt x="12316" y="19294"/>
                    <a:pt x="11764" y="19608"/>
                    <a:pt x="11247" y="19428"/>
                  </a:cubicBezTo>
                  <a:lnTo>
                    <a:pt x="6102" y="17625"/>
                  </a:lnTo>
                  <a:cubicBezTo>
                    <a:pt x="5585" y="17444"/>
                    <a:pt x="5299" y="16837"/>
                    <a:pt x="5464" y="16269"/>
                  </a:cubicBezTo>
                  <a:lnTo>
                    <a:pt x="5654" y="15610"/>
                  </a:lnTo>
                  <a:lnTo>
                    <a:pt x="12661" y="18104"/>
                  </a:lnTo>
                  <a:cubicBezTo>
                    <a:pt x="12661" y="18104"/>
                    <a:pt x="12480" y="18725"/>
                    <a:pt x="12480" y="18725"/>
                  </a:cubicBezTo>
                  <a:close/>
                  <a:moveTo>
                    <a:pt x="1964" y="13500"/>
                  </a:moveTo>
                  <a:lnTo>
                    <a:pt x="982" y="13500"/>
                  </a:lnTo>
                  <a:lnTo>
                    <a:pt x="982" y="8100"/>
                  </a:lnTo>
                  <a:lnTo>
                    <a:pt x="1964" y="8100"/>
                  </a:lnTo>
                  <a:cubicBezTo>
                    <a:pt x="1964" y="8100"/>
                    <a:pt x="1964" y="13500"/>
                    <a:pt x="1964" y="13500"/>
                  </a:cubicBezTo>
                  <a:close/>
                  <a:moveTo>
                    <a:pt x="19636" y="7560"/>
                  </a:moveTo>
                  <a:lnTo>
                    <a:pt x="19636" y="1620"/>
                  </a:lnTo>
                  <a:cubicBezTo>
                    <a:pt x="19636" y="725"/>
                    <a:pt x="18977" y="0"/>
                    <a:pt x="18164" y="0"/>
                  </a:cubicBezTo>
                  <a:cubicBezTo>
                    <a:pt x="17350" y="0"/>
                    <a:pt x="16691" y="725"/>
                    <a:pt x="16691" y="1620"/>
                  </a:cubicBezTo>
                  <a:lnTo>
                    <a:pt x="16691" y="2062"/>
                  </a:lnTo>
                  <a:lnTo>
                    <a:pt x="2411" y="7144"/>
                  </a:lnTo>
                  <a:cubicBezTo>
                    <a:pt x="2276" y="7067"/>
                    <a:pt x="2126" y="7020"/>
                    <a:pt x="1964" y="7020"/>
                  </a:cubicBezTo>
                  <a:lnTo>
                    <a:pt x="982" y="7020"/>
                  </a:lnTo>
                  <a:cubicBezTo>
                    <a:pt x="440" y="7020"/>
                    <a:pt x="0" y="7504"/>
                    <a:pt x="0" y="8100"/>
                  </a:cubicBezTo>
                  <a:lnTo>
                    <a:pt x="0" y="13500"/>
                  </a:lnTo>
                  <a:cubicBezTo>
                    <a:pt x="0" y="14097"/>
                    <a:pt x="440" y="14580"/>
                    <a:pt x="982" y="14580"/>
                  </a:cubicBezTo>
                  <a:lnTo>
                    <a:pt x="1964" y="14580"/>
                  </a:lnTo>
                  <a:cubicBezTo>
                    <a:pt x="2126" y="14580"/>
                    <a:pt x="2276" y="14533"/>
                    <a:pt x="2411" y="14457"/>
                  </a:cubicBezTo>
                  <a:lnTo>
                    <a:pt x="4720" y="15278"/>
                  </a:lnTo>
                  <a:lnTo>
                    <a:pt x="4529" y="15941"/>
                  </a:lnTo>
                  <a:cubicBezTo>
                    <a:pt x="4199" y="17078"/>
                    <a:pt x="4770" y="18292"/>
                    <a:pt x="5803" y="18654"/>
                  </a:cubicBezTo>
                  <a:lnTo>
                    <a:pt x="10949" y="20456"/>
                  </a:lnTo>
                  <a:cubicBezTo>
                    <a:pt x="11983" y="20819"/>
                    <a:pt x="13087" y="20190"/>
                    <a:pt x="13416" y="19053"/>
                  </a:cubicBezTo>
                  <a:lnTo>
                    <a:pt x="13595" y="18437"/>
                  </a:lnTo>
                  <a:lnTo>
                    <a:pt x="16691" y="19538"/>
                  </a:lnTo>
                  <a:lnTo>
                    <a:pt x="16691" y="19980"/>
                  </a:lnTo>
                  <a:cubicBezTo>
                    <a:pt x="16691" y="20875"/>
                    <a:pt x="17350" y="21600"/>
                    <a:pt x="18164" y="21600"/>
                  </a:cubicBezTo>
                  <a:cubicBezTo>
                    <a:pt x="18977" y="21600"/>
                    <a:pt x="19636" y="20875"/>
                    <a:pt x="19636" y="19980"/>
                  </a:cubicBezTo>
                  <a:lnTo>
                    <a:pt x="19636" y="14040"/>
                  </a:lnTo>
                  <a:cubicBezTo>
                    <a:pt x="20721" y="14040"/>
                    <a:pt x="21600" y="13073"/>
                    <a:pt x="21600" y="11880"/>
                  </a:cubicBezTo>
                  <a:lnTo>
                    <a:pt x="21600" y="9720"/>
                  </a:lnTo>
                  <a:cubicBezTo>
                    <a:pt x="21600" y="8527"/>
                    <a:pt x="20721" y="7560"/>
                    <a:pt x="19636" y="7560"/>
                  </a:cubicBezTo>
                </a:path>
              </a:pathLst>
            </a:custGeom>
            <a:solidFill>
              <a:schemeClr val="bg1"/>
            </a:solidFill>
            <a:ln w="12700">
              <a:miter lim="400000"/>
            </a:ln>
          </p:spPr>
          <p:txBody>
            <a:bodyPr lIns="22860" rIns="22860" anchor="ctr"/>
            <a:lstStyle/>
            <a:p>
              <a:pPr algn="ctr" defTabSz="219710" hangingPunct="0">
                <a:defRPr sz="3000">
                  <a:solidFill>
                    <a:srgbClr val="FFFFFF"/>
                  </a:solidFill>
                  <a:effectLst>
                    <a:outerShdw blurRad="38100" dist="12700" dir="5400000" rotWithShape="0">
                      <a:srgbClr val="000000">
                        <a:alpha val="50000"/>
                      </a:srgbClr>
                    </a:outerShdw>
                  </a:effectLst>
                  <a:latin typeface="Arial" panose="020B0604020202020204"/>
                  <a:ea typeface="Arial" panose="020B0604020202020204"/>
                  <a:cs typeface="Arial" panose="020B0604020202020204"/>
                  <a:sym typeface="Arial" panose="020B0604020202020204"/>
                </a:defRPr>
              </a:pPr>
              <a:endParaRPr sz="1500" kern="0">
                <a:solidFill>
                  <a:srgbClr val="FFFFFF"/>
                </a:solidFill>
                <a:effectLst>
                  <a:outerShdw blurRad="38100" dist="12700" dir="5400000" rotWithShape="0">
                    <a:srgbClr val="000000">
                      <a:alpha val="50000"/>
                    </a:srgbClr>
                  </a:outerShdw>
                </a:effectLst>
                <a:latin typeface="Arial" panose="020B0604020202020204"/>
                <a:ea typeface="Arial" panose="020B0604020202020204"/>
                <a:cs typeface="Arial" panose="020B0604020202020204"/>
                <a:sym typeface="Arial" panose="020B0604020202020204"/>
              </a:endParaRPr>
            </a:p>
          </p:txBody>
        </p:sp>
        <p:sp>
          <p:nvSpPr>
            <p:cNvPr id="39" name="Shape 1627"/>
            <p:cNvSpPr/>
            <p:nvPr/>
          </p:nvSpPr>
          <p:spPr bwMode="auto">
            <a:xfrm>
              <a:off x="2842148" y="4841252"/>
              <a:ext cx="792957" cy="915194"/>
            </a:xfrm>
            <a:custGeom>
              <a:avLst/>
              <a:gdLst>
                <a:gd name="T0" fmla="*/ 792696 w 21600"/>
                <a:gd name="T1" fmla="*/ 915327 h 21600"/>
                <a:gd name="T2" fmla="*/ 792696 w 21600"/>
                <a:gd name="T3" fmla="*/ 915327 h 21600"/>
                <a:gd name="T4" fmla="*/ 792696 w 21600"/>
                <a:gd name="T5" fmla="*/ 915327 h 21600"/>
                <a:gd name="T6" fmla="*/ 792696 w 21600"/>
                <a:gd name="T7" fmla="*/ 915327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10800" y="0"/>
                  </a:moveTo>
                  <a:lnTo>
                    <a:pt x="21600" y="5400"/>
                  </a:lnTo>
                  <a:lnTo>
                    <a:pt x="21600" y="16200"/>
                  </a:lnTo>
                  <a:lnTo>
                    <a:pt x="10800" y="21600"/>
                  </a:lnTo>
                  <a:lnTo>
                    <a:pt x="0" y="16200"/>
                  </a:lnTo>
                  <a:lnTo>
                    <a:pt x="0" y="5400"/>
                  </a:lnTo>
                  <a:lnTo>
                    <a:pt x="10800" y="0"/>
                  </a:lnTo>
                  <a:close/>
                </a:path>
              </a:pathLst>
            </a:cu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rgbClr val="FFFFFF"/>
                </a:solidFill>
                <a:latin typeface="Arial" panose="020B0604020202020204"/>
                <a:ea typeface="微软雅黑" panose="020B0503020204020204" pitchFamily="34" charset="-122"/>
                <a:sym typeface="Helvetica Light" pitchFamily="50" charset="0"/>
              </a:endParaRPr>
            </a:p>
          </p:txBody>
        </p:sp>
        <p:sp>
          <p:nvSpPr>
            <p:cNvPr id="40" name="Shape 1632"/>
            <p:cNvSpPr/>
            <p:nvPr/>
          </p:nvSpPr>
          <p:spPr>
            <a:xfrm>
              <a:off x="3095354" y="5155577"/>
              <a:ext cx="286544" cy="286544"/>
            </a:xfrm>
            <a:custGeom>
              <a:avLst/>
              <a:gdLst/>
              <a:ahLst/>
              <a:cxnLst>
                <a:cxn ang="0">
                  <a:pos x="wd2" y="hd2"/>
                </a:cxn>
                <a:cxn ang="5400000">
                  <a:pos x="wd2" y="hd2"/>
                </a:cxn>
                <a:cxn ang="10800000">
                  <a:pos x="wd2" y="hd2"/>
                </a:cxn>
                <a:cxn ang="16200000">
                  <a:pos x="wd2" y="hd2"/>
                </a:cxn>
              </a:cxnLst>
              <a:rect l="0" t="0" r="r" b="b"/>
              <a:pathLst>
                <a:path w="21600" h="21600" extrusionOk="0">
                  <a:moveTo>
                    <a:pt x="20353" y="11229"/>
                  </a:moveTo>
                  <a:lnTo>
                    <a:pt x="20356" y="11234"/>
                  </a:lnTo>
                  <a:lnTo>
                    <a:pt x="11029" y="16143"/>
                  </a:lnTo>
                  <a:lnTo>
                    <a:pt x="11026" y="16138"/>
                  </a:lnTo>
                  <a:cubicBezTo>
                    <a:pt x="10957" y="16174"/>
                    <a:pt x="10883" y="16200"/>
                    <a:pt x="10800" y="16200"/>
                  </a:cubicBezTo>
                  <a:cubicBezTo>
                    <a:pt x="10717" y="16200"/>
                    <a:pt x="10643" y="16174"/>
                    <a:pt x="10574" y="16138"/>
                  </a:cubicBezTo>
                  <a:lnTo>
                    <a:pt x="10571" y="16143"/>
                  </a:lnTo>
                  <a:lnTo>
                    <a:pt x="1244" y="11234"/>
                  </a:lnTo>
                  <a:lnTo>
                    <a:pt x="1247" y="11229"/>
                  </a:lnTo>
                  <a:cubicBezTo>
                    <a:pt x="1091" y="11147"/>
                    <a:pt x="982" y="10988"/>
                    <a:pt x="982" y="10800"/>
                  </a:cubicBezTo>
                  <a:cubicBezTo>
                    <a:pt x="982" y="10612"/>
                    <a:pt x="1091" y="10453"/>
                    <a:pt x="1247" y="10371"/>
                  </a:cubicBezTo>
                  <a:lnTo>
                    <a:pt x="1244" y="10366"/>
                  </a:lnTo>
                  <a:lnTo>
                    <a:pt x="3562" y="9146"/>
                  </a:lnTo>
                  <a:lnTo>
                    <a:pt x="10113" y="12594"/>
                  </a:lnTo>
                  <a:lnTo>
                    <a:pt x="10117" y="12588"/>
                  </a:lnTo>
                  <a:cubicBezTo>
                    <a:pt x="10322" y="12697"/>
                    <a:pt x="10552" y="12764"/>
                    <a:pt x="10800" y="12764"/>
                  </a:cubicBezTo>
                  <a:cubicBezTo>
                    <a:pt x="11048" y="12764"/>
                    <a:pt x="11278" y="12697"/>
                    <a:pt x="11483" y="12588"/>
                  </a:cubicBezTo>
                  <a:lnTo>
                    <a:pt x="11486" y="12594"/>
                  </a:lnTo>
                  <a:lnTo>
                    <a:pt x="18038" y="9146"/>
                  </a:lnTo>
                  <a:lnTo>
                    <a:pt x="20356" y="10366"/>
                  </a:lnTo>
                  <a:lnTo>
                    <a:pt x="20353" y="10371"/>
                  </a:lnTo>
                  <a:cubicBezTo>
                    <a:pt x="20509" y="10453"/>
                    <a:pt x="20618" y="10612"/>
                    <a:pt x="20618" y="10800"/>
                  </a:cubicBezTo>
                  <a:cubicBezTo>
                    <a:pt x="20618" y="10988"/>
                    <a:pt x="20509" y="11147"/>
                    <a:pt x="20353" y="11229"/>
                  </a:cubicBezTo>
                  <a:moveTo>
                    <a:pt x="20356" y="14784"/>
                  </a:moveTo>
                  <a:lnTo>
                    <a:pt x="20353" y="14790"/>
                  </a:lnTo>
                  <a:cubicBezTo>
                    <a:pt x="20509" y="14872"/>
                    <a:pt x="20618" y="15030"/>
                    <a:pt x="20618" y="15218"/>
                  </a:cubicBezTo>
                  <a:cubicBezTo>
                    <a:pt x="20618" y="15407"/>
                    <a:pt x="20509" y="15565"/>
                    <a:pt x="20353" y="15647"/>
                  </a:cubicBezTo>
                  <a:lnTo>
                    <a:pt x="20356" y="15653"/>
                  </a:lnTo>
                  <a:lnTo>
                    <a:pt x="11029" y="20562"/>
                  </a:lnTo>
                  <a:lnTo>
                    <a:pt x="11026" y="20556"/>
                  </a:lnTo>
                  <a:cubicBezTo>
                    <a:pt x="10957" y="20592"/>
                    <a:pt x="10883" y="20618"/>
                    <a:pt x="10800" y="20618"/>
                  </a:cubicBezTo>
                  <a:cubicBezTo>
                    <a:pt x="10717" y="20618"/>
                    <a:pt x="10643" y="20592"/>
                    <a:pt x="10574" y="20556"/>
                  </a:cubicBezTo>
                  <a:lnTo>
                    <a:pt x="10571" y="20562"/>
                  </a:lnTo>
                  <a:lnTo>
                    <a:pt x="1244" y="15653"/>
                  </a:lnTo>
                  <a:lnTo>
                    <a:pt x="1247" y="15647"/>
                  </a:lnTo>
                  <a:cubicBezTo>
                    <a:pt x="1091" y="15565"/>
                    <a:pt x="982" y="15407"/>
                    <a:pt x="982" y="15218"/>
                  </a:cubicBezTo>
                  <a:cubicBezTo>
                    <a:pt x="982" y="15030"/>
                    <a:pt x="1091" y="14872"/>
                    <a:pt x="1247" y="14790"/>
                  </a:cubicBezTo>
                  <a:lnTo>
                    <a:pt x="1244" y="14784"/>
                  </a:lnTo>
                  <a:lnTo>
                    <a:pt x="3562" y="13564"/>
                  </a:lnTo>
                  <a:lnTo>
                    <a:pt x="10113" y="17012"/>
                  </a:lnTo>
                  <a:lnTo>
                    <a:pt x="10117" y="17006"/>
                  </a:lnTo>
                  <a:cubicBezTo>
                    <a:pt x="10322" y="17115"/>
                    <a:pt x="10552" y="17182"/>
                    <a:pt x="10800" y="17182"/>
                  </a:cubicBezTo>
                  <a:cubicBezTo>
                    <a:pt x="11048" y="17182"/>
                    <a:pt x="11278" y="17115"/>
                    <a:pt x="11483" y="17006"/>
                  </a:cubicBezTo>
                  <a:lnTo>
                    <a:pt x="11486" y="17012"/>
                  </a:lnTo>
                  <a:lnTo>
                    <a:pt x="18038" y="13564"/>
                  </a:lnTo>
                  <a:cubicBezTo>
                    <a:pt x="18038" y="13564"/>
                    <a:pt x="20356" y="14784"/>
                    <a:pt x="20356" y="14784"/>
                  </a:cubicBezTo>
                  <a:close/>
                  <a:moveTo>
                    <a:pt x="1244" y="6816"/>
                  </a:moveTo>
                  <a:lnTo>
                    <a:pt x="1247" y="6811"/>
                  </a:lnTo>
                  <a:cubicBezTo>
                    <a:pt x="1091" y="6728"/>
                    <a:pt x="982" y="6570"/>
                    <a:pt x="982" y="6382"/>
                  </a:cubicBezTo>
                  <a:cubicBezTo>
                    <a:pt x="982" y="6194"/>
                    <a:pt x="1091" y="6035"/>
                    <a:pt x="1247" y="5953"/>
                  </a:cubicBezTo>
                  <a:lnTo>
                    <a:pt x="1244" y="5947"/>
                  </a:lnTo>
                  <a:lnTo>
                    <a:pt x="10571" y="1038"/>
                  </a:lnTo>
                  <a:lnTo>
                    <a:pt x="10574" y="1044"/>
                  </a:lnTo>
                  <a:cubicBezTo>
                    <a:pt x="10643" y="1008"/>
                    <a:pt x="10717" y="982"/>
                    <a:pt x="10800" y="982"/>
                  </a:cubicBezTo>
                  <a:cubicBezTo>
                    <a:pt x="10883" y="982"/>
                    <a:pt x="10957" y="1008"/>
                    <a:pt x="11026" y="1044"/>
                  </a:cubicBezTo>
                  <a:lnTo>
                    <a:pt x="11029" y="1038"/>
                  </a:lnTo>
                  <a:lnTo>
                    <a:pt x="20356" y="5947"/>
                  </a:lnTo>
                  <a:lnTo>
                    <a:pt x="20353" y="5953"/>
                  </a:lnTo>
                  <a:cubicBezTo>
                    <a:pt x="20509" y="6035"/>
                    <a:pt x="20618" y="6194"/>
                    <a:pt x="20618" y="6382"/>
                  </a:cubicBezTo>
                  <a:cubicBezTo>
                    <a:pt x="20618" y="6570"/>
                    <a:pt x="20509" y="6728"/>
                    <a:pt x="20353" y="6811"/>
                  </a:cubicBezTo>
                  <a:lnTo>
                    <a:pt x="20356" y="6816"/>
                  </a:lnTo>
                  <a:lnTo>
                    <a:pt x="11029" y="11725"/>
                  </a:lnTo>
                  <a:lnTo>
                    <a:pt x="11026" y="11720"/>
                  </a:lnTo>
                  <a:cubicBezTo>
                    <a:pt x="10957" y="11756"/>
                    <a:pt x="10883" y="11782"/>
                    <a:pt x="10800" y="11782"/>
                  </a:cubicBezTo>
                  <a:cubicBezTo>
                    <a:pt x="10717" y="11782"/>
                    <a:pt x="10643" y="11756"/>
                    <a:pt x="10574" y="11720"/>
                  </a:cubicBezTo>
                  <a:lnTo>
                    <a:pt x="10571" y="11725"/>
                  </a:lnTo>
                  <a:cubicBezTo>
                    <a:pt x="10571" y="11725"/>
                    <a:pt x="1244" y="6816"/>
                    <a:pt x="1244" y="6816"/>
                  </a:cubicBezTo>
                  <a:close/>
                  <a:moveTo>
                    <a:pt x="21600" y="10800"/>
                  </a:moveTo>
                  <a:cubicBezTo>
                    <a:pt x="21600" y="10234"/>
                    <a:pt x="21278" y="9749"/>
                    <a:pt x="20810" y="9503"/>
                  </a:cubicBezTo>
                  <a:lnTo>
                    <a:pt x="20813" y="9497"/>
                  </a:lnTo>
                  <a:lnTo>
                    <a:pt x="19092" y="8591"/>
                  </a:lnTo>
                  <a:lnTo>
                    <a:pt x="20813" y="7685"/>
                  </a:lnTo>
                  <a:lnTo>
                    <a:pt x="20810" y="7679"/>
                  </a:lnTo>
                  <a:cubicBezTo>
                    <a:pt x="21278" y="7433"/>
                    <a:pt x="21600" y="6948"/>
                    <a:pt x="21600" y="6382"/>
                  </a:cubicBezTo>
                  <a:cubicBezTo>
                    <a:pt x="21600" y="5816"/>
                    <a:pt x="21278" y="5331"/>
                    <a:pt x="20810" y="5085"/>
                  </a:cubicBezTo>
                  <a:lnTo>
                    <a:pt x="20813" y="5079"/>
                  </a:lnTo>
                  <a:lnTo>
                    <a:pt x="11486" y="170"/>
                  </a:lnTo>
                  <a:lnTo>
                    <a:pt x="11483" y="175"/>
                  </a:lnTo>
                  <a:cubicBezTo>
                    <a:pt x="11278" y="67"/>
                    <a:pt x="11048" y="0"/>
                    <a:pt x="10800" y="0"/>
                  </a:cubicBezTo>
                  <a:cubicBezTo>
                    <a:pt x="10552" y="0"/>
                    <a:pt x="10322" y="67"/>
                    <a:pt x="10117" y="175"/>
                  </a:cubicBezTo>
                  <a:lnTo>
                    <a:pt x="10113" y="170"/>
                  </a:lnTo>
                  <a:lnTo>
                    <a:pt x="786" y="5079"/>
                  </a:lnTo>
                  <a:lnTo>
                    <a:pt x="790" y="5085"/>
                  </a:lnTo>
                  <a:cubicBezTo>
                    <a:pt x="322" y="5331"/>
                    <a:pt x="0" y="5816"/>
                    <a:pt x="0" y="6382"/>
                  </a:cubicBezTo>
                  <a:cubicBezTo>
                    <a:pt x="0" y="6948"/>
                    <a:pt x="322" y="7433"/>
                    <a:pt x="790" y="7679"/>
                  </a:cubicBezTo>
                  <a:lnTo>
                    <a:pt x="786" y="7685"/>
                  </a:lnTo>
                  <a:lnTo>
                    <a:pt x="2508" y="8591"/>
                  </a:lnTo>
                  <a:lnTo>
                    <a:pt x="786" y="9497"/>
                  </a:lnTo>
                  <a:lnTo>
                    <a:pt x="790" y="9503"/>
                  </a:lnTo>
                  <a:cubicBezTo>
                    <a:pt x="322" y="9749"/>
                    <a:pt x="0" y="10234"/>
                    <a:pt x="0" y="10800"/>
                  </a:cubicBezTo>
                  <a:cubicBezTo>
                    <a:pt x="0" y="11366"/>
                    <a:pt x="322" y="11851"/>
                    <a:pt x="790" y="12097"/>
                  </a:cubicBezTo>
                  <a:lnTo>
                    <a:pt x="786" y="12103"/>
                  </a:lnTo>
                  <a:lnTo>
                    <a:pt x="2508" y="13009"/>
                  </a:lnTo>
                  <a:lnTo>
                    <a:pt x="786" y="13915"/>
                  </a:lnTo>
                  <a:lnTo>
                    <a:pt x="790" y="13921"/>
                  </a:lnTo>
                  <a:cubicBezTo>
                    <a:pt x="322" y="14167"/>
                    <a:pt x="0" y="14652"/>
                    <a:pt x="0" y="15218"/>
                  </a:cubicBezTo>
                  <a:cubicBezTo>
                    <a:pt x="0" y="15784"/>
                    <a:pt x="322" y="16269"/>
                    <a:pt x="790" y="16515"/>
                  </a:cubicBezTo>
                  <a:lnTo>
                    <a:pt x="786" y="16521"/>
                  </a:lnTo>
                  <a:lnTo>
                    <a:pt x="10113" y="21430"/>
                  </a:lnTo>
                  <a:lnTo>
                    <a:pt x="10117" y="21425"/>
                  </a:lnTo>
                  <a:cubicBezTo>
                    <a:pt x="10322" y="21533"/>
                    <a:pt x="10552" y="21600"/>
                    <a:pt x="10800" y="21600"/>
                  </a:cubicBezTo>
                  <a:cubicBezTo>
                    <a:pt x="11048" y="21600"/>
                    <a:pt x="11278" y="21533"/>
                    <a:pt x="11483" y="21425"/>
                  </a:cubicBezTo>
                  <a:lnTo>
                    <a:pt x="11486" y="21430"/>
                  </a:lnTo>
                  <a:lnTo>
                    <a:pt x="20813" y="16521"/>
                  </a:lnTo>
                  <a:lnTo>
                    <a:pt x="20810" y="16515"/>
                  </a:lnTo>
                  <a:cubicBezTo>
                    <a:pt x="21278" y="16269"/>
                    <a:pt x="21600" y="15784"/>
                    <a:pt x="21600" y="15218"/>
                  </a:cubicBezTo>
                  <a:cubicBezTo>
                    <a:pt x="21600" y="14652"/>
                    <a:pt x="21278" y="14167"/>
                    <a:pt x="20810" y="13921"/>
                  </a:cubicBezTo>
                  <a:lnTo>
                    <a:pt x="20813" y="13915"/>
                  </a:lnTo>
                  <a:lnTo>
                    <a:pt x="19092" y="13009"/>
                  </a:lnTo>
                  <a:lnTo>
                    <a:pt x="20813" y="12103"/>
                  </a:lnTo>
                  <a:lnTo>
                    <a:pt x="20810" y="12097"/>
                  </a:lnTo>
                  <a:cubicBezTo>
                    <a:pt x="21278" y="11851"/>
                    <a:pt x="21600" y="11366"/>
                    <a:pt x="21600" y="10800"/>
                  </a:cubicBezTo>
                </a:path>
              </a:pathLst>
            </a:custGeom>
            <a:solidFill>
              <a:srgbClr val="FFFFFF"/>
            </a:solidFill>
            <a:ln w="12700">
              <a:miter lim="400000"/>
            </a:ln>
          </p:spPr>
          <p:txBody>
            <a:bodyPr lIns="22860" rIns="22860" anchor="ctr"/>
            <a:lstStyle/>
            <a:p>
              <a:pPr algn="ctr" defTabSz="219710" hangingPunct="0">
                <a:defRPr sz="3000">
                  <a:solidFill>
                    <a:srgbClr val="FFFFFF"/>
                  </a:solidFill>
                  <a:effectLst>
                    <a:outerShdw blurRad="38100" dist="12700" dir="5400000" rotWithShape="0">
                      <a:srgbClr val="000000">
                        <a:alpha val="50000"/>
                      </a:srgbClr>
                    </a:outerShdw>
                  </a:effectLst>
                  <a:latin typeface="Arial" panose="020B0604020202020204"/>
                  <a:ea typeface="Arial" panose="020B0604020202020204"/>
                  <a:cs typeface="Arial" panose="020B0604020202020204"/>
                  <a:sym typeface="Arial" panose="020B0604020202020204"/>
                </a:defRPr>
              </a:pPr>
              <a:endParaRPr sz="1500" kern="0">
                <a:solidFill>
                  <a:srgbClr val="FFFFFF"/>
                </a:solidFill>
                <a:effectLst>
                  <a:outerShdw blurRad="38100" dist="12700" dir="5400000" rotWithShape="0">
                    <a:srgbClr val="000000">
                      <a:alpha val="50000"/>
                    </a:srgbClr>
                  </a:outerShdw>
                </a:effectLst>
                <a:latin typeface="Arial" panose="020B0604020202020204"/>
                <a:ea typeface="Arial" panose="020B0604020202020204"/>
                <a:cs typeface="Arial" panose="020B0604020202020204"/>
                <a:sym typeface="Arial" panose="020B0604020202020204"/>
              </a:endParaRPr>
            </a:p>
          </p:txBody>
        </p:sp>
        <p:sp>
          <p:nvSpPr>
            <p:cNvPr id="41" name="Shape 1634"/>
            <p:cNvSpPr>
              <a:spLocks noChangeShapeType="1"/>
            </p:cNvSpPr>
            <p:nvPr/>
          </p:nvSpPr>
          <p:spPr bwMode="auto">
            <a:xfrm>
              <a:off x="3769248" y="5297658"/>
              <a:ext cx="407988" cy="0"/>
            </a:xfrm>
            <a:prstGeom prst="line">
              <a:avLst/>
            </a:prstGeom>
            <a:noFill/>
            <a:ln w="6350">
              <a:gradFill flip="none" rotWithShape="1">
                <a:gsLst>
                  <a:gs pos="0">
                    <a:srgbClr val="0361D3">
                      <a:alpha val="72000"/>
                    </a:srgbClr>
                  </a:gs>
                  <a:gs pos="100000">
                    <a:srgbClr val="5AD9FC">
                      <a:alpha val="75000"/>
                    </a:srgbClr>
                  </a:gs>
                </a:gsLst>
                <a:lin ang="0" scaled="1"/>
                <a:tileRect/>
              </a:gradFill>
              <a:headEnd type="oval" w="sm" len="sm"/>
              <a:tailEnd type="oval" w="sm" len="sm"/>
            </a:ln>
            <a:extLst>
              <a:ext uri="{909E8E84-426E-40DD-AFC4-6F175D3DCCD1}">
                <a14:hiddenFill xmlns:a14="http://schemas.microsoft.com/office/drawing/2010/main">
                  <a:noFill/>
                </a14:hiddenFill>
              </a:ext>
            </a:extLst>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anchor="ctr"/>
            <a:lstStyle/>
            <a:p>
              <a:pPr defTabSz="412750" eaLnBrk="0" fontAlgn="base" hangingPunct="0">
                <a:spcBef>
                  <a:spcPct val="0"/>
                </a:spcBef>
                <a:spcAft>
                  <a:spcPct val="0"/>
                </a:spcAft>
              </a:pPr>
              <a:endParaRPr lang="zh-CN" altLang="en-US" sz="2500">
                <a:solidFill>
                  <a:srgbClr val="000000"/>
                </a:solidFill>
                <a:sym typeface="Helvetica Light" pitchFamily="50" charset="0"/>
              </a:endParaRPr>
            </a:p>
          </p:txBody>
        </p:sp>
        <p:sp>
          <p:nvSpPr>
            <p:cNvPr id="44" name="Shape 1636"/>
            <p:cNvSpPr>
              <a:spLocks noChangeShapeType="1"/>
            </p:cNvSpPr>
            <p:nvPr/>
          </p:nvSpPr>
          <p:spPr bwMode="auto">
            <a:xfrm>
              <a:off x="2290492" y="5298452"/>
              <a:ext cx="407988" cy="0"/>
            </a:xfrm>
            <a:prstGeom prst="line">
              <a:avLst/>
            </a:prstGeom>
            <a:noFill/>
            <a:ln w="6350">
              <a:gradFill flip="none" rotWithShape="1">
                <a:gsLst>
                  <a:gs pos="0">
                    <a:srgbClr val="0361D3">
                      <a:alpha val="72000"/>
                    </a:srgbClr>
                  </a:gs>
                  <a:gs pos="100000">
                    <a:srgbClr val="5AD9FC">
                      <a:alpha val="75000"/>
                    </a:srgbClr>
                  </a:gs>
                </a:gsLst>
                <a:lin ang="0" scaled="1"/>
                <a:tileRect/>
              </a:gradFill>
              <a:headEnd type="oval" w="sm" len="sm"/>
              <a:tailEnd type="oval" w="sm" len="sm"/>
            </a:ln>
            <a:extLst>
              <a:ext uri="{909E8E84-426E-40DD-AFC4-6F175D3DCCD1}">
                <a14:hiddenFill xmlns:a14="http://schemas.microsoft.com/office/drawing/2010/main">
                  <a:noFill/>
                </a14:hiddenFill>
              </a:ext>
            </a:extLst>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anchor="ctr"/>
            <a:lstStyle/>
            <a:p>
              <a:pPr defTabSz="412750" eaLnBrk="0" fontAlgn="base" hangingPunct="0">
                <a:spcBef>
                  <a:spcPct val="0"/>
                </a:spcBef>
                <a:spcAft>
                  <a:spcPct val="0"/>
                </a:spcAft>
              </a:pPr>
              <a:endParaRPr lang="zh-CN" altLang="en-US" sz="2500">
                <a:solidFill>
                  <a:srgbClr val="000000"/>
                </a:solidFill>
                <a:sym typeface="Helvetica Light" pitchFamily="50" charset="0"/>
              </a:endParaRPr>
            </a:p>
          </p:txBody>
        </p:sp>
      </p:grpSp>
      <p:grpSp>
        <p:nvGrpSpPr>
          <p:cNvPr id="46" name="组合 45"/>
          <p:cNvGrpSpPr/>
          <p:nvPr/>
        </p:nvGrpSpPr>
        <p:grpSpPr>
          <a:xfrm>
            <a:off x="8429035" y="2556851"/>
            <a:ext cx="3006342" cy="2733311"/>
            <a:chOff x="7364616" y="2606857"/>
            <a:chExt cx="3006342" cy="2733311"/>
          </a:xfrm>
        </p:grpSpPr>
        <p:grpSp>
          <p:nvGrpSpPr>
            <p:cNvPr id="49" name="组合 48"/>
            <p:cNvGrpSpPr/>
            <p:nvPr/>
          </p:nvGrpSpPr>
          <p:grpSpPr>
            <a:xfrm>
              <a:off x="7364616" y="2606857"/>
              <a:ext cx="3006342" cy="2733311"/>
              <a:chOff x="6904415" y="2097058"/>
              <a:chExt cx="3946429" cy="3588023"/>
            </a:xfrm>
          </p:grpSpPr>
          <p:sp>
            <p:nvSpPr>
              <p:cNvPr id="51" name="流程图: 手动操作 50"/>
              <p:cNvSpPr/>
              <p:nvPr/>
            </p:nvSpPr>
            <p:spPr>
              <a:xfrm rot="19739282">
                <a:off x="7136395" y="2097059"/>
                <a:ext cx="1972924" cy="927931"/>
              </a:xfrm>
              <a:prstGeom prst="flowChartManualOperation">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contourW="12700"/>
              </a:bodyPr>
              <a:lstStyle/>
              <a:p>
                <a:pPr algn="ctr"/>
                <a:endParaRPr lang="zh-CN" altLang="en-US" sz="1400" dirty="0">
                  <a:solidFill>
                    <a:srgbClr val="FFFFFF"/>
                  </a:solidFill>
                  <a:latin typeface="Arial" panose="020B0604020202020204"/>
                  <a:ea typeface="微软雅黑" panose="020B0503020204020204" pitchFamily="34" charset="-122"/>
                </a:endParaRPr>
              </a:p>
            </p:txBody>
          </p:sp>
          <p:sp>
            <p:nvSpPr>
              <p:cNvPr id="52" name="流程图: 手动操作 51"/>
              <p:cNvSpPr/>
              <p:nvPr/>
            </p:nvSpPr>
            <p:spPr>
              <a:xfrm rot="1860718" flipH="1">
                <a:off x="8658732" y="2097058"/>
                <a:ext cx="1972923" cy="927931"/>
              </a:xfrm>
              <a:prstGeom prst="flowChartManualOperation">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scene3d>
                  <a:camera prst="orthographicFront"/>
                  <a:lightRig rig="threePt" dir="t"/>
                </a:scene3d>
                <a:sp3d contourW="12700"/>
              </a:bodyPr>
              <a:lstStyle/>
              <a:p>
                <a:pPr algn="ctr"/>
                <a:endParaRPr lang="zh-CN" altLang="en-US" sz="1400" dirty="0">
                  <a:solidFill>
                    <a:srgbClr val="FFFFFF"/>
                  </a:solidFill>
                  <a:latin typeface="Arial" panose="020B0604020202020204"/>
                  <a:ea typeface="微软雅黑" panose="020B0503020204020204" pitchFamily="34" charset="-122"/>
                </a:endParaRPr>
              </a:p>
            </p:txBody>
          </p:sp>
          <p:sp>
            <p:nvSpPr>
              <p:cNvPr id="53" name="流程图: 手动操作 52"/>
              <p:cNvSpPr/>
              <p:nvPr/>
            </p:nvSpPr>
            <p:spPr>
              <a:xfrm rot="1860718" flipV="1">
                <a:off x="7136395" y="4757150"/>
                <a:ext cx="1972924" cy="927931"/>
              </a:xfrm>
              <a:prstGeom prst="flowChartManualOperation">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scene3d>
                  <a:camera prst="orthographicFront"/>
                  <a:lightRig rig="threePt" dir="t"/>
                </a:scene3d>
                <a:sp3d contourW="12700"/>
              </a:bodyPr>
              <a:lstStyle/>
              <a:p>
                <a:pPr algn="ctr"/>
                <a:endParaRPr lang="zh-CN" altLang="en-US" sz="1400" dirty="0">
                  <a:solidFill>
                    <a:srgbClr val="FFFFFF"/>
                  </a:solidFill>
                  <a:latin typeface="Arial" panose="020B0604020202020204"/>
                  <a:ea typeface="微软雅黑" panose="020B0503020204020204" pitchFamily="34" charset="-122"/>
                </a:endParaRPr>
              </a:p>
            </p:txBody>
          </p:sp>
          <p:sp>
            <p:nvSpPr>
              <p:cNvPr id="54" name="流程图: 手动操作 53"/>
              <p:cNvSpPr/>
              <p:nvPr/>
            </p:nvSpPr>
            <p:spPr>
              <a:xfrm rot="19739282" flipH="1" flipV="1">
                <a:off x="8658730" y="4757148"/>
                <a:ext cx="1972924" cy="927931"/>
              </a:xfrm>
              <a:prstGeom prst="flowChartManualOperation">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scene3d>
                  <a:camera prst="orthographicFront"/>
                  <a:lightRig rig="threePt" dir="t"/>
                </a:scene3d>
                <a:sp3d contourW="12700"/>
              </a:bodyPr>
              <a:lstStyle/>
              <a:p>
                <a:pPr algn="ctr"/>
                <a:endParaRPr lang="zh-CN" altLang="en-US" sz="1400" dirty="0">
                  <a:solidFill>
                    <a:srgbClr val="FFFFFF"/>
                  </a:solidFill>
                  <a:latin typeface="Arial" panose="020B0604020202020204"/>
                  <a:ea typeface="微软雅黑" panose="020B0503020204020204" pitchFamily="34" charset="-122"/>
                </a:endParaRPr>
              </a:p>
            </p:txBody>
          </p:sp>
          <p:sp>
            <p:nvSpPr>
              <p:cNvPr id="55" name="流程图: 手动操作 54"/>
              <p:cNvSpPr/>
              <p:nvPr/>
            </p:nvSpPr>
            <p:spPr>
              <a:xfrm rot="16200000">
                <a:off x="6381919" y="3428285"/>
                <a:ext cx="1972924" cy="927931"/>
              </a:xfrm>
              <a:prstGeom prst="flowChartManualOperation">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scene3d>
                  <a:camera prst="orthographicFront"/>
                  <a:lightRig rig="threePt" dir="t"/>
                </a:scene3d>
                <a:sp3d contourW="12700"/>
              </a:bodyPr>
              <a:lstStyle/>
              <a:p>
                <a:pPr algn="ctr"/>
                <a:endParaRPr lang="zh-CN" altLang="en-US" sz="1400" dirty="0">
                  <a:solidFill>
                    <a:srgbClr val="FFFFFF"/>
                  </a:solidFill>
                  <a:latin typeface="Arial" panose="020B0604020202020204"/>
                  <a:ea typeface="微软雅黑" panose="020B0503020204020204" pitchFamily="34" charset="-122"/>
                </a:endParaRPr>
              </a:p>
            </p:txBody>
          </p:sp>
          <p:sp>
            <p:nvSpPr>
              <p:cNvPr id="56" name="流程图: 手动操作 55"/>
              <p:cNvSpPr/>
              <p:nvPr/>
            </p:nvSpPr>
            <p:spPr>
              <a:xfrm rot="5400000" flipH="1">
                <a:off x="9400417" y="3428286"/>
                <a:ext cx="1972924" cy="927931"/>
              </a:xfrm>
              <a:prstGeom prst="flowChartManualOperation">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scene3d>
                  <a:camera prst="orthographicFront"/>
                  <a:lightRig rig="threePt" dir="t"/>
                </a:scene3d>
                <a:sp3d contourW="12700"/>
              </a:bodyPr>
              <a:lstStyle/>
              <a:p>
                <a:pPr algn="ctr"/>
                <a:endParaRPr lang="zh-CN" altLang="en-US" sz="1400" dirty="0">
                  <a:solidFill>
                    <a:srgbClr val="FFFFFF"/>
                  </a:solidFill>
                  <a:latin typeface="Arial" panose="020B0604020202020204"/>
                  <a:ea typeface="微软雅黑" panose="020B0503020204020204" pitchFamily="34" charset="-122"/>
                </a:endParaRPr>
              </a:p>
            </p:txBody>
          </p:sp>
        </p:grpSp>
        <p:sp>
          <p:nvSpPr>
            <p:cNvPr id="50" name="椭圆 15"/>
            <p:cNvSpPr/>
            <p:nvPr/>
          </p:nvSpPr>
          <p:spPr>
            <a:xfrm>
              <a:off x="8477786" y="3584198"/>
              <a:ext cx="780002" cy="778630"/>
            </a:xfrm>
            <a:custGeom>
              <a:avLst/>
              <a:gdLst>
                <a:gd name="connsiteX0" fmla="*/ 369587 w 602135"/>
                <a:gd name="connsiteY0" fmla="*/ 480903 h 601076"/>
                <a:gd name="connsiteX1" fmla="*/ 385923 w 602135"/>
                <a:gd name="connsiteY1" fmla="*/ 497207 h 601076"/>
                <a:gd name="connsiteX2" fmla="*/ 385923 w 602135"/>
                <a:gd name="connsiteY2" fmla="*/ 584773 h 601076"/>
                <a:gd name="connsiteX3" fmla="*/ 369587 w 602135"/>
                <a:gd name="connsiteY3" fmla="*/ 601076 h 601076"/>
                <a:gd name="connsiteX4" fmla="*/ 353251 w 602135"/>
                <a:gd name="connsiteY4" fmla="*/ 584773 h 601076"/>
                <a:gd name="connsiteX5" fmla="*/ 353251 w 602135"/>
                <a:gd name="connsiteY5" fmla="*/ 497207 h 601076"/>
                <a:gd name="connsiteX6" fmla="*/ 369587 w 602135"/>
                <a:gd name="connsiteY6" fmla="*/ 480903 h 601076"/>
                <a:gd name="connsiteX7" fmla="*/ 301068 w 602135"/>
                <a:gd name="connsiteY7" fmla="*/ 480903 h 601076"/>
                <a:gd name="connsiteX8" fmla="*/ 317404 w 602135"/>
                <a:gd name="connsiteY8" fmla="*/ 497207 h 601076"/>
                <a:gd name="connsiteX9" fmla="*/ 317404 w 602135"/>
                <a:gd name="connsiteY9" fmla="*/ 584773 h 601076"/>
                <a:gd name="connsiteX10" fmla="*/ 301068 w 602135"/>
                <a:gd name="connsiteY10" fmla="*/ 601076 h 601076"/>
                <a:gd name="connsiteX11" fmla="*/ 284732 w 602135"/>
                <a:gd name="connsiteY11" fmla="*/ 584773 h 601076"/>
                <a:gd name="connsiteX12" fmla="*/ 284732 w 602135"/>
                <a:gd name="connsiteY12" fmla="*/ 497207 h 601076"/>
                <a:gd name="connsiteX13" fmla="*/ 301068 w 602135"/>
                <a:gd name="connsiteY13" fmla="*/ 480903 h 601076"/>
                <a:gd name="connsiteX14" fmla="*/ 232593 w 602135"/>
                <a:gd name="connsiteY14" fmla="*/ 480903 h 601076"/>
                <a:gd name="connsiteX15" fmla="*/ 249167 w 602135"/>
                <a:gd name="connsiteY15" fmla="*/ 497207 h 601076"/>
                <a:gd name="connsiteX16" fmla="*/ 249167 w 602135"/>
                <a:gd name="connsiteY16" fmla="*/ 584773 h 601076"/>
                <a:gd name="connsiteX17" fmla="*/ 232593 w 602135"/>
                <a:gd name="connsiteY17" fmla="*/ 601076 h 601076"/>
                <a:gd name="connsiteX18" fmla="*/ 216283 w 602135"/>
                <a:gd name="connsiteY18" fmla="*/ 584773 h 601076"/>
                <a:gd name="connsiteX19" fmla="*/ 216283 w 602135"/>
                <a:gd name="connsiteY19" fmla="*/ 497207 h 601076"/>
                <a:gd name="connsiteX20" fmla="*/ 232593 w 602135"/>
                <a:gd name="connsiteY20" fmla="*/ 480903 h 601076"/>
                <a:gd name="connsiteX21" fmla="*/ 498082 w 602135"/>
                <a:gd name="connsiteY21" fmla="*/ 352615 h 601076"/>
                <a:gd name="connsiteX22" fmla="*/ 585803 w 602135"/>
                <a:gd name="connsiteY22" fmla="*/ 352615 h 601076"/>
                <a:gd name="connsiteX23" fmla="*/ 602135 w 602135"/>
                <a:gd name="connsiteY23" fmla="*/ 368915 h 601076"/>
                <a:gd name="connsiteX24" fmla="*/ 585803 w 602135"/>
                <a:gd name="connsiteY24" fmla="*/ 385216 h 601076"/>
                <a:gd name="connsiteX25" fmla="*/ 498082 w 602135"/>
                <a:gd name="connsiteY25" fmla="*/ 385216 h 601076"/>
                <a:gd name="connsiteX26" fmla="*/ 481750 w 602135"/>
                <a:gd name="connsiteY26" fmla="*/ 368915 h 601076"/>
                <a:gd name="connsiteX27" fmla="*/ 498082 w 602135"/>
                <a:gd name="connsiteY27" fmla="*/ 352615 h 601076"/>
                <a:gd name="connsiteX28" fmla="*/ 16332 w 602135"/>
                <a:gd name="connsiteY28" fmla="*/ 352615 h 601076"/>
                <a:gd name="connsiteX29" fmla="*/ 104053 w 602135"/>
                <a:gd name="connsiteY29" fmla="*/ 352615 h 601076"/>
                <a:gd name="connsiteX30" fmla="*/ 120385 w 602135"/>
                <a:gd name="connsiteY30" fmla="*/ 368915 h 601076"/>
                <a:gd name="connsiteX31" fmla="*/ 104053 w 602135"/>
                <a:gd name="connsiteY31" fmla="*/ 385216 h 601076"/>
                <a:gd name="connsiteX32" fmla="*/ 16332 w 602135"/>
                <a:gd name="connsiteY32" fmla="*/ 385216 h 601076"/>
                <a:gd name="connsiteX33" fmla="*/ 0 w 602135"/>
                <a:gd name="connsiteY33" fmla="*/ 368915 h 601076"/>
                <a:gd name="connsiteX34" fmla="*/ 16332 w 602135"/>
                <a:gd name="connsiteY34" fmla="*/ 352615 h 601076"/>
                <a:gd name="connsiteX35" fmla="*/ 498082 w 602135"/>
                <a:gd name="connsiteY35" fmla="*/ 284237 h 601076"/>
                <a:gd name="connsiteX36" fmla="*/ 585803 w 602135"/>
                <a:gd name="connsiteY36" fmla="*/ 284237 h 601076"/>
                <a:gd name="connsiteX37" fmla="*/ 602135 w 602135"/>
                <a:gd name="connsiteY37" fmla="*/ 300537 h 601076"/>
                <a:gd name="connsiteX38" fmla="*/ 585803 w 602135"/>
                <a:gd name="connsiteY38" fmla="*/ 316838 h 601076"/>
                <a:gd name="connsiteX39" fmla="*/ 498082 w 602135"/>
                <a:gd name="connsiteY39" fmla="*/ 316838 h 601076"/>
                <a:gd name="connsiteX40" fmla="*/ 481750 w 602135"/>
                <a:gd name="connsiteY40" fmla="*/ 300537 h 601076"/>
                <a:gd name="connsiteX41" fmla="*/ 498082 w 602135"/>
                <a:gd name="connsiteY41" fmla="*/ 284237 h 601076"/>
                <a:gd name="connsiteX42" fmla="*/ 16332 w 602135"/>
                <a:gd name="connsiteY42" fmla="*/ 284237 h 601076"/>
                <a:gd name="connsiteX43" fmla="*/ 104053 w 602135"/>
                <a:gd name="connsiteY43" fmla="*/ 284237 h 601076"/>
                <a:gd name="connsiteX44" fmla="*/ 120385 w 602135"/>
                <a:gd name="connsiteY44" fmla="*/ 300537 h 601076"/>
                <a:gd name="connsiteX45" fmla="*/ 104053 w 602135"/>
                <a:gd name="connsiteY45" fmla="*/ 316838 h 601076"/>
                <a:gd name="connsiteX46" fmla="*/ 16332 w 602135"/>
                <a:gd name="connsiteY46" fmla="*/ 316838 h 601076"/>
                <a:gd name="connsiteX47" fmla="*/ 0 w 602135"/>
                <a:gd name="connsiteY47" fmla="*/ 300537 h 601076"/>
                <a:gd name="connsiteX48" fmla="*/ 16332 w 602135"/>
                <a:gd name="connsiteY48" fmla="*/ 284237 h 601076"/>
                <a:gd name="connsiteX49" fmla="*/ 498082 w 602135"/>
                <a:gd name="connsiteY49" fmla="*/ 215860 h 601076"/>
                <a:gd name="connsiteX50" fmla="*/ 585803 w 602135"/>
                <a:gd name="connsiteY50" fmla="*/ 215860 h 601076"/>
                <a:gd name="connsiteX51" fmla="*/ 602135 w 602135"/>
                <a:gd name="connsiteY51" fmla="*/ 232170 h 601076"/>
                <a:gd name="connsiteX52" fmla="*/ 585803 w 602135"/>
                <a:gd name="connsiteY52" fmla="*/ 248743 h 601076"/>
                <a:gd name="connsiteX53" fmla="*/ 498082 w 602135"/>
                <a:gd name="connsiteY53" fmla="*/ 248743 h 601076"/>
                <a:gd name="connsiteX54" fmla="*/ 481750 w 602135"/>
                <a:gd name="connsiteY54" fmla="*/ 232170 h 601076"/>
                <a:gd name="connsiteX55" fmla="*/ 498082 w 602135"/>
                <a:gd name="connsiteY55" fmla="*/ 215860 h 601076"/>
                <a:gd name="connsiteX56" fmla="*/ 16332 w 602135"/>
                <a:gd name="connsiteY56" fmla="*/ 215860 h 601076"/>
                <a:gd name="connsiteX57" fmla="*/ 104053 w 602135"/>
                <a:gd name="connsiteY57" fmla="*/ 215860 h 601076"/>
                <a:gd name="connsiteX58" fmla="*/ 120385 w 602135"/>
                <a:gd name="connsiteY58" fmla="*/ 232170 h 601076"/>
                <a:gd name="connsiteX59" fmla="*/ 104053 w 602135"/>
                <a:gd name="connsiteY59" fmla="*/ 248743 h 601076"/>
                <a:gd name="connsiteX60" fmla="*/ 16332 w 602135"/>
                <a:gd name="connsiteY60" fmla="*/ 248743 h 601076"/>
                <a:gd name="connsiteX61" fmla="*/ 0 w 602135"/>
                <a:gd name="connsiteY61" fmla="*/ 232170 h 601076"/>
                <a:gd name="connsiteX62" fmla="*/ 16332 w 602135"/>
                <a:gd name="connsiteY62" fmla="*/ 215860 h 601076"/>
                <a:gd name="connsiteX63" fmla="*/ 158832 w 602135"/>
                <a:gd name="connsiteY63" fmla="*/ 136756 h 601076"/>
                <a:gd name="connsiteX64" fmla="*/ 443586 w 602135"/>
                <a:gd name="connsiteY64" fmla="*/ 136756 h 601076"/>
                <a:gd name="connsiteX65" fmla="*/ 465450 w 602135"/>
                <a:gd name="connsiteY65" fmla="*/ 158577 h 601076"/>
                <a:gd name="connsiteX66" fmla="*/ 465450 w 602135"/>
                <a:gd name="connsiteY66" fmla="*/ 442781 h 601076"/>
                <a:gd name="connsiteX67" fmla="*/ 443586 w 602135"/>
                <a:gd name="connsiteY67" fmla="*/ 464603 h 601076"/>
                <a:gd name="connsiteX68" fmla="*/ 158832 w 602135"/>
                <a:gd name="connsiteY68" fmla="*/ 464603 h 601076"/>
                <a:gd name="connsiteX69" fmla="*/ 136968 w 602135"/>
                <a:gd name="connsiteY69" fmla="*/ 442781 h 601076"/>
                <a:gd name="connsiteX70" fmla="*/ 136968 w 602135"/>
                <a:gd name="connsiteY70" fmla="*/ 158577 h 601076"/>
                <a:gd name="connsiteX71" fmla="*/ 158832 w 602135"/>
                <a:gd name="connsiteY71" fmla="*/ 136756 h 601076"/>
                <a:gd name="connsiteX72" fmla="*/ 369587 w 602135"/>
                <a:gd name="connsiteY72" fmla="*/ 0 h 601076"/>
                <a:gd name="connsiteX73" fmla="*/ 385923 w 602135"/>
                <a:gd name="connsiteY73" fmla="*/ 16303 h 601076"/>
                <a:gd name="connsiteX74" fmla="*/ 385923 w 602135"/>
                <a:gd name="connsiteY74" fmla="*/ 103869 h 601076"/>
                <a:gd name="connsiteX75" fmla="*/ 369587 w 602135"/>
                <a:gd name="connsiteY75" fmla="*/ 120173 h 601076"/>
                <a:gd name="connsiteX76" fmla="*/ 353251 w 602135"/>
                <a:gd name="connsiteY76" fmla="*/ 103869 h 601076"/>
                <a:gd name="connsiteX77" fmla="*/ 353251 w 602135"/>
                <a:gd name="connsiteY77" fmla="*/ 16303 h 601076"/>
                <a:gd name="connsiteX78" fmla="*/ 369587 w 602135"/>
                <a:gd name="connsiteY78" fmla="*/ 0 h 601076"/>
                <a:gd name="connsiteX79" fmla="*/ 301068 w 602135"/>
                <a:gd name="connsiteY79" fmla="*/ 0 h 601076"/>
                <a:gd name="connsiteX80" fmla="*/ 317404 w 602135"/>
                <a:gd name="connsiteY80" fmla="*/ 16303 h 601076"/>
                <a:gd name="connsiteX81" fmla="*/ 317404 w 602135"/>
                <a:gd name="connsiteY81" fmla="*/ 103869 h 601076"/>
                <a:gd name="connsiteX82" fmla="*/ 301068 w 602135"/>
                <a:gd name="connsiteY82" fmla="*/ 120173 h 601076"/>
                <a:gd name="connsiteX83" fmla="*/ 284732 w 602135"/>
                <a:gd name="connsiteY83" fmla="*/ 103869 h 601076"/>
                <a:gd name="connsiteX84" fmla="*/ 284732 w 602135"/>
                <a:gd name="connsiteY84" fmla="*/ 16303 h 601076"/>
                <a:gd name="connsiteX85" fmla="*/ 301068 w 602135"/>
                <a:gd name="connsiteY85" fmla="*/ 0 h 601076"/>
                <a:gd name="connsiteX86" fmla="*/ 232593 w 602135"/>
                <a:gd name="connsiteY86" fmla="*/ 0 h 601076"/>
                <a:gd name="connsiteX87" fmla="*/ 249167 w 602135"/>
                <a:gd name="connsiteY87" fmla="*/ 16303 h 601076"/>
                <a:gd name="connsiteX88" fmla="*/ 249167 w 602135"/>
                <a:gd name="connsiteY88" fmla="*/ 103869 h 601076"/>
                <a:gd name="connsiteX89" fmla="*/ 232593 w 602135"/>
                <a:gd name="connsiteY89" fmla="*/ 120173 h 601076"/>
                <a:gd name="connsiteX90" fmla="*/ 216283 w 602135"/>
                <a:gd name="connsiteY90" fmla="*/ 103869 h 601076"/>
                <a:gd name="connsiteX91" fmla="*/ 216283 w 602135"/>
                <a:gd name="connsiteY91" fmla="*/ 16303 h 601076"/>
                <a:gd name="connsiteX92" fmla="*/ 232593 w 602135"/>
                <a:gd name="connsiteY92" fmla="*/ 0 h 601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602135" h="601076">
                  <a:moveTo>
                    <a:pt x="369587" y="480903"/>
                  </a:moveTo>
                  <a:cubicBezTo>
                    <a:pt x="378545" y="480903"/>
                    <a:pt x="385923" y="488266"/>
                    <a:pt x="385923" y="497207"/>
                  </a:cubicBezTo>
                  <a:lnTo>
                    <a:pt x="385923" y="584773"/>
                  </a:lnTo>
                  <a:cubicBezTo>
                    <a:pt x="385923" y="593713"/>
                    <a:pt x="378545" y="601076"/>
                    <a:pt x="369587" y="601076"/>
                  </a:cubicBezTo>
                  <a:cubicBezTo>
                    <a:pt x="360629" y="601076"/>
                    <a:pt x="353251" y="593713"/>
                    <a:pt x="353251" y="584773"/>
                  </a:cubicBezTo>
                  <a:lnTo>
                    <a:pt x="353251" y="497207"/>
                  </a:lnTo>
                  <a:cubicBezTo>
                    <a:pt x="353251" y="488266"/>
                    <a:pt x="360629" y="480903"/>
                    <a:pt x="369587" y="480903"/>
                  </a:cubicBezTo>
                  <a:close/>
                  <a:moveTo>
                    <a:pt x="301068" y="480903"/>
                  </a:moveTo>
                  <a:cubicBezTo>
                    <a:pt x="310290" y="480903"/>
                    <a:pt x="317404" y="488266"/>
                    <a:pt x="317404" y="497207"/>
                  </a:cubicBezTo>
                  <a:lnTo>
                    <a:pt x="317404" y="584773"/>
                  </a:lnTo>
                  <a:cubicBezTo>
                    <a:pt x="317404" y="593713"/>
                    <a:pt x="310290" y="601076"/>
                    <a:pt x="301068" y="601076"/>
                  </a:cubicBezTo>
                  <a:cubicBezTo>
                    <a:pt x="292110" y="601076"/>
                    <a:pt x="284732" y="593713"/>
                    <a:pt x="284732" y="584773"/>
                  </a:cubicBezTo>
                  <a:lnTo>
                    <a:pt x="284732" y="497207"/>
                  </a:lnTo>
                  <a:cubicBezTo>
                    <a:pt x="284732" y="488266"/>
                    <a:pt x="292110" y="480903"/>
                    <a:pt x="301068" y="480903"/>
                  </a:cubicBezTo>
                  <a:close/>
                  <a:moveTo>
                    <a:pt x="232593" y="480903"/>
                  </a:moveTo>
                  <a:cubicBezTo>
                    <a:pt x="241801" y="480903"/>
                    <a:pt x="249167" y="488266"/>
                    <a:pt x="249167" y="497207"/>
                  </a:cubicBezTo>
                  <a:lnTo>
                    <a:pt x="249167" y="584773"/>
                  </a:lnTo>
                  <a:cubicBezTo>
                    <a:pt x="249167" y="593713"/>
                    <a:pt x="241801" y="601076"/>
                    <a:pt x="232593" y="601076"/>
                  </a:cubicBezTo>
                  <a:cubicBezTo>
                    <a:pt x="223649" y="601076"/>
                    <a:pt x="216283" y="593713"/>
                    <a:pt x="216283" y="584773"/>
                  </a:cubicBezTo>
                  <a:lnTo>
                    <a:pt x="216283" y="497207"/>
                  </a:lnTo>
                  <a:cubicBezTo>
                    <a:pt x="216283" y="488266"/>
                    <a:pt x="223649" y="480903"/>
                    <a:pt x="232593" y="480903"/>
                  </a:cubicBezTo>
                  <a:close/>
                  <a:moveTo>
                    <a:pt x="498082" y="352615"/>
                  </a:moveTo>
                  <a:lnTo>
                    <a:pt x="585803" y="352615"/>
                  </a:lnTo>
                  <a:cubicBezTo>
                    <a:pt x="594759" y="352615"/>
                    <a:pt x="602135" y="359976"/>
                    <a:pt x="602135" y="368915"/>
                  </a:cubicBezTo>
                  <a:cubicBezTo>
                    <a:pt x="602135" y="377854"/>
                    <a:pt x="594759" y="385216"/>
                    <a:pt x="585803" y="385216"/>
                  </a:cubicBezTo>
                  <a:lnTo>
                    <a:pt x="498082" y="385216"/>
                  </a:lnTo>
                  <a:cubicBezTo>
                    <a:pt x="489126" y="385216"/>
                    <a:pt x="481750" y="377854"/>
                    <a:pt x="481750" y="368915"/>
                  </a:cubicBezTo>
                  <a:cubicBezTo>
                    <a:pt x="481750" y="359976"/>
                    <a:pt x="489126" y="352615"/>
                    <a:pt x="498082" y="352615"/>
                  </a:cubicBezTo>
                  <a:close/>
                  <a:moveTo>
                    <a:pt x="16332" y="352615"/>
                  </a:moveTo>
                  <a:lnTo>
                    <a:pt x="104053" y="352615"/>
                  </a:lnTo>
                  <a:cubicBezTo>
                    <a:pt x="113009" y="352615"/>
                    <a:pt x="120385" y="359976"/>
                    <a:pt x="120385" y="368915"/>
                  </a:cubicBezTo>
                  <a:cubicBezTo>
                    <a:pt x="120385" y="377854"/>
                    <a:pt x="113009" y="385216"/>
                    <a:pt x="104053" y="385216"/>
                  </a:cubicBezTo>
                  <a:lnTo>
                    <a:pt x="16332" y="385216"/>
                  </a:lnTo>
                  <a:cubicBezTo>
                    <a:pt x="7376" y="385216"/>
                    <a:pt x="0" y="377854"/>
                    <a:pt x="0" y="368915"/>
                  </a:cubicBezTo>
                  <a:cubicBezTo>
                    <a:pt x="0" y="359976"/>
                    <a:pt x="7376" y="352615"/>
                    <a:pt x="16332" y="352615"/>
                  </a:cubicBezTo>
                  <a:close/>
                  <a:moveTo>
                    <a:pt x="498082" y="284237"/>
                  </a:moveTo>
                  <a:lnTo>
                    <a:pt x="585803" y="284237"/>
                  </a:lnTo>
                  <a:cubicBezTo>
                    <a:pt x="594759" y="284237"/>
                    <a:pt x="602135" y="291598"/>
                    <a:pt x="602135" y="300537"/>
                  </a:cubicBezTo>
                  <a:cubicBezTo>
                    <a:pt x="602135" y="309739"/>
                    <a:pt x="594759" y="316838"/>
                    <a:pt x="585803" y="316838"/>
                  </a:cubicBezTo>
                  <a:lnTo>
                    <a:pt x="498082" y="316838"/>
                  </a:lnTo>
                  <a:cubicBezTo>
                    <a:pt x="489126" y="316838"/>
                    <a:pt x="481750" y="309739"/>
                    <a:pt x="481750" y="300537"/>
                  </a:cubicBezTo>
                  <a:cubicBezTo>
                    <a:pt x="481750" y="291598"/>
                    <a:pt x="489126" y="284237"/>
                    <a:pt x="498082" y="284237"/>
                  </a:cubicBezTo>
                  <a:close/>
                  <a:moveTo>
                    <a:pt x="16332" y="284237"/>
                  </a:moveTo>
                  <a:lnTo>
                    <a:pt x="104053" y="284237"/>
                  </a:lnTo>
                  <a:cubicBezTo>
                    <a:pt x="113009" y="284237"/>
                    <a:pt x="120385" y="291598"/>
                    <a:pt x="120385" y="300537"/>
                  </a:cubicBezTo>
                  <a:cubicBezTo>
                    <a:pt x="120385" y="309739"/>
                    <a:pt x="113009" y="316838"/>
                    <a:pt x="104053" y="316838"/>
                  </a:cubicBezTo>
                  <a:lnTo>
                    <a:pt x="16332" y="316838"/>
                  </a:lnTo>
                  <a:cubicBezTo>
                    <a:pt x="7376" y="316838"/>
                    <a:pt x="0" y="309739"/>
                    <a:pt x="0" y="300537"/>
                  </a:cubicBezTo>
                  <a:cubicBezTo>
                    <a:pt x="0" y="291598"/>
                    <a:pt x="7376" y="284237"/>
                    <a:pt x="16332" y="284237"/>
                  </a:cubicBezTo>
                  <a:close/>
                  <a:moveTo>
                    <a:pt x="498082" y="215860"/>
                  </a:moveTo>
                  <a:lnTo>
                    <a:pt x="585803" y="215860"/>
                  </a:lnTo>
                  <a:cubicBezTo>
                    <a:pt x="594759" y="215860"/>
                    <a:pt x="602135" y="223226"/>
                    <a:pt x="602135" y="232170"/>
                  </a:cubicBezTo>
                  <a:cubicBezTo>
                    <a:pt x="602135" y="241377"/>
                    <a:pt x="594759" y="248743"/>
                    <a:pt x="585803" y="248743"/>
                  </a:cubicBezTo>
                  <a:lnTo>
                    <a:pt x="498082" y="248743"/>
                  </a:lnTo>
                  <a:cubicBezTo>
                    <a:pt x="489126" y="248743"/>
                    <a:pt x="481750" y="241377"/>
                    <a:pt x="481750" y="232170"/>
                  </a:cubicBezTo>
                  <a:cubicBezTo>
                    <a:pt x="481750" y="223226"/>
                    <a:pt x="489126" y="215860"/>
                    <a:pt x="498082" y="215860"/>
                  </a:cubicBezTo>
                  <a:close/>
                  <a:moveTo>
                    <a:pt x="16332" y="215860"/>
                  </a:moveTo>
                  <a:lnTo>
                    <a:pt x="104053" y="215860"/>
                  </a:lnTo>
                  <a:cubicBezTo>
                    <a:pt x="113009" y="215860"/>
                    <a:pt x="120385" y="223226"/>
                    <a:pt x="120385" y="232170"/>
                  </a:cubicBezTo>
                  <a:cubicBezTo>
                    <a:pt x="120385" y="241377"/>
                    <a:pt x="113009" y="248743"/>
                    <a:pt x="104053" y="248743"/>
                  </a:cubicBezTo>
                  <a:lnTo>
                    <a:pt x="16332" y="248743"/>
                  </a:lnTo>
                  <a:cubicBezTo>
                    <a:pt x="7376" y="248743"/>
                    <a:pt x="0" y="241377"/>
                    <a:pt x="0" y="232170"/>
                  </a:cubicBezTo>
                  <a:cubicBezTo>
                    <a:pt x="0" y="223226"/>
                    <a:pt x="7376" y="215860"/>
                    <a:pt x="16332" y="215860"/>
                  </a:cubicBezTo>
                  <a:close/>
                  <a:moveTo>
                    <a:pt x="158832" y="136756"/>
                  </a:moveTo>
                  <a:lnTo>
                    <a:pt x="443586" y="136756"/>
                  </a:lnTo>
                  <a:cubicBezTo>
                    <a:pt x="455440" y="136756"/>
                    <a:pt x="465450" y="146483"/>
                    <a:pt x="465450" y="158577"/>
                  </a:cubicBezTo>
                  <a:lnTo>
                    <a:pt x="465450" y="442781"/>
                  </a:lnTo>
                  <a:cubicBezTo>
                    <a:pt x="465450" y="454612"/>
                    <a:pt x="455440" y="464603"/>
                    <a:pt x="443586" y="464603"/>
                  </a:cubicBezTo>
                  <a:lnTo>
                    <a:pt x="158832" y="464603"/>
                  </a:lnTo>
                  <a:cubicBezTo>
                    <a:pt x="146714" y="464603"/>
                    <a:pt x="136968" y="454612"/>
                    <a:pt x="136968" y="442781"/>
                  </a:cubicBezTo>
                  <a:lnTo>
                    <a:pt x="136968" y="158577"/>
                  </a:lnTo>
                  <a:cubicBezTo>
                    <a:pt x="136968" y="146483"/>
                    <a:pt x="146714" y="136756"/>
                    <a:pt x="158832" y="136756"/>
                  </a:cubicBezTo>
                  <a:close/>
                  <a:moveTo>
                    <a:pt x="369587" y="0"/>
                  </a:moveTo>
                  <a:cubicBezTo>
                    <a:pt x="378545" y="0"/>
                    <a:pt x="385923" y="7363"/>
                    <a:pt x="385923" y="16303"/>
                  </a:cubicBezTo>
                  <a:lnTo>
                    <a:pt x="385923" y="103869"/>
                  </a:lnTo>
                  <a:cubicBezTo>
                    <a:pt x="385923" y="112810"/>
                    <a:pt x="378545" y="120173"/>
                    <a:pt x="369587" y="120173"/>
                  </a:cubicBezTo>
                  <a:cubicBezTo>
                    <a:pt x="360629" y="120173"/>
                    <a:pt x="353251" y="112810"/>
                    <a:pt x="353251" y="103869"/>
                  </a:cubicBezTo>
                  <a:lnTo>
                    <a:pt x="353251" y="16303"/>
                  </a:lnTo>
                  <a:cubicBezTo>
                    <a:pt x="353251" y="7363"/>
                    <a:pt x="360629" y="0"/>
                    <a:pt x="369587" y="0"/>
                  </a:cubicBezTo>
                  <a:close/>
                  <a:moveTo>
                    <a:pt x="301068" y="0"/>
                  </a:moveTo>
                  <a:cubicBezTo>
                    <a:pt x="310290" y="0"/>
                    <a:pt x="317404" y="7363"/>
                    <a:pt x="317404" y="16303"/>
                  </a:cubicBezTo>
                  <a:lnTo>
                    <a:pt x="317404" y="103869"/>
                  </a:lnTo>
                  <a:cubicBezTo>
                    <a:pt x="317404" y="112810"/>
                    <a:pt x="310290" y="120173"/>
                    <a:pt x="301068" y="120173"/>
                  </a:cubicBezTo>
                  <a:cubicBezTo>
                    <a:pt x="292110" y="120173"/>
                    <a:pt x="284732" y="112810"/>
                    <a:pt x="284732" y="103869"/>
                  </a:cubicBezTo>
                  <a:lnTo>
                    <a:pt x="284732" y="16303"/>
                  </a:lnTo>
                  <a:cubicBezTo>
                    <a:pt x="284732" y="7363"/>
                    <a:pt x="292110" y="0"/>
                    <a:pt x="301068" y="0"/>
                  </a:cubicBezTo>
                  <a:close/>
                  <a:moveTo>
                    <a:pt x="232593" y="0"/>
                  </a:moveTo>
                  <a:cubicBezTo>
                    <a:pt x="241801" y="0"/>
                    <a:pt x="249167" y="7363"/>
                    <a:pt x="249167" y="16303"/>
                  </a:cubicBezTo>
                  <a:lnTo>
                    <a:pt x="249167" y="103869"/>
                  </a:lnTo>
                  <a:cubicBezTo>
                    <a:pt x="249167" y="112810"/>
                    <a:pt x="241801" y="120173"/>
                    <a:pt x="232593" y="120173"/>
                  </a:cubicBezTo>
                  <a:cubicBezTo>
                    <a:pt x="223649" y="120173"/>
                    <a:pt x="216283" y="112810"/>
                    <a:pt x="216283" y="103869"/>
                  </a:cubicBezTo>
                  <a:lnTo>
                    <a:pt x="216283" y="16303"/>
                  </a:lnTo>
                  <a:cubicBezTo>
                    <a:pt x="216283" y="7363"/>
                    <a:pt x="223649" y="0"/>
                    <a:pt x="23259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a:p>
          </p:txBody>
        </p:sp>
      </p:grpSp>
    </p:spTree>
  </p:cSld>
  <p:clrMapOvr>
    <a:masterClrMapping/>
  </p:clrMapOvr>
  <p:transition spd="slow" advTm="0">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4">
                                            <p:txEl>
                                              <p:pRg st="0" end="0"/>
                                            </p:txEl>
                                          </p:spTgt>
                                        </p:tgtEl>
                                        <p:attrNameLst>
                                          <p:attrName>style.visibility</p:attrName>
                                        </p:attrNameLst>
                                      </p:cBhvr>
                                      <p:to>
                                        <p:strVal val="visible"/>
                                      </p:to>
                                    </p:set>
                                    <p:anim calcmode="lin" valueType="num">
                                      <p:cBhvr additive="base">
                                        <p:cTn id="7" dur="500" fill="hold"/>
                                        <p:tgtEl>
                                          <p:spTgt spid="8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4">
                                            <p:txEl>
                                              <p:pRg st="1" end="1"/>
                                            </p:txEl>
                                          </p:spTgt>
                                        </p:tgtEl>
                                        <p:attrNameLst>
                                          <p:attrName>style.visibility</p:attrName>
                                        </p:attrNameLst>
                                      </p:cBhvr>
                                      <p:to>
                                        <p:strVal val="visible"/>
                                      </p:to>
                                    </p:set>
                                    <p:anim calcmode="lin" valueType="num">
                                      <p:cBhvr additive="base">
                                        <p:cTn id="13" dur="500" fill="hold"/>
                                        <p:tgtEl>
                                          <p:spTgt spid="8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4">
                                            <p:txEl>
                                              <p:pRg st="2" end="2"/>
                                            </p:txEl>
                                          </p:spTgt>
                                        </p:tgtEl>
                                        <p:attrNameLst>
                                          <p:attrName>style.visibility</p:attrName>
                                        </p:attrNameLst>
                                      </p:cBhvr>
                                      <p:to>
                                        <p:strVal val="visible"/>
                                      </p:to>
                                    </p:set>
                                    <p:anim calcmode="lin" valueType="num">
                                      <p:cBhvr additive="base">
                                        <p:cTn id="19" dur="500" fill="hold"/>
                                        <p:tgtEl>
                                          <p:spTgt spid="8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4">
                                            <p:txEl>
                                              <p:pRg st="3" end="3"/>
                                            </p:txEl>
                                          </p:spTgt>
                                        </p:tgtEl>
                                        <p:attrNameLst>
                                          <p:attrName>style.visibility</p:attrName>
                                        </p:attrNameLst>
                                      </p:cBhvr>
                                      <p:to>
                                        <p:strVal val="visible"/>
                                      </p:to>
                                    </p:set>
                                    <p:anim calcmode="lin" valueType="num">
                                      <p:cBhvr additive="base">
                                        <p:cTn id="25" dur="500" fill="hold"/>
                                        <p:tgtEl>
                                          <p:spTgt spid="8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4">
                                            <p:txEl>
                                              <p:pRg st="4" end="4"/>
                                            </p:txEl>
                                          </p:spTgt>
                                        </p:tgtEl>
                                        <p:attrNameLst>
                                          <p:attrName>style.visibility</p:attrName>
                                        </p:attrNameLst>
                                      </p:cBhvr>
                                      <p:to>
                                        <p:strVal val="visible"/>
                                      </p:to>
                                    </p:set>
                                    <p:anim calcmode="lin" valueType="num">
                                      <p:cBhvr additive="base">
                                        <p:cTn id="31" dur="500" fill="hold"/>
                                        <p:tgtEl>
                                          <p:spTgt spid="8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330395"/>
            <a:ext cx="952409" cy="1055710"/>
            <a:chOff x="-1" y="1447994"/>
            <a:chExt cx="2805034" cy="3109278"/>
          </a:xfrm>
        </p:grpSpPr>
        <p:sp>
          <p:nvSpPr>
            <p:cNvPr id="3" name="等腰三角形 2"/>
            <p:cNvSpPr/>
            <p:nvPr/>
          </p:nvSpPr>
          <p:spPr>
            <a:xfrm rot="5400000">
              <a:off x="1494447" y="1952797"/>
              <a:ext cx="1407667" cy="121350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4" name="等腰三角形 3"/>
            <p:cNvSpPr/>
            <p:nvPr/>
          </p:nvSpPr>
          <p:spPr>
            <a:xfrm rot="5400000">
              <a:off x="1071974" y="2824215"/>
              <a:ext cx="1861431" cy="1604683"/>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5" name="等腰三角形 4"/>
            <p:cNvSpPr/>
            <p:nvPr/>
          </p:nvSpPr>
          <p:spPr>
            <a:xfrm rot="5400000">
              <a:off x="666283" y="1922036"/>
              <a:ext cx="573627" cy="494506"/>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6" name="等腰三角形 5"/>
            <p:cNvSpPr/>
            <p:nvPr/>
          </p:nvSpPr>
          <p:spPr>
            <a:xfrm rot="5400000">
              <a:off x="25871" y="2603510"/>
              <a:ext cx="1757001" cy="151465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8" name="等腰三角形 7"/>
            <p:cNvSpPr/>
            <p:nvPr/>
          </p:nvSpPr>
          <p:spPr>
            <a:xfrm rot="5400000">
              <a:off x="-123297" y="1571295"/>
              <a:ext cx="1787853" cy="15412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9" name="等腰三角形 8"/>
            <p:cNvSpPr/>
            <p:nvPr/>
          </p:nvSpPr>
          <p:spPr>
            <a:xfrm rot="5400000">
              <a:off x="-41147" y="2301117"/>
              <a:ext cx="596655" cy="514358"/>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0" name="等腰三角形 9"/>
            <p:cNvSpPr/>
            <p:nvPr/>
          </p:nvSpPr>
          <p:spPr>
            <a:xfrm rot="5400000">
              <a:off x="-50998" y="3868826"/>
              <a:ext cx="739443" cy="63745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grpSp>
      <p:sp>
        <p:nvSpPr>
          <p:cNvPr id="32" name="文本框 31"/>
          <p:cNvSpPr txBox="1"/>
          <p:nvPr/>
        </p:nvSpPr>
        <p:spPr>
          <a:xfrm>
            <a:off x="1216192" y="468831"/>
            <a:ext cx="9306552" cy="707886"/>
          </a:xfrm>
          <a:prstGeom prst="rect">
            <a:avLst/>
          </a:prstGeom>
          <a:solidFill>
            <a:srgbClr val="00B0F0"/>
          </a:solidFill>
        </p:spPr>
        <p:txBody>
          <a:bodyPr wrap="square" rtlCol="0">
            <a:spAutoFit/>
            <a:scene3d>
              <a:camera prst="orthographicFront"/>
              <a:lightRig rig="threePt" dir="t"/>
            </a:scene3d>
            <a:sp3d contourW="12700"/>
          </a:bodyPr>
          <a:lstStyle/>
          <a:p>
            <a:pPr marL="342900" lvl="0" indent="-342900" algn="just">
              <a:buFont typeface="Wingdings" panose="05000000000000000000" pitchFamily="2" charset="2"/>
              <a:buBlip>
                <a:blip r:embed="rId1"/>
              </a:buBlip>
            </a:pPr>
            <a:r>
              <a:rPr lang="en-US" altLang="zh-CN" sz="40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Format/Frame structure</a:t>
            </a:r>
            <a:r>
              <a:rPr lang="zh-CN" altLang="zh-CN" sz="4000" b="1" kern="100" dirty="0">
                <a:solidFill>
                  <a:srgbClr val="024596"/>
                </a:solidFill>
                <a:latin typeface="Calibri" panose="020F0502020204030204" pitchFamily="34" charset="0"/>
                <a:ea typeface="宋体" panose="02010600030101010101" pitchFamily="2" charset="-122"/>
                <a:cs typeface="Times New Roman" panose="02020603050405020304" pitchFamily="18" charset="0"/>
              </a:rPr>
              <a:t>邀请信</a:t>
            </a:r>
            <a:r>
              <a:rPr lang="zh-CN" altLang="zh-CN" sz="4000" b="1" kern="100" dirty="0">
                <a:solidFill>
                  <a:srgbClr val="024596"/>
                </a:solidFill>
                <a:latin typeface="Times New Roman" panose="02020603050405020304" pitchFamily="18" charset="0"/>
                <a:ea typeface="宋体" panose="02010600030101010101" pitchFamily="2" charset="-122"/>
                <a:cs typeface="Times New Roman" panose="02020603050405020304" pitchFamily="18" charset="0"/>
              </a:rPr>
              <a:t>写作框架</a:t>
            </a:r>
            <a:endParaRPr lang="zh-CN" altLang="zh-CN" sz="4000" kern="100" dirty="0">
              <a:solidFill>
                <a:srgbClr val="024596"/>
              </a:solidFill>
              <a:latin typeface="Calibri" panose="020F0502020204030204" pitchFamily="34" charset="0"/>
              <a:ea typeface="宋体" panose="02010600030101010101" pitchFamily="2" charset="-122"/>
              <a:cs typeface="Times New Roman" panose="02020603050405020304" pitchFamily="18" charset="0"/>
            </a:endParaRPr>
          </a:p>
        </p:txBody>
      </p:sp>
      <p:cxnSp>
        <p:nvCxnSpPr>
          <p:cNvPr id="42" name="直接连接符 41"/>
          <p:cNvCxnSpPr/>
          <p:nvPr/>
        </p:nvCxnSpPr>
        <p:spPr>
          <a:xfrm flipH="1">
            <a:off x="3819306" y="710604"/>
            <a:ext cx="178924" cy="178925"/>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3" name="直接连接符 42"/>
          <p:cNvCxnSpPr/>
          <p:nvPr/>
        </p:nvCxnSpPr>
        <p:spPr>
          <a:xfrm flipH="1">
            <a:off x="2938521" y="387606"/>
            <a:ext cx="207937" cy="207938"/>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5" name="直接连接符 44"/>
          <p:cNvCxnSpPr/>
          <p:nvPr/>
        </p:nvCxnSpPr>
        <p:spPr>
          <a:xfrm flipH="1">
            <a:off x="1878241" y="710604"/>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7" name="直接连接符 46"/>
          <p:cNvCxnSpPr/>
          <p:nvPr/>
        </p:nvCxnSpPr>
        <p:spPr>
          <a:xfrm flipH="1">
            <a:off x="2654821" y="930938"/>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8" name="直接连接符 47"/>
          <p:cNvCxnSpPr/>
          <p:nvPr/>
        </p:nvCxnSpPr>
        <p:spPr>
          <a:xfrm flipH="1">
            <a:off x="1507058" y="976290"/>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grpSp>
        <p:nvGrpSpPr>
          <p:cNvPr id="34" name="组合 33"/>
          <p:cNvGrpSpPr/>
          <p:nvPr/>
        </p:nvGrpSpPr>
        <p:grpSpPr>
          <a:xfrm>
            <a:off x="10479781" y="440120"/>
            <a:ext cx="2945120" cy="719891"/>
            <a:chOff x="1366567" y="4841252"/>
            <a:chExt cx="3744118" cy="915194"/>
          </a:xfrm>
        </p:grpSpPr>
        <p:sp>
          <p:nvSpPr>
            <p:cNvPr id="35" name="Shape 1626"/>
            <p:cNvSpPr/>
            <p:nvPr/>
          </p:nvSpPr>
          <p:spPr bwMode="auto">
            <a:xfrm>
              <a:off x="1366567" y="4841252"/>
              <a:ext cx="792956" cy="915194"/>
            </a:xfrm>
            <a:custGeom>
              <a:avLst/>
              <a:gdLst>
                <a:gd name="T0" fmla="*/ 792696 w 21600"/>
                <a:gd name="T1" fmla="*/ 915327 h 21600"/>
                <a:gd name="T2" fmla="*/ 792696 w 21600"/>
                <a:gd name="T3" fmla="*/ 915327 h 21600"/>
                <a:gd name="T4" fmla="*/ 792696 w 21600"/>
                <a:gd name="T5" fmla="*/ 915327 h 21600"/>
                <a:gd name="T6" fmla="*/ 792696 w 21600"/>
                <a:gd name="T7" fmla="*/ 915327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10800" y="0"/>
                  </a:moveTo>
                  <a:lnTo>
                    <a:pt x="21600" y="5400"/>
                  </a:lnTo>
                  <a:lnTo>
                    <a:pt x="21600" y="16200"/>
                  </a:lnTo>
                  <a:lnTo>
                    <a:pt x="10800" y="21600"/>
                  </a:lnTo>
                  <a:lnTo>
                    <a:pt x="0" y="16200"/>
                  </a:lnTo>
                  <a:lnTo>
                    <a:pt x="0" y="5400"/>
                  </a:lnTo>
                  <a:lnTo>
                    <a:pt x="10800" y="0"/>
                  </a:lnTo>
                  <a:close/>
                </a:path>
              </a:pathLst>
            </a:custGeom>
            <a:noFill/>
            <a:ln>
              <a:solidFill>
                <a:schemeClr val="bg1">
                  <a:alpha val="50000"/>
                </a:schemeClr>
              </a:solidFill>
            </a:ln>
            <a:extLst>
              <a:ext uri="{909E8E84-426E-40DD-AFC4-6F175D3DCCD1}">
                <a14:hiddenFill xmlns:a14="http://schemas.microsoft.com/office/drawing/2010/main">
                  <a:solidFill>
                    <a:srgbClr val="FFFFFF"/>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latin typeface="Arial" panose="020B0604020202020204"/>
                <a:ea typeface="微软雅黑" panose="020B0503020204020204" pitchFamily="34" charset="-122"/>
                <a:sym typeface="Helvetica Light" pitchFamily="50" charset="0"/>
              </a:endParaRPr>
            </a:p>
          </p:txBody>
        </p:sp>
        <p:sp>
          <p:nvSpPr>
            <p:cNvPr id="36" name="Shape 1630"/>
            <p:cNvSpPr/>
            <p:nvPr/>
          </p:nvSpPr>
          <p:spPr>
            <a:xfrm>
              <a:off x="1619773" y="5155577"/>
              <a:ext cx="285750" cy="233363"/>
            </a:xfrm>
            <a:custGeom>
              <a:avLst/>
              <a:gdLst/>
              <a:ahLst/>
              <a:cxnLst>
                <a:cxn ang="0">
                  <a:pos x="wd2" y="hd2"/>
                </a:cxn>
                <a:cxn ang="5400000">
                  <a:pos x="wd2" y="hd2"/>
                </a:cxn>
                <a:cxn ang="10800000">
                  <a:pos x="wd2" y="hd2"/>
                </a:cxn>
                <a:cxn ang="16200000">
                  <a:pos x="wd2" y="hd2"/>
                </a:cxn>
              </a:cxnLst>
              <a:rect l="0" t="0" r="r" b="b"/>
              <a:pathLst>
                <a:path w="21600" h="21600" extrusionOk="0">
                  <a:moveTo>
                    <a:pt x="20618" y="14400"/>
                  </a:moveTo>
                  <a:lnTo>
                    <a:pt x="16349" y="14400"/>
                  </a:lnTo>
                  <a:cubicBezTo>
                    <a:pt x="16227" y="14820"/>
                    <a:pt x="16076" y="15221"/>
                    <a:pt x="15897" y="15600"/>
                  </a:cubicBezTo>
                  <a:lnTo>
                    <a:pt x="20618" y="15600"/>
                  </a:lnTo>
                  <a:lnTo>
                    <a:pt x="20618" y="19200"/>
                  </a:lnTo>
                  <a:cubicBezTo>
                    <a:pt x="20618" y="19862"/>
                    <a:pt x="20178" y="20400"/>
                    <a:pt x="19636" y="20400"/>
                  </a:cubicBezTo>
                  <a:lnTo>
                    <a:pt x="1964" y="20400"/>
                  </a:lnTo>
                  <a:cubicBezTo>
                    <a:pt x="1422" y="20400"/>
                    <a:pt x="982" y="19862"/>
                    <a:pt x="982" y="19200"/>
                  </a:cubicBezTo>
                  <a:lnTo>
                    <a:pt x="982" y="15600"/>
                  </a:lnTo>
                  <a:lnTo>
                    <a:pt x="5704" y="15600"/>
                  </a:lnTo>
                  <a:cubicBezTo>
                    <a:pt x="5524" y="15221"/>
                    <a:pt x="5373" y="14820"/>
                    <a:pt x="5251" y="14400"/>
                  </a:cubicBezTo>
                  <a:lnTo>
                    <a:pt x="982" y="14400"/>
                  </a:lnTo>
                  <a:lnTo>
                    <a:pt x="982" y="4800"/>
                  </a:lnTo>
                  <a:cubicBezTo>
                    <a:pt x="982" y="4138"/>
                    <a:pt x="1422" y="3600"/>
                    <a:pt x="1964" y="3600"/>
                  </a:cubicBezTo>
                  <a:lnTo>
                    <a:pt x="3927" y="3600"/>
                  </a:lnTo>
                  <a:cubicBezTo>
                    <a:pt x="5891" y="3600"/>
                    <a:pt x="5891" y="1200"/>
                    <a:pt x="7364" y="1200"/>
                  </a:cubicBezTo>
                  <a:lnTo>
                    <a:pt x="14236" y="1200"/>
                  </a:lnTo>
                  <a:cubicBezTo>
                    <a:pt x="15709" y="1200"/>
                    <a:pt x="15709" y="3600"/>
                    <a:pt x="17673" y="3600"/>
                  </a:cubicBezTo>
                  <a:lnTo>
                    <a:pt x="19636" y="3600"/>
                  </a:lnTo>
                  <a:cubicBezTo>
                    <a:pt x="20178" y="3600"/>
                    <a:pt x="20618" y="4138"/>
                    <a:pt x="20618" y="4800"/>
                  </a:cubicBezTo>
                  <a:cubicBezTo>
                    <a:pt x="20618" y="4800"/>
                    <a:pt x="20618" y="14400"/>
                    <a:pt x="20618" y="14400"/>
                  </a:cubicBezTo>
                  <a:close/>
                  <a:moveTo>
                    <a:pt x="19636" y="2400"/>
                  </a:moveTo>
                  <a:lnTo>
                    <a:pt x="17673" y="2400"/>
                  </a:lnTo>
                  <a:cubicBezTo>
                    <a:pt x="16200" y="2400"/>
                    <a:pt x="16200" y="0"/>
                    <a:pt x="14236" y="0"/>
                  </a:cubicBezTo>
                  <a:lnTo>
                    <a:pt x="7364" y="0"/>
                  </a:lnTo>
                  <a:cubicBezTo>
                    <a:pt x="5400" y="0"/>
                    <a:pt x="5400" y="2400"/>
                    <a:pt x="3927" y="2400"/>
                  </a:cubicBezTo>
                  <a:lnTo>
                    <a:pt x="1964" y="2400"/>
                  </a:lnTo>
                  <a:cubicBezTo>
                    <a:pt x="879" y="2400"/>
                    <a:pt x="0" y="3475"/>
                    <a:pt x="0" y="4800"/>
                  </a:cubicBezTo>
                  <a:lnTo>
                    <a:pt x="0" y="19200"/>
                  </a:lnTo>
                  <a:cubicBezTo>
                    <a:pt x="0" y="20525"/>
                    <a:pt x="879" y="21600"/>
                    <a:pt x="1964" y="21600"/>
                  </a:cubicBezTo>
                  <a:lnTo>
                    <a:pt x="19636" y="21600"/>
                  </a:lnTo>
                  <a:cubicBezTo>
                    <a:pt x="20721" y="21600"/>
                    <a:pt x="21600" y="20525"/>
                    <a:pt x="21600" y="19200"/>
                  </a:cubicBezTo>
                  <a:lnTo>
                    <a:pt x="21600" y="4800"/>
                  </a:lnTo>
                  <a:cubicBezTo>
                    <a:pt x="21600" y="3475"/>
                    <a:pt x="20721" y="2400"/>
                    <a:pt x="19636" y="2400"/>
                  </a:cubicBezTo>
                  <a:moveTo>
                    <a:pt x="18164" y="7200"/>
                  </a:moveTo>
                  <a:cubicBezTo>
                    <a:pt x="17892" y="7200"/>
                    <a:pt x="17673" y="6932"/>
                    <a:pt x="17673" y="6600"/>
                  </a:cubicBezTo>
                  <a:cubicBezTo>
                    <a:pt x="17673" y="6269"/>
                    <a:pt x="17892" y="6000"/>
                    <a:pt x="18164" y="6000"/>
                  </a:cubicBezTo>
                  <a:cubicBezTo>
                    <a:pt x="18435" y="6000"/>
                    <a:pt x="18655" y="6269"/>
                    <a:pt x="18655" y="6600"/>
                  </a:cubicBezTo>
                  <a:cubicBezTo>
                    <a:pt x="18655" y="6932"/>
                    <a:pt x="18435" y="7200"/>
                    <a:pt x="18164" y="7200"/>
                  </a:cubicBezTo>
                  <a:moveTo>
                    <a:pt x="18164" y="4800"/>
                  </a:moveTo>
                  <a:cubicBezTo>
                    <a:pt x="17351" y="4800"/>
                    <a:pt x="16691" y="5607"/>
                    <a:pt x="16691" y="6600"/>
                  </a:cubicBezTo>
                  <a:cubicBezTo>
                    <a:pt x="16691" y="7594"/>
                    <a:pt x="17351" y="8400"/>
                    <a:pt x="18164" y="8400"/>
                  </a:cubicBezTo>
                  <a:cubicBezTo>
                    <a:pt x="18977" y="8400"/>
                    <a:pt x="19636" y="7594"/>
                    <a:pt x="19636" y="6600"/>
                  </a:cubicBezTo>
                  <a:cubicBezTo>
                    <a:pt x="19636" y="5607"/>
                    <a:pt x="18977" y="4800"/>
                    <a:pt x="18164" y="4800"/>
                  </a:cubicBezTo>
                  <a:moveTo>
                    <a:pt x="18164" y="9600"/>
                  </a:moveTo>
                  <a:cubicBezTo>
                    <a:pt x="17892" y="9600"/>
                    <a:pt x="17673" y="9869"/>
                    <a:pt x="17673" y="10200"/>
                  </a:cubicBezTo>
                  <a:cubicBezTo>
                    <a:pt x="17673" y="10532"/>
                    <a:pt x="17892" y="10800"/>
                    <a:pt x="18164" y="10800"/>
                  </a:cubicBezTo>
                  <a:cubicBezTo>
                    <a:pt x="18435" y="10800"/>
                    <a:pt x="18655" y="10532"/>
                    <a:pt x="18655" y="10200"/>
                  </a:cubicBezTo>
                  <a:cubicBezTo>
                    <a:pt x="18655" y="9869"/>
                    <a:pt x="18435" y="9600"/>
                    <a:pt x="18164" y="9600"/>
                  </a:cubicBezTo>
                  <a:moveTo>
                    <a:pt x="10800" y="16800"/>
                  </a:moveTo>
                  <a:cubicBezTo>
                    <a:pt x="8631" y="16800"/>
                    <a:pt x="6873" y="14651"/>
                    <a:pt x="6873" y="12000"/>
                  </a:cubicBezTo>
                  <a:cubicBezTo>
                    <a:pt x="6873" y="9349"/>
                    <a:pt x="8631" y="7200"/>
                    <a:pt x="10800" y="7200"/>
                  </a:cubicBezTo>
                  <a:cubicBezTo>
                    <a:pt x="12969" y="7200"/>
                    <a:pt x="14727" y="9349"/>
                    <a:pt x="14727" y="12000"/>
                  </a:cubicBezTo>
                  <a:cubicBezTo>
                    <a:pt x="14727" y="14651"/>
                    <a:pt x="12969" y="16800"/>
                    <a:pt x="10800" y="16800"/>
                  </a:cubicBezTo>
                  <a:moveTo>
                    <a:pt x="10800" y="6000"/>
                  </a:moveTo>
                  <a:cubicBezTo>
                    <a:pt x="8088" y="6000"/>
                    <a:pt x="5891" y="8687"/>
                    <a:pt x="5891" y="12000"/>
                  </a:cubicBezTo>
                  <a:cubicBezTo>
                    <a:pt x="5891" y="15314"/>
                    <a:pt x="8088" y="18000"/>
                    <a:pt x="10800" y="18000"/>
                  </a:cubicBezTo>
                  <a:cubicBezTo>
                    <a:pt x="13512" y="18000"/>
                    <a:pt x="15709" y="15314"/>
                    <a:pt x="15709" y="12000"/>
                  </a:cubicBezTo>
                  <a:cubicBezTo>
                    <a:pt x="15709" y="8687"/>
                    <a:pt x="13512" y="6000"/>
                    <a:pt x="10800" y="6000"/>
                  </a:cubicBezTo>
                  <a:moveTo>
                    <a:pt x="10800" y="14400"/>
                  </a:moveTo>
                  <a:cubicBezTo>
                    <a:pt x="9716" y="14400"/>
                    <a:pt x="8836" y="13325"/>
                    <a:pt x="8836" y="12000"/>
                  </a:cubicBezTo>
                  <a:cubicBezTo>
                    <a:pt x="8836" y="10675"/>
                    <a:pt x="9716" y="9600"/>
                    <a:pt x="10800" y="9600"/>
                  </a:cubicBezTo>
                  <a:cubicBezTo>
                    <a:pt x="11884" y="9600"/>
                    <a:pt x="12764" y="10675"/>
                    <a:pt x="12764" y="12000"/>
                  </a:cubicBezTo>
                  <a:cubicBezTo>
                    <a:pt x="12764" y="13325"/>
                    <a:pt x="11884" y="14400"/>
                    <a:pt x="10800" y="14400"/>
                  </a:cubicBezTo>
                  <a:moveTo>
                    <a:pt x="10800" y="8400"/>
                  </a:moveTo>
                  <a:cubicBezTo>
                    <a:pt x="9173" y="8400"/>
                    <a:pt x="7855" y="10012"/>
                    <a:pt x="7855" y="12000"/>
                  </a:cubicBezTo>
                  <a:cubicBezTo>
                    <a:pt x="7855" y="13988"/>
                    <a:pt x="9173" y="15600"/>
                    <a:pt x="10800" y="15600"/>
                  </a:cubicBezTo>
                  <a:cubicBezTo>
                    <a:pt x="12426" y="15600"/>
                    <a:pt x="13745" y="13988"/>
                    <a:pt x="13745" y="12000"/>
                  </a:cubicBezTo>
                  <a:cubicBezTo>
                    <a:pt x="13745" y="10012"/>
                    <a:pt x="12426" y="8400"/>
                    <a:pt x="10800" y="8400"/>
                  </a:cubicBezTo>
                  <a:moveTo>
                    <a:pt x="8345" y="3600"/>
                  </a:moveTo>
                  <a:lnTo>
                    <a:pt x="13255" y="3600"/>
                  </a:lnTo>
                  <a:cubicBezTo>
                    <a:pt x="13526" y="3600"/>
                    <a:pt x="13745" y="3332"/>
                    <a:pt x="13745" y="3000"/>
                  </a:cubicBezTo>
                  <a:cubicBezTo>
                    <a:pt x="13745" y="2669"/>
                    <a:pt x="13526" y="2400"/>
                    <a:pt x="13255" y="2400"/>
                  </a:cubicBezTo>
                  <a:lnTo>
                    <a:pt x="8345" y="2400"/>
                  </a:lnTo>
                  <a:cubicBezTo>
                    <a:pt x="8074" y="2400"/>
                    <a:pt x="7855" y="2669"/>
                    <a:pt x="7855" y="3000"/>
                  </a:cubicBezTo>
                  <a:cubicBezTo>
                    <a:pt x="7855" y="3332"/>
                    <a:pt x="8074" y="3600"/>
                    <a:pt x="8345" y="3600"/>
                  </a:cubicBezTo>
                </a:path>
              </a:pathLst>
            </a:custGeom>
            <a:solidFill>
              <a:schemeClr val="bg1"/>
            </a:solidFill>
            <a:ln w="12700">
              <a:miter lim="400000"/>
            </a:ln>
          </p:spPr>
          <p:txBody>
            <a:bodyPr lIns="22860" rIns="22860" anchor="ctr"/>
            <a:lstStyle/>
            <a:p>
              <a:pPr algn="ctr" defTabSz="219710" hangingPunct="0">
                <a:defRPr sz="3000">
                  <a:solidFill>
                    <a:srgbClr val="FFFFFF"/>
                  </a:solidFill>
                  <a:effectLst>
                    <a:outerShdw blurRad="38100" dist="12700" dir="5400000" rotWithShape="0">
                      <a:srgbClr val="000000">
                        <a:alpha val="50000"/>
                      </a:srgbClr>
                    </a:outerShdw>
                  </a:effectLst>
                  <a:latin typeface="Arial" panose="020B0604020202020204"/>
                  <a:ea typeface="Arial" panose="020B0604020202020204"/>
                  <a:cs typeface="Arial" panose="020B0604020202020204"/>
                  <a:sym typeface="Arial" panose="020B0604020202020204"/>
                </a:defRPr>
              </a:pPr>
              <a:endParaRPr sz="1500" kern="0">
                <a:solidFill>
                  <a:srgbClr val="FFFFFF"/>
                </a:solidFill>
                <a:effectLst>
                  <a:outerShdw blurRad="38100" dist="12700" dir="5400000" rotWithShape="0">
                    <a:srgbClr val="000000">
                      <a:alpha val="50000"/>
                    </a:srgbClr>
                  </a:outerShdw>
                </a:effectLst>
                <a:latin typeface="Arial" panose="020B0604020202020204"/>
                <a:ea typeface="Arial" panose="020B0604020202020204"/>
                <a:cs typeface="Arial" panose="020B0604020202020204"/>
                <a:sym typeface="Arial" panose="020B0604020202020204"/>
              </a:endParaRPr>
            </a:p>
          </p:txBody>
        </p:sp>
        <p:sp>
          <p:nvSpPr>
            <p:cNvPr id="37" name="Shape 1628"/>
            <p:cNvSpPr/>
            <p:nvPr/>
          </p:nvSpPr>
          <p:spPr bwMode="auto">
            <a:xfrm>
              <a:off x="4317729" y="4841252"/>
              <a:ext cx="792956" cy="915194"/>
            </a:xfrm>
            <a:custGeom>
              <a:avLst/>
              <a:gdLst>
                <a:gd name="T0" fmla="*/ 792697 w 21600"/>
                <a:gd name="T1" fmla="*/ 915327 h 21600"/>
                <a:gd name="T2" fmla="*/ 792697 w 21600"/>
                <a:gd name="T3" fmla="*/ 915327 h 21600"/>
                <a:gd name="T4" fmla="*/ 792697 w 21600"/>
                <a:gd name="T5" fmla="*/ 915327 h 21600"/>
                <a:gd name="T6" fmla="*/ 792697 w 21600"/>
                <a:gd name="T7" fmla="*/ 915327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10800" y="0"/>
                  </a:moveTo>
                  <a:lnTo>
                    <a:pt x="21600" y="5400"/>
                  </a:lnTo>
                  <a:lnTo>
                    <a:pt x="21600" y="16200"/>
                  </a:lnTo>
                  <a:lnTo>
                    <a:pt x="10800" y="21600"/>
                  </a:lnTo>
                  <a:lnTo>
                    <a:pt x="0" y="16200"/>
                  </a:lnTo>
                  <a:lnTo>
                    <a:pt x="0" y="5400"/>
                  </a:lnTo>
                  <a:lnTo>
                    <a:pt x="10800" y="0"/>
                  </a:lnTo>
                  <a:close/>
                </a:path>
              </a:pathLst>
            </a:custGeom>
            <a:noFill/>
            <a:ln>
              <a:solidFill>
                <a:schemeClr val="bg1">
                  <a:alpha val="50000"/>
                </a:schemeClr>
              </a:solidFill>
            </a:ln>
            <a:extLst>
              <a:ext uri="{909E8E84-426E-40DD-AFC4-6F175D3DCCD1}">
                <a14:hiddenFill xmlns:a14="http://schemas.microsoft.com/office/drawing/2010/main">
                  <a:solidFill>
                    <a:srgbClr val="FFFFFF"/>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latin typeface="Arial" panose="020B0604020202020204"/>
                <a:ea typeface="微软雅黑" panose="020B0503020204020204" pitchFamily="34" charset="-122"/>
                <a:sym typeface="Helvetica Light" pitchFamily="50" charset="0"/>
              </a:endParaRPr>
            </a:p>
          </p:txBody>
        </p:sp>
        <p:sp>
          <p:nvSpPr>
            <p:cNvPr id="38" name="Shape 1631"/>
            <p:cNvSpPr/>
            <p:nvPr/>
          </p:nvSpPr>
          <p:spPr>
            <a:xfrm>
              <a:off x="4570935" y="5142083"/>
              <a:ext cx="286544" cy="260350"/>
            </a:xfrm>
            <a:custGeom>
              <a:avLst/>
              <a:gdLst/>
              <a:ahLst/>
              <a:cxnLst>
                <a:cxn ang="0">
                  <a:pos x="wd2" y="hd2"/>
                </a:cxn>
                <a:cxn ang="5400000">
                  <a:pos x="wd2" y="hd2"/>
                </a:cxn>
                <a:cxn ang="10800000">
                  <a:pos x="wd2" y="hd2"/>
                </a:cxn>
                <a:cxn ang="16200000">
                  <a:pos x="wd2" y="hd2"/>
                </a:cxn>
              </a:cxnLst>
              <a:rect l="0" t="0" r="r" b="b"/>
              <a:pathLst>
                <a:path w="21600" h="21600" extrusionOk="0">
                  <a:moveTo>
                    <a:pt x="20618" y="11880"/>
                  </a:moveTo>
                  <a:cubicBezTo>
                    <a:pt x="20618" y="12476"/>
                    <a:pt x="20178" y="12960"/>
                    <a:pt x="19636" y="12960"/>
                  </a:cubicBezTo>
                  <a:lnTo>
                    <a:pt x="19636" y="8640"/>
                  </a:lnTo>
                  <a:cubicBezTo>
                    <a:pt x="20178" y="8640"/>
                    <a:pt x="20618" y="9124"/>
                    <a:pt x="20618" y="9720"/>
                  </a:cubicBezTo>
                  <a:cubicBezTo>
                    <a:pt x="20618" y="9720"/>
                    <a:pt x="20618" y="11880"/>
                    <a:pt x="20618" y="11880"/>
                  </a:cubicBezTo>
                  <a:close/>
                  <a:moveTo>
                    <a:pt x="18655" y="19980"/>
                  </a:moveTo>
                  <a:cubicBezTo>
                    <a:pt x="18655" y="20279"/>
                    <a:pt x="18434" y="20520"/>
                    <a:pt x="18164" y="20520"/>
                  </a:cubicBezTo>
                  <a:cubicBezTo>
                    <a:pt x="17893" y="20520"/>
                    <a:pt x="17673" y="20279"/>
                    <a:pt x="17673" y="19980"/>
                  </a:cubicBezTo>
                  <a:lnTo>
                    <a:pt x="17673" y="1620"/>
                  </a:lnTo>
                  <a:cubicBezTo>
                    <a:pt x="17673" y="1322"/>
                    <a:pt x="17893" y="1080"/>
                    <a:pt x="18164" y="1080"/>
                  </a:cubicBezTo>
                  <a:cubicBezTo>
                    <a:pt x="18434" y="1080"/>
                    <a:pt x="18655" y="1322"/>
                    <a:pt x="18655" y="1620"/>
                  </a:cubicBezTo>
                  <a:cubicBezTo>
                    <a:pt x="18655" y="1620"/>
                    <a:pt x="18655" y="19980"/>
                    <a:pt x="18655" y="19980"/>
                  </a:cubicBezTo>
                  <a:close/>
                  <a:moveTo>
                    <a:pt x="16691" y="18404"/>
                  </a:moveTo>
                  <a:lnTo>
                    <a:pt x="2944" y="13512"/>
                  </a:lnTo>
                  <a:cubicBezTo>
                    <a:pt x="2944" y="13508"/>
                    <a:pt x="2945" y="13504"/>
                    <a:pt x="2945" y="13500"/>
                  </a:cubicBezTo>
                  <a:lnTo>
                    <a:pt x="2945" y="8100"/>
                  </a:lnTo>
                  <a:cubicBezTo>
                    <a:pt x="2945" y="8096"/>
                    <a:pt x="2944" y="8093"/>
                    <a:pt x="2944" y="8089"/>
                  </a:cubicBezTo>
                  <a:lnTo>
                    <a:pt x="16691" y="3197"/>
                  </a:lnTo>
                  <a:cubicBezTo>
                    <a:pt x="16691" y="3197"/>
                    <a:pt x="16691" y="18404"/>
                    <a:pt x="16691" y="18404"/>
                  </a:cubicBezTo>
                  <a:close/>
                  <a:moveTo>
                    <a:pt x="12480" y="18725"/>
                  </a:moveTo>
                  <a:cubicBezTo>
                    <a:pt x="12316" y="19294"/>
                    <a:pt x="11764" y="19608"/>
                    <a:pt x="11247" y="19428"/>
                  </a:cubicBezTo>
                  <a:lnTo>
                    <a:pt x="6102" y="17625"/>
                  </a:lnTo>
                  <a:cubicBezTo>
                    <a:pt x="5585" y="17444"/>
                    <a:pt x="5299" y="16837"/>
                    <a:pt x="5464" y="16269"/>
                  </a:cubicBezTo>
                  <a:lnTo>
                    <a:pt x="5654" y="15610"/>
                  </a:lnTo>
                  <a:lnTo>
                    <a:pt x="12661" y="18104"/>
                  </a:lnTo>
                  <a:cubicBezTo>
                    <a:pt x="12661" y="18104"/>
                    <a:pt x="12480" y="18725"/>
                    <a:pt x="12480" y="18725"/>
                  </a:cubicBezTo>
                  <a:close/>
                  <a:moveTo>
                    <a:pt x="1964" y="13500"/>
                  </a:moveTo>
                  <a:lnTo>
                    <a:pt x="982" y="13500"/>
                  </a:lnTo>
                  <a:lnTo>
                    <a:pt x="982" y="8100"/>
                  </a:lnTo>
                  <a:lnTo>
                    <a:pt x="1964" y="8100"/>
                  </a:lnTo>
                  <a:cubicBezTo>
                    <a:pt x="1964" y="8100"/>
                    <a:pt x="1964" y="13500"/>
                    <a:pt x="1964" y="13500"/>
                  </a:cubicBezTo>
                  <a:close/>
                  <a:moveTo>
                    <a:pt x="19636" y="7560"/>
                  </a:moveTo>
                  <a:lnTo>
                    <a:pt x="19636" y="1620"/>
                  </a:lnTo>
                  <a:cubicBezTo>
                    <a:pt x="19636" y="725"/>
                    <a:pt x="18977" y="0"/>
                    <a:pt x="18164" y="0"/>
                  </a:cubicBezTo>
                  <a:cubicBezTo>
                    <a:pt x="17350" y="0"/>
                    <a:pt x="16691" y="725"/>
                    <a:pt x="16691" y="1620"/>
                  </a:cubicBezTo>
                  <a:lnTo>
                    <a:pt x="16691" y="2062"/>
                  </a:lnTo>
                  <a:lnTo>
                    <a:pt x="2411" y="7144"/>
                  </a:lnTo>
                  <a:cubicBezTo>
                    <a:pt x="2276" y="7067"/>
                    <a:pt x="2126" y="7020"/>
                    <a:pt x="1964" y="7020"/>
                  </a:cubicBezTo>
                  <a:lnTo>
                    <a:pt x="982" y="7020"/>
                  </a:lnTo>
                  <a:cubicBezTo>
                    <a:pt x="440" y="7020"/>
                    <a:pt x="0" y="7504"/>
                    <a:pt x="0" y="8100"/>
                  </a:cubicBezTo>
                  <a:lnTo>
                    <a:pt x="0" y="13500"/>
                  </a:lnTo>
                  <a:cubicBezTo>
                    <a:pt x="0" y="14097"/>
                    <a:pt x="440" y="14580"/>
                    <a:pt x="982" y="14580"/>
                  </a:cubicBezTo>
                  <a:lnTo>
                    <a:pt x="1964" y="14580"/>
                  </a:lnTo>
                  <a:cubicBezTo>
                    <a:pt x="2126" y="14580"/>
                    <a:pt x="2276" y="14533"/>
                    <a:pt x="2411" y="14457"/>
                  </a:cubicBezTo>
                  <a:lnTo>
                    <a:pt x="4720" y="15278"/>
                  </a:lnTo>
                  <a:lnTo>
                    <a:pt x="4529" y="15941"/>
                  </a:lnTo>
                  <a:cubicBezTo>
                    <a:pt x="4199" y="17078"/>
                    <a:pt x="4770" y="18292"/>
                    <a:pt x="5803" y="18654"/>
                  </a:cubicBezTo>
                  <a:lnTo>
                    <a:pt x="10949" y="20456"/>
                  </a:lnTo>
                  <a:cubicBezTo>
                    <a:pt x="11983" y="20819"/>
                    <a:pt x="13087" y="20190"/>
                    <a:pt x="13416" y="19053"/>
                  </a:cubicBezTo>
                  <a:lnTo>
                    <a:pt x="13595" y="18437"/>
                  </a:lnTo>
                  <a:lnTo>
                    <a:pt x="16691" y="19538"/>
                  </a:lnTo>
                  <a:lnTo>
                    <a:pt x="16691" y="19980"/>
                  </a:lnTo>
                  <a:cubicBezTo>
                    <a:pt x="16691" y="20875"/>
                    <a:pt x="17350" y="21600"/>
                    <a:pt x="18164" y="21600"/>
                  </a:cubicBezTo>
                  <a:cubicBezTo>
                    <a:pt x="18977" y="21600"/>
                    <a:pt x="19636" y="20875"/>
                    <a:pt x="19636" y="19980"/>
                  </a:cubicBezTo>
                  <a:lnTo>
                    <a:pt x="19636" y="14040"/>
                  </a:lnTo>
                  <a:cubicBezTo>
                    <a:pt x="20721" y="14040"/>
                    <a:pt x="21600" y="13073"/>
                    <a:pt x="21600" y="11880"/>
                  </a:cubicBezTo>
                  <a:lnTo>
                    <a:pt x="21600" y="9720"/>
                  </a:lnTo>
                  <a:cubicBezTo>
                    <a:pt x="21600" y="8527"/>
                    <a:pt x="20721" y="7560"/>
                    <a:pt x="19636" y="7560"/>
                  </a:cubicBezTo>
                </a:path>
              </a:pathLst>
            </a:custGeom>
            <a:solidFill>
              <a:schemeClr val="bg1"/>
            </a:solidFill>
            <a:ln w="12700">
              <a:miter lim="400000"/>
            </a:ln>
          </p:spPr>
          <p:txBody>
            <a:bodyPr lIns="22860" rIns="22860" anchor="ctr"/>
            <a:lstStyle/>
            <a:p>
              <a:pPr algn="ctr" defTabSz="219710" hangingPunct="0">
                <a:defRPr sz="3000">
                  <a:solidFill>
                    <a:srgbClr val="FFFFFF"/>
                  </a:solidFill>
                  <a:effectLst>
                    <a:outerShdw blurRad="38100" dist="12700" dir="5400000" rotWithShape="0">
                      <a:srgbClr val="000000">
                        <a:alpha val="50000"/>
                      </a:srgbClr>
                    </a:outerShdw>
                  </a:effectLst>
                  <a:latin typeface="Arial" panose="020B0604020202020204"/>
                  <a:ea typeface="Arial" panose="020B0604020202020204"/>
                  <a:cs typeface="Arial" panose="020B0604020202020204"/>
                  <a:sym typeface="Arial" panose="020B0604020202020204"/>
                </a:defRPr>
              </a:pPr>
              <a:endParaRPr sz="1500" kern="0">
                <a:solidFill>
                  <a:srgbClr val="FFFFFF"/>
                </a:solidFill>
                <a:effectLst>
                  <a:outerShdw blurRad="38100" dist="12700" dir="5400000" rotWithShape="0">
                    <a:srgbClr val="000000">
                      <a:alpha val="50000"/>
                    </a:srgbClr>
                  </a:outerShdw>
                </a:effectLst>
                <a:latin typeface="Arial" panose="020B0604020202020204"/>
                <a:ea typeface="Arial" panose="020B0604020202020204"/>
                <a:cs typeface="Arial" panose="020B0604020202020204"/>
                <a:sym typeface="Arial" panose="020B0604020202020204"/>
              </a:endParaRPr>
            </a:p>
          </p:txBody>
        </p:sp>
        <p:sp>
          <p:nvSpPr>
            <p:cNvPr id="39" name="Shape 1627"/>
            <p:cNvSpPr/>
            <p:nvPr/>
          </p:nvSpPr>
          <p:spPr bwMode="auto">
            <a:xfrm>
              <a:off x="2842148" y="4841252"/>
              <a:ext cx="792957" cy="915194"/>
            </a:xfrm>
            <a:custGeom>
              <a:avLst/>
              <a:gdLst>
                <a:gd name="T0" fmla="*/ 792696 w 21600"/>
                <a:gd name="T1" fmla="*/ 915327 h 21600"/>
                <a:gd name="T2" fmla="*/ 792696 w 21600"/>
                <a:gd name="T3" fmla="*/ 915327 h 21600"/>
                <a:gd name="T4" fmla="*/ 792696 w 21600"/>
                <a:gd name="T5" fmla="*/ 915327 h 21600"/>
                <a:gd name="T6" fmla="*/ 792696 w 21600"/>
                <a:gd name="T7" fmla="*/ 915327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10800" y="0"/>
                  </a:moveTo>
                  <a:lnTo>
                    <a:pt x="21600" y="5400"/>
                  </a:lnTo>
                  <a:lnTo>
                    <a:pt x="21600" y="16200"/>
                  </a:lnTo>
                  <a:lnTo>
                    <a:pt x="10800" y="21600"/>
                  </a:lnTo>
                  <a:lnTo>
                    <a:pt x="0" y="16200"/>
                  </a:lnTo>
                  <a:lnTo>
                    <a:pt x="0" y="5400"/>
                  </a:lnTo>
                  <a:lnTo>
                    <a:pt x="10800" y="0"/>
                  </a:lnTo>
                  <a:close/>
                </a:path>
              </a:pathLst>
            </a:cu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rgbClr val="FFFFFF"/>
                </a:solidFill>
                <a:latin typeface="Arial" panose="020B0604020202020204"/>
                <a:ea typeface="微软雅黑" panose="020B0503020204020204" pitchFamily="34" charset="-122"/>
                <a:sym typeface="Helvetica Light" pitchFamily="50" charset="0"/>
              </a:endParaRPr>
            </a:p>
          </p:txBody>
        </p:sp>
        <p:sp>
          <p:nvSpPr>
            <p:cNvPr id="40" name="Shape 1632"/>
            <p:cNvSpPr/>
            <p:nvPr/>
          </p:nvSpPr>
          <p:spPr>
            <a:xfrm>
              <a:off x="3095354" y="5155577"/>
              <a:ext cx="286544" cy="286544"/>
            </a:xfrm>
            <a:custGeom>
              <a:avLst/>
              <a:gdLst/>
              <a:ahLst/>
              <a:cxnLst>
                <a:cxn ang="0">
                  <a:pos x="wd2" y="hd2"/>
                </a:cxn>
                <a:cxn ang="5400000">
                  <a:pos x="wd2" y="hd2"/>
                </a:cxn>
                <a:cxn ang="10800000">
                  <a:pos x="wd2" y="hd2"/>
                </a:cxn>
                <a:cxn ang="16200000">
                  <a:pos x="wd2" y="hd2"/>
                </a:cxn>
              </a:cxnLst>
              <a:rect l="0" t="0" r="r" b="b"/>
              <a:pathLst>
                <a:path w="21600" h="21600" extrusionOk="0">
                  <a:moveTo>
                    <a:pt x="20353" y="11229"/>
                  </a:moveTo>
                  <a:lnTo>
                    <a:pt x="20356" y="11234"/>
                  </a:lnTo>
                  <a:lnTo>
                    <a:pt x="11029" y="16143"/>
                  </a:lnTo>
                  <a:lnTo>
                    <a:pt x="11026" y="16138"/>
                  </a:lnTo>
                  <a:cubicBezTo>
                    <a:pt x="10957" y="16174"/>
                    <a:pt x="10883" y="16200"/>
                    <a:pt x="10800" y="16200"/>
                  </a:cubicBezTo>
                  <a:cubicBezTo>
                    <a:pt x="10717" y="16200"/>
                    <a:pt x="10643" y="16174"/>
                    <a:pt x="10574" y="16138"/>
                  </a:cubicBezTo>
                  <a:lnTo>
                    <a:pt x="10571" y="16143"/>
                  </a:lnTo>
                  <a:lnTo>
                    <a:pt x="1244" y="11234"/>
                  </a:lnTo>
                  <a:lnTo>
                    <a:pt x="1247" y="11229"/>
                  </a:lnTo>
                  <a:cubicBezTo>
                    <a:pt x="1091" y="11147"/>
                    <a:pt x="982" y="10988"/>
                    <a:pt x="982" y="10800"/>
                  </a:cubicBezTo>
                  <a:cubicBezTo>
                    <a:pt x="982" y="10612"/>
                    <a:pt x="1091" y="10453"/>
                    <a:pt x="1247" y="10371"/>
                  </a:cubicBezTo>
                  <a:lnTo>
                    <a:pt x="1244" y="10366"/>
                  </a:lnTo>
                  <a:lnTo>
                    <a:pt x="3562" y="9146"/>
                  </a:lnTo>
                  <a:lnTo>
                    <a:pt x="10113" y="12594"/>
                  </a:lnTo>
                  <a:lnTo>
                    <a:pt x="10117" y="12588"/>
                  </a:lnTo>
                  <a:cubicBezTo>
                    <a:pt x="10322" y="12697"/>
                    <a:pt x="10552" y="12764"/>
                    <a:pt x="10800" y="12764"/>
                  </a:cubicBezTo>
                  <a:cubicBezTo>
                    <a:pt x="11048" y="12764"/>
                    <a:pt x="11278" y="12697"/>
                    <a:pt x="11483" y="12588"/>
                  </a:cubicBezTo>
                  <a:lnTo>
                    <a:pt x="11486" y="12594"/>
                  </a:lnTo>
                  <a:lnTo>
                    <a:pt x="18038" y="9146"/>
                  </a:lnTo>
                  <a:lnTo>
                    <a:pt x="20356" y="10366"/>
                  </a:lnTo>
                  <a:lnTo>
                    <a:pt x="20353" y="10371"/>
                  </a:lnTo>
                  <a:cubicBezTo>
                    <a:pt x="20509" y="10453"/>
                    <a:pt x="20618" y="10612"/>
                    <a:pt x="20618" y="10800"/>
                  </a:cubicBezTo>
                  <a:cubicBezTo>
                    <a:pt x="20618" y="10988"/>
                    <a:pt x="20509" y="11147"/>
                    <a:pt x="20353" y="11229"/>
                  </a:cubicBezTo>
                  <a:moveTo>
                    <a:pt x="20356" y="14784"/>
                  </a:moveTo>
                  <a:lnTo>
                    <a:pt x="20353" y="14790"/>
                  </a:lnTo>
                  <a:cubicBezTo>
                    <a:pt x="20509" y="14872"/>
                    <a:pt x="20618" y="15030"/>
                    <a:pt x="20618" y="15218"/>
                  </a:cubicBezTo>
                  <a:cubicBezTo>
                    <a:pt x="20618" y="15407"/>
                    <a:pt x="20509" y="15565"/>
                    <a:pt x="20353" y="15647"/>
                  </a:cubicBezTo>
                  <a:lnTo>
                    <a:pt x="20356" y="15653"/>
                  </a:lnTo>
                  <a:lnTo>
                    <a:pt x="11029" y="20562"/>
                  </a:lnTo>
                  <a:lnTo>
                    <a:pt x="11026" y="20556"/>
                  </a:lnTo>
                  <a:cubicBezTo>
                    <a:pt x="10957" y="20592"/>
                    <a:pt x="10883" y="20618"/>
                    <a:pt x="10800" y="20618"/>
                  </a:cubicBezTo>
                  <a:cubicBezTo>
                    <a:pt x="10717" y="20618"/>
                    <a:pt x="10643" y="20592"/>
                    <a:pt x="10574" y="20556"/>
                  </a:cubicBezTo>
                  <a:lnTo>
                    <a:pt x="10571" y="20562"/>
                  </a:lnTo>
                  <a:lnTo>
                    <a:pt x="1244" y="15653"/>
                  </a:lnTo>
                  <a:lnTo>
                    <a:pt x="1247" y="15647"/>
                  </a:lnTo>
                  <a:cubicBezTo>
                    <a:pt x="1091" y="15565"/>
                    <a:pt x="982" y="15407"/>
                    <a:pt x="982" y="15218"/>
                  </a:cubicBezTo>
                  <a:cubicBezTo>
                    <a:pt x="982" y="15030"/>
                    <a:pt x="1091" y="14872"/>
                    <a:pt x="1247" y="14790"/>
                  </a:cubicBezTo>
                  <a:lnTo>
                    <a:pt x="1244" y="14784"/>
                  </a:lnTo>
                  <a:lnTo>
                    <a:pt x="3562" y="13564"/>
                  </a:lnTo>
                  <a:lnTo>
                    <a:pt x="10113" y="17012"/>
                  </a:lnTo>
                  <a:lnTo>
                    <a:pt x="10117" y="17006"/>
                  </a:lnTo>
                  <a:cubicBezTo>
                    <a:pt x="10322" y="17115"/>
                    <a:pt x="10552" y="17182"/>
                    <a:pt x="10800" y="17182"/>
                  </a:cubicBezTo>
                  <a:cubicBezTo>
                    <a:pt x="11048" y="17182"/>
                    <a:pt x="11278" y="17115"/>
                    <a:pt x="11483" y="17006"/>
                  </a:cubicBezTo>
                  <a:lnTo>
                    <a:pt x="11486" y="17012"/>
                  </a:lnTo>
                  <a:lnTo>
                    <a:pt x="18038" y="13564"/>
                  </a:lnTo>
                  <a:cubicBezTo>
                    <a:pt x="18038" y="13564"/>
                    <a:pt x="20356" y="14784"/>
                    <a:pt x="20356" y="14784"/>
                  </a:cubicBezTo>
                  <a:close/>
                  <a:moveTo>
                    <a:pt x="1244" y="6816"/>
                  </a:moveTo>
                  <a:lnTo>
                    <a:pt x="1247" y="6811"/>
                  </a:lnTo>
                  <a:cubicBezTo>
                    <a:pt x="1091" y="6728"/>
                    <a:pt x="982" y="6570"/>
                    <a:pt x="982" y="6382"/>
                  </a:cubicBezTo>
                  <a:cubicBezTo>
                    <a:pt x="982" y="6194"/>
                    <a:pt x="1091" y="6035"/>
                    <a:pt x="1247" y="5953"/>
                  </a:cubicBezTo>
                  <a:lnTo>
                    <a:pt x="1244" y="5947"/>
                  </a:lnTo>
                  <a:lnTo>
                    <a:pt x="10571" y="1038"/>
                  </a:lnTo>
                  <a:lnTo>
                    <a:pt x="10574" y="1044"/>
                  </a:lnTo>
                  <a:cubicBezTo>
                    <a:pt x="10643" y="1008"/>
                    <a:pt x="10717" y="982"/>
                    <a:pt x="10800" y="982"/>
                  </a:cubicBezTo>
                  <a:cubicBezTo>
                    <a:pt x="10883" y="982"/>
                    <a:pt x="10957" y="1008"/>
                    <a:pt x="11026" y="1044"/>
                  </a:cubicBezTo>
                  <a:lnTo>
                    <a:pt x="11029" y="1038"/>
                  </a:lnTo>
                  <a:lnTo>
                    <a:pt x="20356" y="5947"/>
                  </a:lnTo>
                  <a:lnTo>
                    <a:pt x="20353" y="5953"/>
                  </a:lnTo>
                  <a:cubicBezTo>
                    <a:pt x="20509" y="6035"/>
                    <a:pt x="20618" y="6194"/>
                    <a:pt x="20618" y="6382"/>
                  </a:cubicBezTo>
                  <a:cubicBezTo>
                    <a:pt x="20618" y="6570"/>
                    <a:pt x="20509" y="6728"/>
                    <a:pt x="20353" y="6811"/>
                  </a:cubicBezTo>
                  <a:lnTo>
                    <a:pt x="20356" y="6816"/>
                  </a:lnTo>
                  <a:lnTo>
                    <a:pt x="11029" y="11725"/>
                  </a:lnTo>
                  <a:lnTo>
                    <a:pt x="11026" y="11720"/>
                  </a:lnTo>
                  <a:cubicBezTo>
                    <a:pt x="10957" y="11756"/>
                    <a:pt x="10883" y="11782"/>
                    <a:pt x="10800" y="11782"/>
                  </a:cubicBezTo>
                  <a:cubicBezTo>
                    <a:pt x="10717" y="11782"/>
                    <a:pt x="10643" y="11756"/>
                    <a:pt x="10574" y="11720"/>
                  </a:cubicBezTo>
                  <a:lnTo>
                    <a:pt x="10571" y="11725"/>
                  </a:lnTo>
                  <a:cubicBezTo>
                    <a:pt x="10571" y="11725"/>
                    <a:pt x="1244" y="6816"/>
                    <a:pt x="1244" y="6816"/>
                  </a:cubicBezTo>
                  <a:close/>
                  <a:moveTo>
                    <a:pt x="21600" y="10800"/>
                  </a:moveTo>
                  <a:cubicBezTo>
                    <a:pt x="21600" y="10234"/>
                    <a:pt x="21278" y="9749"/>
                    <a:pt x="20810" y="9503"/>
                  </a:cubicBezTo>
                  <a:lnTo>
                    <a:pt x="20813" y="9497"/>
                  </a:lnTo>
                  <a:lnTo>
                    <a:pt x="19092" y="8591"/>
                  </a:lnTo>
                  <a:lnTo>
                    <a:pt x="20813" y="7685"/>
                  </a:lnTo>
                  <a:lnTo>
                    <a:pt x="20810" y="7679"/>
                  </a:lnTo>
                  <a:cubicBezTo>
                    <a:pt x="21278" y="7433"/>
                    <a:pt x="21600" y="6948"/>
                    <a:pt x="21600" y="6382"/>
                  </a:cubicBezTo>
                  <a:cubicBezTo>
                    <a:pt x="21600" y="5816"/>
                    <a:pt x="21278" y="5331"/>
                    <a:pt x="20810" y="5085"/>
                  </a:cubicBezTo>
                  <a:lnTo>
                    <a:pt x="20813" y="5079"/>
                  </a:lnTo>
                  <a:lnTo>
                    <a:pt x="11486" y="170"/>
                  </a:lnTo>
                  <a:lnTo>
                    <a:pt x="11483" y="175"/>
                  </a:lnTo>
                  <a:cubicBezTo>
                    <a:pt x="11278" y="67"/>
                    <a:pt x="11048" y="0"/>
                    <a:pt x="10800" y="0"/>
                  </a:cubicBezTo>
                  <a:cubicBezTo>
                    <a:pt x="10552" y="0"/>
                    <a:pt x="10322" y="67"/>
                    <a:pt x="10117" y="175"/>
                  </a:cubicBezTo>
                  <a:lnTo>
                    <a:pt x="10113" y="170"/>
                  </a:lnTo>
                  <a:lnTo>
                    <a:pt x="786" y="5079"/>
                  </a:lnTo>
                  <a:lnTo>
                    <a:pt x="790" y="5085"/>
                  </a:lnTo>
                  <a:cubicBezTo>
                    <a:pt x="322" y="5331"/>
                    <a:pt x="0" y="5816"/>
                    <a:pt x="0" y="6382"/>
                  </a:cubicBezTo>
                  <a:cubicBezTo>
                    <a:pt x="0" y="6948"/>
                    <a:pt x="322" y="7433"/>
                    <a:pt x="790" y="7679"/>
                  </a:cubicBezTo>
                  <a:lnTo>
                    <a:pt x="786" y="7685"/>
                  </a:lnTo>
                  <a:lnTo>
                    <a:pt x="2508" y="8591"/>
                  </a:lnTo>
                  <a:lnTo>
                    <a:pt x="786" y="9497"/>
                  </a:lnTo>
                  <a:lnTo>
                    <a:pt x="790" y="9503"/>
                  </a:lnTo>
                  <a:cubicBezTo>
                    <a:pt x="322" y="9749"/>
                    <a:pt x="0" y="10234"/>
                    <a:pt x="0" y="10800"/>
                  </a:cubicBezTo>
                  <a:cubicBezTo>
                    <a:pt x="0" y="11366"/>
                    <a:pt x="322" y="11851"/>
                    <a:pt x="790" y="12097"/>
                  </a:cubicBezTo>
                  <a:lnTo>
                    <a:pt x="786" y="12103"/>
                  </a:lnTo>
                  <a:lnTo>
                    <a:pt x="2508" y="13009"/>
                  </a:lnTo>
                  <a:lnTo>
                    <a:pt x="786" y="13915"/>
                  </a:lnTo>
                  <a:lnTo>
                    <a:pt x="790" y="13921"/>
                  </a:lnTo>
                  <a:cubicBezTo>
                    <a:pt x="322" y="14167"/>
                    <a:pt x="0" y="14652"/>
                    <a:pt x="0" y="15218"/>
                  </a:cubicBezTo>
                  <a:cubicBezTo>
                    <a:pt x="0" y="15784"/>
                    <a:pt x="322" y="16269"/>
                    <a:pt x="790" y="16515"/>
                  </a:cubicBezTo>
                  <a:lnTo>
                    <a:pt x="786" y="16521"/>
                  </a:lnTo>
                  <a:lnTo>
                    <a:pt x="10113" y="21430"/>
                  </a:lnTo>
                  <a:lnTo>
                    <a:pt x="10117" y="21425"/>
                  </a:lnTo>
                  <a:cubicBezTo>
                    <a:pt x="10322" y="21533"/>
                    <a:pt x="10552" y="21600"/>
                    <a:pt x="10800" y="21600"/>
                  </a:cubicBezTo>
                  <a:cubicBezTo>
                    <a:pt x="11048" y="21600"/>
                    <a:pt x="11278" y="21533"/>
                    <a:pt x="11483" y="21425"/>
                  </a:cubicBezTo>
                  <a:lnTo>
                    <a:pt x="11486" y="21430"/>
                  </a:lnTo>
                  <a:lnTo>
                    <a:pt x="20813" y="16521"/>
                  </a:lnTo>
                  <a:lnTo>
                    <a:pt x="20810" y="16515"/>
                  </a:lnTo>
                  <a:cubicBezTo>
                    <a:pt x="21278" y="16269"/>
                    <a:pt x="21600" y="15784"/>
                    <a:pt x="21600" y="15218"/>
                  </a:cubicBezTo>
                  <a:cubicBezTo>
                    <a:pt x="21600" y="14652"/>
                    <a:pt x="21278" y="14167"/>
                    <a:pt x="20810" y="13921"/>
                  </a:cubicBezTo>
                  <a:lnTo>
                    <a:pt x="20813" y="13915"/>
                  </a:lnTo>
                  <a:lnTo>
                    <a:pt x="19092" y="13009"/>
                  </a:lnTo>
                  <a:lnTo>
                    <a:pt x="20813" y="12103"/>
                  </a:lnTo>
                  <a:lnTo>
                    <a:pt x="20810" y="12097"/>
                  </a:lnTo>
                  <a:cubicBezTo>
                    <a:pt x="21278" y="11851"/>
                    <a:pt x="21600" y="11366"/>
                    <a:pt x="21600" y="10800"/>
                  </a:cubicBezTo>
                </a:path>
              </a:pathLst>
            </a:custGeom>
            <a:solidFill>
              <a:srgbClr val="FFFFFF"/>
            </a:solidFill>
            <a:ln w="12700">
              <a:miter lim="400000"/>
            </a:ln>
          </p:spPr>
          <p:txBody>
            <a:bodyPr lIns="22860" rIns="22860" anchor="ctr"/>
            <a:lstStyle/>
            <a:p>
              <a:pPr algn="ctr" defTabSz="219710" hangingPunct="0">
                <a:defRPr sz="3000">
                  <a:solidFill>
                    <a:srgbClr val="FFFFFF"/>
                  </a:solidFill>
                  <a:effectLst>
                    <a:outerShdw blurRad="38100" dist="12700" dir="5400000" rotWithShape="0">
                      <a:srgbClr val="000000">
                        <a:alpha val="50000"/>
                      </a:srgbClr>
                    </a:outerShdw>
                  </a:effectLst>
                  <a:latin typeface="Arial" panose="020B0604020202020204"/>
                  <a:ea typeface="Arial" panose="020B0604020202020204"/>
                  <a:cs typeface="Arial" panose="020B0604020202020204"/>
                  <a:sym typeface="Arial" panose="020B0604020202020204"/>
                </a:defRPr>
              </a:pPr>
              <a:endParaRPr sz="1500" kern="0">
                <a:solidFill>
                  <a:srgbClr val="FFFFFF"/>
                </a:solidFill>
                <a:effectLst>
                  <a:outerShdw blurRad="38100" dist="12700" dir="5400000" rotWithShape="0">
                    <a:srgbClr val="000000">
                      <a:alpha val="50000"/>
                    </a:srgbClr>
                  </a:outerShdw>
                </a:effectLst>
                <a:latin typeface="Arial" panose="020B0604020202020204"/>
                <a:ea typeface="Arial" panose="020B0604020202020204"/>
                <a:cs typeface="Arial" panose="020B0604020202020204"/>
                <a:sym typeface="Arial" panose="020B0604020202020204"/>
              </a:endParaRPr>
            </a:p>
          </p:txBody>
        </p:sp>
        <p:sp>
          <p:nvSpPr>
            <p:cNvPr id="41" name="Shape 1634"/>
            <p:cNvSpPr>
              <a:spLocks noChangeShapeType="1"/>
            </p:cNvSpPr>
            <p:nvPr/>
          </p:nvSpPr>
          <p:spPr bwMode="auto">
            <a:xfrm>
              <a:off x="3769248" y="5297658"/>
              <a:ext cx="407988" cy="0"/>
            </a:xfrm>
            <a:prstGeom prst="line">
              <a:avLst/>
            </a:prstGeom>
            <a:noFill/>
            <a:ln w="6350">
              <a:gradFill flip="none" rotWithShape="1">
                <a:gsLst>
                  <a:gs pos="0">
                    <a:srgbClr val="0361D3">
                      <a:alpha val="72000"/>
                    </a:srgbClr>
                  </a:gs>
                  <a:gs pos="100000">
                    <a:srgbClr val="5AD9FC">
                      <a:alpha val="75000"/>
                    </a:srgbClr>
                  </a:gs>
                </a:gsLst>
                <a:lin ang="0" scaled="1"/>
                <a:tileRect/>
              </a:gradFill>
              <a:headEnd type="oval" w="sm" len="sm"/>
              <a:tailEnd type="oval" w="sm" len="sm"/>
            </a:ln>
            <a:extLst>
              <a:ext uri="{909E8E84-426E-40DD-AFC4-6F175D3DCCD1}">
                <a14:hiddenFill xmlns:a14="http://schemas.microsoft.com/office/drawing/2010/main">
                  <a:noFill/>
                </a14:hiddenFill>
              </a:ext>
            </a:extLst>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anchor="ctr"/>
            <a:lstStyle/>
            <a:p>
              <a:pPr defTabSz="412750" eaLnBrk="0" fontAlgn="base" hangingPunct="0">
                <a:spcBef>
                  <a:spcPct val="0"/>
                </a:spcBef>
                <a:spcAft>
                  <a:spcPct val="0"/>
                </a:spcAft>
              </a:pPr>
              <a:endParaRPr lang="zh-CN" altLang="en-US" sz="2500">
                <a:solidFill>
                  <a:srgbClr val="000000"/>
                </a:solidFill>
                <a:sym typeface="Helvetica Light" pitchFamily="50" charset="0"/>
              </a:endParaRPr>
            </a:p>
          </p:txBody>
        </p:sp>
        <p:sp>
          <p:nvSpPr>
            <p:cNvPr id="44" name="Shape 1636"/>
            <p:cNvSpPr>
              <a:spLocks noChangeShapeType="1"/>
            </p:cNvSpPr>
            <p:nvPr/>
          </p:nvSpPr>
          <p:spPr bwMode="auto">
            <a:xfrm>
              <a:off x="2290492" y="5298452"/>
              <a:ext cx="407988" cy="0"/>
            </a:xfrm>
            <a:prstGeom prst="line">
              <a:avLst/>
            </a:prstGeom>
            <a:noFill/>
            <a:ln w="6350">
              <a:gradFill flip="none" rotWithShape="1">
                <a:gsLst>
                  <a:gs pos="0">
                    <a:srgbClr val="0361D3">
                      <a:alpha val="72000"/>
                    </a:srgbClr>
                  </a:gs>
                  <a:gs pos="100000">
                    <a:srgbClr val="5AD9FC">
                      <a:alpha val="75000"/>
                    </a:srgbClr>
                  </a:gs>
                </a:gsLst>
                <a:lin ang="0" scaled="1"/>
                <a:tileRect/>
              </a:gradFill>
              <a:headEnd type="oval" w="sm" len="sm"/>
              <a:tailEnd type="oval" w="sm" len="sm"/>
            </a:ln>
            <a:extLst>
              <a:ext uri="{909E8E84-426E-40DD-AFC4-6F175D3DCCD1}">
                <a14:hiddenFill xmlns:a14="http://schemas.microsoft.com/office/drawing/2010/main">
                  <a:noFill/>
                </a14:hiddenFill>
              </a:ext>
            </a:extLst>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anchor="ctr"/>
            <a:lstStyle/>
            <a:p>
              <a:pPr defTabSz="412750" eaLnBrk="0" fontAlgn="base" hangingPunct="0">
                <a:spcBef>
                  <a:spcPct val="0"/>
                </a:spcBef>
                <a:spcAft>
                  <a:spcPct val="0"/>
                </a:spcAft>
              </a:pPr>
              <a:endParaRPr lang="zh-CN" altLang="en-US" sz="2500">
                <a:solidFill>
                  <a:srgbClr val="000000"/>
                </a:solidFill>
                <a:sym typeface="Helvetica Light" pitchFamily="50" charset="0"/>
              </a:endParaRPr>
            </a:p>
          </p:txBody>
        </p:sp>
      </p:grpSp>
      <p:sp>
        <p:nvSpPr>
          <p:cNvPr id="84" name="文本框 83"/>
          <p:cNvSpPr txBox="1"/>
          <p:nvPr/>
        </p:nvSpPr>
        <p:spPr>
          <a:xfrm>
            <a:off x="659837" y="1326554"/>
            <a:ext cx="11261127" cy="5693866"/>
          </a:xfrm>
          <a:prstGeom prst="rect">
            <a:avLst/>
          </a:prstGeom>
          <a:noFill/>
        </p:spPr>
        <p:txBody>
          <a:bodyPr wrap="square">
            <a:spAutoFit/>
            <a:scene3d>
              <a:camera prst="orthographicFront"/>
              <a:lightRig rig="threePt" dir="t"/>
            </a:scene3d>
            <a:sp3d contourW="12700"/>
          </a:bodyPr>
          <a:lstStyle/>
          <a:p>
            <a:pPr algn="just"/>
            <a:r>
              <a:rPr lang="en-US" altLang="zh-CN" sz="28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What should be included in a letter of invitation?</a:t>
            </a:r>
            <a:endParaRPr lang="zh-CN" altLang="zh-CN" sz="28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a:p>
            <a:pPr algn="just"/>
            <a:r>
              <a:rPr lang="en-US" altLang="zh-CN" sz="2800" b="1" kern="100" dirty="0">
                <a:solidFill>
                  <a:srgbClr val="FF0000"/>
                </a:solidFill>
                <a:latin typeface="Calibri" panose="020F0502020204030204" pitchFamily="34" charset="0"/>
                <a:ea typeface="宋体" panose="02010600030101010101" pitchFamily="2" charset="-122"/>
                <a:cs typeface="Times New Roman" panose="02020603050405020304" pitchFamily="18" charset="0"/>
              </a:rPr>
              <a:t>Dear ______,</a:t>
            </a:r>
            <a:endParaRPr lang="zh-CN" altLang="zh-CN" sz="2800" kern="100" dirty="0">
              <a:latin typeface="Calibri" panose="020F0502020204030204" pitchFamily="34" charset="0"/>
              <a:ea typeface="宋体" panose="02010600030101010101" pitchFamily="2" charset="-122"/>
              <a:cs typeface="Times New Roman" panose="02020603050405020304" pitchFamily="18" charset="0"/>
            </a:endParaRPr>
          </a:p>
          <a:p>
            <a:pPr algn="just"/>
            <a:r>
              <a:rPr lang="en-US" altLang="zh-CN" sz="28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Beginning --- Briefly </a:t>
            </a:r>
            <a:r>
              <a:rPr lang="en-US" altLang="zh-CN" sz="2800" b="1" u="sng" kern="100" dirty="0">
                <a:solidFill>
                  <a:srgbClr val="024596"/>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explain the activities</a:t>
            </a:r>
            <a:r>
              <a:rPr lang="en-US" altLang="zh-CN" sz="2800" b="1" kern="100" dirty="0">
                <a:solidFill>
                  <a:srgbClr val="024596"/>
                </a:solidFill>
                <a:latin typeface="Calibri" panose="020F0502020204030204" pitchFamily="34" charset="0"/>
                <a:ea typeface="宋体" panose="02010600030101010101" pitchFamily="2" charset="-122"/>
                <a:cs typeface="Times New Roman" panose="02020603050405020304" pitchFamily="18" charset="0"/>
              </a:rPr>
              <a:t> </a:t>
            </a:r>
            <a:r>
              <a:rPr lang="en-US" altLang="zh-CN" sz="28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and invite them to attend (Introduction and purpose)</a:t>
            </a:r>
            <a:endParaRPr lang="zh-CN" altLang="zh-CN" sz="28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a:p>
            <a:pPr algn="just"/>
            <a:r>
              <a:rPr lang="en-US" altLang="zh-CN" sz="28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        Why are you writing the letter?</a:t>
            </a:r>
            <a:endParaRPr lang="zh-CN" altLang="zh-CN" sz="28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a:p>
            <a:pPr algn="just"/>
            <a:r>
              <a:rPr lang="en-US" altLang="zh-CN" sz="28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Body--- Introduce </a:t>
            </a:r>
            <a:r>
              <a:rPr lang="en-US" altLang="zh-CN" sz="2800" b="1" u="sng" kern="100" dirty="0">
                <a:solidFill>
                  <a:srgbClr val="024596"/>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the specific contents of the activity</a:t>
            </a:r>
            <a:r>
              <a:rPr lang="en-US" altLang="zh-CN" sz="28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 </a:t>
            </a:r>
            <a:endParaRPr lang="zh-CN" altLang="zh-CN" sz="28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a:p>
            <a:pPr algn="just"/>
            <a:r>
              <a:rPr lang="en-US" altLang="zh-CN" sz="28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    --- state the reason for the invitee, including </a:t>
            </a:r>
            <a:r>
              <a:rPr lang="en-US" altLang="zh-CN" sz="2800" b="1" u="sng" kern="100" dirty="0">
                <a:solidFill>
                  <a:srgbClr val="024596"/>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the specific time, place and contents</a:t>
            </a:r>
            <a:r>
              <a:rPr lang="en-US" altLang="zh-CN" sz="28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 of the activity.        </a:t>
            </a:r>
            <a:endParaRPr lang="en-US" altLang="zh-CN" sz="2800" b="1" kern="100" dirty="0" smtClean="0">
              <a:solidFill>
                <a:schemeClr val="bg1"/>
              </a:solidFill>
              <a:latin typeface="Calibri" panose="020F0502020204030204" pitchFamily="34" charset="0"/>
              <a:ea typeface="宋体" panose="02010600030101010101" pitchFamily="2" charset="-122"/>
              <a:cs typeface="Times New Roman" panose="02020603050405020304" pitchFamily="18" charset="0"/>
            </a:endParaRPr>
          </a:p>
          <a:p>
            <a:pPr algn="just"/>
            <a:r>
              <a:rPr lang="en-US" altLang="zh-CN" sz="2800" b="1" kern="100" dirty="0" smtClean="0">
                <a:solidFill>
                  <a:schemeClr val="bg1"/>
                </a:solidFill>
                <a:latin typeface="Calibri" panose="020F0502020204030204" pitchFamily="34" charset="0"/>
                <a:ea typeface="宋体" panose="02010600030101010101" pitchFamily="2" charset="-122"/>
                <a:cs typeface="Times New Roman" panose="02020603050405020304" pitchFamily="18" charset="0"/>
              </a:rPr>
              <a:t>Why </a:t>
            </a:r>
            <a:r>
              <a:rPr lang="en-US" altLang="zh-CN" sz="28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do you invite your friends and your relatives? </a:t>
            </a:r>
            <a:endParaRPr lang="zh-CN" altLang="zh-CN" sz="28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a:p>
            <a:pPr algn="just"/>
            <a:r>
              <a:rPr lang="en-US" altLang="zh-CN" sz="28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Ending --- About your </a:t>
            </a:r>
            <a:r>
              <a:rPr lang="en-US" altLang="zh-CN" sz="2800" b="1" kern="100" dirty="0">
                <a:solidFill>
                  <a:srgbClr val="024596"/>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wishes for response</a:t>
            </a:r>
            <a:r>
              <a:rPr lang="en-US" altLang="zh-CN" sz="2800" b="1" kern="100" dirty="0">
                <a:solidFill>
                  <a:srgbClr val="024596"/>
                </a:solidFill>
                <a:latin typeface="Calibri" panose="020F0502020204030204" pitchFamily="34" charset="0"/>
                <a:ea typeface="宋体" panose="02010600030101010101" pitchFamily="2" charset="-122"/>
                <a:cs typeface="Times New Roman" panose="02020603050405020304" pitchFamily="18" charset="0"/>
              </a:rPr>
              <a:t> </a:t>
            </a:r>
            <a:r>
              <a:rPr lang="en-US" altLang="zh-CN" sz="28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and </a:t>
            </a:r>
            <a:r>
              <a:rPr lang="en-US" altLang="zh-CN" sz="2800" b="1" kern="100" dirty="0">
                <a:solidFill>
                  <a:srgbClr val="024596"/>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being accepted</a:t>
            </a:r>
            <a:r>
              <a:rPr lang="en-US" altLang="zh-CN" sz="2800" b="1" kern="100" dirty="0">
                <a:solidFill>
                  <a:srgbClr val="024596"/>
                </a:solidFill>
                <a:latin typeface="Calibri" panose="020F0502020204030204" pitchFamily="34" charset="0"/>
                <a:ea typeface="宋体" panose="02010600030101010101" pitchFamily="2" charset="-122"/>
                <a:cs typeface="Times New Roman" panose="02020603050405020304" pitchFamily="18" charset="0"/>
              </a:rPr>
              <a:t> </a:t>
            </a:r>
            <a:r>
              <a:rPr lang="en-US" altLang="zh-CN" sz="28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with your gratitude.</a:t>
            </a:r>
            <a:endParaRPr lang="zh-CN" altLang="zh-CN" sz="28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a:p>
            <a:pPr indent="3067050" algn="just"/>
            <a:r>
              <a:rPr lang="en-US" altLang="zh-CN" sz="2800" b="1" kern="100" dirty="0" smtClean="0">
                <a:solidFill>
                  <a:schemeClr val="bg1"/>
                </a:solidFill>
                <a:latin typeface="华文隶书" panose="02010800040101010101" charset="-122"/>
                <a:ea typeface="宋体" panose="02010600030101010101" pitchFamily="2" charset="-122"/>
                <a:cs typeface="Vijaya" panose="02020604020202020204" pitchFamily="18" charset="0"/>
              </a:rPr>
              <a:t>					Yours </a:t>
            </a:r>
            <a:r>
              <a:rPr lang="en-US" altLang="zh-CN" sz="2800" b="1" kern="100" dirty="0">
                <a:solidFill>
                  <a:schemeClr val="bg1"/>
                </a:solidFill>
                <a:latin typeface="华文隶书" panose="02010800040101010101" charset="-122"/>
                <a:ea typeface="宋体" panose="02010600030101010101" pitchFamily="2" charset="-122"/>
                <a:cs typeface="Vijaya" panose="02020604020202020204" pitchFamily="18" charset="0"/>
              </a:rPr>
              <a:t>faithfully</a:t>
            </a:r>
            <a:endParaRPr lang="zh-CN" altLang="zh-CN" sz="28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a:p>
            <a:pPr algn="just"/>
            <a:r>
              <a:rPr lang="en-US" altLang="zh-CN" sz="2800" b="1" kern="100" dirty="0">
                <a:solidFill>
                  <a:schemeClr val="bg1"/>
                </a:solidFill>
                <a:latin typeface="Vijaya" panose="02020604020202020204" pitchFamily="18" charset="0"/>
                <a:ea typeface="宋体" panose="02010600030101010101" pitchFamily="2" charset="-122"/>
                <a:cs typeface="Times New Roman" panose="02020603050405020304" pitchFamily="18" charset="0"/>
              </a:rPr>
              <a:t>      												 ***</a:t>
            </a:r>
            <a:endParaRPr lang="zh-CN" altLang="zh-CN" sz="28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p:transition spd="slow" advTm="0">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4">
                                            <p:txEl>
                                              <p:pRg st="0" end="0"/>
                                            </p:txEl>
                                          </p:spTgt>
                                        </p:tgtEl>
                                        <p:attrNameLst>
                                          <p:attrName>style.visibility</p:attrName>
                                        </p:attrNameLst>
                                      </p:cBhvr>
                                      <p:to>
                                        <p:strVal val="visible"/>
                                      </p:to>
                                    </p:set>
                                    <p:anim calcmode="lin" valueType="num">
                                      <p:cBhvr additive="base">
                                        <p:cTn id="7" dur="500" fill="hold"/>
                                        <p:tgtEl>
                                          <p:spTgt spid="8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4">
                                            <p:txEl>
                                              <p:pRg st="1" end="1"/>
                                            </p:txEl>
                                          </p:spTgt>
                                        </p:tgtEl>
                                        <p:attrNameLst>
                                          <p:attrName>style.visibility</p:attrName>
                                        </p:attrNameLst>
                                      </p:cBhvr>
                                      <p:to>
                                        <p:strVal val="visible"/>
                                      </p:to>
                                    </p:set>
                                    <p:anim calcmode="lin" valueType="num">
                                      <p:cBhvr additive="base">
                                        <p:cTn id="13" dur="500" fill="hold"/>
                                        <p:tgtEl>
                                          <p:spTgt spid="8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4">
                                            <p:txEl>
                                              <p:pRg st="2" end="2"/>
                                            </p:txEl>
                                          </p:spTgt>
                                        </p:tgtEl>
                                        <p:attrNameLst>
                                          <p:attrName>style.visibility</p:attrName>
                                        </p:attrNameLst>
                                      </p:cBhvr>
                                      <p:to>
                                        <p:strVal val="visible"/>
                                      </p:to>
                                    </p:set>
                                    <p:anim calcmode="lin" valueType="num">
                                      <p:cBhvr additive="base">
                                        <p:cTn id="19" dur="500" fill="hold"/>
                                        <p:tgtEl>
                                          <p:spTgt spid="8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4">
                                            <p:txEl>
                                              <p:pRg st="3" end="3"/>
                                            </p:txEl>
                                          </p:spTgt>
                                        </p:tgtEl>
                                        <p:attrNameLst>
                                          <p:attrName>style.visibility</p:attrName>
                                        </p:attrNameLst>
                                      </p:cBhvr>
                                      <p:to>
                                        <p:strVal val="visible"/>
                                      </p:to>
                                    </p:set>
                                    <p:anim calcmode="lin" valueType="num">
                                      <p:cBhvr additive="base">
                                        <p:cTn id="25" dur="500" fill="hold"/>
                                        <p:tgtEl>
                                          <p:spTgt spid="8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4">
                                            <p:txEl>
                                              <p:pRg st="4" end="4"/>
                                            </p:txEl>
                                          </p:spTgt>
                                        </p:tgtEl>
                                        <p:attrNameLst>
                                          <p:attrName>style.visibility</p:attrName>
                                        </p:attrNameLst>
                                      </p:cBhvr>
                                      <p:to>
                                        <p:strVal val="visible"/>
                                      </p:to>
                                    </p:set>
                                    <p:anim calcmode="lin" valueType="num">
                                      <p:cBhvr additive="base">
                                        <p:cTn id="31" dur="500" fill="hold"/>
                                        <p:tgtEl>
                                          <p:spTgt spid="8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4">
                                            <p:txEl>
                                              <p:pRg st="5" end="5"/>
                                            </p:txEl>
                                          </p:spTgt>
                                        </p:tgtEl>
                                        <p:attrNameLst>
                                          <p:attrName>style.visibility</p:attrName>
                                        </p:attrNameLst>
                                      </p:cBhvr>
                                      <p:to>
                                        <p:strVal val="visible"/>
                                      </p:to>
                                    </p:set>
                                    <p:anim calcmode="lin" valueType="num">
                                      <p:cBhvr additive="base">
                                        <p:cTn id="37" dur="500" fill="hold"/>
                                        <p:tgtEl>
                                          <p:spTgt spid="8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4">
                                            <p:txEl>
                                              <p:pRg st="6" end="6"/>
                                            </p:txEl>
                                          </p:spTgt>
                                        </p:tgtEl>
                                        <p:attrNameLst>
                                          <p:attrName>style.visibility</p:attrName>
                                        </p:attrNameLst>
                                      </p:cBhvr>
                                      <p:to>
                                        <p:strVal val="visible"/>
                                      </p:to>
                                    </p:set>
                                    <p:anim calcmode="lin" valueType="num">
                                      <p:cBhvr additive="base">
                                        <p:cTn id="43" dur="500" fill="hold"/>
                                        <p:tgtEl>
                                          <p:spTgt spid="8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84">
                                            <p:txEl>
                                              <p:pRg st="7" end="7"/>
                                            </p:txEl>
                                          </p:spTgt>
                                        </p:tgtEl>
                                        <p:attrNameLst>
                                          <p:attrName>style.visibility</p:attrName>
                                        </p:attrNameLst>
                                      </p:cBhvr>
                                      <p:to>
                                        <p:strVal val="visible"/>
                                      </p:to>
                                    </p:set>
                                    <p:anim calcmode="lin" valueType="num">
                                      <p:cBhvr additive="base">
                                        <p:cTn id="49" dur="500" fill="hold"/>
                                        <p:tgtEl>
                                          <p:spTgt spid="8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8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84">
                                            <p:txEl>
                                              <p:pRg st="8" end="8"/>
                                            </p:txEl>
                                          </p:spTgt>
                                        </p:tgtEl>
                                        <p:attrNameLst>
                                          <p:attrName>style.visibility</p:attrName>
                                        </p:attrNameLst>
                                      </p:cBhvr>
                                      <p:to>
                                        <p:strVal val="visible"/>
                                      </p:to>
                                    </p:set>
                                    <p:anim calcmode="lin" valueType="num">
                                      <p:cBhvr additive="base">
                                        <p:cTn id="55" dur="500" fill="hold"/>
                                        <p:tgtEl>
                                          <p:spTgt spid="84">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8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84">
                                            <p:txEl>
                                              <p:pRg st="9" end="9"/>
                                            </p:txEl>
                                          </p:spTgt>
                                        </p:tgtEl>
                                        <p:attrNameLst>
                                          <p:attrName>style.visibility</p:attrName>
                                        </p:attrNameLst>
                                      </p:cBhvr>
                                      <p:to>
                                        <p:strVal val="visible"/>
                                      </p:to>
                                    </p:set>
                                    <p:anim calcmode="lin" valueType="num">
                                      <p:cBhvr additive="base">
                                        <p:cTn id="61" dur="500" fill="hold"/>
                                        <p:tgtEl>
                                          <p:spTgt spid="84">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84">
                                            <p:txEl>
                                              <p:pRg st="9" end="9"/>
                                            </p:txEl>
                                          </p:spTgt>
                                        </p:tgtEl>
                                        <p:attrNameLst>
                                          <p:attrName>ppt_y</p:attrName>
                                        </p:attrNameLst>
                                      </p:cBhvr>
                                      <p:tavLst>
                                        <p:tav tm="0">
                                          <p:val>
                                            <p:strVal val="1+#ppt_h/2"/>
                                          </p:val>
                                        </p:tav>
                                        <p:tav tm="100000">
                                          <p:val>
                                            <p:strVal val="#ppt_y"/>
                                          </p:val>
                                        </p:tav>
                                      </p:tavLst>
                                    </p:anim>
                                  </p:childTnLst>
                                </p:cTn>
                              </p:par>
                            </p:childTnLst>
                          </p:cTn>
                        </p:par>
                        <p:par>
                          <p:cTn id="63" fill="hold">
                            <p:stCondLst>
                              <p:cond delay="500"/>
                            </p:stCondLst>
                            <p:childTnLst>
                              <p:par>
                                <p:cTn id="64" presetID="53" presetClass="entr" presetSubtype="16" fill="hold" nodeType="afterEffect">
                                  <p:stCondLst>
                                    <p:cond delay="0"/>
                                  </p:stCondLst>
                                  <p:childTnLst>
                                    <p:set>
                                      <p:cBhvr>
                                        <p:cTn id="65" dur="1" fill="hold">
                                          <p:stCondLst>
                                            <p:cond delay="0"/>
                                          </p:stCondLst>
                                        </p:cTn>
                                        <p:tgtEl>
                                          <p:spTgt spid="34"/>
                                        </p:tgtEl>
                                        <p:attrNameLst>
                                          <p:attrName>style.visibility</p:attrName>
                                        </p:attrNameLst>
                                      </p:cBhvr>
                                      <p:to>
                                        <p:strVal val="visible"/>
                                      </p:to>
                                    </p:set>
                                    <p:anim calcmode="lin" valueType="num">
                                      <p:cBhvr>
                                        <p:cTn id="66" dur="500" fill="hold"/>
                                        <p:tgtEl>
                                          <p:spTgt spid="34"/>
                                        </p:tgtEl>
                                        <p:attrNameLst>
                                          <p:attrName>ppt_w</p:attrName>
                                        </p:attrNameLst>
                                      </p:cBhvr>
                                      <p:tavLst>
                                        <p:tav tm="0">
                                          <p:val>
                                            <p:fltVal val="0"/>
                                          </p:val>
                                        </p:tav>
                                        <p:tav tm="100000">
                                          <p:val>
                                            <p:strVal val="#ppt_w"/>
                                          </p:val>
                                        </p:tav>
                                      </p:tavLst>
                                    </p:anim>
                                    <p:anim calcmode="lin" valueType="num">
                                      <p:cBhvr>
                                        <p:cTn id="67" dur="500" fill="hold"/>
                                        <p:tgtEl>
                                          <p:spTgt spid="34"/>
                                        </p:tgtEl>
                                        <p:attrNameLst>
                                          <p:attrName>ppt_h</p:attrName>
                                        </p:attrNameLst>
                                      </p:cBhvr>
                                      <p:tavLst>
                                        <p:tav tm="0">
                                          <p:val>
                                            <p:fltVal val="0"/>
                                          </p:val>
                                        </p:tav>
                                        <p:tav tm="100000">
                                          <p:val>
                                            <p:strVal val="#ppt_h"/>
                                          </p:val>
                                        </p:tav>
                                      </p:tavLst>
                                    </p:anim>
                                    <p:animEffect transition="in" filter="fade">
                                      <p:cBhvr>
                                        <p:cTn id="68"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等腰三角形 2"/>
          <p:cNvSpPr/>
          <p:nvPr/>
        </p:nvSpPr>
        <p:spPr>
          <a:xfrm rot="5400000">
            <a:off x="1494447" y="1813097"/>
            <a:ext cx="1407667" cy="121350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4" name="等腰三角形 3"/>
          <p:cNvSpPr/>
          <p:nvPr/>
        </p:nvSpPr>
        <p:spPr>
          <a:xfrm rot="5400000">
            <a:off x="773456" y="2706629"/>
            <a:ext cx="2182064" cy="1881089"/>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5" name="等腰三角形 4"/>
          <p:cNvSpPr/>
          <p:nvPr/>
        </p:nvSpPr>
        <p:spPr>
          <a:xfrm rot="5400000">
            <a:off x="666283" y="1782336"/>
            <a:ext cx="573627" cy="494506"/>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6" name="等腰三角形 5"/>
          <p:cNvSpPr/>
          <p:nvPr/>
        </p:nvSpPr>
        <p:spPr>
          <a:xfrm rot="5400000">
            <a:off x="25871" y="2463810"/>
            <a:ext cx="1757001" cy="151465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7" name="等腰三角形 6"/>
          <p:cNvSpPr/>
          <p:nvPr/>
        </p:nvSpPr>
        <p:spPr>
          <a:xfrm rot="5400000">
            <a:off x="362468" y="1138348"/>
            <a:ext cx="784253" cy="67608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8" name="等腰三角形 7"/>
          <p:cNvSpPr/>
          <p:nvPr/>
        </p:nvSpPr>
        <p:spPr>
          <a:xfrm rot="5400000">
            <a:off x="-123297" y="1431595"/>
            <a:ext cx="1787853" cy="15412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9" name="等腰三角形 8"/>
          <p:cNvSpPr/>
          <p:nvPr/>
        </p:nvSpPr>
        <p:spPr>
          <a:xfrm rot="5400000">
            <a:off x="-41147" y="2161417"/>
            <a:ext cx="596655" cy="514358"/>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0" name="等腰三角形 9"/>
          <p:cNvSpPr/>
          <p:nvPr/>
        </p:nvSpPr>
        <p:spPr>
          <a:xfrm rot="5400000">
            <a:off x="-23743" y="3701877"/>
            <a:ext cx="344288" cy="29680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1" name="等腰三角形 10"/>
          <p:cNvSpPr/>
          <p:nvPr/>
        </p:nvSpPr>
        <p:spPr>
          <a:xfrm rot="5400000">
            <a:off x="-53181" y="4192203"/>
            <a:ext cx="771113" cy="6647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2" name="等腰三角形 11"/>
          <p:cNvSpPr/>
          <p:nvPr/>
        </p:nvSpPr>
        <p:spPr>
          <a:xfrm rot="5400000">
            <a:off x="629528" y="3607050"/>
            <a:ext cx="1023944" cy="88271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3" name="等腰三角形 12"/>
          <p:cNvSpPr/>
          <p:nvPr/>
        </p:nvSpPr>
        <p:spPr>
          <a:xfrm rot="5400000">
            <a:off x="2139381" y="2583988"/>
            <a:ext cx="1023944" cy="88271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8" name="等腰三角形 17"/>
          <p:cNvSpPr/>
          <p:nvPr/>
        </p:nvSpPr>
        <p:spPr>
          <a:xfrm rot="16200000" flipH="1">
            <a:off x="9289883" y="1825797"/>
            <a:ext cx="1407667" cy="121350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9" name="等腰三角形 18"/>
          <p:cNvSpPr/>
          <p:nvPr/>
        </p:nvSpPr>
        <p:spPr>
          <a:xfrm rot="16200000" flipH="1">
            <a:off x="9236477" y="2706629"/>
            <a:ext cx="2182064" cy="1881089"/>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0" name="等腰三角形 19"/>
          <p:cNvSpPr/>
          <p:nvPr/>
        </p:nvSpPr>
        <p:spPr>
          <a:xfrm rot="16200000" flipH="1">
            <a:off x="10952087" y="1782336"/>
            <a:ext cx="573627" cy="494506"/>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1" name="等腰三角形 20"/>
          <p:cNvSpPr/>
          <p:nvPr/>
        </p:nvSpPr>
        <p:spPr>
          <a:xfrm rot="16200000" flipH="1">
            <a:off x="10409125" y="2463810"/>
            <a:ext cx="1757001" cy="151465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2" name="等腰三角形 21"/>
          <p:cNvSpPr/>
          <p:nvPr/>
        </p:nvSpPr>
        <p:spPr>
          <a:xfrm rot="16200000" flipH="1">
            <a:off x="11045276" y="1138348"/>
            <a:ext cx="784253" cy="67608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3" name="等腰三角形 22"/>
          <p:cNvSpPr/>
          <p:nvPr/>
        </p:nvSpPr>
        <p:spPr>
          <a:xfrm rot="16200000" flipH="1">
            <a:off x="10527441" y="1431595"/>
            <a:ext cx="1787853" cy="15412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4" name="等腰三角形 23"/>
          <p:cNvSpPr/>
          <p:nvPr/>
        </p:nvSpPr>
        <p:spPr>
          <a:xfrm rot="16200000" flipH="1">
            <a:off x="11636489" y="2161417"/>
            <a:ext cx="596655" cy="514358"/>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5" name="等腰三角形 24"/>
          <p:cNvSpPr/>
          <p:nvPr/>
        </p:nvSpPr>
        <p:spPr>
          <a:xfrm rot="16200000" flipH="1">
            <a:off x="11871452" y="3701877"/>
            <a:ext cx="344288" cy="29680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6" name="等腰三角形 25"/>
          <p:cNvSpPr/>
          <p:nvPr/>
        </p:nvSpPr>
        <p:spPr>
          <a:xfrm rot="16200000" flipH="1">
            <a:off x="11474065" y="4192203"/>
            <a:ext cx="771113" cy="6647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7" name="等腰三角形 26"/>
          <p:cNvSpPr/>
          <p:nvPr/>
        </p:nvSpPr>
        <p:spPr>
          <a:xfrm rot="16200000" flipH="1">
            <a:off x="10538525" y="3607050"/>
            <a:ext cx="1023944" cy="88271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28" name="等腰三角形 27"/>
          <p:cNvSpPr/>
          <p:nvPr/>
        </p:nvSpPr>
        <p:spPr>
          <a:xfrm rot="16200000" flipH="1">
            <a:off x="9028672" y="2596688"/>
            <a:ext cx="1023944" cy="88271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33" name="文本框 32"/>
          <p:cNvSpPr txBox="1"/>
          <p:nvPr/>
        </p:nvSpPr>
        <p:spPr>
          <a:xfrm>
            <a:off x="3358139" y="3403716"/>
            <a:ext cx="5475722" cy="369332"/>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pPr lvl="0" algn="dist">
              <a:defRPr/>
            </a:pPr>
            <a:r>
              <a:rPr lang="en-US" altLang="zh-CN"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Letters of Invitations</a:t>
            </a:r>
            <a:r>
              <a:rPr lang="zh-CN" altLang="zh-CN"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a:t>
            </a:r>
            <a:r>
              <a:rPr lang="en-US" altLang="zh-CN"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3</a:t>
            </a:r>
            <a:r>
              <a:rPr lang="zh-CN" altLang="zh-CN"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a:t>
            </a:r>
            <a:endParaRPr kumimoji="0" lang="zh-CN" altLang="en-US" sz="3600" b="1" i="0" u="none" strike="noStrike" kern="1200" normalizeH="0" baseline="0" noProof="0" dirty="0">
              <a:ln w="10160">
                <a:solidFill>
                  <a:schemeClr val="accent5"/>
                </a:solidFill>
                <a:prstDash val="solid"/>
              </a:ln>
              <a:solidFill>
                <a:srgbClr val="FFFFFF"/>
              </a:solidFill>
              <a:effectLst>
                <a:outerShdw blurRad="38100" dist="22860" dir="5400000" algn="tl" rotWithShape="0">
                  <a:srgbClr val="000000">
                    <a:alpha val="30000"/>
                  </a:srgbClr>
                </a:outerShdw>
              </a:effectLst>
              <a:uLnTx/>
              <a:uFillTx/>
            </a:endParaRPr>
          </a:p>
        </p:txBody>
      </p:sp>
      <p:sp>
        <p:nvSpPr>
          <p:cNvPr id="129" name="任意多边形: 形状 128"/>
          <p:cNvSpPr/>
          <p:nvPr/>
        </p:nvSpPr>
        <p:spPr>
          <a:xfrm>
            <a:off x="-1" y="6034420"/>
            <a:ext cx="12177077" cy="1156129"/>
          </a:xfrm>
          <a:custGeom>
            <a:avLst/>
            <a:gdLst>
              <a:gd name="connsiteX0" fmla="*/ 1026217 w 12177077"/>
              <a:gd name="connsiteY0" fmla="*/ 74 h 1156129"/>
              <a:gd name="connsiteX1" fmla="*/ 2365830 w 12177077"/>
              <a:gd name="connsiteY1" fmla="*/ 310327 h 1156129"/>
              <a:gd name="connsiteX2" fmla="*/ 3410858 w 12177077"/>
              <a:gd name="connsiteY2" fmla="*/ 63584 h 1156129"/>
              <a:gd name="connsiteX3" fmla="*/ 4876803 w 12177077"/>
              <a:gd name="connsiteY3" fmla="*/ 353870 h 1156129"/>
              <a:gd name="connsiteX4" fmla="*/ 6487887 w 12177077"/>
              <a:gd name="connsiteY4" fmla="*/ 34555 h 1156129"/>
              <a:gd name="connsiteX5" fmla="*/ 7765144 w 12177077"/>
              <a:gd name="connsiteY5" fmla="*/ 397412 h 1156129"/>
              <a:gd name="connsiteX6" fmla="*/ 9158515 w 12177077"/>
              <a:gd name="connsiteY6" fmla="*/ 49070 h 1156129"/>
              <a:gd name="connsiteX7" fmla="*/ 10566401 w 12177077"/>
              <a:gd name="connsiteY7" fmla="*/ 411927 h 1156129"/>
              <a:gd name="connsiteX8" fmla="*/ 11771087 w 12177077"/>
              <a:gd name="connsiteY8" fmla="*/ 78098 h 1156129"/>
              <a:gd name="connsiteX9" fmla="*/ 12079062 w 12177077"/>
              <a:gd name="connsiteY9" fmla="*/ 93974 h 1156129"/>
              <a:gd name="connsiteX10" fmla="*/ 12177077 w 12177077"/>
              <a:gd name="connsiteY10" fmla="*/ 108563 h 1156129"/>
              <a:gd name="connsiteX11" fmla="*/ 12177077 w 12177077"/>
              <a:gd name="connsiteY11" fmla="*/ 1156129 h 1156129"/>
              <a:gd name="connsiteX12" fmla="*/ 0 w 12177077"/>
              <a:gd name="connsiteY12" fmla="*/ 1156129 h 1156129"/>
              <a:gd name="connsiteX13" fmla="*/ 0 w 12177077"/>
              <a:gd name="connsiteY13" fmla="*/ 288586 h 1156129"/>
              <a:gd name="connsiteX14" fmla="*/ 237162 w 12177077"/>
              <a:gd name="connsiteY14" fmla="*/ 194496 h 1156129"/>
              <a:gd name="connsiteX15" fmla="*/ 928915 w 12177077"/>
              <a:gd name="connsiteY15" fmla="*/ 5527 h 1156129"/>
              <a:gd name="connsiteX16" fmla="*/ 1026217 w 12177077"/>
              <a:gd name="connsiteY16" fmla="*/ 74 h 11561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177077" h="1156129">
                <a:moveTo>
                  <a:pt x="1026217" y="74"/>
                </a:moveTo>
                <a:cubicBezTo>
                  <a:pt x="1511556" y="-5472"/>
                  <a:pt x="1978027" y="301256"/>
                  <a:pt x="2365830" y="310327"/>
                </a:cubicBezTo>
                <a:cubicBezTo>
                  <a:pt x="2779487" y="320003"/>
                  <a:pt x="2992363" y="56327"/>
                  <a:pt x="3410858" y="63584"/>
                </a:cubicBezTo>
                <a:cubicBezTo>
                  <a:pt x="3829353" y="70841"/>
                  <a:pt x="4363965" y="358708"/>
                  <a:pt x="4876803" y="353870"/>
                </a:cubicBezTo>
                <a:cubicBezTo>
                  <a:pt x="5389639" y="349032"/>
                  <a:pt x="6006497" y="27298"/>
                  <a:pt x="6487887" y="34555"/>
                </a:cubicBezTo>
                <a:cubicBezTo>
                  <a:pt x="6969277" y="41812"/>
                  <a:pt x="7320039" y="394993"/>
                  <a:pt x="7765144" y="397412"/>
                </a:cubicBezTo>
                <a:cubicBezTo>
                  <a:pt x="8210249" y="399831"/>
                  <a:pt x="8691639" y="46651"/>
                  <a:pt x="9158515" y="49070"/>
                </a:cubicBezTo>
                <a:cubicBezTo>
                  <a:pt x="9625391" y="51489"/>
                  <a:pt x="10130972" y="407089"/>
                  <a:pt x="10566401" y="411927"/>
                </a:cubicBezTo>
                <a:cubicBezTo>
                  <a:pt x="11001830" y="416765"/>
                  <a:pt x="11384039" y="87774"/>
                  <a:pt x="11771087" y="78098"/>
                </a:cubicBezTo>
                <a:cubicBezTo>
                  <a:pt x="11867849" y="75679"/>
                  <a:pt x="11972775" y="81425"/>
                  <a:pt x="12079062" y="93974"/>
                </a:cubicBezTo>
                <a:lnTo>
                  <a:pt x="12177077" y="108563"/>
                </a:lnTo>
                <a:lnTo>
                  <a:pt x="12177077" y="1156129"/>
                </a:lnTo>
                <a:lnTo>
                  <a:pt x="0" y="1156129"/>
                </a:lnTo>
                <a:lnTo>
                  <a:pt x="0" y="288586"/>
                </a:lnTo>
                <a:lnTo>
                  <a:pt x="237162" y="194496"/>
                </a:lnTo>
                <a:cubicBezTo>
                  <a:pt x="485436" y="101231"/>
                  <a:pt x="733880" y="25484"/>
                  <a:pt x="928915" y="5527"/>
                </a:cubicBezTo>
                <a:cubicBezTo>
                  <a:pt x="961421" y="2201"/>
                  <a:pt x="993861" y="444"/>
                  <a:pt x="1026217" y="74"/>
                </a:cubicBezTo>
                <a:close/>
              </a:path>
            </a:pathLst>
          </a:custGeom>
          <a:gradFill flip="none" rotWithShape="1">
            <a:gsLst>
              <a:gs pos="0">
                <a:srgbClr val="5AD9FC">
                  <a:alpha val="0"/>
                </a:srgbClr>
              </a:gs>
              <a:gs pos="100000">
                <a:srgbClr val="0361D3">
                  <a:alpha val="34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rgbClr val="FFFFFF"/>
              </a:solidFill>
              <a:latin typeface="Arial" panose="020B0604020202020204"/>
              <a:ea typeface="微软雅黑" panose="020B0503020204020204" pitchFamily="34" charset="-122"/>
            </a:endParaRPr>
          </a:p>
        </p:txBody>
      </p:sp>
      <p:sp>
        <p:nvSpPr>
          <p:cNvPr id="130" name="任意多边形: 形状 129"/>
          <p:cNvSpPr/>
          <p:nvPr/>
        </p:nvSpPr>
        <p:spPr>
          <a:xfrm>
            <a:off x="-1" y="6150818"/>
            <a:ext cx="12177077" cy="1156129"/>
          </a:xfrm>
          <a:custGeom>
            <a:avLst/>
            <a:gdLst>
              <a:gd name="connsiteX0" fmla="*/ 1026217 w 12177077"/>
              <a:gd name="connsiteY0" fmla="*/ 74 h 1156129"/>
              <a:gd name="connsiteX1" fmla="*/ 2365830 w 12177077"/>
              <a:gd name="connsiteY1" fmla="*/ 310327 h 1156129"/>
              <a:gd name="connsiteX2" fmla="*/ 3410858 w 12177077"/>
              <a:gd name="connsiteY2" fmla="*/ 63584 h 1156129"/>
              <a:gd name="connsiteX3" fmla="*/ 4876803 w 12177077"/>
              <a:gd name="connsiteY3" fmla="*/ 353870 h 1156129"/>
              <a:gd name="connsiteX4" fmla="*/ 6487887 w 12177077"/>
              <a:gd name="connsiteY4" fmla="*/ 34555 h 1156129"/>
              <a:gd name="connsiteX5" fmla="*/ 7765144 w 12177077"/>
              <a:gd name="connsiteY5" fmla="*/ 397412 h 1156129"/>
              <a:gd name="connsiteX6" fmla="*/ 9158515 w 12177077"/>
              <a:gd name="connsiteY6" fmla="*/ 49070 h 1156129"/>
              <a:gd name="connsiteX7" fmla="*/ 10566401 w 12177077"/>
              <a:gd name="connsiteY7" fmla="*/ 411927 h 1156129"/>
              <a:gd name="connsiteX8" fmla="*/ 11771087 w 12177077"/>
              <a:gd name="connsiteY8" fmla="*/ 78098 h 1156129"/>
              <a:gd name="connsiteX9" fmla="*/ 12079062 w 12177077"/>
              <a:gd name="connsiteY9" fmla="*/ 93974 h 1156129"/>
              <a:gd name="connsiteX10" fmla="*/ 12177077 w 12177077"/>
              <a:gd name="connsiteY10" fmla="*/ 108563 h 1156129"/>
              <a:gd name="connsiteX11" fmla="*/ 12177077 w 12177077"/>
              <a:gd name="connsiteY11" fmla="*/ 1156129 h 1156129"/>
              <a:gd name="connsiteX12" fmla="*/ 0 w 12177077"/>
              <a:gd name="connsiteY12" fmla="*/ 1156129 h 1156129"/>
              <a:gd name="connsiteX13" fmla="*/ 0 w 12177077"/>
              <a:gd name="connsiteY13" fmla="*/ 288586 h 1156129"/>
              <a:gd name="connsiteX14" fmla="*/ 237162 w 12177077"/>
              <a:gd name="connsiteY14" fmla="*/ 194496 h 1156129"/>
              <a:gd name="connsiteX15" fmla="*/ 928915 w 12177077"/>
              <a:gd name="connsiteY15" fmla="*/ 5527 h 1156129"/>
              <a:gd name="connsiteX16" fmla="*/ 1026217 w 12177077"/>
              <a:gd name="connsiteY16" fmla="*/ 74 h 11561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177077" h="1156129">
                <a:moveTo>
                  <a:pt x="1026217" y="74"/>
                </a:moveTo>
                <a:cubicBezTo>
                  <a:pt x="1511556" y="-5472"/>
                  <a:pt x="1978027" y="301256"/>
                  <a:pt x="2365830" y="310327"/>
                </a:cubicBezTo>
                <a:cubicBezTo>
                  <a:pt x="2779487" y="320003"/>
                  <a:pt x="2992363" y="56327"/>
                  <a:pt x="3410858" y="63584"/>
                </a:cubicBezTo>
                <a:cubicBezTo>
                  <a:pt x="3829353" y="70841"/>
                  <a:pt x="4363965" y="358708"/>
                  <a:pt x="4876803" y="353870"/>
                </a:cubicBezTo>
                <a:cubicBezTo>
                  <a:pt x="5389639" y="349032"/>
                  <a:pt x="6006497" y="27298"/>
                  <a:pt x="6487887" y="34555"/>
                </a:cubicBezTo>
                <a:cubicBezTo>
                  <a:pt x="6969277" y="41812"/>
                  <a:pt x="7320039" y="394993"/>
                  <a:pt x="7765144" y="397412"/>
                </a:cubicBezTo>
                <a:cubicBezTo>
                  <a:pt x="8210249" y="399831"/>
                  <a:pt x="8691639" y="46651"/>
                  <a:pt x="9158515" y="49070"/>
                </a:cubicBezTo>
                <a:cubicBezTo>
                  <a:pt x="9625391" y="51489"/>
                  <a:pt x="10130972" y="407089"/>
                  <a:pt x="10566401" y="411927"/>
                </a:cubicBezTo>
                <a:cubicBezTo>
                  <a:pt x="11001830" y="416765"/>
                  <a:pt x="11384039" y="87774"/>
                  <a:pt x="11771087" y="78098"/>
                </a:cubicBezTo>
                <a:cubicBezTo>
                  <a:pt x="11867849" y="75679"/>
                  <a:pt x="11972775" y="81425"/>
                  <a:pt x="12079062" y="93974"/>
                </a:cubicBezTo>
                <a:lnTo>
                  <a:pt x="12177077" y="108563"/>
                </a:lnTo>
                <a:lnTo>
                  <a:pt x="12177077" y="1156129"/>
                </a:lnTo>
                <a:lnTo>
                  <a:pt x="0" y="1156129"/>
                </a:lnTo>
                <a:lnTo>
                  <a:pt x="0" y="288586"/>
                </a:lnTo>
                <a:lnTo>
                  <a:pt x="237162" y="194496"/>
                </a:lnTo>
                <a:cubicBezTo>
                  <a:pt x="485436" y="101231"/>
                  <a:pt x="733880" y="25484"/>
                  <a:pt x="928915" y="5527"/>
                </a:cubicBezTo>
                <a:cubicBezTo>
                  <a:pt x="961421" y="2201"/>
                  <a:pt x="993861" y="444"/>
                  <a:pt x="1026217" y="74"/>
                </a:cubicBezTo>
                <a:close/>
              </a:path>
            </a:pathLst>
          </a:custGeom>
          <a:gradFill flip="none" rotWithShape="1">
            <a:gsLst>
              <a:gs pos="0">
                <a:srgbClr val="5AD9FC">
                  <a:alpha val="0"/>
                </a:srgbClr>
              </a:gs>
              <a:gs pos="100000">
                <a:srgbClr val="0361D3">
                  <a:alpha val="34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rgbClr val="FFFFFF"/>
              </a:solidFill>
              <a:latin typeface="Arial" panose="020B0604020202020204"/>
              <a:ea typeface="微软雅黑" panose="020B0503020204020204" pitchFamily="34" charset="-122"/>
            </a:endParaRPr>
          </a:p>
        </p:txBody>
      </p:sp>
      <p:sp>
        <p:nvSpPr>
          <p:cNvPr id="131" name="任意多边形: 形状 130"/>
          <p:cNvSpPr/>
          <p:nvPr/>
        </p:nvSpPr>
        <p:spPr>
          <a:xfrm>
            <a:off x="-1" y="6267440"/>
            <a:ext cx="12177077" cy="1156129"/>
          </a:xfrm>
          <a:custGeom>
            <a:avLst/>
            <a:gdLst>
              <a:gd name="connsiteX0" fmla="*/ 1026217 w 12177077"/>
              <a:gd name="connsiteY0" fmla="*/ 74 h 1156129"/>
              <a:gd name="connsiteX1" fmla="*/ 2365830 w 12177077"/>
              <a:gd name="connsiteY1" fmla="*/ 310327 h 1156129"/>
              <a:gd name="connsiteX2" fmla="*/ 3410858 w 12177077"/>
              <a:gd name="connsiteY2" fmla="*/ 63584 h 1156129"/>
              <a:gd name="connsiteX3" fmla="*/ 4876803 w 12177077"/>
              <a:gd name="connsiteY3" fmla="*/ 353870 h 1156129"/>
              <a:gd name="connsiteX4" fmla="*/ 6487887 w 12177077"/>
              <a:gd name="connsiteY4" fmla="*/ 34555 h 1156129"/>
              <a:gd name="connsiteX5" fmla="*/ 7765144 w 12177077"/>
              <a:gd name="connsiteY5" fmla="*/ 397412 h 1156129"/>
              <a:gd name="connsiteX6" fmla="*/ 9158515 w 12177077"/>
              <a:gd name="connsiteY6" fmla="*/ 49070 h 1156129"/>
              <a:gd name="connsiteX7" fmla="*/ 10566401 w 12177077"/>
              <a:gd name="connsiteY7" fmla="*/ 411927 h 1156129"/>
              <a:gd name="connsiteX8" fmla="*/ 11771087 w 12177077"/>
              <a:gd name="connsiteY8" fmla="*/ 78098 h 1156129"/>
              <a:gd name="connsiteX9" fmla="*/ 12079062 w 12177077"/>
              <a:gd name="connsiteY9" fmla="*/ 93974 h 1156129"/>
              <a:gd name="connsiteX10" fmla="*/ 12177077 w 12177077"/>
              <a:gd name="connsiteY10" fmla="*/ 108563 h 1156129"/>
              <a:gd name="connsiteX11" fmla="*/ 12177077 w 12177077"/>
              <a:gd name="connsiteY11" fmla="*/ 1156129 h 1156129"/>
              <a:gd name="connsiteX12" fmla="*/ 0 w 12177077"/>
              <a:gd name="connsiteY12" fmla="*/ 1156129 h 1156129"/>
              <a:gd name="connsiteX13" fmla="*/ 0 w 12177077"/>
              <a:gd name="connsiteY13" fmla="*/ 288586 h 1156129"/>
              <a:gd name="connsiteX14" fmla="*/ 237162 w 12177077"/>
              <a:gd name="connsiteY14" fmla="*/ 194496 h 1156129"/>
              <a:gd name="connsiteX15" fmla="*/ 928915 w 12177077"/>
              <a:gd name="connsiteY15" fmla="*/ 5527 h 1156129"/>
              <a:gd name="connsiteX16" fmla="*/ 1026217 w 12177077"/>
              <a:gd name="connsiteY16" fmla="*/ 74 h 11561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177077" h="1156129">
                <a:moveTo>
                  <a:pt x="1026217" y="74"/>
                </a:moveTo>
                <a:cubicBezTo>
                  <a:pt x="1511556" y="-5472"/>
                  <a:pt x="1978027" y="301256"/>
                  <a:pt x="2365830" y="310327"/>
                </a:cubicBezTo>
                <a:cubicBezTo>
                  <a:pt x="2779487" y="320003"/>
                  <a:pt x="2992363" y="56327"/>
                  <a:pt x="3410858" y="63584"/>
                </a:cubicBezTo>
                <a:cubicBezTo>
                  <a:pt x="3829353" y="70841"/>
                  <a:pt x="4363965" y="358708"/>
                  <a:pt x="4876803" y="353870"/>
                </a:cubicBezTo>
                <a:cubicBezTo>
                  <a:pt x="5389639" y="349032"/>
                  <a:pt x="6006497" y="27298"/>
                  <a:pt x="6487887" y="34555"/>
                </a:cubicBezTo>
                <a:cubicBezTo>
                  <a:pt x="6969277" y="41812"/>
                  <a:pt x="7320039" y="394993"/>
                  <a:pt x="7765144" y="397412"/>
                </a:cubicBezTo>
                <a:cubicBezTo>
                  <a:pt x="8210249" y="399831"/>
                  <a:pt x="8691639" y="46651"/>
                  <a:pt x="9158515" y="49070"/>
                </a:cubicBezTo>
                <a:cubicBezTo>
                  <a:pt x="9625391" y="51489"/>
                  <a:pt x="10130972" y="407089"/>
                  <a:pt x="10566401" y="411927"/>
                </a:cubicBezTo>
                <a:cubicBezTo>
                  <a:pt x="11001830" y="416765"/>
                  <a:pt x="11384039" y="87774"/>
                  <a:pt x="11771087" y="78098"/>
                </a:cubicBezTo>
                <a:cubicBezTo>
                  <a:pt x="11867849" y="75679"/>
                  <a:pt x="11972775" y="81425"/>
                  <a:pt x="12079062" y="93974"/>
                </a:cubicBezTo>
                <a:lnTo>
                  <a:pt x="12177077" y="108563"/>
                </a:lnTo>
                <a:lnTo>
                  <a:pt x="12177077" y="1156129"/>
                </a:lnTo>
                <a:lnTo>
                  <a:pt x="0" y="1156129"/>
                </a:lnTo>
                <a:lnTo>
                  <a:pt x="0" y="288586"/>
                </a:lnTo>
                <a:lnTo>
                  <a:pt x="237162" y="194496"/>
                </a:lnTo>
                <a:cubicBezTo>
                  <a:pt x="485436" y="101231"/>
                  <a:pt x="733880" y="25484"/>
                  <a:pt x="928915" y="5527"/>
                </a:cubicBezTo>
                <a:cubicBezTo>
                  <a:pt x="961421" y="2201"/>
                  <a:pt x="993861" y="444"/>
                  <a:pt x="1026217" y="74"/>
                </a:cubicBezTo>
                <a:close/>
              </a:path>
            </a:pathLst>
          </a:custGeom>
          <a:gradFill flip="none" rotWithShape="1">
            <a:gsLst>
              <a:gs pos="0">
                <a:srgbClr val="5AD9FC">
                  <a:alpha val="0"/>
                </a:srgbClr>
              </a:gs>
              <a:gs pos="100000">
                <a:srgbClr val="0361D3">
                  <a:alpha val="34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dirty="0">
              <a:solidFill>
                <a:srgbClr val="FFFFFF"/>
              </a:solidFill>
              <a:latin typeface="Arial" panose="020B0604020202020204"/>
              <a:ea typeface="微软雅黑" panose="020B0503020204020204" pitchFamily="34" charset="-122"/>
            </a:endParaRPr>
          </a:p>
        </p:txBody>
      </p:sp>
      <p:cxnSp>
        <p:nvCxnSpPr>
          <p:cNvPr id="133" name="直接连接符 132"/>
          <p:cNvCxnSpPr/>
          <p:nvPr/>
        </p:nvCxnSpPr>
        <p:spPr>
          <a:xfrm flipH="1">
            <a:off x="4977593" y="483512"/>
            <a:ext cx="982902" cy="982902"/>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34" name="直接连接符 133"/>
          <p:cNvCxnSpPr/>
          <p:nvPr/>
        </p:nvCxnSpPr>
        <p:spPr>
          <a:xfrm flipH="1">
            <a:off x="6303590" y="622817"/>
            <a:ext cx="1221056" cy="1221056"/>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35" name="直接连接符 134"/>
          <p:cNvCxnSpPr/>
          <p:nvPr/>
        </p:nvCxnSpPr>
        <p:spPr>
          <a:xfrm flipH="1">
            <a:off x="9427163" y="183672"/>
            <a:ext cx="982902" cy="982902"/>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36" name="直接连接符 135"/>
          <p:cNvCxnSpPr/>
          <p:nvPr/>
        </p:nvCxnSpPr>
        <p:spPr>
          <a:xfrm flipH="1">
            <a:off x="8321990" y="866509"/>
            <a:ext cx="415877" cy="415877"/>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37" name="直接连接符 136"/>
          <p:cNvCxnSpPr/>
          <p:nvPr/>
        </p:nvCxnSpPr>
        <p:spPr>
          <a:xfrm flipH="1">
            <a:off x="2989748" y="1074447"/>
            <a:ext cx="700873" cy="700873"/>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38" name="直接连接符 137"/>
          <p:cNvCxnSpPr/>
          <p:nvPr/>
        </p:nvCxnSpPr>
        <p:spPr>
          <a:xfrm flipH="1">
            <a:off x="3524081" y="4300767"/>
            <a:ext cx="680060" cy="680060"/>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39" name="直接连接符 138"/>
          <p:cNvCxnSpPr/>
          <p:nvPr/>
        </p:nvCxnSpPr>
        <p:spPr>
          <a:xfrm flipH="1">
            <a:off x="5720118" y="3777520"/>
            <a:ext cx="982902" cy="982902"/>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40" name="直接连接符 139"/>
          <p:cNvCxnSpPr/>
          <p:nvPr/>
        </p:nvCxnSpPr>
        <p:spPr>
          <a:xfrm flipH="1">
            <a:off x="7384314" y="3689349"/>
            <a:ext cx="603542" cy="603542"/>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46" name="直接连接符 145"/>
          <p:cNvCxnSpPr/>
          <p:nvPr/>
        </p:nvCxnSpPr>
        <p:spPr>
          <a:xfrm flipH="1">
            <a:off x="9427163" y="4524722"/>
            <a:ext cx="612884" cy="612884"/>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sp>
        <p:nvSpPr>
          <p:cNvPr id="14" name="文本框 13"/>
          <p:cNvSpPr txBox="1"/>
          <p:nvPr/>
        </p:nvSpPr>
        <p:spPr>
          <a:xfrm>
            <a:off x="3003093" y="2105247"/>
            <a:ext cx="6671546" cy="923330"/>
          </a:xfrm>
          <a:prstGeom prst="rect">
            <a:avLst/>
          </a:prstGeom>
          <a:noFill/>
        </p:spPr>
        <p:txBody>
          <a:bodyPr wrap="square" rtlCol="0">
            <a:spAutoFit/>
          </a:bodyPr>
          <a:lstStyle/>
          <a:p>
            <a:pPr algn="just"/>
            <a:r>
              <a:rPr lang="en-US" altLang="zh-CN" sz="5400" b="1" kern="100" dirty="0">
                <a:solidFill>
                  <a:schemeClr val="bg1"/>
                </a:solidFill>
                <a:effectLst>
                  <a:outerShdw blurRad="38100" dist="38100" dir="2700000" algn="tl">
                    <a:srgbClr val="000000">
                      <a:alpha val="43137"/>
                    </a:srgbClr>
                  </a:outerShdw>
                </a:effectLst>
                <a:latin typeface="Calibri" panose="020F0502020204030204" pitchFamily="34" charset="0"/>
                <a:ea typeface="宋体" panose="02010600030101010101" pitchFamily="2" charset="-122"/>
                <a:cs typeface="Times New Roman" panose="02020603050405020304" pitchFamily="18" charset="0"/>
              </a:rPr>
              <a:t>Writing preparations</a:t>
            </a:r>
            <a:endParaRPr lang="zh-CN" altLang="zh-CN" sz="5400" kern="100" dirty="0">
              <a:solidFill>
                <a:schemeClr val="bg1"/>
              </a:solidFill>
              <a:effectLst>
                <a:outerShdw blurRad="38100" dist="38100" dir="2700000" algn="tl">
                  <a:srgbClr val="000000">
                    <a:alpha val="43137"/>
                  </a:srgbClr>
                </a:outerShdw>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101" name="组合 100"/>
          <p:cNvGrpSpPr/>
          <p:nvPr/>
        </p:nvGrpSpPr>
        <p:grpSpPr>
          <a:xfrm>
            <a:off x="3234896" y="2242765"/>
            <a:ext cx="342776" cy="342776"/>
            <a:chOff x="3300742" y="531547"/>
            <a:chExt cx="878349" cy="878349"/>
          </a:xfrm>
        </p:grpSpPr>
        <p:sp>
          <p:nvSpPr>
            <p:cNvPr id="98" name="椭圆 97"/>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9" name="椭圆 98"/>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0" name="椭圆 99"/>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62" name="组合 61"/>
          <p:cNvGrpSpPr/>
          <p:nvPr/>
        </p:nvGrpSpPr>
        <p:grpSpPr>
          <a:xfrm>
            <a:off x="4249200" y="2187198"/>
            <a:ext cx="342776" cy="342776"/>
            <a:chOff x="3300742" y="531547"/>
            <a:chExt cx="878349" cy="878349"/>
          </a:xfrm>
        </p:grpSpPr>
        <p:sp>
          <p:nvSpPr>
            <p:cNvPr id="63" name="椭圆 62"/>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4" name="椭圆 63"/>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5" name="椭圆 64"/>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8" name="组合 57"/>
          <p:cNvGrpSpPr/>
          <p:nvPr/>
        </p:nvGrpSpPr>
        <p:grpSpPr>
          <a:xfrm>
            <a:off x="8002119" y="2450477"/>
            <a:ext cx="342776" cy="342776"/>
            <a:chOff x="3300742" y="531547"/>
            <a:chExt cx="878349" cy="878349"/>
          </a:xfrm>
        </p:grpSpPr>
        <p:sp>
          <p:nvSpPr>
            <p:cNvPr id="59" name="椭圆 58"/>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椭圆 59"/>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1" name="椭圆 60"/>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10" name="组合 109"/>
          <p:cNvGrpSpPr/>
          <p:nvPr/>
        </p:nvGrpSpPr>
        <p:grpSpPr>
          <a:xfrm>
            <a:off x="5383920" y="2457564"/>
            <a:ext cx="342776" cy="342776"/>
            <a:chOff x="3300742" y="531547"/>
            <a:chExt cx="878349" cy="878349"/>
          </a:xfrm>
        </p:grpSpPr>
        <p:sp>
          <p:nvSpPr>
            <p:cNvPr id="111" name="椭圆 110"/>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2" name="椭圆 111"/>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3" name="椭圆 112"/>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70" name="组合 69"/>
          <p:cNvGrpSpPr/>
          <p:nvPr/>
        </p:nvGrpSpPr>
        <p:grpSpPr>
          <a:xfrm>
            <a:off x="6680601" y="2520154"/>
            <a:ext cx="342776" cy="342776"/>
            <a:chOff x="3300742" y="531547"/>
            <a:chExt cx="878349" cy="878349"/>
          </a:xfrm>
        </p:grpSpPr>
        <p:sp>
          <p:nvSpPr>
            <p:cNvPr id="71" name="椭圆 70"/>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 name="椭圆 71"/>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椭圆 72"/>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mc:AlternateContent xmlns:mc="http://schemas.openxmlformats.org/markup-compatibility/2006">
    <mc:Choice xmlns:p14="http://schemas.microsoft.com/office/powerpoint/2010/main" Requires="p14">
      <p:transition spd="slow" p14:dur="1400" advTm="0">
        <p14:ripple/>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31"/>
                                        </p:tgtEl>
                                        <p:attrNameLst>
                                          <p:attrName>style.visibility</p:attrName>
                                        </p:attrNameLst>
                                      </p:cBhvr>
                                      <p:to>
                                        <p:strVal val="visible"/>
                                      </p:to>
                                    </p:set>
                                    <p:anim calcmode="lin" valueType="num">
                                      <p:cBhvr additive="base">
                                        <p:cTn id="7" dur="500" fill="hold"/>
                                        <p:tgtEl>
                                          <p:spTgt spid="131"/>
                                        </p:tgtEl>
                                        <p:attrNameLst>
                                          <p:attrName>ppt_x</p:attrName>
                                        </p:attrNameLst>
                                      </p:cBhvr>
                                      <p:tavLst>
                                        <p:tav tm="0">
                                          <p:val>
                                            <p:strVal val="#ppt_x"/>
                                          </p:val>
                                        </p:tav>
                                        <p:tav tm="100000">
                                          <p:val>
                                            <p:strVal val="#ppt_x"/>
                                          </p:val>
                                        </p:tav>
                                      </p:tavLst>
                                    </p:anim>
                                    <p:anim calcmode="lin" valueType="num">
                                      <p:cBhvr additive="base">
                                        <p:cTn id="8" dur="500" fill="hold"/>
                                        <p:tgtEl>
                                          <p:spTgt spid="13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30"/>
                                        </p:tgtEl>
                                        <p:attrNameLst>
                                          <p:attrName>style.visibility</p:attrName>
                                        </p:attrNameLst>
                                      </p:cBhvr>
                                      <p:to>
                                        <p:strVal val="visible"/>
                                      </p:to>
                                    </p:set>
                                    <p:anim calcmode="lin" valueType="num">
                                      <p:cBhvr additive="base">
                                        <p:cTn id="11" dur="500" fill="hold"/>
                                        <p:tgtEl>
                                          <p:spTgt spid="130"/>
                                        </p:tgtEl>
                                        <p:attrNameLst>
                                          <p:attrName>ppt_x</p:attrName>
                                        </p:attrNameLst>
                                      </p:cBhvr>
                                      <p:tavLst>
                                        <p:tav tm="0">
                                          <p:val>
                                            <p:strVal val="#ppt_x"/>
                                          </p:val>
                                        </p:tav>
                                        <p:tav tm="100000">
                                          <p:val>
                                            <p:strVal val="#ppt_x"/>
                                          </p:val>
                                        </p:tav>
                                      </p:tavLst>
                                    </p:anim>
                                    <p:anim calcmode="lin" valueType="num">
                                      <p:cBhvr additive="base">
                                        <p:cTn id="12" dur="500" fill="hold"/>
                                        <p:tgtEl>
                                          <p:spTgt spid="130"/>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29"/>
                                        </p:tgtEl>
                                        <p:attrNameLst>
                                          <p:attrName>style.visibility</p:attrName>
                                        </p:attrNameLst>
                                      </p:cBhvr>
                                      <p:to>
                                        <p:strVal val="visible"/>
                                      </p:to>
                                    </p:set>
                                    <p:anim calcmode="lin" valueType="num">
                                      <p:cBhvr additive="base">
                                        <p:cTn id="15" dur="500" fill="hold"/>
                                        <p:tgtEl>
                                          <p:spTgt spid="129"/>
                                        </p:tgtEl>
                                        <p:attrNameLst>
                                          <p:attrName>ppt_x</p:attrName>
                                        </p:attrNameLst>
                                      </p:cBhvr>
                                      <p:tavLst>
                                        <p:tav tm="0">
                                          <p:val>
                                            <p:strVal val="#ppt_x"/>
                                          </p:val>
                                        </p:tav>
                                        <p:tav tm="100000">
                                          <p:val>
                                            <p:strVal val="#ppt_x"/>
                                          </p:val>
                                        </p:tav>
                                      </p:tavLst>
                                    </p:anim>
                                    <p:anim calcmode="lin" valueType="num">
                                      <p:cBhvr additive="base">
                                        <p:cTn id="16" dur="500" fill="hold"/>
                                        <p:tgtEl>
                                          <p:spTgt spid="129"/>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 presetClass="entr" presetSubtype="8" fill="hold" grpId="0" nodeType="afterEffect">
                                  <p:stCondLst>
                                    <p:cond delay="0"/>
                                  </p:stCondLst>
                                  <p:childTnLst>
                                    <p:set>
                                      <p:cBhvr>
                                        <p:cTn id="19" dur="1" fill="hold">
                                          <p:stCondLst>
                                            <p:cond delay="0"/>
                                          </p:stCondLst>
                                        </p:cTn>
                                        <p:tgtEl>
                                          <p:spTgt spid="3"/>
                                        </p:tgtEl>
                                        <p:attrNameLst>
                                          <p:attrName>style.visibility</p:attrName>
                                        </p:attrNameLst>
                                      </p:cBhvr>
                                      <p:to>
                                        <p:strVal val="visible"/>
                                      </p:to>
                                    </p:set>
                                    <p:anim calcmode="lin" valueType="num">
                                      <p:cBhvr additive="base">
                                        <p:cTn id="20" dur="500" fill="hold"/>
                                        <p:tgtEl>
                                          <p:spTgt spid="3"/>
                                        </p:tgtEl>
                                        <p:attrNameLst>
                                          <p:attrName>ppt_x</p:attrName>
                                        </p:attrNameLst>
                                      </p:cBhvr>
                                      <p:tavLst>
                                        <p:tav tm="0">
                                          <p:val>
                                            <p:strVal val="0-#ppt_w/2"/>
                                          </p:val>
                                        </p:tav>
                                        <p:tav tm="100000">
                                          <p:val>
                                            <p:strVal val="#ppt_x"/>
                                          </p:val>
                                        </p:tav>
                                      </p:tavLst>
                                    </p:anim>
                                    <p:anim calcmode="lin" valueType="num">
                                      <p:cBhvr additive="base">
                                        <p:cTn id="21" dur="500" fill="hold"/>
                                        <p:tgtEl>
                                          <p:spTgt spid="3"/>
                                        </p:tgtEl>
                                        <p:attrNameLst>
                                          <p:attrName>ppt_y</p:attrName>
                                        </p:attrNameLst>
                                      </p:cBhvr>
                                      <p:tavLst>
                                        <p:tav tm="0">
                                          <p:val>
                                            <p:strVal val="#ppt_y"/>
                                          </p:val>
                                        </p:tav>
                                        <p:tav tm="100000">
                                          <p:val>
                                            <p:strVal val="#ppt_y"/>
                                          </p:val>
                                        </p:tav>
                                      </p:tavLst>
                                    </p:anim>
                                  </p:childTnLst>
                                </p:cTn>
                              </p:par>
                              <p:par>
                                <p:cTn id="22" presetID="2" presetClass="entr" presetSubtype="8" fill="hold" grpId="0" nodeType="withEffect">
                                  <p:stCondLst>
                                    <p:cond delay="0"/>
                                  </p:stCondLst>
                                  <p:childTnLst>
                                    <p:set>
                                      <p:cBhvr>
                                        <p:cTn id="23" dur="1" fill="hold">
                                          <p:stCondLst>
                                            <p:cond delay="0"/>
                                          </p:stCondLst>
                                        </p:cTn>
                                        <p:tgtEl>
                                          <p:spTgt spid="4"/>
                                        </p:tgtEl>
                                        <p:attrNameLst>
                                          <p:attrName>style.visibility</p:attrName>
                                        </p:attrNameLst>
                                      </p:cBhvr>
                                      <p:to>
                                        <p:strVal val="visible"/>
                                      </p:to>
                                    </p:set>
                                    <p:anim calcmode="lin" valueType="num">
                                      <p:cBhvr additive="base">
                                        <p:cTn id="24" dur="500" fill="hold"/>
                                        <p:tgtEl>
                                          <p:spTgt spid="4"/>
                                        </p:tgtEl>
                                        <p:attrNameLst>
                                          <p:attrName>ppt_x</p:attrName>
                                        </p:attrNameLst>
                                      </p:cBhvr>
                                      <p:tavLst>
                                        <p:tav tm="0">
                                          <p:val>
                                            <p:strVal val="0-#ppt_w/2"/>
                                          </p:val>
                                        </p:tav>
                                        <p:tav tm="100000">
                                          <p:val>
                                            <p:strVal val="#ppt_x"/>
                                          </p:val>
                                        </p:tav>
                                      </p:tavLst>
                                    </p:anim>
                                    <p:anim calcmode="lin" valueType="num">
                                      <p:cBhvr additive="base">
                                        <p:cTn id="25" dur="500" fill="hold"/>
                                        <p:tgtEl>
                                          <p:spTgt spid="4"/>
                                        </p:tgtEl>
                                        <p:attrNameLst>
                                          <p:attrName>ppt_y</p:attrName>
                                        </p:attrNameLst>
                                      </p:cBhvr>
                                      <p:tavLst>
                                        <p:tav tm="0">
                                          <p:val>
                                            <p:strVal val="#ppt_y"/>
                                          </p:val>
                                        </p:tav>
                                        <p:tav tm="100000">
                                          <p:val>
                                            <p:strVal val="#ppt_y"/>
                                          </p:val>
                                        </p:tav>
                                      </p:tavLst>
                                    </p:anim>
                                  </p:childTnLst>
                                </p:cTn>
                              </p:par>
                              <p:par>
                                <p:cTn id="26" presetID="2" presetClass="entr" presetSubtype="8" fill="hold" grpId="0" nodeType="withEffect">
                                  <p:stCondLst>
                                    <p:cond delay="0"/>
                                  </p:stCondLst>
                                  <p:childTnLst>
                                    <p:set>
                                      <p:cBhvr>
                                        <p:cTn id="27" dur="1" fill="hold">
                                          <p:stCondLst>
                                            <p:cond delay="0"/>
                                          </p:stCondLst>
                                        </p:cTn>
                                        <p:tgtEl>
                                          <p:spTgt spid="5"/>
                                        </p:tgtEl>
                                        <p:attrNameLst>
                                          <p:attrName>style.visibility</p:attrName>
                                        </p:attrNameLst>
                                      </p:cBhvr>
                                      <p:to>
                                        <p:strVal val="visible"/>
                                      </p:to>
                                    </p:set>
                                    <p:anim calcmode="lin" valueType="num">
                                      <p:cBhvr additive="base">
                                        <p:cTn id="28" dur="500" fill="hold"/>
                                        <p:tgtEl>
                                          <p:spTgt spid="5"/>
                                        </p:tgtEl>
                                        <p:attrNameLst>
                                          <p:attrName>ppt_x</p:attrName>
                                        </p:attrNameLst>
                                      </p:cBhvr>
                                      <p:tavLst>
                                        <p:tav tm="0">
                                          <p:val>
                                            <p:strVal val="0-#ppt_w/2"/>
                                          </p:val>
                                        </p:tav>
                                        <p:tav tm="100000">
                                          <p:val>
                                            <p:strVal val="#ppt_x"/>
                                          </p:val>
                                        </p:tav>
                                      </p:tavLst>
                                    </p:anim>
                                    <p:anim calcmode="lin" valueType="num">
                                      <p:cBhvr additive="base">
                                        <p:cTn id="29" dur="500" fill="hold"/>
                                        <p:tgtEl>
                                          <p:spTgt spid="5"/>
                                        </p:tgtEl>
                                        <p:attrNameLst>
                                          <p:attrName>ppt_y</p:attrName>
                                        </p:attrNameLst>
                                      </p:cBhvr>
                                      <p:tavLst>
                                        <p:tav tm="0">
                                          <p:val>
                                            <p:strVal val="#ppt_y"/>
                                          </p:val>
                                        </p:tav>
                                        <p:tav tm="100000">
                                          <p:val>
                                            <p:strVal val="#ppt_y"/>
                                          </p:val>
                                        </p:tav>
                                      </p:tavLst>
                                    </p:anim>
                                  </p:childTnLst>
                                </p:cTn>
                              </p:par>
                              <p:par>
                                <p:cTn id="30" presetID="2" presetClass="entr" presetSubtype="8" fill="hold" grpId="0" nodeType="with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additive="base">
                                        <p:cTn id="32" dur="500" fill="hold"/>
                                        <p:tgtEl>
                                          <p:spTgt spid="6"/>
                                        </p:tgtEl>
                                        <p:attrNameLst>
                                          <p:attrName>ppt_x</p:attrName>
                                        </p:attrNameLst>
                                      </p:cBhvr>
                                      <p:tavLst>
                                        <p:tav tm="0">
                                          <p:val>
                                            <p:strVal val="0-#ppt_w/2"/>
                                          </p:val>
                                        </p:tav>
                                        <p:tav tm="100000">
                                          <p:val>
                                            <p:strVal val="#ppt_x"/>
                                          </p:val>
                                        </p:tav>
                                      </p:tavLst>
                                    </p:anim>
                                    <p:anim calcmode="lin" valueType="num">
                                      <p:cBhvr additive="base">
                                        <p:cTn id="33" dur="500" fill="hold"/>
                                        <p:tgtEl>
                                          <p:spTgt spid="6"/>
                                        </p:tgtEl>
                                        <p:attrNameLst>
                                          <p:attrName>ppt_y</p:attrName>
                                        </p:attrNameLst>
                                      </p:cBhvr>
                                      <p:tavLst>
                                        <p:tav tm="0">
                                          <p:val>
                                            <p:strVal val="#ppt_y"/>
                                          </p:val>
                                        </p:tav>
                                        <p:tav tm="100000">
                                          <p:val>
                                            <p:strVal val="#ppt_y"/>
                                          </p:val>
                                        </p:tav>
                                      </p:tavLst>
                                    </p:anim>
                                  </p:childTnLst>
                                </p:cTn>
                              </p:par>
                              <p:par>
                                <p:cTn id="34" presetID="2" presetClass="entr" presetSubtype="8" fill="hold" grpId="0" nodeType="withEffect">
                                  <p:stCondLst>
                                    <p:cond delay="0"/>
                                  </p:stCondLst>
                                  <p:childTnLst>
                                    <p:set>
                                      <p:cBhvr>
                                        <p:cTn id="35" dur="1" fill="hold">
                                          <p:stCondLst>
                                            <p:cond delay="0"/>
                                          </p:stCondLst>
                                        </p:cTn>
                                        <p:tgtEl>
                                          <p:spTgt spid="7"/>
                                        </p:tgtEl>
                                        <p:attrNameLst>
                                          <p:attrName>style.visibility</p:attrName>
                                        </p:attrNameLst>
                                      </p:cBhvr>
                                      <p:to>
                                        <p:strVal val="visible"/>
                                      </p:to>
                                    </p:set>
                                    <p:anim calcmode="lin" valueType="num">
                                      <p:cBhvr additive="base">
                                        <p:cTn id="36" dur="500" fill="hold"/>
                                        <p:tgtEl>
                                          <p:spTgt spid="7"/>
                                        </p:tgtEl>
                                        <p:attrNameLst>
                                          <p:attrName>ppt_x</p:attrName>
                                        </p:attrNameLst>
                                      </p:cBhvr>
                                      <p:tavLst>
                                        <p:tav tm="0">
                                          <p:val>
                                            <p:strVal val="0-#ppt_w/2"/>
                                          </p:val>
                                        </p:tav>
                                        <p:tav tm="100000">
                                          <p:val>
                                            <p:strVal val="#ppt_x"/>
                                          </p:val>
                                        </p:tav>
                                      </p:tavLst>
                                    </p:anim>
                                    <p:anim calcmode="lin" valueType="num">
                                      <p:cBhvr additive="base">
                                        <p:cTn id="37" dur="500" fill="hold"/>
                                        <p:tgtEl>
                                          <p:spTgt spid="7"/>
                                        </p:tgtEl>
                                        <p:attrNameLst>
                                          <p:attrName>ppt_y</p:attrName>
                                        </p:attrNameLst>
                                      </p:cBhvr>
                                      <p:tavLst>
                                        <p:tav tm="0">
                                          <p:val>
                                            <p:strVal val="#ppt_y"/>
                                          </p:val>
                                        </p:tav>
                                        <p:tav tm="100000">
                                          <p:val>
                                            <p:strVal val="#ppt_y"/>
                                          </p:val>
                                        </p:tav>
                                      </p:tavLst>
                                    </p:anim>
                                  </p:childTnLst>
                                </p:cTn>
                              </p:par>
                              <p:par>
                                <p:cTn id="38" presetID="2" presetClass="entr" presetSubtype="8" fill="hold" grpId="0" nodeType="withEffect">
                                  <p:stCondLst>
                                    <p:cond delay="0"/>
                                  </p:stCondLst>
                                  <p:childTnLst>
                                    <p:set>
                                      <p:cBhvr>
                                        <p:cTn id="39" dur="1" fill="hold">
                                          <p:stCondLst>
                                            <p:cond delay="0"/>
                                          </p:stCondLst>
                                        </p:cTn>
                                        <p:tgtEl>
                                          <p:spTgt spid="8"/>
                                        </p:tgtEl>
                                        <p:attrNameLst>
                                          <p:attrName>style.visibility</p:attrName>
                                        </p:attrNameLst>
                                      </p:cBhvr>
                                      <p:to>
                                        <p:strVal val="visible"/>
                                      </p:to>
                                    </p:set>
                                    <p:anim calcmode="lin" valueType="num">
                                      <p:cBhvr additive="base">
                                        <p:cTn id="40" dur="500" fill="hold"/>
                                        <p:tgtEl>
                                          <p:spTgt spid="8"/>
                                        </p:tgtEl>
                                        <p:attrNameLst>
                                          <p:attrName>ppt_x</p:attrName>
                                        </p:attrNameLst>
                                      </p:cBhvr>
                                      <p:tavLst>
                                        <p:tav tm="0">
                                          <p:val>
                                            <p:strVal val="0-#ppt_w/2"/>
                                          </p:val>
                                        </p:tav>
                                        <p:tav tm="100000">
                                          <p:val>
                                            <p:strVal val="#ppt_x"/>
                                          </p:val>
                                        </p:tav>
                                      </p:tavLst>
                                    </p:anim>
                                    <p:anim calcmode="lin" valueType="num">
                                      <p:cBhvr additive="base">
                                        <p:cTn id="41" dur="500" fill="hold"/>
                                        <p:tgtEl>
                                          <p:spTgt spid="8"/>
                                        </p:tgtEl>
                                        <p:attrNameLst>
                                          <p:attrName>ppt_y</p:attrName>
                                        </p:attrNameLst>
                                      </p:cBhvr>
                                      <p:tavLst>
                                        <p:tav tm="0">
                                          <p:val>
                                            <p:strVal val="#ppt_y"/>
                                          </p:val>
                                        </p:tav>
                                        <p:tav tm="100000">
                                          <p:val>
                                            <p:strVal val="#ppt_y"/>
                                          </p:val>
                                        </p:tav>
                                      </p:tavLst>
                                    </p:anim>
                                  </p:childTnLst>
                                </p:cTn>
                              </p:par>
                              <p:par>
                                <p:cTn id="42" presetID="2" presetClass="entr" presetSubtype="8" fill="hold" grpId="0" nodeType="withEffect">
                                  <p:stCondLst>
                                    <p:cond delay="0"/>
                                  </p:stCondLst>
                                  <p:childTnLst>
                                    <p:set>
                                      <p:cBhvr>
                                        <p:cTn id="43" dur="1" fill="hold">
                                          <p:stCondLst>
                                            <p:cond delay="0"/>
                                          </p:stCondLst>
                                        </p:cTn>
                                        <p:tgtEl>
                                          <p:spTgt spid="9"/>
                                        </p:tgtEl>
                                        <p:attrNameLst>
                                          <p:attrName>style.visibility</p:attrName>
                                        </p:attrNameLst>
                                      </p:cBhvr>
                                      <p:to>
                                        <p:strVal val="visible"/>
                                      </p:to>
                                    </p:set>
                                    <p:anim calcmode="lin" valueType="num">
                                      <p:cBhvr additive="base">
                                        <p:cTn id="44" dur="500" fill="hold"/>
                                        <p:tgtEl>
                                          <p:spTgt spid="9"/>
                                        </p:tgtEl>
                                        <p:attrNameLst>
                                          <p:attrName>ppt_x</p:attrName>
                                        </p:attrNameLst>
                                      </p:cBhvr>
                                      <p:tavLst>
                                        <p:tav tm="0">
                                          <p:val>
                                            <p:strVal val="0-#ppt_w/2"/>
                                          </p:val>
                                        </p:tav>
                                        <p:tav tm="100000">
                                          <p:val>
                                            <p:strVal val="#ppt_x"/>
                                          </p:val>
                                        </p:tav>
                                      </p:tavLst>
                                    </p:anim>
                                    <p:anim calcmode="lin" valueType="num">
                                      <p:cBhvr additive="base">
                                        <p:cTn id="45" dur="500" fill="hold"/>
                                        <p:tgtEl>
                                          <p:spTgt spid="9"/>
                                        </p:tgtEl>
                                        <p:attrNameLst>
                                          <p:attrName>ppt_y</p:attrName>
                                        </p:attrNameLst>
                                      </p:cBhvr>
                                      <p:tavLst>
                                        <p:tav tm="0">
                                          <p:val>
                                            <p:strVal val="#ppt_y"/>
                                          </p:val>
                                        </p:tav>
                                        <p:tav tm="100000">
                                          <p:val>
                                            <p:strVal val="#ppt_y"/>
                                          </p:val>
                                        </p:tav>
                                      </p:tavLst>
                                    </p:anim>
                                  </p:childTnLst>
                                </p:cTn>
                              </p:par>
                              <p:par>
                                <p:cTn id="46" presetID="2" presetClass="entr" presetSubtype="8" fill="hold" grpId="0" nodeType="withEffect">
                                  <p:stCondLst>
                                    <p:cond delay="0"/>
                                  </p:stCondLst>
                                  <p:childTnLst>
                                    <p:set>
                                      <p:cBhvr>
                                        <p:cTn id="47" dur="1" fill="hold">
                                          <p:stCondLst>
                                            <p:cond delay="0"/>
                                          </p:stCondLst>
                                        </p:cTn>
                                        <p:tgtEl>
                                          <p:spTgt spid="10"/>
                                        </p:tgtEl>
                                        <p:attrNameLst>
                                          <p:attrName>style.visibility</p:attrName>
                                        </p:attrNameLst>
                                      </p:cBhvr>
                                      <p:to>
                                        <p:strVal val="visible"/>
                                      </p:to>
                                    </p:set>
                                    <p:anim calcmode="lin" valueType="num">
                                      <p:cBhvr additive="base">
                                        <p:cTn id="48" dur="500" fill="hold"/>
                                        <p:tgtEl>
                                          <p:spTgt spid="10"/>
                                        </p:tgtEl>
                                        <p:attrNameLst>
                                          <p:attrName>ppt_x</p:attrName>
                                        </p:attrNameLst>
                                      </p:cBhvr>
                                      <p:tavLst>
                                        <p:tav tm="0">
                                          <p:val>
                                            <p:strVal val="0-#ppt_w/2"/>
                                          </p:val>
                                        </p:tav>
                                        <p:tav tm="100000">
                                          <p:val>
                                            <p:strVal val="#ppt_x"/>
                                          </p:val>
                                        </p:tav>
                                      </p:tavLst>
                                    </p:anim>
                                    <p:anim calcmode="lin" valueType="num">
                                      <p:cBhvr additive="base">
                                        <p:cTn id="49" dur="500" fill="hold"/>
                                        <p:tgtEl>
                                          <p:spTgt spid="10"/>
                                        </p:tgtEl>
                                        <p:attrNameLst>
                                          <p:attrName>ppt_y</p:attrName>
                                        </p:attrNameLst>
                                      </p:cBhvr>
                                      <p:tavLst>
                                        <p:tav tm="0">
                                          <p:val>
                                            <p:strVal val="#ppt_y"/>
                                          </p:val>
                                        </p:tav>
                                        <p:tav tm="100000">
                                          <p:val>
                                            <p:strVal val="#ppt_y"/>
                                          </p:val>
                                        </p:tav>
                                      </p:tavLst>
                                    </p:anim>
                                  </p:childTnLst>
                                </p:cTn>
                              </p:par>
                              <p:par>
                                <p:cTn id="50" presetID="2" presetClass="entr" presetSubtype="8" fill="hold" grpId="0" nodeType="withEffect">
                                  <p:stCondLst>
                                    <p:cond delay="0"/>
                                  </p:stCondLst>
                                  <p:childTnLst>
                                    <p:set>
                                      <p:cBhvr>
                                        <p:cTn id="51" dur="1" fill="hold">
                                          <p:stCondLst>
                                            <p:cond delay="0"/>
                                          </p:stCondLst>
                                        </p:cTn>
                                        <p:tgtEl>
                                          <p:spTgt spid="11"/>
                                        </p:tgtEl>
                                        <p:attrNameLst>
                                          <p:attrName>style.visibility</p:attrName>
                                        </p:attrNameLst>
                                      </p:cBhvr>
                                      <p:to>
                                        <p:strVal val="visible"/>
                                      </p:to>
                                    </p:set>
                                    <p:anim calcmode="lin" valueType="num">
                                      <p:cBhvr additive="base">
                                        <p:cTn id="52" dur="500" fill="hold"/>
                                        <p:tgtEl>
                                          <p:spTgt spid="11"/>
                                        </p:tgtEl>
                                        <p:attrNameLst>
                                          <p:attrName>ppt_x</p:attrName>
                                        </p:attrNameLst>
                                      </p:cBhvr>
                                      <p:tavLst>
                                        <p:tav tm="0">
                                          <p:val>
                                            <p:strVal val="0-#ppt_w/2"/>
                                          </p:val>
                                        </p:tav>
                                        <p:tav tm="100000">
                                          <p:val>
                                            <p:strVal val="#ppt_x"/>
                                          </p:val>
                                        </p:tav>
                                      </p:tavLst>
                                    </p:anim>
                                    <p:anim calcmode="lin" valueType="num">
                                      <p:cBhvr additive="base">
                                        <p:cTn id="53" dur="500" fill="hold"/>
                                        <p:tgtEl>
                                          <p:spTgt spid="11"/>
                                        </p:tgtEl>
                                        <p:attrNameLst>
                                          <p:attrName>ppt_y</p:attrName>
                                        </p:attrNameLst>
                                      </p:cBhvr>
                                      <p:tavLst>
                                        <p:tav tm="0">
                                          <p:val>
                                            <p:strVal val="#ppt_y"/>
                                          </p:val>
                                        </p:tav>
                                        <p:tav tm="100000">
                                          <p:val>
                                            <p:strVal val="#ppt_y"/>
                                          </p:val>
                                        </p:tav>
                                      </p:tavLst>
                                    </p:anim>
                                  </p:childTnLst>
                                </p:cTn>
                              </p:par>
                              <p:par>
                                <p:cTn id="54" presetID="2" presetClass="entr" presetSubtype="8" fill="hold" grpId="0" nodeType="withEffect">
                                  <p:stCondLst>
                                    <p:cond delay="0"/>
                                  </p:stCondLst>
                                  <p:childTnLst>
                                    <p:set>
                                      <p:cBhvr>
                                        <p:cTn id="55" dur="1" fill="hold">
                                          <p:stCondLst>
                                            <p:cond delay="0"/>
                                          </p:stCondLst>
                                        </p:cTn>
                                        <p:tgtEl>
                                          <p:spTgt spid="12"/>
                                        </p:tgtEl>
                                        <p:attrNameLst>
                                          <p:attrName>style.visibility</p:attrName>
                                        </p:attrNameLst>
                                      </p:cBhvr>
                                      <p:to>
                                        <p:strVal val="visible"/>
                                      </p:to>
                                    </p:set>
                                    <p:anim calcmode="lin" valueType="num">
                                      <p:cBhvr additive="base">
                                        <p:cTn id="56" dur="500" fill="hold"/>
                                        <p:tgtEl>
                                          <p:spTgt spid="12"/>
                                        </p:tgtEl>
                                        <p:attrNameLst>
                                          <p:attrName>ppt_x</p:attrName>
                                        </p:attrNameLst>
                                      </p:cBhvr>
                                      <p:tavLst>
                                        <p:tav tm="0">
                                          <p:val>
                                            <p:strVal val="0-#ppt_w/2"/>
                                          </p:val>
                                        </p:tav>
                                        <p:tav tm="100000">
                                          <p:val>
                                            <p:strVal val="#ppt_x"/>
                                          </p:val>
                                        </p:tav>
                                      </p:tavLst>
                                    </p:anim>
                                    <p:anim calcmode="lin" valueType="num">
                                      <p:cBhvr additive="base">
                                        <p:cTn id="57" dur="500" fill="hold"/>
                                        <p:tgtEl>
                                          <p:spTgt spid="12"/>
                                        </p:tgtEl>
                                        <p:attrNameLst>
                                          <p:attrName>ppt_y</p:attrName>
                                        </p:attrNameLst>
                                      </p:cBhvr>
                                      <p:tavLst>
                                        <p:tav tm="0">
                                          <p:val>
                                            <p:strVal val="#ppt_y"/>
                                          </p:val>
                                        </p:tav>
                                        <p:tav tm="100000">
                                          <p:val>
                                            <p:strVal val="#ppt_y"/>
                                          </p:val>
                                        </p:tav>
                                      </p:tavLst>
                                    </p:anim>
                                  </p:childTnLst>
                                </p:cTn>
                              </p:par>
                              <p:par>
                                <p:cTn id="58" presetID="2" presetClass="entr" presetSubtype="8" fill="hold" grpId="0" nodeType="withEffect">
                                  <p:stCondLst>
                                    <p:cond delay="0"/>
                                  </p:stCondLst>
                                  <p:childTnLst>
                                    <p:set>
                                      <p:cBhvr>
                                        <p:cTn id="59" dur="1" fill="hold">
                                          <p:stCondLst>
                                            <p:cond delay="0"/>
                                          </p:stCondLst>
                                        </p:cTn>
                                        <p:tgtEl>
                                          <p:spTgt spid="13"/>
                                        </p:tgtEl>
                                        <p:attrNameLst>
                                          <p:attrName>style.visibility</p:attrName>
                                        </p:attrNameLst>
                                      </p:cBhvr>
                                      <p:to>
                                        <p:strVal val="visible"/>
                                      </p:to>
                                    </p:set>
                                    <p:anim calcmode="lin" valueType="num">
                                      <p:cBhvr additive="base">
                                        <p:cTn id="60" dur="500" fill="hold"/>
                                        <p:tgtEl>
                                          <p:spTgt spid="13"/>
                                        </p:tgtEl>
                                        <p:attrNameLst>
                                          <p:attrName>ppt_x</p:attrName>
                                        </p:attrNameLst>
                                      </p:cBhvr>
                                      <p:tavLst>
                                        <p:tav tm="0">
                                          <p:val>
                                            <p:strVal val="0-#ppt_w/2"/>
                                          </p:val>
                                        </p:tav>
                                        <p:tav tm="100000">
                                          <p:val>
                                            <p:strVal val="#ppt_x"/>
                                          </p:val>
                                        </p:tav>
                                      </p:tavLst>
                                    </p:anim>
                                    <p:anim calcmode="lin" valueType="num">
                                      <p:cBhvr additive="base">
                                        <p:cTn id="61" dur="500" fill="hold"/>
                                        <p:tgtEl>
                                          <p:spTgt spid="13"/>
                                        </p:tgtEl>
                                        <p:attrNameLst>
                                          <p:attrName>ppt_y</p:attrName>
                                        </p:attrNameLst>
                                      </p:cBhvr>
                                      <p:tavLst>
                                        <p:tav tm="0">
                                          <p:val>
                                            <p:strVal val="#ppt_y"/>
                                          </p:val>
                                        </p:tav>
                                        <p:tav tm="100000">
                                          <p:val>
                                            <p:strVal val="#ppt_y"/>
                                          </p:val>
                                        </p:tav>
                                      </p:tavLst>
                                    </p:anim>
                                  </p:childTnLst>
                                </p:cTn>
                              </p:par>
                              <p:par>
                                <p:cTn id="62" presetID="2" presetClass="entr" presetSubtype="2" fill="hold" grpId="0" nodeType="withEffect">
                                  <p:stCondLst>
                                    <p:cond delay="0"/>
                                  </p:stCondLst>
                                  <p:childTnLst>
                                    <p:set>
                                      <p:cBhvr>
                                        <p:cTn id="63" dur="1" fill="hold">
                                          <p:stCondLst>
                                            <p:cond delay="0"/>
                                          </p:stCondLst>
                                        </p:cTn>
                                        <p:tgtEl>
                                          <p:spTgt spid="18"/>
                                        </p:tgtEl>
                                        <p:attrNameLst>
                                          <p:attrName>style.visibility</p:attrName>
                                        </p:attrNameLst>
                                      </p:cBhvr>
                                      <p:to>
                                        <p:strVal val="visible"/>
                                      </p:to>
                                    </p:set>
                                    <p:anim calcmode="lin" valueType="num">
                                      <p:cBhvr additive="base">
                                        <p:cTn id="64" dur="500" fill="hold"/>
                                        <p:tgtEl>
                                          <p:spTgt spid="18"/>
                                        </p:tgtEl>
                                        <p:attrNameLst>
                                          <p:attrName>ppt_x</p:attrName>
                                        </p:attrNameLst>
                                      </p:cBhvr>
                                      <p:tavLst>
                                        <p:tav tm="0">
                                          <p:val>
                                            <p:strVal val="1+#ppt_w/2"/>
                                          </p:val>
                                        </p:tav>
                                        <p:tav tm="100000">
                                          <p:val>
                                            <p:strVal val="#ppt_x"/>
                                          </p:val>
                                        </p:tav>
                                      </p:tavLst>
                                    </p:anim>
                                    <p:anim calcmode="lin" valueType="num">
                                      <p:cBhvr additive="base">
                                        <p:cTn id="65" dur="500" fill="hold"/>
                                        <p:tgtEl>
                                          <p:spTgt spid="18"/>
                                        </p:tgtEl>
                                        <p:attrNameLst>
                                          <p:attrName>ppt_y</p:attrName>
                                        </p:attrNameLst>
                                      </p:cBhvr>
                                      <p:tavLst>
                                        <p:tav tm="0">
                                          <p:val>
                                            <p:strVal val="#ppt_y"/>
                                          </p:val>
                                        </p:tav>
                                        <p:tav tm="100000">
                                          <p:val>
                                            <p:strVal val="#ppt_y"/>
                                          </p:val>
                                        </p:tav>
                                      </p:tavLst>
                                    </p:anim>
                                  </p:childTnLst>
                                </p:cTn>
                              </p:par>
                              <p:par>
                                <p:cTn id="66" presetID="2" presetClass="entr" presetSubtype="2" fill="hold" grpId="0" nodeType="withEffect">
                                  <p:stCondLst>
                                    <p:cond delay="0"/>
                                  </p:stCondLst>
                                  <p:childTnLst>
                                    <p:set>
                                      <p:cBhvr>
                                        <p:cTn id="67" dur="1" fill="hold">
                                          <p:stCondLst>
                                            <p:cond delay="0"/>
                                          </p:stCondLst>
                                        </p:cTn>
                                        <p:tgtEl>
                                          <p:spTgt spid="19"/>
                                        </p:tgtEl>
                                        <p:attrNameLst>
                                          <p:attrName>style.visibility</p:attrName>
                                        </p:attrNameLst>
                                      </p:cBhvr>
                                      <p:to>
                                        <p:strVal val="visible"/>
                                      </p:to>
                                    </p:set>
                                    <p:anim calcmode="lin" valueType="num">
                                      <p:cBhvr additive="base">
                                        <p:cTn id="68" dur="500" fill="hold"/>
                                        <p:tgtEl>
                                          <p:spTgt spid="19"/>
                                        </p:tgtEl>
                                        <p:attrNameLst>
                                          <p:attrName>ppt_x</p:attrName>
                                        </p:attrNameLst>
                                      </p:cBhvr>
                                      <p:tavLst>
                                        <p:tav tm="0">
                                          <p:val>
                                            <p:strVal val="1+#ppt_w/2"/>
                                          </p:val>
                                        </p:tav>
                                        <p:tav tm="100000">
                                          <p:val>
                                            <p:strVal val="#ppt_x"/>
                                          </p:val>
                                        </p:tav>
                                      </p:tavLst>
                                    </p:anim>
                                    <p:anim calcmode="lin" valueType="num">
                                      <p:cBhvr additive="base">
                                        <p:cTn id="69" dur="500" fill="hold"/>
                                        <p:tgtEl>
                                          <p:spTgt spid="19"/>
                                        </p:tgtEl>
                                        <p:attrNameLst>
                                          <p:attrName>ppt_y</p:attrName>
                                        </p:attrNameLst>
                                      </p:cBhvr>
                                      <p:tavLst>
                                        <p:tav tm="0">
                                          <p:val>
                                            <p:strVal val="#ppt_y"/>
                                          </p:val>
                                        </p:tav>
                                        <p:tav tm="100000">
                                          <p:val>
                                            <p:strVal val="#ppt_y"/>
                                          </p:val>
                                        </p:tav>
                                      </p:tavLst>
                                    </p:anim>
                                  </p:childTnLst>
                                </p:cTn>
                              </p:par>
                              <p:par>
                                <p:cTn id="70" presetID="2" presetClass="entr" presetSubtype="2" fill="hold" grpId="0" nodeType="withEffect">
                                  <p:stCondLst>
                                    <p:cond delay="0"/>
                                  </p:stCondLst>
                                  <p:childTnLst>
                                    <p:set>
                                      <p:cBhvr>
                                        <p:cTn id="71" dur="1" fill="hold">
                                          <p:stCondLst>
                                            <p:cond delay="0"/>
                                          </p:stCondLst>
                                        </p:cTn>
                                        <p:tgtEl>
                                          <p:spTgt spid="20"/>
                                        </p:tgtEl>
                                        <p:attrNameLst>
                                          <p:attrName>style.visibility</p:attrName>
                                        </p:attrNameLst>
                                      </p:cBhvr>
                                      <p:to>
                                        <p:strVal val="visible"/>
                                      </p:to>
                                    </p:set>
                                    <p:anim calcmode="lin" valueType="num">
                                      <p:cBhvr additive="base">
                                        <p:cTn id="72" dur="500" fill="hold"/>
                                        <p:tgtEl>
                                          <p:spTgt spid="20"/>
                                        </p:tgtEl>
                                        <p:attrNameLst>
                                          <p:attrName>ppt_x</p:attrName>
                                        </p:attrNameLst>
                                      </p:cBhvr>
                                      <p:tavLst>
                                        <p:tav tm="0">
                                          <p:val>
                                            <p:strVal val="1+#ppt_w/2"/>
                                          </p:val>
                                        </p:tav>
                                        <p:tav tm="100000">
                                          <p:val>
                                            <p:strVal val="#ppt_x"/>
                                          </p:val>
                                        </p:tav>
                                      </p:tavLst>
                                    </p:anim>
                                    <p:anim calcmode="lin" valueType="num">
                                      <p:cBhvr additive="base">
                                        <p:cTn id="73" dur="500" fill="hold"/>
                                        <p:tgtEl>
                                          <p:spTgt spid="20"/>
                                        </p:tgtEl>
                                        <p:attrNameLst>
                                          <p:attrName>ppt_y</p:attrName>
                                        </p:attrNameLst>
                                      </p:cBhvr>
                                      <p:tavLst>
                                        <p:tav tm="0">
                                          <p:val>
                                            <p:strVal val="#ppt_y"/>
                                          </p:val>
                                        </p:tav>
                                        <p:tav tm="100000">
                                          <p:val>
                                            <p:strVal val="#ppt_y"/>
                                          </p:val>
                                        </p:tav>
                                      </p:tavLst>
                                    </p:anim>
                                  </p:childTnLst>
                                </p:cTn>
                              </p:par>
                              <p:par>
                                <p:cTn id="74" presetID="2" presetClass="entr" presetSubtype="2" fill="hold" grpId="0" nodeType="withEffect">
                                  <p:stCondLst>
                                    <p:cond delay="0"/>
                                  </p:stCondLst>
                                  <p:childTnLst>
                                    <p:set>
                                      <p:cBhvr>
                                        <p:cTn id="75" dur="1" fill="hold">
                                          <p:stCondLst>
                                            <p:cond delay="0"/>
                                          </p:stCondLst>
                                        </p:cTn>
                                        <p:tgtEl>
                                          <p:spTgt spid="21"/>
                                        </p:tgtEl>
                                        <p:attrNameLst>
                                          <p:attrName>style.visibility</p:attrName>
                                        </p:attrNameLst>
                                      </p:cBhvr>
                                      <p:to>
                                        <p:strVal val="visible"/>
                                      </p:to>
                                    </p:set>
                                    <p:anim calcmode="lin" valueType="num">
                                      <p:cBhvr additive="base">
                                        <p:cTn id="76" dur="500" fill="hold"/>
                                        <p:tgtEl>
                                          <p:spTgt spid="21"/>
                                        </p:tgtEl>
                                        <p:attrNameLst>
                                          <p:attrName>ppt_x</p:attrName>
                                        </p:attrNameLst>
                                      </p:cBhvr>
                                      <p:tavLst>
                                        <p:tav tm="0">
                                          <p:val>
                                            <p:strVal val="1+#ppt_w/2"/>
                                          </p:val>
                                        </p:tav>
                                        <p:tav tm="100000">
                                          <p:val>
                                            <p:strVal val="#ppt_x"/>
                                          </p:val>
                                        </p:tav>
                                      </p:tavLst>
                                    </p:anim>
                                    <p:anim calcmode="lin" valueType="num">
                                      <p:cBhvr additive="base">
                                        <p:cTn id="77" dur="500" fill="hold"/>
                                        <p:tgtEl>
                                          <p:spTgt spid="21"/>
                                        </p:tgtEl>
                                        <p:attrNameLst>
                                          <p:attrName>ppt_y</p:attrName>
                                        </p:attrNameLst>
                                      </p:cBhvr>
                                      <p:tavLst>
                                        <p:tav tm="0">
                                          <p:val>
                                            <p:strVal val="#ppt_y"/>
                                          </p:val>
                                        </p:tav>
                                        <p:tav tm="100000">
                                          <p:val>
                                            <p:strVal val="#ppt_y"/>
                                          </p:val>
                                        </p:tav>
                                      </p:tavLst>
                                    </p:anim>
                                  </p:childTnLst>
                                </p:cTn>
                              </p:par>
                              <p:par>
                                <p:cTn id="78" presetID="2" presetClass="entr" presetSubtype="2" fill="hold" grpId="0" nodeType="withEffect">
                                  <p:stCondLst>
                                    <p:cond delay="0"/>
                                  </p:stCondLst>
                                  <p:childTnLst>
                                    <p:set>
                                      <p:cBhvr>
                                        <p:cTn id="79" dur="1" fill="hold">
                                          <p:stCondLst>
                                            <p:cond delay="0"/>
                                          </p:stCondLst>
                                        </p:cTn>
                                        <p:tgtEl>
                                          <p:spTgt spid="22"/>
                                        </p:tgtEl>
                                        <p:attrNameLst>
                                          <p:attrName>style.visibility</p:attrName>
                                        </p:attrNameLst>
                                      </p:cBhvr>
                                      <p:to>
                                        <p:strVal val="visible"/>
                                      </p:to>
                                    </p:set>
                                    <p:anim calcmode="lin" valueType="num">
                                      <p:cBhvr additive="base">
                                        <p:cTn id="80" dur="500" fill="hold"/>
                                        <p:tgtEl>
                                          <p:spTgt spid="22"/>
                                        </p:tgtEl>
                                        <p:attrNameLst>
                                          <p:attrName>ppt_x</p:attrName>
                                        </p:attrNameLst>
                                      </p:cBhvr>
                                      <p:tavLst>
                                        <p:tav tm="0">
                                          <p:val>
                                            <p:strVal val="1+#ppt_w/2"/>
                                          </p:val>
                                        </p:tav>
                                        <p:tav tm="100000">
                                          <p:val>
                                            <p:strVal val="#ppt_x"/>
                                          </p:val>
                                        </p:tav>
                                      </p:tavLst>
                                    </p:anim>
                                    <p:anim calcmode="lin" valueType="num">
                                      <p:cBhvr additive="base">
                                        <p:cTn id="81" dur="500" fill="hold"/>
                                        <p:tgtEl>
                                          <p:spTgt spid="22"/>
                                        </p:tgtEl>
                                        <p:attrNameLst>
                                          <p:attrName>ppt_y</p:attrName>
                                        </p:attrNameLst>
                                      </p:cBhvr>
                                      <p:tavLst>
                                        <p:tav tm="0">
                                          <p:val>
                                            <p:strVal val="#ppt_y"/>
                                          </p:val>
                                        </p:tav>
                                        <p:tav tm="100000">
                                          <p:val>
                                            <p:strVal val="#ppt_y"/>
                                          </p:val>
                                        </p:tav>
                                      </p:tavLst>
                                    </p:anim>
                                  </p:childTnLst>
                                </p:cTn>
                              </p:par>
                              <p:par>
                                <p:cTn id="82" presetID="2" presetClass="entr" presetSubtype="2" fill="hold" grpId="0" nodeType="withEffect">
                                  <p:stCondLst>
                                    <p:cond delay="0"/>
                                  </p:stCondLst>
                                  <p:childTnLst>
                                    <p:set>
                                      <p:cBhvr>
                                        <p:cTn id="83" dur="1" fill="hold">
                                          <p:stCondLst>
                                            <p:cond delay="0"/>
                                          </p:stCondLst>
                                        </p:cTn>
                                        <p:tgtEl>
                                          <p:spTgt spid="23"/>
                                        </p:tgtEl>
                                        <p:attrNameLst>
                                          <p:attrName>style.visibility</p:attrName>
                                        </p:attrNameLst>
                                      </p:cBhvr>
                                      <p:to>
                                        <p:strVal val="visible"/>
                                      </p:to>
                                    </p:set>
                                    <p:anim calcmode="lin" valueType="num">
                                      <p:cBhvr additive="base">
                                        <p:cTn id="84" dur="500" fill="hold"/>
                                        <p:tgtEl>
                                          <p:spTgt spid="23"/>
                                        </p:tgtEl>
                                        <p:attrNameLst>
                                          <p:attrName>ppt_x</p:attrName>
                                        </p:attrNameLst>
                                      </p:cBhvr>
                                      <p:tavLst>
                                        <p:tav tm="0">
                                          <p:val>
                                            <p:strVal val="1+#ppt_w/2"/>
                                          </p:val>
                                        </p:tav>
                                        <p:tav tm="100000">
                                          <p:val>
                                            <p:strVal val="#ppt_x"/>
                                          </p:val>
                                        </p:tav>
                                      </p:tavLst>
                                    </p:anim>
                                    <p:anim calcmode="lin" valueType="num">
                                      <p:cBhvr additive="base">
                                        <p:cTn id="85" dur="500" fill="hold"/>
                                        <p:tgtEl>
                                          <p:spTgt spid="23"/>
                                        </p:tgtEl>
                                        <p:attrNameLst>
                                          <p:attrName>ppt_y</p:attrName>
                                        </p:attrNameLst>
                                      </p:cBhvr>
                                      <p:tavLst>
                                        <p:tav tm="0">
                                          <p:val>
                                            <p:strVal val="#ppt_y"/>
                                          </p:val>
                                        </p:tav>
                                        <p:tav tm="100000">
                                          <p:val>
                                            <p:strVal val="#ppt_y"/>
                                          </p:val>
                                        </p:tav>
                                      </p:tavLst>
                                    </p:anim>
                                  </p:childTnLst>
                                </p:cTn>
                              </p:par>
                              <p:par>
                                <p:cTn id="86" presetID="2" presetClass="entr" presetSubtype="2" fill="hold" grpId="0" nodeType="withEffect">
                                  <p:stCondLst>
                                    <p:cond delay="0"/>
                                  </p:stCondLst>
                                  <p:childTnLst>
                                    <p:set>
                                      <p:cBhvr>
                                        <p:cTn id="87" dur="1" fill="hold">
                                          <p:stCondLst>
                                            <p:cond delay="0"/>
                                          </p:stCondLst>
                                        </p:cTn>
                                        <p:tgtEl>
                                          <p:spTgt spid="24"/>
                                        </p:tgtEl>
                                        <p:attrNameLst>
                                          <p:attrName>style.visibility</p:attrName>
                                        </p:attrNameLst>
                                      </p:cBhvr>
                                      <p:to>
                                        <p:strVal val="visible"/>
                                      </p:to>
                                    </p:set>
                                    <p:anim calcmode="lin" valueType="num">
                                      <p:cBhvr additive="base">
                                        <p:cTn id="88" dur="500" fill="hold"/>
                                        <p:tgtEl>
                                          <p:spTgt spid="24"/>
                                        </p:tgtEl>
                                        <p:attrNameLst>
                                          <p:attrName>ppt_x</p:attrName>
                                        </p:attrNameLst>
                                      </p:cBhvr>
                                      <p:tavLst>
                                        <p:tav tm="0">
                                          <p:val>
                                            <p:strVal val="1+#ppt_w/2"/>
                                          </p:val>
                                        </p:tav>
                                        <p:tav tm="100000">
                                          <p:val>
                                            <p:strVal val="#ppt_x"/>
                                          </p:val>
                                        </p:tav>
                                      </p:tavLst>
                                    </p:anim>
                                    <p:anim calcmode="lin" valueType="num">
                                      <p:cBhvr additive="base">
                                        <p:cTn id="89" dur="500" fill="hold"/>
                                        <p:tgtEl>
                                          <p:spTgt spid="24"/>
                                        </p:tgtEl>
                                        <p:attrNameLst>
                                          <p:attrName>ppt_y</p:attrName>
                                        </p:attrNameLst>
                                      </p:cBhvr>
                                      <p:tavLst>
                                        <p:tav tm="0">
                                          <p:val>
                                            <p:strVal val="#ppt_y"/>
                                          </p:val>
                                        </p:tav>
                                        <p:tav tm="100000">
                                          <p:val>
                                            <p:strVal val="#ppt_y"/>
                                          </p:val>
                                        </p:tav>
                                      </p:tavLst>
                                    </p:anim>
                                  </p:childTnLst>
                                </p:cTn>
                              </p:par>
                              <p:par>
                                <p:cTn id="90" presetID="2" presetClass="entr" presetSubtype="2" fill="hold" grpId="0" nodeType="withEffect">
                                  <p:stCondLst>
                                    <p:cond delay="0"/>
                                  </p:stCondLst>
                                  <p:childTnLst>
                                    <p:set>
                                      <p:cBhvr>
                                        <p:cTn id="91" dur="1" fill="hold">
                                          <p:stCondLst>
                                            <p:cond delay="0"/>
                                          </p:stCondLst>
                                        </p:cTn>
                                        <p:tgtEl>
                                          <p:spTgt spid="25"/>
                                        </p:tgtEl>
                                        <p:attrNameLst>
                                          <p:attrName>style.visibility</p:attrName>
                                        </p:attrNameLst>
                                      </p:cBhvr>
                                      <p:to>
                                        <p:strVal val="visible"/>
                                      </p:to>
                                    </p:set>
                                    <p:anim calcmode="lin" valueType="num">
                                      <p:cBhvr additive="base">
                                        <p:cTn id="92" dur="500" fill="hold"/>
                                        <p:tgtEl>
                                          <p:spTgt spid="25"/>
                                        </p:tgtEl>
                                        <p:attrNameLst>
                                          <p:attrName>ppt_x</p:attrName>
                                        </p:attrNameLst>
                                      </p:cBhvr>
                                      <p:tavLst>
                                        <p:tav tm="0">
                                          <p:val>
                                            <p:strVal val="1+#ppt_w/2"/>
                                          </p:val>
                                        </p:tav>
                                        <p:tav tm="100000">
                                          <p:val>
                                            <p:strVal val="#ppt_x"/>
                                          </p:val>
                                        </p:tav>
                                      </p:tavLst>
                                    </p:anim>
                                    <p:anim calcmode="lin" valueType="num">
                                      <p:cBhvr additive="base">
                                        <p:cTn id="93" dur="500" fill="hold"/>
                                        <p:tgtEl>
                                          <p:spTgt spid="25"/>
                                        </p:tgtEl>
                                        <p:attrNameLst>
                                          <p:attrName>ppt_y</p:attrName>
                                        </p:attrNameLst>
                                      </p:cBhvr>
                                      <p:tavLst>
                                        <p:tav tm="0">
                                          <p:val>
                                            <p:strVal val="#ppt_y"/>
                                          </p:val>
                                        </p:tav>
                                        <p:tav tm="100000">
                                          <p:val>
                                            <p:strVal val="#ppt_y"/>
                                          </p:val>
                                        </p:tav>
                                      </p:tavLst>
                                    </p:anim>
                                  </p:childTnLst>
                                </p:cTn>
                              </p:par>
                              <p:par>
                                <p:cTn id="94" presetID="2" presetClass="entr" presetSubtype="2" fill="hold" grpId="0" nodeType="withEffect">
                                  <p:stCondLst>
                                    <p:cond delay="0"/>
                                  </p:stCondLst>
                                  <p:childTnLst>
                                    <p:set>
                                      <p:cBhvr>
                                        <p:cTn id="95" dur="1" fill="hold">
                                          <p:stCondLst>
                                            <p:cond delay="0"/>
                                          </p:stCondLst>
                                        </p:cTn>
                                        <p:tgtEl>
                                          <p:spTgt spid="26"/>
                                        </p:tgtEl>
                                        <p:attrNameLst>
                                          <p:attrName>style.visibility</p:attrName>
                                        </p:attrNameLst>
                                      </p:cBhvr>
                                      <p:to>
                                        <p:strVal val="visible"/>
                                      </p:to>
                                    </p:set>
                                    <p:anim calcmode="lin" valueType="num">
                                      <p:cBhvr additive="base">
                                        <p:cTn id="96" dur="500" fill="hold"/>
                                        <p:tgtEl>
                                          <p:spTgt spid="26"/>
                                        </p:tgtEl>
                                        <p:attrNameLst>
                                          <p:attrName>ppt_x</p:attrName>
                                        </p:attrNameLst>
                                      </p:cBhvr>
                                      <p:tavLst>
                                        <p:tav tm="0">
                                          <p:val>
                                            <p:strVal val="1+#ppt_w/2"/>
                                          </p:val>
                                        </p:tav>
                                        <p:tav tm="100000">
                                          <p:val>
                                            <p:strVal val="#ppt_x"/>
                                          </p:val>
                                        </p:tav>
                                      </p:tavLst>
                                    </p:anim>
                                    <p:anim calcmode="lin" valueType="num">
                                      <p:cBhvr additive="base">
                                        <p:cTn id="97" dur="500" fill="hold"/>
                                        <p:tgtEl>
                                          <p:spTgt spid="26"/>
                                        </p:tgtEl>
                                        <p:attrNameLst>
                                          <p:attrName>ppt_y</p:attrName>
                                        </p:attrNameLst>
                                      </p:cBhvr>
                                      <p:tavLst>
                                        <p:tav tm="0">
                                          <p:val>
                                            <p:strVal val="#ppt_y"/>
                                          </p:val>
                                        </p:tav>
                                        <p:tav tm="100000">
                                          <p:val>
                                            <p:strVal val="#ppt_y"/>
                                          </p:val>
                                        </p:tav>
                                      </p:tavLst>
                                    </p:anim>
                                  </p:childTnLst>
                                </p:cTn>
                              </p:par>
                              <p:par>
                                <p:cTn id="98" presetID="2" presetClass="entr" presetSubtype="2" fill="hold" grpId="0" nodeType="withEffect">
                                  <p:stCondLst>
                                    <p:cond delay="0"/>
                                  </p:stCondLst>
                                  <p:childTnLst>
                                    <p:set>
                                      <p:cBhvr>
                                        <p:cTn id="99" dur="1" fill="hold">
                                          <p:stCondLst>
                                            <p:cond delay="0"/>
                                          </p:stCondLst>
                                        </p:cTn>
                                        <p:tgtEl>
                                          <p:spTgt spid="27"/>
                                        </p:tgtEl>
                                        <p:attrNameLst>
                                          <p:attrName>style.visibility</p:attrName>
                                        </p:attrNameLst>
                                      </p:cBhvr>
                                      <p:to>
                                        <p:strVal val="visible"/>
                                      </p:to>
                                    </p:set>
                                    <p:anim calcmode="lin" valueType="num">
                                      <p:cBhvr additive="base">
                                        <p:cTn id="100" dur="500" fill="hold"/>
                                        <p:tgtEl>
                                          <p:spTgt spid="27"/>
                                        </p:tgtEl>
                                        <p:attrNameLst>
                                          <p:attrName>ppt_x</p:attrName>
                                        </p:attrNameLst>
                                      </p:cBhvr>
                                      <p:tavLst>
                                        <p:tav tm="0">
                                          <p:val>
                                            <p:strVal val="1+#ppt_w/2"/>
                                          </p:val>
                                        </p:tav>
                                        <p:tav tm="100000">
                                          <p:val>
                                            <p:strVal val="#ppt_x"/>
                                          </p:val>
                                        </p:tav>
                                      </p:tavLst>
                                    </p:anim>
                                    <p:anim calcmode="lin" valueType="num">
                                      <p:cBhvr additive="base">
                                        <p:cTn id="101" dur="500" fill="hold"/>
                                        <p:tgtEl>
                                          <p:spTgt spid="27"/>
                                        </p:tgtEl>
                                        <p:attrNameLst>
                                          <p:attrName>ppt_y</p:attrName>
                                        </p:attrNameLst>
                                      </p:cBhvr>
                                      <p:tavLst>
                                        <p:tav tm="0">
                                          <p:val>
                                            <p:strVal val="#ppt_y"/>
                                          </p:val>
                                        </p:tav>
                                        <p:tav tm="100000">
                                          <p:val>
                                            <p:strVal val="#ppt_y"/>
                                          </p:val>
                                        </p:tav>
                                      </p:tavLst>
                                    </p:anim>
                                  </p:childTnLst>
                                </p:cTn>
                              </p:par>
                              <p:par>
                                <p:cTn id="102" presetID="2" presetClass="entr" presetSubtype="2" fill="hold" grpId="0" nodeType="withEffect">
                                  <p:stCondLst>
                                    <p:cond delay="0"/>
                                  </p:stCondLst>
                                  <p:childTnLst>
                                    <p:set>
                                      <p:cBhvr>
                                        <p:cTn id="103" dur="1" fill="hold">
                                          <p:stCondLst>
                                            <p:cond delay="0"/>
                                          </p:stCondLst>
                                        </p:cTn>
                                        <p:tgtEl>
                                          <p:spTgt spid="28"/>
                                        </p:tgtEl>
                                        <p:attrNameLst>
                                          <p:attrName>style.visibility</p:attrName>
                                        </p:attrNameLst>
                                      </p:cBhvr>
                                      <p:to>
                                        <p:strVal val="visible"/>
                                      </p:to>
                                    </p:set>
                                    <p:anim calcmode="lin" valueType="num">
                                      <p:cBhvr additive="base">
                                        <p:cTn id="104" dur="500" fill="hold"/>
                                        <p:tgtEl>
                                          <p:spTgt spid="28"/>
                                        </p:tgtEl>
                                        <p:attrNameLst>
                                          <p:attrName>ppt_x</p:attrName>
                                        </p:attrNameLst>
                                      </p:cBhvr>
                                      <p:tavLst>
                                        <p:tav tm="0">
                                          <p:val>
                                            <p:strVal val="1+#ppt_w/2"/>
                                          </p:val>
                                        </p:tav>
                                        <p:tav tm="100000">
                                          <p:val>
                                            <p:strVal val="#ppt_x"/>
                                          </p:val>
                                        </p:tav>
                                      </p:tavLst>
                                    </p:anim>
                                    <p:anim calcmode="lin" valueType="num">
                                      <p:cBhvr additive="base">
                                        <p:cTn id="105" dur="500" fill="hold"/>
                                        <p:tgtEl>
                                          <p:spTgt spid="28"/>
                                        </p:tgtEl>
                                        <p:attrNameLst>
                                          <p:attrName>ppt_y</p:attrName>
                                        </p:attrNameLst>
                                      </p:cBhvr>
                                      <p:tavLst>
                                        <p:tav tm="0">
                                          <p:val>
                                            <p:strVal val="#ppt_y"/>
                                          </p:val>
                                        </p:tav>
                                        <p:tav tm="100000">
                                          <p:val>
                                            <p:strVal val="#ppt_y"/>
                                          </p:val>
                                        </p:tav>
                                      </p:tavLst>
                                    </p:anim>
                                  </p:childTnLst>
                                </p:cTn>
                              </p:par>
                            </p:childTnLst>
                          </p:cTn>
                        </p:par>
                        <p:par>
                          <p:cTn id="106" fill="hold">
                            <p:stCondLst>
                              <p:cond delay="1000"/>
                            </p:stCondLst>
                            <p:childTnLst>
                              <p:par>
                                <p:cTn id="107" presetID="53" presetClass="entr" presetSubtype="16" fill="hold" nodeType="afterEffect">
                                  <p:stCondLst>
                                    <p:cond delay="0"/>
                                  </p:stCondLst>
                                  <p:childTnLst>
                                    <p:set>
                                      <p:cBhvr>
                                        <p:cTn id="108" dur="1" fill="hold">
                                          <p:stCondLst>
                                            <p:cond delay="0"/>
                                          </p:stCondLst>
                                        </p:cTn>
                                        <p:tgtEl>
                                          <p:spTgt spid="101"/>
                                        </p:tgtEl>
                                        <p:attrNameLst>
                                          <p:attrName>style.visibility</p:attrName>
                                        </p:attrNameLst>
                                      </p:cBhvr>
                                      <p:to>
                                        <p:strVal val="visible"/>
                                      </p:to>
                                    </p:set>
                                    <p:anim calcmode="lin" valueType="num">
                                      <p:cBhvr>
                                        <p:cTn id="109" dur="500" fill="hold"/>
                                        <p:tgtEl>
                                          <p:spTgt spid="101"/>
                                        </p:tgtEl>
                                        <p:attrNameLst>
                                          <p:attrName>ppt_w</p:attrName>
                                        </p:attrNameLst>
                                      </p:cBhvr>
                                      <p:tavLst>
                                        <p:tav tm="0">
                                          <p:val>
                                            <p:fltVal val="0"/>
                                          </p:val>
                                        </p:tav>
                                        <p:tav tm="100000">
                                          <p:val>
                                            <p:strVal val="#ppt_w"/>
                                          </p:val>
                                        </p:tav>
                                      </p:tavLst>
                                    </p:anim>
                                    <p:anim calcmode="lin" valueType="num">
                                      <p:cBhvr>
                                        <p:cTn id="110" dur="500" fill="hold"/>
                                        <p:tgtEl>
                                          <p:spTgt spid="101"/>
                                        </p:tgtEl>
                                        <p:attrNameLst>
                                          <p:attrName>ppt_h</p:attrName>
                                        </p:attrNameLst>
                                      </p:cBhvr>
                                      <p:tavLst>
                                        <p:tav tm="0">
                                          <p:val>
                                            <p:fltVal val="0"/>
                                          </p:val>
                                        </p:tav>
                                        <p:tav tm="100000">
                                          <p:val>
                                            <p:strVal val="#ppt_h"/>
                                          </p:val>
                                        </p:tav>
                                      </p:tavLst>
                                    </p:anim>
                                    <p:animEffect transition="in" filter="fade">
                                      <p:cBhvr>
                                        <p:cTn id="111" dur="500"/>
                                        <p:tgtEl>
                                          <p:spTgt spid="101"/>
                                        </p:tgtEl>
                                      </p:cBhvr>
                                    </p:animEffect>
                                  </p:childTnLst>
                                </p:cTn>
                              </p:par>
                              <p:par>
                                <p:cTn id="112" presetID="53" presetClass="entr" presetSubtype="16" fill="hold" nodeType="withEffect">
                                  <p:stCondLst>
                                    <p:cond delay="0"/>
                                  </p:stCondLst>
                                  <p:childTnLst>
                                    <p:set>
                                      <p:cBhvr>
                                        <p:cTn id="113" dur="1" fill="hold">
                                          <p:stCondLst>
                                            <p:cond delay="0"/>
                                          </p:stCondLst>
                                        </p:cTn>
                                        <p:tgtEl>
                                          <p:spTgt spid="110"/>
                                        </p:tgtEl>
                                        <p:attrNameLst>
                                          <p:attrName>style.visibility</p:attrName>
                                        </p:attrNameLst>
                                      </p:cBhvr>
                                      <p:to>
                                        <p:strVal val="visible"/>
                                      </p:to>
                                    </p:set>
                                    <p:anim calcmode="lin" valueType="num">
                                      <p:cBhvr>
                                        <p:cTn id="114" dur="500" fill="hold"/>
                                        <p:tgtEl>
                                          <p:spTgt spid="110"/>
                                        </p:tgtEl>
                                        <p:attrNameLst>
                                          <p:attrName>ppt_w</p:attrName>
                                        </p:attrNameLst>
                                      </p:cBhvr>
                                      <p:tavLst>
                                        <p:tav tm="0">
                                          <p:val>
                                            <p:fltVal val="0"/>
                                          </p:val>
                                        </p:tav>
                                        <p:tav tm="100000">
                                          <p:val>
                                            <p:strVal val="#ppt_w"/>
                                          </p:val>
                                        </p:tav>
                                      </p:tavLst>
                                    </p:anim>
                                    <p:anim calcmode="lin" valueType="num">
                                      <p:cBhvr>
                                        <p:cTn id="115" dur="500" fill="hold"/>
                                        <p:tgtEl>
                                          <p:spTgt spid="110"/>
                                        </p:tgtEl>
                                        <p:attrNameLst>
                                          <p:attrName>ppt_h</p:attrName>
                                        </p:attrNameLst>
                                      </p:cBhvr>
                                      <p:tavLst>
                                        <p:tav tm="0">
                                          <p:val>
                                            <p:fltVal val="0"/>
                                          </p:val>
                                        </p:tav>
                                        <p:tav tm="100000">
                                          <p:val>
                                            <p:strVal val="#ppt_h"/>
                                          </p:val>
                                        </p:tav>
                                      </p:tavLst>
                                    </p:anim>
                                    <p:animEffect transition="in" filter="fade">
                                      <p:cBhvr>
                                        <p:cTn id="116" dur="500"/>
                                        <p:tgtEl>
                                          <p:spTgt spid="110"/>
                                        </p:tgtEl>
                                      </p:cBhvr>
                                    </p:animEffect>
                                  </p:childTnLst>
                                </p:cTn>
                              </p:par>
                            </p:childTnLst>
                          </p:cTn>
                        </p:par>
                        <p:par>
                          <p:cTn id="117" fill="hold">
                            <p:stCondLst>
                              <p:cond delay="1500"/>
                            </p:stCondLst>
                            <p:childTnLst>
                              <p:par>
                                <p:cTn id="118" presetID="2" presetClass="entr" presetSubtype="3" fill="hold" nodeType="afterEffect">
                                  <p:stCondLst>
                                    <p:cond delay="0"/>
                                  </p:stCondLst>
                                  <p:childTnLst>
                                    <p:set>
                                      <p:cBhvr>
                                        <p:cTn id="119" dur="1" fill="hold">
                                          <p:stCondLst>
                                            <p:cond delay="0"/>
                                          </p:stCondLst>
                                        </p:cTn>
                                        <p:tgtEl>
                                          <p:spTgt spid="137"/>
                                        </p:tgtEl>
                                        <p:attrNameLst>
                                          <p:attrName>style.visibility</p:attrName>
                                        </p:attrNameLst>
                                      </p:cBhvr>
                                      <p:to>
                                        <p:strVal val="visible"/>
                                      </p:to>
                                    </p:set>
                                    <p:anim calcmode="lin" valueType="num">
                                      <p:cBhvr additive="base">
                                        <p:cTn id="120" dur="500" fill="hold"/>
                                        <p:tgtEl>
                                          <p:spTgt spid="137"/>
                                        </p:tgtEl>
                                        <p:attrNameLst>
                                          <p:attrName>ppt_x</p:attrName>
                                        </p:attrNameLst>
                                      </p:cBhvr>
                                      <p:tavLst>
                                        <p:tav tm="0">
                                          <p:val>
                                            <p:strVal val="1+#ppt_w/2"/>
                                          </p:val>
                                        </p:tav>
                                        <p:tav tm="100000">
                                          <p:val>
                                            <p:strVal val="#ppt_x"/>
                                          </p:val>
                                        </p:tav>
                                      </p:tavLst>
                                    </p:anim>
                                    <p:anim calcmode="lin" valueType="num">
                                      <p:cBhvr additive="base">
                                        <p:cTn id="121" dur="500" fill="hold"/>
                                        <p:tgtEl>
                                          <p:spTgt spid="137"/>
                                        </p:tgtEl>
                                        <p:attrNameLst>
                                          <p:attrName>ppt_y</p:attrName>
                                        </p:attrNameLst>
                                      </p:cBhvr>
                                      <p:tavLst>
                                        <p:tav tm="0">
                                          <p:val>
                                            <p:strVal val="0-#ppt_h/2"/>
                                          </p:val>
                                        </p:tav>
                                        <p:tav tm="100000">
                                          <p:val>
                                            <p:strVal val="#ppt_y"/>
                                          </p:val>
                                        </p:tav>
                                      </p:tavLst>
                                    </p:anim>
                                  </p:childTnLst>
                                </p:cTn>
                              </p:par>
                              <p:par>
                                <p:cTn id="122" presetID="2" presetClass="entr" presetSubtype="3" fill="hold" nodeType="withEffect">
                                  <p:stCondLst>
                                    <p:cond delay="0"/>
                                  </p:stCondLst>
                                  <p:childTnLst>
                                    <p:set>
                                      <p:cBhvr>
                                        <p:cTn id="123" dur="1" fill="hold">
                                          <p:stCondLst>
                                            <p:cond delay="0"/>
                                          </p:stCondLst>
                                        </p:cTn>
                                        <p:tgtEl>
                                          <p:spTgt spid="133"/>
                                        </p:tgtEl>
                                        <p:attrNameLst>
                                          <p:attrName>style.visibility</p:attrName>
                                        </p:attrNameLst>
                                      </p:cBhvr>
                                      <p:to>
                                        <p:strVal val="visible"/>
                                      </p:to>
                                    </p:set>
                                    <p:anim calcmode="lin" valueType="num">
                                      <p:cBhvr additive="base">
                                        <p:cTn id="124" dur="500" fill="hold"/>
                                        <p:tgtEl>
                                          <p:spTgt spid="133"/>
                                        </p:tgtEl>
                                        <p:attrNameLst>
                                          <p:attrName>ppt_x</p:attrName>
                                        </p:attrNameLst>
                                      </p:cBhvr>
                                      <p:tavLst>
                                        <p:tav tm="0">
                                          <p:val>
                                            <p:strVal val="1+#ppt_w/2"/>
                                          </p:val>
                                        </p:tav>
                                        <p:tav tm="100000">
                                          <p:val>
                                            <p:strVal val="#ppt_x"/>
                                          </p:val>
                                        </p:tav>
                                      </p:tavLst>
                                    </p:anim>
                                    <p:anim calcmode="lin" valueType="num">
                                      <p:cBhvr additive="base">
                                        <p:cTn id="125" dur="500" fill="hold"/>
                                        <p:tgtEl>
                                          <p:spTgt spid="133"/>
                                        </p:tgtEl>
                                        <p:attrNameLst>
                                          <p:attrName>ppt_y</p:attrName>
                                        </p:attrNameLst>
                                      </p:cBhvr>
                                      <p:tavLst>
                                        <p:tav tm="0">
                                          <p:val>
                                            <p:strVal val="0-#ppt_h/2"/>
                                          </p:val>
                                        </p:tav>
                                        <p:tav tm="100000">
                                          <p:val>
                                            <p:strVal val="#ppt_y"/>
                                          </p:val>
                                        </p:tav>
                                      </p:tavLst>
                                    </p:anim>
                                  </p:childTnLst>
                                </p:cTn>
                              </p:par>
                              <p:par>
                                <p:cTn id="126" presetID="2" presetClass="entr" presetSubtype="3" fill="hold" nodeType="withEffect">
                                  <p:stCondLst>
                                    <p:cond delay="0"/>
                                  </p:stCondLst>
                                  <p:childTnLst>
                                    <p:set>
                                      <p:cBhvr>
                                        <p:cTn id="127" dur="1" fill="hold">
                                          <p:stCondLst>
                                            <p:cond delay="0"/>
                                          </p:stCondLst>
                                        </p:cTn>
                                        <p:tgtEl>
                                          <p:spTgt spid="134"/>
                                        </p:tgtEl>
                                        <p:attrNameLst>
                                          <p:attrName>style.visibility</p:attrName>
                                        </p:attrNameLst>
                                      </p:cBhvr>
                                      <p:to>
                                        <p:strVal val="visible"/>
                                      </p:to>
                                    </p:set>
                                    <p:anim calcmode="lin" valueType="num">
                                      <p:cBhvr additive="base">
                                        <p:cTn id="128" dur="500" fill="hold"/>
                                        <p:tgtEl>
                                          <p:spTgt spid="134"/>
                                        </p:tgtEl>
                                        <p:attrNameLst>
                                          <p:attrName>ppt_x</p:attrName>
                                        </p:attrNameLst>
                                      </p:cBhvr>
                                      <p:tavLst>
                                        <p:tav tm="0">
                                          <p:val>
                                            <p:strVal val="1+#ppt_w/2"/>
                                          </p:val>
                                        </p:tav>
                                        <p:tav tm="100000">
                                          <p:val>
                                            <p:strVal val="#ppt_x"/>
                                          </p:val>
                                        </p:tav>
                                      </p:tavLst>
                                    </p:anim>
                                    <p:anim calcmode="lin" valueType="num">
                                      <p:cBhvr additive="base">
                                        <p:cTn id="129" dur="500" fill="hold"/>
                                        <p:tgtEl>
                                          <p:spTgt spid="134"/>
                                        </p:tgtEl>
                                        <p:attrNameLst>
                                          <p:attrName>ppt_y</p:attrName>
                                        </p:attrNameLst>
                                      </p:cBhvr>
                                      <p:tavLst>
                                        <p:tav tm="0">
                                          <p:val>
                                            <p:strVal val="0-#ppt_h/2"/>
                                          </p:val>
                                        </p:tav>
                                        <p:tav tm="100000">
                                          <p:val>
                                            <p:strVal val="#ppt_y"/>
                                          </p:val>
                                        </p:tav>
                                      </p:tavLst>
                                    </p:anim>
                                  </p:childTnLst>
                                </p:cTn>
                              </p:par>
                              <p:par>
                                <p:cTn id="130" presetID="2" presetClass="entr" presetSubtype="3" fill="hold" nodeType="withEffect">
                                  <p:stCondLst>
                                    <p:cond delay="0"/>
                                  </p:stCondLst>
                                  <p:childTnLst>
                                    <p:set>
                                      <p:cBhvr>
                                        <p:cTn id="131" dur="1" fill="hold">
                                          <p:stCondLst>
                                            <p:cond delay="0"/>
                                          </p:stCondLst>
                                        </p:cTn>
                                        <p:tgtEl>
                                          <p:spTgt spid="136"/>
                                        </p:tgtEl>
                                        <p:attrNameLst>
                                          <p:attrName>style.visibility</p:attrName>
                                        </p:attrNameLst>
                                      </p:cBhvr>
                                      <p:to>
                                        <p:strVal val="visible"/>
                                      </p:to>
                                    </p:set>
                                    <p:anim calcmode="lin" valueType="num">
                                      <p:cBhvr additive="base">
                                        <p:cTn id="132" dur="500" fill="hold"/>
                                        <p:tgtEl>
                                          <p:spTgt spid="136"/>
                                        </p:tgtEl>
                                        <p:attrNameLst>
                                          <p:attrName>ppt_x</p:attrName>
                                        </p:attrNameLst>
                                      </p:cBhvr>
                                      <p:tavLst>
                                        <p:tav tm="0">
                                          <p:val>
                                            <p:strVal val="1+#ppt_w/2"/>
                                          </p:val>
                                        </p:tav>
                                        <p:tav tm="100000">
                                          <p:val>
                                            <p:strVal val="#ppt_x"/>
                                          </p:val>
                                        </p:tav>
                                      </p:tavLst>
                                    </p:anim>
                                    <p:anim calcmode="lin" valueType="num">
                                      <p:cBhvr additive="base">
                                        <p:cTn id="133" dur="500" fill="hold"/>
                                        <p:tgtEl>
                                          <p:spTgt spid="136"/>
                                        </p:tgtEl>
                                        <p:attrNameLst>
                                          <p:attrName>ppt_y</p:attrName>
                                        </p:attrNameLst>
                                      </p:cBhvr>
                                      <p:tavLst>
                                        <p:tav tm="0">
                                          <p:val>
                                            <p:strVal val="0-#ppt_h/2"/>
                                          </p:val>
                                        </p:tav>
                                        <p:tav tm="100000">
                                          <p:val>
                                            <p:strVal val="#ppt_y"/>
                                          </p:val>
                                        </p:tav>
                                      </p:tavLst>
                                    </p:anim>
                                  </p:childTnLst>
                                </p:cTn>
                              </p:par>
                              <p:par>
                                <p:cTn id="134" presetID="2" presetClass="entr" presetSubtype="3" fill="hold" nodeType="withEffect">
                                  <p:stCondLst>
                                    <p:cond delay="0"/>
                                  </p:stCondLst>
                                  <p:childTnLst>
                                    <p:set>
                                      <p:cBhvr>
                                        <p:cTn id="135" dur="1" fill="hold">
                                          <p:stCondLst>
                                            <p:cond delay="0"/>
                                          </p:stCondLst>
                                        </p:cTn>
                                        <p:tgtEl>
                                          <p:spTgt spid="135"/>
                                        </p:tgtEl>
                                        <p:attrNameLst>
                                          <p:attrName>style.visibility</p:attrName>
                                        </p:attrNameLst>
                                      </p:cBhvr>
                                      <p:to>
                                        <p:strVal val="visible"/>
                                      </p:to>
                                    </p:set>
                                    <p:anim calcmode="lin" valueType="num">
                                      <p:cBhvr additive="base">
                                        <p:cTn id="136" dur="500" fill="hold"/>
                                        <p:tgtEl>
                                          <p:spTgt spid="135"/>
                                        </p:tgtEl>
                                        <p:attrNameLst>
                                          <p:attrName>ppt_x</p:attrName>
                                        </p:attrNameLst>
                                      </p:cBhvr>
                                      <p:tavLst>
                                        <p:tav tm="0">
                                          <p:val>
                                            <p:strVal val="1+#ppt_w/2"/>
                                          </p:val>
                                        </p:tav>
                                        <p:tav tm="100000">
                                          <p:val>
                                            <p:strVal val="#ppt_x"/>
                                          </p:val>
                                        </p:tav>
                                      </p:tavLst>
                                    </p:anim>
                                    <p:anim calcmode="lin" valueType="num">
                                      <p:cBhvr additive="base">
                                        <p:cTn id="137" dur="500" fill="hold"/>
                                        <p:tgtEl>
                                          <p:spTgt spid="135"/>
                                        </p:tgtEl>
                                        <p:attrNameLst>
                                          <p:attrName>ppt_y</p:attrName>
                                        </p:attrNameLst>
                                      </p:cBhvr>
                                      <p:tavLst>
                                        <p:tav tm="0">
                                          <p:val>
                                            <p:strVal val="0-#ppt_h/2"/>
                                          </p:val>
                                        </p:tav>
                                        <p:tav tm="100000">
                                          <p:val>
                                            <p:strVal val="#ppt_y"/>
                                          </p:val>
                                        </p:tav>
                                      </p:tavLst>
                                    </p:anim>
                                  </p:childTnLst>
                                </p:cTn>
                              </p:par>
                              <p:par>
                                <p:cTn id="138" presetID="2" presetClass="entr" presetSubtype="3" fill="hold" nodeType="withEffect">
                                  <p:stCondLst>
                                    <p:cond delay="0"/>
                                  </p:stCondLst>
                                  <p:childTnLst>
                                    <p:set>
                                      <p:cBhvr>
                                        <p:cTn id="139" dur="1" fill="hold">
                                          <p:stCondLst>
                                            <p:cond delay="0"/>
                                          </p:stCondLst>
                                        </p:cTn>
                                        <p:tgtEl>
                                          <p:spTgt spid="146"/>
                                        </p:tgtEl>
                                        <p:attrNameLst>
                                          <p:attrName>style.visibility</p:attrName>
                                        </p:attrNameLst>
                                      </p:cBhvr>
                                      <p:to>
                                        <p:strVal val="visible"/>
                                      </p:to>
                                    </p:set>
                                    <p:anim calcmode="lin" valueType="num">
                                      <p:cBhvr additive="base">
                                        <p:cTn id="140" dur="500" fill="hold"/>
                                        <p:tgtEl>
                                          <p:spTgt spid="146"/>
                                        </p:tgtEl>
                                        <p:attrNameLst>
                                          <p:attrName>ppt_x</p:attrName>
                                        </p:attrNameLst>
                                      </p:cBhvr>
                                      <p:tavLst>
                                        <p:tav tm="0">
                                          <p:val>
                                            <p:strVal val="1+#ppt_w/2"/>
                                          </p:val>
                                        </p:tav>
                                        <p:tav tm="100000">
                                          <p:val>
                                            <p:strVal val="#ppt_x"/>
                                          </p:val>
                                        </p:tav>
                                      </p:tavLst>
                                    </p:anim>
                                    <p:anim calcmode="lin" valueType="num">
                                      <p:cBhvr additive="base">
                                        <p:cTn id="141" dur="500" fill="hold"/>
                                        <p:tgtEl>
                                          <p:spTgt spid="146"/>
                                        </p:tgtEl>
                                        <p:attrNameLst>
                                          <p:attrName>ppt_y</p:attrName>
                                        </p:attrNameLst>
                                      </p:cBhvr>
                                      <p:tavLst>
                                        <p:tav tm="0">
                                          <p:val>
                                            <p:strVal val="0-#ppt_h/2"/>
                                          </p:val>
                                        </p:tav>
                                        <p:tav tm="100000">
                                          <p:val>
                                            <p:strVal val="#ppt_y"/>
                                          </p:val>
                                        </p:tav>
                                      </p:tavLst>
                                    </p:anim>
                                  </p:childTnLst>
                                </p:cTn>
                              </p:par>
                              <p:par>
                                <p:cTn id="142" presetID="2" presetClass="entr" presetSubtype="3" fill="hold" nodeType="withEffect">
                                  <p:stCondLst>
                                    <p:cond delay="0"/>
                                  </p:stCondLst>
                                  <p:childTnLst>
                                    <p:set>
                                      <p:cBhvr>
                                        <p:cTn id="143" dur="1" fill="hold">
                                          <p:stCondLst>
                                            <p:cond delay="0"/>
                                          </p:stCondLst>
                                        </p:cTn>
                                        <p:tgtEl>
                                          <p:spTgt spid="140"/>
                                        </p:tgtEl>
                                        <p:attrNameLst>
                                          <p:attrName>style.visibility</p:attrName>
                                        </p:attrNameLst>
                                      </p:cBhvr>
                                      <p:to>
                                        <p:strVal val="visible"/>
                                      </p:to>
                                    </p:set>
                                    <p:anim calcmode="lin" valueType="num">
                                      <p:cBhvr additive="base">
                                        <p:cTn id="144" dur="500" fill="hold"/>
                                        <p:tgtEl>
                                          <p:spTgt spid="140"/>
                                        </p:tgtEl>
                                        <p:attrNameLst>
                                          <p:attrName>ppt_x</p:attrName>
                                        </p:attrNameLst>
                                      </p:cBhvr>
                                      <p:tavLst>
                                        <p:tav tm="0">
                                          <p:val>
                                            <p:strVal val="1+#ppt_w/2"/>
                                          </p:val>
                                        </p:tav>
                                        <p:tav tm="100000">
                                          <p:val>
                                            <p:strVal val="#ppt_x"/>
                                          </p:val>
                                        </p:tav>
                                      </p:tavLst>
                                    </p:anim>
                                    <p:anim calcmode="lin" valueType="num">
                                      <p:cBhvr additive="base">
                                        <p:cTn id="145" dur="500" fill="hold"/>
                                        <p:tgtEl>
                                          <p:spTgt spid="140"/>
                                        </p:tgtEl>
                                        <p:attrNameLst>
                                          <p:attrName>ppt_y</p:attrName>
                                        </p:attrNameLst>
                                      </p:cBhvr>
                                      <p:tavLst>
                                        <p:tav tm="0">
                                          <p:val>
                                            <p:strVal val="0-#ppt_h/2"/>
                                          </p:val>
                                        </p:tav>
                                        <p:tav tm="100000">
                                          <p:val>
                                            <p:strVal val="#ppt_y"/>
                                          </p:val>
                                        </p:tav>
                                      </p:tavLst>
                                    </p:anim>
                                  </p:childTnLst>
                                </p:cTn>
                              </p:par>
                              <p:par>
                                <p:cTn id="146" presetID="2" presetClass="entr" presetSubtype="3" fill="hold" nodeType="withEffect">
                                  <p:stCondLst>
                                    <p:cond delay="0"/>
                                  </p:stCondLst>
                                  <p:childTnLst>
                                    <p:set>
                                      <p:cBhvr>
                                        <p:cTn id="147" dur="1" fill="hold">
                                          <p:stCondLst>
                                            <p:cond delay="0"/>
                                          </p:stCondLst>
                                        </p:cTn>
                                        <p:tgtEl>
                                          <p:spTgt spid="139"/>
                                        </p:tgtEl>
                                        <p:attrNameLst>
                                          <p:attrName>style.visibility</p:attrName>
                                        </p:attrNameLst>
                                      </p:cBhvr>
                                      <p:to>
                                        <p:strVal val="visible"/>
                                      </p:to>
                                    </p:set>
                                    <p:anim calcmode="lin" valueType="num">
                                      <p:cBhvr additive="base">
                                        <p:cTn id="148" dur="500" fill="hold"/>
                                        <p:tgtEl>
                                          <p:spTgt spid="139"/>
                                        </p:tgtEl>
                                        <p:attrNameLst>
                                          <p:attrName>ppt_x</p:attrName>
                                        </p:attrNameLst>
                                      </p:cBhvr>
                                      <p:tavLst>
                                        <p:tav tm="0">
                                          <p:val>
                                            <p:strVal val="1+#ppt_w/2"/>
                                          </p:val>
                                        </p:tav>
                                        <p:tav tm="100000">
                                          <p:val>
                                            <p:strVal val="#ppt_x"/>
                                          </p:val>
                                        </p:tav>
                                      </p:tavLst>
                                    </p:anim>
                                    <p:anim calcmode="lin" valueType="num">
                                      <p:cBhvr additive="base">
                                        <p:cTn id="149" dur="500" fill="hold"/>
                                        <p:tgtEl>
                                          <p:spTgt spid="139"/>
                                        </p:tgtEl>
                                        <p:attrNameLst>
                                          <p:attrName>ppt_y</p:attrName>
                                        </p:attrNameLst>
                                      </p:cBhvr>
                                      <p:tavLst>
                                        <p:tav tm="0">
                                          <p:val>
                                            <p:strVal val="0-#ppt_h/2"/>
                                          </p:val>
                                        </p:tav>
                                        <p:tav tm="100000">
                                          <p:val>
                                            <p:strVal val="#ppt_y"/>
                                          </p:val>
                                        </p:tav>
                                      </p:tavLst>
                                    </p:anim>
                                  </p:childTnLst>
                                </p:cTn>
                              </p:par>
                              <p:par>
                                <p:cTn id="150" presetID="2" presetClass="entr" presetSubtype="3" fill="hold" nodeType="withEffect">
                                  <p:stCondLst>
                                    <p:cond delay="0"/>
                                  </p:stCondLst>
                                  <p:childTnLst>
                                    <p:set>
                                      <p:cBhvr>
                                        <p:cTn id="151" dur="1" fill="hold">
                                          <p:stCondLst>
                                            <p:cond delay="0"/>
                                          </p:stCondLst>
                                        </p:cTn>
                                        <p:tgtEl>
                                          <p:spTgt spid="138"/>
                                        </p:tgtEl>
                                        <p:attrNameLst>
                                          <p:attrName>style.visibility</p:attrName>
                                        </p:attrNameLst>
                                      </p:cBhvr>
                                      <p:to>
                                        <p:strVal val="visible"/>
                                      </p:to>
                                    </p:set>
                                    <p:anim calcmode="lin" valueType="num">
                                      <p:cBhvr additive="base">
                                        <p:cTn id="152" dur="500" fill="hold"/>
                                        <p:tgtEl>
                                          <p:spTgt spid="138"/>
                                        </p:tgtEl>
                                        <p:attrNameLst>
                                          <p:attrName>ppt_x</p:attrName>
                                        </p:attrNameLst>
                                      </p:cBhvr>
                                      <p:tavLst>
                                        <p:tav tm="0">
                                          <p:val>
                                            <p:strVal val="1+#ppt_w/2"/>
                                          </p:val>
                                        </p:tav>
                                        <p:tav tm="100000">
                                          <p:val>
                                            <p:strVal val="#ppt_x"/>
                                          </p:val>
                                        </p:tav>
                                      </p:tavLst>
                                    </p:anim>
                                    <p:anim calcmode="lin" valueType="num">
                                      <p:cBhvr additive="base">
                                        <p:cTn id="153" dur="500" fill="hold"/>
                                        <p:tgtEl>
                                          <p:spTgt spid="138"/>
                                        </p:tgtEl>
                                        <p:attrNameLst>
                                          <p:attrName>ppt_y</p:attrName>
                                        </p:attrNameLst>
                                      </p:cBhvr>
                                      <p:tavLst>
                                        <p:tav tm="0">
                                          <p:val>
                                            <p:strVal val="0-#ppt_h/2"/>
                                          </p:val>
                                        </p:tav>
                                        <p:tav tm="100000">
                                          <p:val>
                                            <p:strVal val="#ppt_y"/>
                                          </p:val>
                                        </p:tav>
                                      </p:tavLst>
                                    </p:anim>
                                  </p:childTnLst>
                                </p:cTn>
                              </p:par>
                            </p:childTnLst>
                          </p:cTn>
                        </p:par>
                        <p:par>
                          <p:cTn id="154" fill="hold">
                            <p:stCondLst>
                              <p:cond delay="2000"/>
                            </p:stCondLst>
                            <p:childTnLst>
                              <p:par>
                                <p:cTn id="155" presetID="22" presetClass="entr" presetSubtype="8" fill="hold" grpId="0" nodeType="afterEffect">
                                  <p:stCondLst>
                                    <p:cond delay="0"/>
                                  </p:stCondLst>
                                  <p:childTnLst>
                                    <p:set>
                                      <p:cBhvr>
                                        <p:cTn id="156" dur="1" fill="hold">
                                          <p:stCondLst>
                                            <p:cond delay="0"/>
                                          </p:stCondLst>
                                        </p:cTn>
                                        <p:tgtEl>
                                          <p:spTgt spid="33"/>
                                        </p:tgtEl>
                                        <p:attrNameLst>
                                          <p:attrName>style.visibility</p:attrName>
                                        </p:attrNameLst>
                                      </p:cBhvr>
                                      <p:to>
                                        <p:strVal val="visible"/>
                                      </p:to>
                                    </p:set>
                                    <p:animEffect transition="in" filter="wipe(left)">
                                      <p:cBhvr>
                                        <p:cTn id="157" dur="500"/>
                                        <p:tgtEl>
                                          <p:spTgt spid="33"/>
                                        </p:tgtEl>
                                      </p:cBhvr>
                                    </p:animEffect>
                                  </p:childTnLst>
                                </p:cTn>
                              </p:par>
                              <p:par>
                                <p:cTn id="158" presetID="53" presetClass="entr" presetSubtype="16" fill="hold" nodeType="withEffect">
                                  <p:stCondLst>
                                    <p:cond delay="0"/>
                                  </p:stCondLst>
                                  <p:childTnLst>
                                    <p:set>
                                      <p:cBhvr>
                                        <p:cTn id="159" dur="1" fill="hold">
                                          <p:stCondLst>
                                            <p:cond delay="0"/>
                                          </p:stCondLst>
                                        </p:cTn>
                                        <p:tgtEl>
                                          <p:spTgt spid="58"/>
                                        </p:tgtEl>
                                        <p:attrNameLst>
                                          <p:attrName>style.visibility</p:attrName>
                                        </p:attrNameLst>
                                      </p:cBhvr>
                                      <p:to>
                                        <p:strVal val="visible"/>
                                      </p:to>
                                    </p:set>
                                    <p:anim calcmode="lin" valueType="num">
                                      <p:cBhvr>
                                        <p:cTn id="160" dur="500" fill="hold"/>
                                        <p:tgtEl>
                                          <p:spTgt spid="58"/>
                                        </p:tgtEl>
                                        <p:attrNameLst>
                                          <p:attrName>ppt_w</p:attrName>
                                        </p:attrNameLst>
                                      </p:cBhvr>
                                      <p:tavLst>
                                        <p:tav tm="0">
                                          <p:val>
                                            <p:fltVal val="0"/>
                                          </p:val>
                                        </p:tav>
                                        <p:tav tm="100000">
                                          <p:val>
                                            <p:strVal val="#ppt_w"/>
                                          </p:val>
                                        </p:tav>
                                      </p:tavLst>
                                    </p:anim>
                                    <p:anim calcmode="lin" valueType="num">
                                      <p:cBhvr>
                                        <p:cTn id="161" dur="500" fill="hold"/>
                                        <p:tgtEl>
                                          <p:spTgt spid="58"/>
                                        </p:tgtEl>
                                        <p:attrNameLst>
                                          <p:attrName>ppt_h</p:attrName>
                                        </p:attrNameLst>
                                      </p:cBhvr>
                                      <p:tavLst>
                                        <p:tav tm="0">
                                          <p:val>
                                            <p:fltVal val="0"/>
                                          </p:val>
                                        </p:tav>
                                        <p:tav tm="100000">
                                          <p:val>
                                            <p:strVal val="#ppt_h"/>
                                          </p:val>
                                        </p:tav>
                                      </p:tavLst>
                                    </p:anim>
                                    <p:animEffect transition="in" filter="fade">
                                      <p:cBhvr>
                                        <p:cTn id="162" dur="500"/>
                                        <p:tgtEl>
                                          <p:spTgt spid="58"/>
                                        </p:tgtEl>
                                      </p:cBhvr>
                                    </p:animEffect>
                                  </p:childTnLst>
                                </p:cTn>
                              </p:par>
                              <p:par>
                                <p:cTn id="163" presetID="53" presetClass="entr" presetSubtype="16" fill="hold" nodeType="withEffect">
                                  <p:stCondLst>
                                    <p:cond delay="0"/>
                                  </p:stCondLst>
                                  <p:childTnLst>
                                    <p:set>
                                      <p:cBhvr>
                                        <p:cTn id="164" dur="1" fill="hold">
                                          <p:stCondLst>
                                            <p:cond delay="0"/>
                                          </p:stCondLst>
                                        </p:cTn>
                                        <p:tgtEl>
                                          <p:spTgt spid="62"/>
                                        </p:tgtEl>
                                        <p:attrNameLst>
                                          <p:attrName>style.visibility</p:attrName>
                                        </p:attrNameLst>
                                      </p:cBhvr>
                                      <p:to>
                                        <p:strVal val="visible"/>
                                      </p:to>
                                    </p:set>
                                    <p:anim calcmode="lin" valueType="num">
                                      <p:cBhvr>
                                        <p:cTn id="165" dur="500" fill="hold"/>
                                        <p:tgtEl>
                                          <p:spTgt spid="62"/>
                                        </p:tgtEl>
                                        <p:attrNameLst>
                                          <p:attrName>ppt_w</p:attrName>
                                        </p:attrNameLst>
                                      </p:cBhvr>
                                      <p:tavLst>
                                        <p:tav tm="0">
                                          <p:val>
                                            <p:fltVal val="0"/>
                                          </p:val>
                                        </p:tav>
                                        <p:tav tm="100000">
                                          <p:val>
                                            <p:strVal val="#ppt_w"/>
                                          </p:val>
                                        </p:tav>
                                      </p:tavLst>
                                    </p:anim>
                                    <p:anim calcmode="lin" valueType="num">
                                      <p:cBhvr>
                                        <p:cTn id="166" dur="500" fill="hold"/>
                                        <p:tgtEl>
                                          <p:spTgt spid="62"/>
                                        </p:tgtEl>
                                        <p:attrNameLst>
                                          <p:attrName>ppt_h</p:attrName>
                                        </p:attrNameLst>
                                      </p:cBhvr>
                                      <p:tavLst>
                                        <p:tav tm="0">
                                          <p:val>
                                            <p:fltVal val="0"/>
                                          </p:val>
                                        </p:tav>
                                        <p:tav tm="100000">
                                          <p:val>
                                            <p:strVal val="#ppt_h"/>
                                          </p:val>
                                        </p:tav>
                                      </p:tavLst>
                                    </p:anim>
                                    <p:animEffect transition="in" filter="fade">
                                      <p:cBhvr>
                                        <p:cTn id="167" dur="500"/>
                                        <p:tgtEl>
                                          <p:spTgt spid="62"/>
                                        </p:tgtEl>
                                      </p:cBhvr>
                                    </p:animEffect>
                                  </p:childTnLst>
                                </p:cTn>
                              </p:par>
                              <p:par>
                                <p:cTn id="168" presetID="53" presetClass="entr" presetSubtype="16" fill="hold" nodeType="withEffect">
                                  <p:stCondLst>
                                    <p:cond delay="0"/>
                                  </p:stCondLst>
                                  <p:childTnLst>
                                    <p:set>
                                      <p:cBhvr>
                                        <p:cTn id="169" dur="1" fill="hold">
                                          <p:stCondLst>
                                            <p:cond delay="0"/>
                                          </p:stCondLst>
                                        </p:cTn>
                                        <p:tgtEl>
                                          <p:spTgt spid="70"/>
                                        </p:tgtEl>
                                        <p:attrNameLst>
                                          <p:attrName>style.visibility</p:attrName>
                                        </p:attrNameLst>
                                      </p:cBhvr>
                                      <p:to>
                                        <p:strVal val="visible"/>
                                      </p:to>
                                    </p:set>
                                    <p:anim calcmode="lin" valueType="num">
                                      <p:cBhvr>
                                        <p:cTn id="170" dur="500" fill="hold"/>
                                        <p:tgtEl>
                                          <p:spTgt spid="70"/>
                                        </p:tgtEl>
                                        <p:attrNameLst>
                                          <p:attrName>ppt_w</p:attrName>
                                        </p:attrNameLst>
                                      </p:cBhvr>
                                      <p:tavLst>
                                        <p:tav tm="0">
                                          <p:val>
                                            <p:fltVal val="0"/>
                                          </p:val>
                                        </p:tav>
                                        <p:tav tm="100000">
                                          <p:val>
                                            <p:strVal val="#ppt_w"/>
                                          </p:val>
                                        </p:tav>
                                      </p:tavLst>
                                    </p:anim>
                                    <p:anim calcmode="lin" valueType="num">
                                      <p:cBhvr>
                                        <p:cTn id="171" dur="500" fill="hold"/>
                                        <p:tgtEl>
                                          <p:spTgt spid="70"/>
                                        </p:tgtEl>
                                        <p:attrNameLst>
                                          <p:attrName>ppt_h</p:attrName>
                                        </p:attrNameLst>
                                      </p:cBhvr>
                                      <p:tavLst>
                                        <p:tav tm="0">
                                          <p:val>
                                            <p:fltVal val="0"/>
                                          </p:val>
                                        </p:tav>
                                        <p:tav tm="100000">
                                          <p:val>
                                            <p:strVal val="#ppt_h"/>
                                          </p:val>
                                        </p:tav>
                                      </p:tavLst>
                                    </p:anim>
                                    <p:animEffect transition="in" filter="fade">
                                      <p:cBhvr>
                                        <p:cTn id="172" dur="5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33" grpId="0" animBg="1"/>
      <p:bldP spid="129" grpId="0" animBg="1"/>
      <p:bldP spid="130" grpId="0" animBg="1"/>
      <p:bldP spid="13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330395"/>
            <a:ext cx="952409" cy="1055710"/>
            <a:chOff x="-1" y="1447994"/>
            <a:chExt cx="2805034" cy="3109278"/>
          </a:xfrm>
        </p:grpSpPr>
        <p:sp>
          <p:nvSpPr>
            <p:cNvPr id="3" name="等腰三角形 2"/>
            <p:cNvSpPr/>
            <p:nvPr/>
          </p:nvSpPr>
          <p:spPr>
            <a:xfrm rot="5400000">
              <a:off x="1494447" y="1952797"/>
              <a:ext cx="1407667" cy="121350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4" name="等腰三角形 3"/>
            <p:cNvSpPr/>
            <p:nvPr/>
          </p:nvSpPr>
          <p:spPr>
            <a:xfrm rot="5400000">
              <a:off x="1071974" y="2824215"/>
              <a:ext cx="1861431" cy="1604683"/>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5" name="等腰三角形 4"/>
            <p:cNvSpPr/>
            <p:nvPr/>
          </p:nvSpPr>
          <p:spPr>
            <a:xfrm rot="5400000">
              <a:off x="666283" y="1922036"/>
              <a:ext cx="573627" cy="494506"/>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6" name="等腰三角形 5"/>
            <p:cNvSpPr/>
            <p:nvPr/>
          </p:nvSpPr>
          <p:spPr>
            <a:xfrm rot="5400000">
              <a:off x="25871" y="2603510"/>
              <a:ext cx="1757001" cy="151465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8" name="等腰三角形 7"/>
            <p:cNvSpPr/>
            <p:nvPr/>
          </p:nvSpPr>
          <p:spPr>
            <a:xfrm rot="5400000">
              <a:off x="-123297" y="1571295"/>
              <a:ext cx="1787853" cy="15412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9" name="等腰三角形 8"/>
            <p:cNvSpPr/>
            <p:nvPr/>
          </p:nvSpPr>
          <p:spPr>
            <a:xfrm rot="5400000">
              <a:off x="-41147" y="2301117"/>
              <a:ext cx="596655" cy="514358"/>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0" name="等腰三角形 9"/>
            <p:cNvSpPr/>
            <p:nvPr/>
          </p:nvSpPr>
          <p:spPr>
            <a:xfrm rot="5400000">
              <a:off x="-50998" y="3868826"/>
              <a:ext cx="739443" cy="63745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grpSp>
      <p:sp>
        <p:nvSpPr>
          <p:cNvPr id="32" name="文本框 31"/>
          <p:cNvSpPr txBox="1"/>
          <p:nvPr/>
        </p:nvSpPr>
        <p:spPr>
          <a:xfrm>
            <a:off x="1216192" y="468831"/>
            <a:ext cx="9828045" cy="830997"/>
          </a:xfrm>
          <a:prstGeom prst="rect">
            <a:avLst/>
          </a:prstGeom>
          <a:noFill/>
        </p:spPr>
        <p:txBody>
          <a:bodyPr wrap="square" rtlCol="0">
            <a:spAutoFit/>
            <a:scene3d>
              <a:camera prst="orthographicFront"/>
              <a:lightRig rig="threePt" dir="t"/>
            </a:scene3d>
            <a:sp3d contourW="12700"/>
          </a:bodyPr>
          <a:lstStyle/>
          <a:p>
            <a:pPr marL="342900" lvl="0" indent="-342900" algn="just">
              <a:buFont typeface="Wingdings" panose="05000000000000000000" pitchFamily="2" charset="2"/>
              <a:buBlip>
                <a:blip r:embed="rId1"/>
              </a:buBlip>
            </a:pPr>
            <a:r>
              <a:rPr lang="en-US" altLang="zh-CN" sz="48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Part 1: Purpose of writing the letter</a:t>
            </a:r>
            <a:endParaRPr lang="zh-CN" altLang="zh-CN" sz="48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p:txBody>
      </p:sp>
      <p:grpSp>
        <p:nvGrpSpPr>
          <p:cNvPr id="34" name="组合 33"/>
          <p:cNvGrpSpPr/>
          <p:nvPr/>
        </p:nvGrpSpPr>
        <p:grpSpPr>
          <a:xfrm>
            <a:off x="3416530" y="575300"/>
            <a:ext cx="168045" cy="168045"/>
            <a:chOff x="3300742" y="531547"/>
            <a:chExt cx="878349" cy="878349"/>
          </a:xfrm>
        </p:grpSpPr>
        <p:sp>
          <p:nvSpPr>
            <p:cNvPr id="35" name="椭圆 34"/>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sp>
          <p:nvSpPr>
            <p:cNvPr id="36" name="椭圆 35"/>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sp>
          <p:nvSpPr>
            <p:cNvPr id="37" name="椭圆 36"/>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grpSp>
      <p:grpSp>
        <p:nvGrpSpPr>
          <p:cNvPr id="38" name="组合 37"/>
          <p:cNvGrpSpPr/>
          <p:nvPr/>
        </p:nvGrpSpPr>
        <p:grpSpPr>
          <a:xfrm>
            <a:off x="2079855" y="791024"/>
            <a:ext cx="168045" cy="168045"/>
            <a:chOff x="3300742" y="531547"/>
            <a:chExt cx="878349" cy="878349"/>
          </a:xfrm>
        </p:grpSpPr>
        <p:sp>
          <p:nvSpPr>
            <p:cNvPr id="39" name="椭圆 38"/>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sp>
          <p:nvSpPr>
            <p:cNvPr id="40" name="椭圆 39"/>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sp>
          <p:nvSpPr>
            <p:cNvPr id="41" name="椭圆 40"/>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grpSp>
      <p:cxnSp>
        <p:nvCxnSpPr>
          <p:cNvPr id="42" name="直接连接符 41"/>
          <p:cNvCxnSpPr/>
          <p:nvPr/>
        </p:nvCxnSpPr>
        <p:spPr>
          <a:xfrm flipH="1">
            <a:off x="3819306" y="710604"/>
            <a:ext cx="178924" cy="178925"/>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3" name="直接连接符 42"/>
          <p:cNvCxnSpPr/>
          <p:nvPr/>
        </p:nvCxnSpPr>
        <p:spPr>
          <a:xfrm flipH="1">
            <a:off x="2938521" y="387606"/>
            <a:ext cx="207937" cy="207938"/>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5" name="直接连接符 44"/>
          <p:cNvCxnSpPr/>
          <p:nvPr/>
        </p:nvCxnSpPr>
        <p:spPr>
          <a:xfrm flipH="1">
            <a:off x="1878241" y="710604"/>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7" name="直接连接符 46"/>
          <p:cNvCxnSpPr/>
          <p:nvPr/>
        </p:nvCxnSpPr>
        <p:spPr>
          <a:xfrm flipH="1">
            <a:off x="2654821" y="930938"/>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8" name="直接连接符 47"/>
          <p:cNvCxnSpPr/>
          <p:nvPr/>
        </p:nvCxnSpPr>
        <p:spPr>
          <a:xfrm flipH="1">
            <a:off x="1507058" y="976290"/>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sp>
        <p:nvSpPr>
          <p:cNvPr id="54" name="文本框 53"/>
          <p:cNvSpPr txBox="1"/>
          <p:nvPr/>
        </p:nvSpPr>
        <p:spPr>
          <a:xfrm>
            <a:off x="569475" y="1958262"/>
            <a:ext cx="11048396" cy="3539430"/>
          </a:xfrm>
          <a:prstGeom prst="rect">
            <a:avLst/>
          </a:prstGeom>
          <a:noFill/>
        </p:spPr>
        <p:txBody>
          <a:bodyPr wrap="square">
            <a:spAutoFit/>
            <a:scene3d>
              <a:camera prst="orthographicFront"/>
              <a:lightRig rig="threePt" dir="t"/>
            </a:scene3d>
            <a:sp3d contourW="12700"/>
          </a:bodyPr>
          <a:lstStyle/>
          <a:p>
            <a:pPr algn="just"/>
            <a:r>
              <a:rPr lang="zh-CN" altLang="zh-CN" sz="2800" b="1" kern="100" dirty="0">
                <a:highlight>
                  <a:srgbClr val="FFFF00"/>
                </a:highlight>
                <a:latin typeface="Calibri" panose="020F0502020204030204" pitchFamily="34" charset="0"/>
                <a:ea typeface="宋体" panose="02010600030101010101" pitchFamily="2" charset="-122"/>
                <a:cs typeface="Times New Roman" panose="02020603050405020304" pitchFamily="18" charset="0"/>
              </a:rPr>
              <a:t>（</a:t>
            </a:r>
            <a:r>
              <a:rPr lang="en-US" altLang="zh-CN" sz="2800" b="1" kern="100" dirty="0">
                <a:highlight>
                  <a:srgbClr val="FFFF00"/>
                </a:highlight>
                <a:latin typeface="Calibri" panose="020F0502020204030204" pitchFamily="34" charset="0"/>
                <a:ea typeface="宋体" panose="02010600030101010101" pitchFamily="2" charset="-122"/>
                <a:cs typeface="Times New Roman" panose="02020603050405020304" pitchFamily="18" charset="0"/>
              </a:rPr>
              <a:t>1</a:t>
            </a:r>
            <a:r>
              <a:rPr lang="zh-CN" altLang="zh-CN" sz="2800" b="1" kern="100" dirty="0">
                <a:highlight>
                  <a:srgbClr val="FFFF00"/>
                </a:highlight>
                <a:latin typeface="Calibri" panose="020F0502020204030204" pitchFamily="34" charset="0"/>
                <a:ea typeface="宋体" panose="02010600030101010101" pitchFamily="2" charset="-122"/>
                <a:cs typeface="Times New Roman" panose="02020603050405020304" pitchFamily="18" charset="0"/>
              </a:rPr>
              <a:t>）</a:t>
            </a:r>
            <a:r>
              <a:rPr lang="zh-CN" altLang="zh-CN" sz="2800" b="1" kern="100" dirty="0">
                <a:highlight>
                  <a:srgbClr val="FFFF00"/>
                </a:highlight>
                <a:latin typeface="Times New Roman" panose="02020603050405020304" pitchFamily="18" charset="0"/>
                <a:ea typeface="宋体" panose="02010600030101010101" pitchFamily="2" charset="-122"/>
                <a:cs typeface="Times New Roman" panose="02020603050405020304" pitchFamily="18" charset="0"/>
              </a:rPr>
              <a:t>【篇首句】介绍自己</a:t>
            </a:r>
            <a:r>
              <a:rPr lang="en-US" altLang="zh-CN" sz="2800" b="1" kern="100" dirty="0">
                <a:highlight>
                  <a:srgbClr val="FFFF00"/>
                </a:highlight>
                <a:latin typeface="Times New Roman" panose="02020603050405020304" pitchFamily="18" charset="0"/>
                <a:ea typeface="宋体" panose="02010600030101010101" pitchFamily="2" charset="-122"/>
                <a:cs typeface="Times New Roman" panose="02020603050405020304" pitchFamily="18" charset="0"/>
              </a:rPr>
              <a:t>(</a:t>
            </a:r>
            <a:r>
              <a:rPr lang="zh-CN" altLang="zh-CN" sz="2800" b="1" kern="100" dirty="0">
                <a:highlight>
                  <a:srgbClr val="FFFF00"/>
                </a:highlight>
                <a:latin typeface="Times New Roman" panose="02020603050405020304" pitchFamily="18" charset="0"/>
                <a:ea typeface="宋体" panose="02010600030101010101" pitchFamily="2" charset="-122"/>
                <a:cs typeface="Times New Roman" panose="02020603050405020304" pitchFamily="18" charset="0"/>
              </a:rPr>
              <a:t>收信人非熟人</a:t>
            </a:r>
            <a:r>
              <a:rPr lang="en-US" altLang="zh-CN" sz="2800" b="1" kern="100" dirty="0">
                <a:highlight>
                  <a:srgbClr val="FFFF00"/>
                </a:highlight>
                <a:latin typeface="Times New Roman" panose="02020603050405020304" pitchFamily="18" charset="0"/>
                <a:ea typeface="宋体" panose="02010600030101010101" pitchFamily="2" charset="-122"/>
                <a:cs typeface="Times New Roman" panose="02020603050405020304" pitchFamily="18" charset="0"/>
              </a:rPr>
              <a:t>)</a:t>
            </a:r>
            <a:r>
              <a:rPr lang="zh-CN" altLang="zh-CN" sz="2800" b="1" kern="100" dirty="0">
                <a:highlight>
                  <a:srgbClr val="FFFF00"/>
                </a:highlight>
                <a:latin typeface="Times New Roman" panose="02020603050405020304" pitchFamily="18" charset="0"/>
                <a:ea typeface="宋体" panose="02010600030101010101" pitchFamily="2" charset="-122"/>
                <a:cs typeface="Times New Roman" panose="02020603050405020304" pitchFamily="18" charset="0"/>
              </a:rPr>
              <a:t>，</a:t>
            </a:r>
            <a:r>
              <a:rPr lang="zh-CN" altLang="zh-CN" sz="2800" b="1" kern="100" dirty="0">
                <a:highlight>
                  <a:srgbClr val="FFFF00"/>
                </a:highlight>
                <a:latin typeface="Calibri" panose="020F0502020204030204" pitchFamily="34" charset="0"/>
                <a:ea typeface="宋体" panose="02010600030101010101" pitchFamily="2" charset="-122"/>
                <a:cs typeface="Times New Roman" panose="02020603050405020304" pitchFamily="18" charset="0"/>
              </a:rPr>
              <a:t>说明写作意图，</a:t>
            </a:r>
            <a:r>
              <a:rPr lang="zh-CN" altLang="zh-CN" sz="2800" b="1" kern="100" dirty="0">
                <a:highlight>
                  <a:srgbClr val="FFFF00"/>
                </a:highlight>
                <a:latin typeface="Times New Roman" panose="02020603050405020304" pitchFamily="18" charset="0"/>
                <a:ea typeface="宋体" panose="02010600030101010101" pitchFamily="2" charset="-122"/>
                <a:cs typeface="Times New Roman" panose="02020603050405020304" pitchFamily="18" charset="0"/>
              </a:rPr>
              <a:t>简要说明活动，并邀请对方。</a:t>
            </a:r>
            <a:endParaRPr lang="zh-CN" altLang="zh-CN" sz="2800" kern="100" dirty="0">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en-US" altLang="zh-CN" sz="2800" b="1" kern="1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1. With the Mid-Autumn Festival </a:t>
            </a:r>
            <a:r>
              <a:rPr lang="en-US" altLang="zh-CN" sz="2800" b="1" u="sng" kern="100" dirty="0">
                <a:solidFill>
                  <a:srgbClr val="FF0000"/>
                </a:solidFill>
                <a:highlight>
                  <a:srgbClr val="FFFF00"/>
                </a:highlight>
                <a:latin typeface="Times New Roman" panose="02020603050405020304" pitchFamily="18" charset="0"/>
                <a:ea typeface="宋体" panose="02010600030101010101" pitchFamily="2" charset="-122"/>
                <a:cs typeface="Times New Roman" panose="02020603050405020304" pitchFamily="18" charset="0"/>
              </a:rPr>
              <a:t>drawing near</a:t>
            </a:r>
            <a:r>
              <a:rPr lang="en-US" altLang="zh-CN" sz="2800" b="1" u="sng"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/approaching</a:t>
            </a:r>
            <a:r>
              <a:rPr lang="en-US" altLang="zh-CN" sz="2800" b="1" kern="1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 I’m writing to invite you to celebrate it with us.</a:t>
            </a:r>
            <a:endParaRPr lang="zh-CN" altLang="zh-CN" sz="28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zh-CN" altLang="zh-CN" sz="2800" b="1" kern="1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随着中秋节的临近，我写信邀请你和我们一起过节。</a:t>
            </a:r>
            <a:endParaRPr lang="zh-CN" altLang="zh-CN" sz="28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en-US" altLang="zh-CN" sz="2800" b="1" kern="1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2. </a:t>
            </a:r>
            <a:r>
              <a:rPr lang="en-US" altLang="zh-CN" sz="2800" b="1" u="sng" kern="100" dirty="0">
                <a:solidFill>
                  <a:srgbClr val="FF0000"/>
                </a:solidFill>
                <a:highlight>
                  <a:srgbClr val="FFFF00"/>
                </a:highlight>
                <a:latin typeface="Times New Roman" panose="02020603050405020304" pitchFamily="18" charset="0"/>
                <a:ea typeface="宋体" panose="02010600030101010101" pitchFamily="2" charset="-122"/>
                <a:cs typeface="Times New Roman" panose="02020603050405020304" pitchFamily="18" charset="0"/>
              </a:rPr>
              <a:t>It is our pleasure</a:t>
            </a:r>
            <a:r>
              <a:rPr lang="en-US" altLang="zh-CN" sz="2800" b="1" u="sng" kern="100"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2800" b="1" kern="1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to inform you that Xinhua School is</a:t>
            </a:r>
            <a:r>
              <a:rPr lang="en-US" altLang="zh-CN" sz="2800" b="1" kern="100"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2800" b="1" u="sng"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organizing a Science Fair</a:t>
            </a:r>
            <a:r>
              <a:rPr lang="en-US" altLang="zh-CN" sz="2800" b="1" u="sng" kern="100"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2800" b="1" kern="1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(whish is</a:t>
            </a:r>
            <a:r>
              <a:rPr lang="en-US" altLang="zh-CN" sz="2800" b="1" u="sng" kern="1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 </a:t>
            </a:r>
            <a:r>
              <a:rPr lang="en-US" altLang="zh-CN" sz="2800" b="1" u="sng"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to be held</a:t>
            </a:r>
            <a:r>
              <a:rPr lang="en-US" altLang="zh-CN" sz="2800" b="1" u="sng" kern="100"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2800" b="1" kern="1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next Saturday.</a:t>
            </a:r>
            <a:endParaRPr lang="zh-CN" altLang="zh-CN" sz="28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zh-CN" altLang="zh-CN" sz="28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我们很荣幸通知你新华学校下周六将要组织一次科技展。</a:t>
            </a:r>
            <a:endParaRPr lang="zh-CN" altLang="zh-CN" sz="28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p:txBody>
      </p:sp>
      <p:grpSp>
        <p:nvGrpSpPr>
          <p:cNvPr id="50" name="组合 49"/>
          <p:cNvGrpSpPr/>
          <p:nvPr/>
        </p:nvGrpSpPr>
        <p:grpSpPr>
          <a:xfrm>
            <a:off x="10603471" y="4784667"/>
            <a:ext cx="1588529" cy="1965109"/>
            <a:chOff x="9099289" y="1084261"/>
            <a:chExt cx="3092709" cy="3825874"/>
          </a:xfrm>
        </p:grpSpPr>
        <p:sp>
          <p:nvSpPr>
            <p:cNvPr id="55" name="等腰三角形 54"/>
            <p:cNvSpPr/>
            <p:nvPr/>
          </p:nvSpPr>
          <p:spPr>
            <a:xfrm rot="16200000" flipH="1">
              <a:off x="9289883" y="1825797"/>
              <a:ext cx="1407667" cy="121350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56" name="等腰三角形 55"/>
            <p:cNvSpPr/>
            <p:nvPr/>
          </p:nvSpPr>
          <p:spPr>
            <a:xfrm rot="16200000" flipH="1">
              <a:off x="9236477" y="2706629"/>
              <a:ext cx="2182064" cy="1881089"/>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57" name="等腰三角形 56"/>
            <p:cNvSpPr/>
            <p:nvPr/>
          </p:nvSpPr>
          <p:spPr>
            <a:xfrm rot="16200000" flipH="1">
              <a:off x="10409125" y="2463810"/>
              <a:ext cx="1757001" cy="151465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73" name="等腰三角形 72"/>
            <p:cNvSpPr/>
            <p:nvPr/>
          </p:nvSpPr>
          <p:spPr>
            <a:xfrm rot="16200000" flipH="1">
              <a:off x="11045276" y="1138348"/>
              <a:ext cx="784253" cy="67608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76" name="等腰三角形 75"/>
            <p:cNvSpPr/>
            <p:nvPr/>
          </p:nvSpPr>
          <p:spPr>
            <a:xfrm rot="16200000" flipH="1">
              <a:off x="10527441" y="1431595"/>
              <a:ext cx="1787853" cy="15412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77" name="等腰三角形 76"/>
            <p:cNvSpPr/>
            <p:nvPr/>
          </p:nvSpPr>
          <p:spPr>
            <a:xfrm rot="16200000" flipH="1">
              <a:off x="11636489" y="2161417"/>
              <a:ext cx="596655" cy="514358"/>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78" name="等腰三角形 77"/>
            <p:cNvSpPr/>
            <p:nvPr/>
          </p:nvSpPr>
          <p:spPr>
            <a:xfrm rot="16200000" flipH="1">
              <a:off x="11871452" y="3701877"/>
              <a:ext cx="344288" cy="29680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79" name="等腰三角形 78"/>
            <p:cNvSpPr/>
            <p:nvPr/>
          </p:nvSpPr>
          <p:spPr>
            <a:xfrm rot="16200000" flipH="1">
              <a:off x="11474065" y="4192203"/>
              <a:ext cx="771113" cy="6647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80" name="等腰三角形 79"/>
            <p:cNvSpPr/>
            <p:nvPr/>
          </p:nvSpPr>
          <p:spPr>
            <a:xfrm rot="16200000" flipH="1">
              <a:off x="10538525" y="3607050"/>
              <a:ext cx="1023944" cy="88271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81" name="等腰三角形 80"/>
            <p:cNvSpPr/>
            <p:nvPr/>
          </p:nvSpPr>
          <p:spPr>
            <a:xfrm rot="16200000" flipH="1">
              <a:off x="9028672" y="2596688"/>
              <a:ext cx="1023944" cy="88271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grpSp>
    </p:spTree>
  </p:cSld>
  <p:clrMapOvr>
    <a:masterClrMapping/>
  </p:clrMapOvr>
  <mc:AlternateContent xmlns:mc="http://schemas.openxmlformats.org/markup-compatibility/2006">
    <mc:Choice xmlns:p14="http://schemas.microsoft.com/office/powerpoint/2010/main" Requires="p14">
      <p:transition spd="slow" p14:dur="1600" advTm="0">
        <p14:conveyor dir="l"/>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4">
                                            <p:txEl>
                                              <p:pRg st="0" end="0"/>
                                            </p:txEl>
                                          </p:spTgt>
                                        </p:tgtEl>
                                        <p:attrNameLst>
                                          <p:attrName>style.visibility</p:attrName>
                                        </p:attrNameLst>
                                      </p:cBhvr>
                                      <p:to>
                                        <p:strVal val="visible"/>
                                      </p:to>
                                    </p:set>
                                    <p:anim calcmode="lin" valueType="num">
                                      <p:cBhvr additive="base">
                                        <p:cTn id="7" dur="500" fill="hold"/>
                                        <p:tgtEl>
                                          <p:spTgt spid="5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4">
                                            <p:txEl>
                                              <p:pRg st="1" end="1"/>
                                            </p:txEl>
                                          </p:spTgt>
                                        </p:tgtEl>
                                        <p:attrNameLst>
                                          <p:attrName>style.visibility</p:attrName>
                                        </p:attrNameLst>
                                      </p:cBhvr>
                                      <p:to>
                                        <p:strVal val="visible"/>
                                      </p:to>
                                    </p:set>
                                    <p:anim calcmode="lin" valueType="num">
                                      <p:cBhvr additive="base">
                                        <p:cTn id="13" dur="500" fill="hold"/>
                                        <p:tgtEl>
                                          <p:spTgt spid="5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4">
                                            <p:txEl>
                                              <p:pRg st="2" end="2"/>
                                            </p:txEl>
                                          </p:spTgt>
                                        </p:tgtEl>
                                        <p:attrNameLst>
                                          <p:attrName>style.visibility</p:attrName>
                                        </p:attrNameLst>
                                      </p:cBhvr>
                                      <p:to>
                                        <p:strVal val="visible"/>
                                      </p:to>
                                    </p:set>
                                    <p:anim calcmode="lin" valueType="num">
                                      <p:cBhvr additive="base">
                                        <p:cTn id="19" dur="500" fill="hold"/>
                                        <p:tgtEl>
                                          <p:spTgt spid="5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4">
                                            <p:txEl>
                                              <p:pRg st="3" end="3"/>
                                            </p:txEl>
                                          </p:spTgt>
                                        </p:tgtEl>
                                        <p:attrNameLst>
                                          <p:attrName>style.visibility</p:attrName>
                                        </p:attrNameLst>
                                      </p:cBhvr>
                                      <p:to>
                                        <p:strVal val="visible"/>
                                      </p:to>
                                    </p:set>
                                    <p:anim calcmode="lin" valueType="num">
                                      <p:cBhvr additive="base">
                                        <p:cTn id="25" dur="500" fill="hold"/>
                                        <p:tgtEl>
                                          <p:spTgt spid="5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4">
                                            <p:txEl>
                                              <p:pRg st="4" end="4"/>
                                            </p:txEl>
                                          </p:spTgt>
                                        </p:tgtEl>
                                        <p:attrNameLst>
                                          <p:attrName>style.visibility</p:attrName>
                                        </p:attrNameLst>
                                      </p:cBhvr>
                                      <p:to>
                                        <p:strVal val="visible"/>
                                      </p:to>
                                    </p:set>
                                    <p:anim calcmode="lin" valueType="num">
                                      <p:cBhvr additive="base">
                                        <p:cTn id="31" dur="500" fill="hold"/>
                                        <p:tgtEl>
                                          <p:spTgt spid="5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330395"/>
            <a:ext cx="952409" cy="1055710"/>
            <a:chOff x="-1" y="1447994"/>
            <a:chExt cx="2805034" cy="3109278"/>
          </a:xfrm>
        </p:grpSpPr>
        <p:sp>
          <p:nvSpPr>
            <p:cNvPr id="3" name="等腰三角形 2"/>
            <p:cNvSpPr/>
            <p:nvPr/>
          </p:nvSpPr>
          <p:spPr>
            <a:xfrm rot="5400000">
              <a:off x="1494447" y="1952797"/>
              <a:ext cx="1407667" cy="121350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4" name="等腰三角形 3"/>
            <p:cNvSpPr/>
            <p:nvPr/>
          </p:nvSpPr>
          <p:spPr>
            <a:xfrm rot="5400000">
              <a:off x="1071974" y="2824215"/>
              <a:ext cx="1861431" cy="1604683"/>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5" name="等腰三角形 4"/>
            <p:cNvSpPr/>
            <p:nvPr/>
          </p:nvSpPr>
          <p:spPr>
            <a:xfrm rot="5400000">
              <a:off x="666283" y="1922036"/>
              <a:ext cx="573627" cy="494506"/>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6" name="等腰三角形 5"/>
            <p:cNvSpPr/>
            <p:nvPr/>
          </p:nvSpPr>
          <p:spPr>
            <a:xfrm rot="5400000">
              <a:off x="25871" y="2603510"/>
              <a:ext cx="1757001" cy="151465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8" name="等腰三角形 7"/>
            <p:cNvSpPr/>
            <p:nvPr/>
          </p:nvSpPr>
          <p:spPr>
            <a:xfrm rot="5400000">
              <a:off x="-123297" y="1571295"/>
              <a:ext cx="1787853" cy="15412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9" name="等腰三角形 8"/>
            <p:cNvSpPr/>
            <p:nvPr/>
          </p:nvSpPr>
          <p:spPr>
            <a:xfrm rot="5400000">
              <a:off x="-41147" y="2301117"/>
              <a:ext cx="596655" cy="514358"/>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0" name="等腰三角形 9"/>
            <p:cNvSpPr/>
            <p:nvPr/>
          </p:nvSpPr>
          <p:spPr>
            <a:xfrm rot="5400000">
              <a:off x="-50998" y="3868826"/>
              <a:ext cx="739443" cy="63745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grpSp>
      <p:sp>
        <p:nvSpPr>
          <p:cNvPr id="32" name="文本框 31"/>
          <p:cNvSpPr txBox="1"/>
          <p:nvPr/>
        </p:nvSpPr>
        <p:spPr>
          <a:xfrm>
            <a:off x="1216192" y="468831"/>
            <a:ext cx="9828045" cy="830997"/>
          </a:xfrm>
          <a:prstGeom prst="rect">
            <a:avLst/>
          </a:prstGeom>
          <a:noFill/>
        </p:spPr>
        <p:txBody>
          <a:bodyPr wrap="square" rtlCol="0">
            <a:spAutoFit/>
            <a:scene3d>
              <a:camera prst="orthographicFront"/>
              <a:lightRig rig="threePt" dir="t"/>
            </a:scene3d>
            <a:sp3d contourW="12700"/>
          </a:bodyPr>
          <a:lstStyle/>
          <a:p>
            <a:pPr marL="342900" lvl="0" indent="-342900" algn="just">
              <a:buFont typeface="Wingdings" panose="05000000000000000000" pitchFamily="2" charset="2"/>
              <a:buBlip>
                <a:blip r:embed="rId1"/>
              </a:buBlip>
            </a:pPr>
            <a:r>
              <a:rPr lang="en-US" altLang="zh-CN" sz="4800" b="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Part 1: Purpose of writing the letter</a:t>
            </a:r>
            <a:endParaRPr lang="zh-CN" altLang="zh-CN" sz="48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p:txBody>
      </p:sp>
      <p:grpSp>
        <p:nvGrpSpPr>
          <p:cNvPr id="34" name="组合 33"/>
          <p:cNvGrpSpPr/>
          <p:nvPr/>
        </p:nvGrpSpPr>
        <p:grpSpPr>
          <a:xfrm>
            <a:off x="3416530" y="575300"/>
            <a:ext cx="168045" cy="168045"/>
            <a:chOff x="3300742" y="531547"/>
            <a:chExt cx="878349" cy="878349"/>
          </a:xfrm>
        </p:grpSpPr>
        <p:sp>
          <p:nvSpPr>
            <p:cNvPr id="35" name="椭圆 34"/>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sp>
          <p:nvSpPr>
            <p:cNvPr id="36" name="椭圆 35"/>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sp>
          <p:nvSpPr>
            <p:cNvPr id="37" name="椭圆 36"/>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grpSp>
      <p:grpSp>
        <p:nvGrpSpPr>
          <p:cNvPr id="38" name="组合 37"/>
          <p:cNvGrpSpPr/>
          <p:nvPr/>
        </p:nvGrpSpPr>
        <p:grpSpPr>
          <a:xfrm>
            <a:off x="2079855" y="791024"/>
            <a:ext cx="168045" cy="168045"/>
            <a:chOff x="3300742" y="531547"/>
            <a:chExt cx="878349" cy="878349"/>
          </a:xfrm>
        </p:grpSpPr>
        <p:sp>
          <p:nvSpPr>
            <p:cNvPr id="39" name="椭圆 38"/>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sp>
          <p:nvSpPr>
            <p:cNvPr id="40" name="椭圆 39"/>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sp>
          <p:nvSpPr>
            <p:cNvPr id="41" name="椭圆 40"/>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grpSp>
      <p:cxnSp>
        <p:nvCxnSpPr>
          <p:cNvPr id="42" name="直接连接符 41"/>
          <p:cNvCxnSpPr/>
          <p:nvPr/>
        </p:nvCxnSpPr>
        <p:spPr>
          <a:xfrm flipH="1">
            <a:off x="3819306" y="710604"/>
            <a:ext cx="178924" cy="178925"/>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3" name="直接连接符 42"/>
          <p:cNvCxnSpPr/>
          <p:nvPr/>
        </p:nvCxnSpPr>
        <p:spPr>
          <a:xfrm flipH="1">
            <a:off x="2938521" y="387606"/>
            <a:ext cx="207937" cy="207938"/>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5" name="直接连接符 44"/>
          <p:cNvCxnSpPr/>
          <p:nvPr/>
        </p:nvCxnSpPr>
        <p:spPr>
          <a:xfrm flipH="1">
            <a:off x="1878241" y="710604"/>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7" name="直接连接符 46"/>
          <p:cNvCxnSpPr/>
          <p:nvPr/>
        </p:nvCxnSpPr>
        <p:spPr>
          <a:xfrm flipH="1">
            <a:off x="2654821" y="930938"/>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8" name="直接连接符 47"/>
          <p:cNvCxnSpPr/>
          <p:nvPr/>
        </p:nvCxnSpPr>
        <p:spPr>
          <a:xfrm flipH="1">
            <a:off x="1507058" y="976290"/>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sp>
        <p:nvSpPr>
          <p:cNvPr id="54" name="文本框 53"/>
          <p:cNvSpPr txBox="1"/>
          <p:nvPr/>
        </p:nvSpPr>
        <p:spPr>
          <a:xfrm>
            <a:off x="565853" y="1802746"/>
            <a:ext cx="10991047" cy="3970318"/>
          </a:xfrm>
          <a:prstGeom prst="rect">
            <a:avLst/>
          </a:prstGeom>
          <a:noFill/>
        </p:spPr>
        <p:txBody>
          <a:bodyPr wrap="square">
            <a:spAutoFit/>
            <a:scene3d>
              <a:camera prst="orthographicFront"/>
              <a:lightRig rig="threePt" dir="t"/>
            </a:scene3d>
            <a:sp3d contourW="12700"/>
          </a:bodyPr>
          <a:lstStyle/>
          <a:p>
            <a:pPr marL="342900" lvl="0" indent="-342900" algn="just">
              <a:buClr>
                <a:srgbClr val="FF0000"/>
              </a:buClr>
              <a:buFont typeface="Wingdings" panose="05000000000000000000" pitchFamily="2" charset="2"/>
              <a:buChar char=""/>
              <a:tabLst>
                <a:tab pos="457200" algn="l"/>
              </a:tabLst>
            </a:pPr>
            <a:r>
              <a:rPr lang="en-US" altLang="zh-CN" sz="2800" b="1" kern="1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3. </a:t>
            </a:r>
            <a:r>
              <a:rPr lang="en-US" altLang="zh-CN" sz="2800" b="1" u="sng" kern="1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Hearing about</a:t>
            </a:r>
            <a:r>
              <a:rPr lang="en-US" altLang="zh-CN" sz="2800" b="1" u="sng" kern="100"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2800" b="1" u="sng" kern="100" dirty="0">
                <a:solidFill>
                  <a:srgbClr val="FF0000"/>
                </a:solidFill>
                <a:highlight>
                  <a:srgbClr val="FFFF00"/>
                </a:highlight>
                <a:latin typeface="Times New Roman" panose="02020603050405020304" pitchFamily="18" charset="0"/>
                <a:ea typeface="宋体" panose="02010600030101010101" pitchFamily="2" charset="-122"/>
                <a:cs typeface="Times New Roman" panose="02020603050405020304" pitchFamily="18" charset="0"/>
              </a:rPr>
              <a:t>your schedule</a:t>
            </a:r>
            <a:r>
              <a:rPr lang="en-US" altLang="zh-CN" sz="2800" b="1" u="sng" kern="100"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2800" b="1" kern="1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to stay in China in the </a:t>
            </a:r>
            <a:r>
              <a:rPr lang="en-US" altLang="zh-CN" sz="2800" b="1" u="sng" kern="1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coming winter vacation</a:t>
            </a:r>
            <a:r>
              <a:rPr lang="en-US" altLang="zh-CN" sz="2800" b="1" kern="1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 </a:t>
            </a:r>
            <a:r>
              <a:rPr lang="en-US" altLang="zh-CN" sz="2800" b="1" u="sng" kern="1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I’m writing </a:t>
            </a:r>
            <a:r>
              <a:rPr lang="en-US" altLang="zh-CN" sz="2800" b="1" u="sng" kern="100" dirty="0">
                <a:solidFill>
                  <a:srgbClr val="FF0000"/>
                </a:solidFill>
                <a:highlight>
                  <a:srgbClr val="FFFF00"/>
                </a:highlight>
                <a:latin typeface="Times New Roman" panose="02020603050405020304" pitchFamily="18" charset="0"/>
                <a:ea typeface="宋体" panose="02010600030101010101" pitchFamily="2" charset="-122"/>
                <a:cs typeface="Times New Roman" panose="02020603050405020304" pitchFamily="18" charset="0"/>
              </a:rPr>
              <a:t>to extend my invitation to </a:t>
            </a:r>
            <a:r>
              <a:rPr lang="en-US" altLang="zh-CN" sz="2800" b="1" u="sng" kern="100" dirty="0">
                <a:solidFill>
                  <a:schemeClr val="bg1"/>
                </a:solidFill>
                <a:highlight>
                  <a:srgbClr val="FFFF00"/>
                </a:highlight>
                <a:latin typeface="Times New Roman" panose="02020603050405020304" pitchFamily="18" charset="0"/>
                <a:ea typeface="宋体" panose="02010600030101010101" pitchFamily="2" charset="-122"/>
                <a:cs typeface="Times New Roman" panose="02020603050405020304" pitchFamily="18" charset="0"/>
              </a:rPr>
              <a:t>you</a:t>
            </a:r>
            <a:r>
              <a:rPr lang="en-US" altLang="zh-CN" sz="2800" b="1" u="sng" kern="1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 to </a:t>
            </a:r>
            <a:r>
              <a:rPr lang="en-US" altLang="zh-CN" sz="2800" b="1" kern="1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spend the Spring Festival with my family.</a:t>
            </a:r>
            <a:endParaRPr lang="zh-CN" altLang="zh-CN" sz="28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zh-CN" altLang="zh-CN" sz="2800" b="1" kern="1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听说你将在中国过寒假，我邀请你来我家度春节。</a:t>
            </a:r>
            <a:endParaRPr lang="zh-CN" altLang="zh-CN" sz="28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en-US" altLang="zh-CN" sz="2800" b="1" kern="1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4. </a:t>
            </a:r>
            <a:r>
              <a:rPr lang="en-US" altLang="zh-CN" sz="2800" b="1" u="sng" kern="100" dirty="0">
                <a:solidFill>
                  <a:srgbClr val="FF0000"/>
                </a:solidFill>
                <a:highlight>
                  <a:srgbClr val="FFFF00"/>
                </a:highlight>
                <a:latin typeface="Times New Roman" panose="02020603050405020304" pitchFamily="18" charset="0"/>
                <a:ea typeface="宋体" panose="02010600030101010101" pitchFamily="2" charset="-122"/>
                <a:cs typeface="Times New Roman" panose="02020603050405020304" pitchFamily="18" charset="0"/>
              </a:rPr>
              <a:t>Knowing </a:t>
            </a:r>
            <a:r>
              <a:rPr lang="en-US" altLang="zh-CN" sz="2800" b="1" u="sng" kern="100" dirty="0">
                <a:solidFill>
                  <a:schemeClr val="bg1"/>
                </a:solidFill>
                <a:highlight>
                  <a:srgbClr val="FFFF00"/>
                </a:highlight>
                <a:latin typeface="Times New Roman" panose="02020603050405020304" pitchFamily="18" charset="0"/>
                <a:ea typeface="宋体" panose="02010600030101010101" pitchFamily="2" charset="-122"/>
                <a:cs typeface="Times New Roman" panose="02020603050405020304" pitchFamily="18" charset="0"/>
              </a:rPr>
              <a:t>that</a:t>
            </a:r>
            <a:r>
              <a:rPr lang="en-US" altLang="zh-CN" sz="2800" b="1" u="sng" kern="1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 </a:t>
            </a:r>
            <a:r>
              <a:rPr lang="en-US" altLang="zh-CN" sz="2800" b="1" kern="1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you are fond of </a:t>
            </a:r>
            <a:r>
              <a:rPr lang="en-US" altLang="zh-CN" sz="2800" b="1" u="sng" kern="100" dirty="0">
                <a:solidFill>
                  <a:srgbClr val="FF0000"/>
                </a:solidFill>
                <a:highlight>
                  <a:srgbClr val="FFFF00"/>
                </a:highlight>
                <a:latin typeface="Times New Roman" panose="02020603050405020304" pitchFamily="18" charset="0"/>
                <a:ea typeface="宋体" panose="02010600030101010101" pitchFamily="2" charset="-122"/>
                <a:cs typeface="Times New Roman" panose="02020603050405020304" pitchFamily="18" charset="0"/>
              </a:rPr>
              <a:t>Chinese traditional festivals</a:t>
            </a:r>
            <a:r>
              <a:rPr lang="en-US" altLang="zh-CN" sz="2800" b="1" kern="100"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2800" b="1" kern="1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 I am writing to </a:t>
            </a:r>
            <a:r>
              <a:rPr lang="en-US" altLang="zh-CN" sz="2800" b="1" u="sng" kern="100" dirty="0">
                <a:solidFill>
                  <a:srgbClr val="FF0000"/>
                </a:solidFill>
                <a:highlight>
                  <a:srgbClr val="FFFF00"/>
                </a:highlight>
                <a:latin typeface="Times New Roman" panose="02020603050405020304" pitchFamily="18" charset="0"/>
                <a:ea typeface="宋体" panose="02010600030101010101" pitchFamily="2" charset="-122"/>
                <a:cs typeface="Times New Roman" panose="02020603050405020304" pitchFamily="18" charset="0"/>
              </a:rPr>
              <a:t>sincerely invite you to</a:t>
            </a:r>
            <a:r>
              <a:rPr lang="en-US" altLang="zh-CN" sz="2800" b="1" kern="100"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2800" b="1" kern="1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celebrate the </a:t>
            </a:r>
            <a:r>
              <a:rPr lang="en-US" altLang="zh-CN" sz="2800" b="1" u="sng" kern="100" dirty="0">
                <a:highlight>
                  <a:srgbClr val="FFFF00"/>
                </a:highlight>
                <a:latin typeface="Times New Roman" panose="02020603050405020304" pitchFamily="18" charset="0"/>
                <a:ea typeface="宋体" panose="02010600030101010101" pitchFamily="2" charset="-122"/>
                <a:cs typeface="Times New Roman" panose="02020603050405020304" pitchFamily="18" charset="0"/>
              </a:rPr>
              <a:t>Dragon Boat Festival</a:t>
            </a:r>
            <a:r>
              <a:rPr lang="en-US" altLang="zh-CN" sz="2800" b="1" kern="100"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2800" b="1" kern="1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with my family together.</a:t>
            </a:r>
            <a:endParaRPr lang="zh-CN" altLang="zh-CN" sz="28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zh-CN" altLang="zh-CN" sz="2800" b="1" kern="1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获知你对中国传统节日感兴趣，我写信真诚地邀请你和我家人一起庆祝端午节。</a:t>
            </a:r>
            <a:endParaRPr lang="zh-CN" altLang="zh-CN" sz="28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endParaRPr>
          </a:p>
        </p:txBody>
      </p:sp>
      <p:grpSp>
        <p:nvGrpSpPr>
          <p:cNvPr id="28" name="组合 27"/>
          <p:cNvGrpSpPr/>
          <p:nvPr/>
        </p:nvGrpSpPr>
        <p:grpSpPr>
          <a:xfrm>
            <a:off x="10603471" y="4784667"/>
            <a:ext cx="1588529" cy="1965109"/>
            <a:chOff x="9099289" y="1084261"/>
            <a:chExt cx="3092709" cy="3825874"/>
          </a:xfrm>
        </p:grpSpPr>
        <p:sp>
          <p:nvSpPr>
            <p:cNvPr id="29" name="等腰三角形 28"/>
            <p:cNvSpPr/>
            <p:nvPr/>
          </p:nvSpPr>
          <p:spPr>
            <a:xfrm rot="16200000" flipH="1">
              <a:off x="9289883" y="1825797"/>
              <a:ext cx="1407667" cy="121350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30" name="等腰三角形 29"/>
            <p:cNvSpPr/>
            <p:nvPr/>
          </p:nvSpPr>
          <p:spPr>
            <a:xfrm rot="16200000" flipH="1">
              <a:off x="9236477" y="2706629"/>
              <a:ext cx="2182064" cy="1881089"/>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31" name="等腰三角形 30"/>
            <p:cNvSpPr/>
            <p:nvPr/>
          </p:nvSpPr>
          <p:spPr>
            <a:xfrm rot="16200000" flipH="1">
              <a:off x="10409125" y="2463810"/>
              <a:ext cx="1757001" cy="151465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33" name="等腰三角形 32"/>
            <p:cNvSpPr/>
            <p:nvPr/>
          </p:nvSpPr>
          <p:spPr>
            <a:xfrm rot="16200000" flipH="1">
              <a:off x="11045276" y="1138348"/>
              <a:ext cx="784253" cy="67608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44" name="等腰三角形 43"/>
            <p:cNvSpPr/>
            <p:nvPr/>
          </p:nvSpPr>
          <p:spPr>
            <a:xfrm rot="16200000" flipH="1">
              <a:off x="10527441" y="1431595"/>
              <a:ext cx="1787853" cy="15412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46" name="等腰三角形 45"/>
            <p:cNvSpPr/>
            <p:nvPr/>
          </p:nvSpPr>
          <p:spPr>
            <a:xfrm rot="16200000" flipH="1">
              <a:off x="11636489" y="2161417"/>
              <a:ext cx="596655" cy="514358"/>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49" name="等腰三角形 48"/>
            <p:cNvSpPr/>
            <p:nvPr/>
          </p:nvSpPr>
          <p:spPr>
            <a:xfrm rot="16200000" flipH="1">
              <a:off x="11871452" y="3701877"/>
              <a:ext cx="344288" cy="29680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50" name="等腰三角形 49"/>
            <p:cNvSpPr/>
            <p:nvPr/>
          </p:nvSpPr>
          <p:spPr>
            <a:xfrm rot="16200000" flipH="1">
              <a:off x="11474065" y="4192203"/>
              <a:ext cx="771113" cy="6647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55" name="等腰三角形 54"/>
            <p:cNvSpPr/>
            <p:nvPr/>
          </p:nvSpPr>
          <p:spPr>
            <a:xfrm rot="16200000" flipH="1">
              <a:off x="10538525" y="3607050"/>
              <a:ext cx="1023944" cy="88271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56" name="等腰三角形 55"/>
            <p:cNvSpPr/>
            <p:nvPr/>
          </p:nvSpPr>
          <p:spPr>
            <a:xfrm rot="16200000" flipH="1">
              <a:off x="9028672" y="2596688"/>
              <a:ext cx="1023944" cy="88271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grpSp>
    </p:spTree>
  </p:cSld>
  <p:clrMapOvr>
    <a:masterClrMapping/>
  </p:clrMapOvr>
  <mc:AlternateContent xmlns:mc="http://schemas.openxmlformats.org/markup-compatibility/2006">
    <mc:Choice xmlns:p14="http://schemas.microsoft.com/office/powerpoint/2010/main" Requires="p14">
      <p:transition spd="slow" p14:dur="1600" advTm="0">
        <p14:conveyor dir="l"/>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54">
                                            <p:txEl>
                                              <p:pRg st="0" end="0"/>
                                            </p:txEl>
                                          </p:spTgt>
                                        </p:tgtEl>
                                        <p:attrNameLst>
                                          <p:attrName>style.visibility</p:attrName>
                                        </p:attrNameLst>
                                      </p:cBhvr>
                                      <p:to>
                                        <p:strVal val="visible"/>
                                      </p:to>
                                    </p:set>
                                    <p:animEffect transition="in" filter="randombar(horizontal)">
                                      <p:cBhvr>
                                        <p:cTn id="7" dur="500"/>
                                        <p:tgtEl>
                                          <p:spTgt spid="5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4">
                                            <p:txEl>
                                              <p:pRg st="1" end="1"/>
                                            </p:txEl>
                                          </p:spTgt>
                                        </p:tgtEl>
                                        <p:attrNameLst>
                                          <p:attrName>style.visibility</p:attrName>
                                        </p:attrNameLst>
                                      </p:cBhvr>
                                      <p:to>
                                        <p:strVal val="visible"/>
                                      </p:to>
                                    </p:set>
                                    <p:animEffect transition="in" filter="randombar(horizontal)">
                                      <p:cBhvr>
                                        <p:cTn id="12" dur="500"/>
                                        <p:tgtEl>
                                          <p:spTgt spid="5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54">
                                            <p:txEl>
                                              <p:pRg st="2" end="2"/>
                                            </p:txEl>
                                          </p:spTgt>
                                        </p:tgtEl>
                                        <p:attrNameLst>
                                          <p:attrName>style.visibility</p:attrName>
                                        </p:attrNameLst>
                                      </p:cBhvr>
                                      <p:to>
                                        <p:strVal val="visible"/>
                                      </p:to>
                                    </p:set>
                                    <p:animEffect transition="in" filter="randombar(horizontal)">
                                      <p:cBhvr>
                                        <p:cTn id="17" dur="500"/>
                                        <p:tgtEl>
                                          <p:spTgt spid="5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54">
                                            <p:txEl>
                                              <p:pRg st="3" end="3"/>
                                            </p:txEl>
                                          </p:spTgt>
                                        </p:tgtEl>
                                        <p:attrNameLst>
                                          <p:attrName>style.visibility</p:attrName>
                                        </p:attrNameLst>
                                      </p:cBhvr>
                                      <p:to>
                                        <p:strVal val="visible"/>
                                      </p:to>
                                    </p:set>
                                    <p:animEffect transition="in" filter="randombar(horizontal)">
                                      <p:cBhvr>
                                        <p:cTn id="22" dur="500"/>
                                        <p:tgtEl>
                                          <p:spTgt spid="5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330395"/>
            <a:ext cx="952409" cy="1055710"/>
            <a:chOff x="-1" y="1447994"/>
            <a:chExt cx="2805034" cy="3109278"/>
          </a:xfrm>
        </p:grpSpPr>
        <p:sp>
          <p:nvSpPr>
            <p:cNvPr id="3" name="等腰三角形 2"/>
            <p:cNvSpPr/>
            <p:nvPr/>
          </p:nvSpPr>
          <p:spPr>
            <a:xfrm rot="5400000">
              <a:off x="1494447" y="1952797"/>
              <a:ext cx="1407667" cy="121350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4" name="等腰三角形 3"/>
            <p:cNvSpPr/>
            <p:nvPr/>
          </p:nvSpPr>
          <p:spPr>
            <a:xfrm rot="5400000">
              <a:off x="1071974" y="2824215"/>
              <a:ext cx="1861431" cy="1604683"/>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5" name="等腰三角形 4"/>
            <p:cNvSpPr/>
            <p:nvPr/>
          </p:nvSpPr>
          <p:spPr>
            <a:xfrm rot="5400000">
              <a:off x="666283" y="1922036"/>
              <a:ext cx="573627" cy="494506"/>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6" name="等腰三角形 5"/>
            <p:cNvSpPr/>
            <p:nvPr/>
          </p:nvSpPr>
          <p:spPr>
            <a:xfrm rot="5400000">
              <a:off x="25871" y="2603510"/>
              <a:ext cx="1757001" cy="151465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8" name="等腰三角形 7"/>
            <p:cNvSpPr/>
            <p:nvPr/>
          </p:nvSpPr>
          <p:spPr>
            <a:xfrm rot="5400000">
              <a:off x="-123297" y="1571295"/>
              <a:ext cx="1787853" cy="15412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9" name="等腰三角形 8"/>
            <p:cNvSpPr/>
            <p:nvPr/>
          </p:nvSpPr>
          <p:spPr>
            <a:xfrm rot="5400000">
              <a:off x="-41147" y="2301117"/>
              <a:ext cx="596655" cy="514358"/>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10" name="等腰三角形 9"/>
            <p:cNvSpPr/>
            <p:nvPr/>
          </p:nvSpPr>
          <p:spPr>
            <a:xfrm rot="5400000">
              <a:off x="-50998" y="3868826"/>
              <a:ext cx="739443" cy="63745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grpSp>
      <p:sp>
        <p:nvSpPr>
          <p:cNvPr id="32" name="文本框 31"/>
          <p:cNvSpPr txBox="1"/>
          <p:nvPr/>
        </p:nvSpPr>
        <p:spPr>
          <a:xfrm>
            <a:off x="1216193" y="468831"/>
            <a:ext cx="8037286" cy="830997"/>
          </a:xfrm>
          <a:prstGeom prst="rect">
            <a:avLst/>
          </a:prstGeom>
          <a:noFill/>
        </p:spPr>
        <p:txBody>
          <a:bodyPr wrap="square" rtlCol="0">
            <a:spAutoFit/>
            <a:scene3d>
              <a:camera prst="orthographicFront"/>
              <a:lightRig rig="threePt" dir="t"/>
            </a:scene3d>
            <a:sp3d contourW="12700"/>
          </a:bodyPr>
          <a:lstStyle/>
          <a:p>
            <a:pPr marL="342900" lvl="0" indent="-342900" algn="just">
              <a:buFont typeface="Wingdings" panose="05000000000000000000" pitchFamily="2" charset="2"/>
              <a:buBlip>
                <a:blip r:embed="rId1"/>
              </a:buBlip>
            </a:pPr>
            <a:r>
              <a:rPr lang="en-US" altLang="zh-CN" sz="48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Part 2: Body Arrangements</a:t>
            </a:r>
            <a:endParaRPr lang="zh-CN" altLang="zh-CN" sz="4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34" name="组合 33"/>
          <p:cNvGrpSpPr/>
          <p:nvPr/>
        </p:nvGrpSpPr>
        <p:grpSpPr>
          <a:xfrm>
            <a:off x="3416530" y="575300"/>
            <a:ext cx="168045" cy="168045"/>
            <a:chOff x="3300742" y="531547"/>
            <a:chExt cx="878349" cy="878349"/>
          </a:xfrm>
        </p:grpSpPr>
        <p:sp>
          <p:nvSpPr>
            <p:cNvPr id="35" name="椭圆 34"/>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sp>
          <p:nvSpPr>
            <p:cNvPr id="36" name="椭圆 35"/>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sp>
          <p:nvSpPr>
            <p:cNvPr id="37" name="椭圆 36"/>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grpSp>
      <p:grpSp>
        <p:nvGrpSpPr>
          <p:cNvPr id="38" name="组合 37"/>
          <p:cNvGrpSpPr/>
          <p:nvPr/>
        </p:nvGrpSpPr>
        <p:grpSpPr>
          <a:xfrm>
            <a:off x="2079855" y="791024"/>
            <a:ext cx="168045" cy="168045"/>
            <a:chOff x="3300742" y="531547"/>
            <a:chExt cx="878349" cy="878349"/>
          </a:xfrm>
        </p:grpSpPr>
        <p:sp>
          <p:nvSpPr>
            <p:cNvPr id="39" name="椭圆 38"/>
            <p:cNvSpPr/>
            <p:nvPr/>
          </p:nvSpPr>
          <p:spPr>
            <a:xfrm>
              <a:off x="3300742" y="531547"/>
              <a:ext cx="878349" cy="878349"/>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sp>
          <p:nvSpPr>
            <p:cNvPr id="40" name="椭圆 39"/>
            <p:cNvSpPr/>
            <p:nvPr/>
          </p:nvSpPr>
          <p:spPr>
            <a:xfrm>
              <a:off x="3397844" y="628650"/>
              <a:ext cx="684144" cy="684142"/>
            </a:xfrm>
            <a:prstGeom prst="ellips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sp>
          <p:nvSpPr>
            <p:cNvPr id="41" name="椭圆 40"/>
            <p:cNvSpPr/>
            <p:nvPr/>
          </p:nvSpPr>
          <p:spPr>
            <a:xfrm>
              <a:off x="3513082" y="743888"/>
              <a:ext cx="453668" cy="453666"/>
            </a:xfrm>
            <a:prstGeom prst="ellipse">
              <a:avLst/>
            </a:prstGeom>
            <a:gradFill>
              <a:gsLst>
                <a:gs pos="0">
                  <a:srgbClr val="0361D3"/>
                </a:gs>
                <a:gs pos="100000">
                  <a:srgbClr val="5AD9FC"/>
                </a:gs>
              </a:gsLst>
              <a:lin ang="5400000" scaled="1"/>
            </a:grad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pitchFamily="34" charset="-122"/>
                <a:cs typeface="+mn-cs"/>
              </a:endParaRPr>
            </a:p>
          </p:txBody>
        </p:sp>
      </p:grpSp>
      <p:cxnSp>
        <p:nvCxnSpPr>
          <p:cNvPr id="42" name="直接连接符 41"/>
          <p:cNvCxnSpPr/>
          <p:nvPr/>
        </p:nvCxnSpPr>
        <p:spPr>
          <a:xfrm flipH="1">
            <a:off x="3819306" y="710604"/>
            <a:ext cx="178924" cy="178925"/>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3" name="直接连接符 42"/>
          <p:cNvCxnSpPr/>
          <p:nvPr/>
        </p:nvCxnSpPr>
        <p:spPr>
          <a:xfrm flipH="1">
            <a:off x="2938521" y="387606"/>
            <a:ext cx="207937" cy="207938"/>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5" name="直接连接符 44"/>
          <p:cNvCxnSpPr/>
          <p:nvPr/>
        </p:nvCxnSpPr>
        <p:spPr>
          <a:xfrm flipH="1">
            <a:off x="1878241" y="710604"/>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7" name="直接连接符 46"/>
          <p:cNvCxnSpPr/>
          <p:nvPr/>
        </p:nvCxnSpPr>
        <p:spPr>
          <a:xfrm flipH="1">
            <a:off x="2654821" y="930938"/>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48" name="直接连接符 47"/>
          <p:cNvCxnSpPr/>
          <p:nvPr/>
        </p:nvCxnSpPr>
        <p:spPr>
          <a:xfrm flipH="1">
            <a:off x="1507058" y="976290"/>
            <a:ext cx="113257" cy="113259"/>
          </a:xfrm>
          <a:prstGeom prst="line">
            <a:avLst/>
          </a:prstGeom>
          <a:noFill/>
          <a:ln w="6350">
            <a:gradFill>
              <a:gsLst>
                <a:gs pos="0">
                  <a:srgbClr val="0361D3">
                    <a:alpha val="26000"/>
                  </a:srgbClr>
                </a:gs>
                <a:gs pos="100000">
                  <a:srgbClr val="5AD9FC">
                    <a:alpha val="37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sp>
        <p:nvSpPr>
          <p:cNvPr id="60" name="文本框 59"/>
          <p:cNvSpPr txBox="1"/>
          <p:nvPr/>
        </p:nvSpPr>
        <p:spPr>
          <a:xfrm>
            <a:off x="395492" y="1135038"/>
            <a:ext cx="10942998" cy="5632311"/>
          </a:xfrm>
          <a:prstGeom prst="rect">
            <a:avLst/>
          </a:prstGeom>
          <a:noFill/>
        </p:spPr>
        <p:txBody>
          <a:bodyPr wrap="square">
            <a:spAutoFit/>
            <a:scene3d>
              <a:camera prst="orthographicFront"/>
              <a:lightRig rig="threePt" dir="t"/>
            </a:scene3d>
            <a:sp3d contourW="12700"/>
          </a:bodyPr>
          <a:lstStyle/>
          <a:p>
            <a:pPr algn="just"/>
            <a:r>
              <a:rPr lang="zh-CN" altLang="zh-CN" sz="2400" b="1" kern="100" dirty="0">
                <a:effectLst/>
                <a:highlight>
                  <a:srgbClr val="FFFF00"/>
                </a:highlight>
                <a:latin typeface="Calibri" panose="020F0502020204030204" pitchFamily="34" charset="0"/>
                <a:ea typeface="宋体" panose="02010600030101010101" pitchFamily="2" charset="-122"/>
                <a:cs typeface="Times New Roman" panose="02020603050405020304" pitchFamily="18" charset="0"/>
              </a:rPr>
              <a:t>（</a:t>
            </a:r>
            <a:r>
              <a:rPr lang="en-US" altLang="zh-CN" sz="2400" b="1" kern="100" dirty="0">
                <a:effectLst/>
                <a:highlight>
                  <a:srgbClr val="FFFF00"/>
                </a:highlight>
                <a:latin typeface="Calibri" panose="020F0502020204030204" pitchFamily="34" charset="0"/>
                <a:ea typeface="宋体" panose="02010600030101010101" pitchFamily="2" charset="-122"/>
                <a:cs typeface="Times New Roman" panose="02020603050405020304" pitchFamily="18" charset="0"/>
              </a:rPr>
              <a:t>2</a:t>
            </a:r>
            <a:r>
              <a:rPr lang="zh-CN" altLang="zh-CN" sz="2400" b="1" kern="100" dirty="0">
                <a:effectLst/>
                <a:highlight>
                  <a:srgbClr val="FFFF00"/>
                </a:highlight>
                <a:latin typeface="Calibri" panose="020F0502020204030204" pitchFamily="34" charset="0"/>
                <a:ea typeface="宋体" panose="02010600030101010101" pitchFamily="2" charset="-122"/>
                <a:cs typeface="Times New Roman" panose="02020603050405020304" pitchFamily="18" charset="0"/>
              </a:rPr>
              <a:t>）</a:t>
            </a:r>
            <a:r>
              <a:rPr lang="zh-CN" altLang="zh-CN" sz="2400" b="1" kern="100" dirty="0">
                <a:effectLst/>
                <a:highlight>
                  <a:srgbClr val="FFFF00"/>
                </a:highlight>
                <a:latin typeface="Times New Roman" panose="02020603050405020304" pitchFamily="18" charset="0"/>
                <a:ea typeface="宋体" panose="02010600030101010101" pitchFamily="2" charset="-122"/>
                <a:cs typeface="Times New Roman" panose="02020603050405020304" pitchFamily="18" charset="0"/>
              </a:rPr>
              <a:t>【篇中句】</a:t>
            </a:r>
            <a:r>
              <a:rPr lang="zh-CN" altLang="zh-CN" sz="2400" b="1" kern="100" dirty="0">
                <a:effectLst/>
                <a:highlight>
                  <a:srgbClr val="FFFF00"/>
                </a:highlight>
                <a:latin typeface="Calibri" panose="020F0502020204030204" pitchFamily="34" charset="0"/>
                <a:ea typeface="宋体" panose="02010600030101010101" pitchFamily="2" charset="-122"/>
                <a:cs typeface="Times New Roman" panose="02020603050405020304" pitchFamily="18" charset="0"/>
              </a:rPr>
              <a:t>篇中介绍活动具体内容，包括受邀请的人，邀请朋友干什么、地点及具体的时间等；</a:t>
            </a:r>
            <a:r>
              <a:rPr lang="en-US" altLang="zh-CN" sz="2400" b="1" kern="100" dirty="0">
                <a:effectLst/>
                <a:latin typeface="Calibri" panose="020F0502020204030204" pitchFamily="34" charset="0"/>
                <a:ea typeface="宋体" panose="02010600030101010101" pitchFamily="2" charset="-122"/>
                <a:cs typeface="Times New Roman" panose="02020603050405020304" pitchFamily="18" charset="0"/>
              </a:rPr>
              <a:t>     </a:t>
            </a:r>
            <a:endParaRPr lang="zh-CN" altLang="zh-CN" sz="2400" b="1" kern="100" dirty="0">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en-US"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1. If you are interested, please</a:t>
            </a:r>
            <a:r>
              <a:rPr lang="en-US" altLang="zh-CN" sz="2400" b="1"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b="1" u="sng" kern="100" dirty="0">
                <a:solidFill>
                  <a:srgbClr val="0033CC"/>
                </a:solidFill>
                <a:effectLst/>
                <a:highlight>
                  <a:srgbClr val="FFFF00"/>
                </a:highlight>
                <a:latin typeface="Times New Roman" panose="02020603050405020304" pitchFamily="18" charset="0"/>
                <a:ea typeface="宋体" panose="02010600030101010101" pitchFamily="2" charset="-122"/>
                <a:cs typeface="Times New Roman" panose="02020603050405020304" pitchFamily="18" charset="0"/>
              </a:rPr>
              <a:t>sign up for </a:t>
            </a:r>
            <a:r>
              <a:rPr lang="en-US"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it on the school website before January 12</a:t>
            </a:r>
            <a:r>
              <a:rPr lang="en-US" altLang="zh-CN" sz="2400" b="1" kern="100" baseline="300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th</a:t>
            </a:r>
            <a:r>
              <a:rPr lang="en-US"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 .</a:t>
            </a:r>
            <a:endParaRPr lang="zh-CN" altLang="zh-CN" sz="24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zh-CN"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如你感兴趣，去于</a:t>
            </a:r>
            <a:r>
              <a:rPr lang="en-US"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1</a:t>
            </a:r>
            <a:r>
              <a:rPr lang="zh-CN"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月</a:t>
            </a:r>
            <a:r>
              <a:rPr lang="en-US"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12</a:t>
            </a:r>
            <a:r>
              <a:rPr lang="zh-CN"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日前在学校网站报名。</a:t>
            </a:r>
            <a:endParaRPr lang="zh-CN" altLang="zh-CN" sz="24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en-US"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2. Our </a:t>
            </a:r>
            <a:r>
              <a:rPr lang="en-US" altLang="zh-CN" sz="2400" b="1" u="sng" kern="100" dirty="0">
                <a:solidFill>
                  <a:srgbClr val="0033CC"/>
                </a:solidFill>
                <a:effectLst/>
                <a:highlight>
                  <a:srgbClr val="FFFF00"/>
                </a:highlight>
                <a:latin typeface="Times New Roman" panose="02020603050405020304" pitchFamily="18" charset="0"/>
                <a:ea typeface="宋体" panose="02010600030101010101" pitchFamily="2" charset="-122"/>
                <a:cs typeface="Times New Roman" panose="02020603050405020304" pitchFamily="18" charset="0"/>
              </a:rPr>
              <a:t>family gathering</a:t>
            </a:r>
            <a:r>
              <a:rPr lang="en-US"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聚会</a:t>
            </a:r>
            <a:r>
              <a:rPr lang="en-US"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 to be held on the night of Febuary18, </a:t>
            </a:r>
            <a:r>
              <a:rPr lang="en-US" altLang="zh-CN" sz="2400" b="1" u="sng" kern="100" dirty="0">
                <a:solidFill>
                  <a:srgbClr val="0033CC"/>
                </a:solidFill>
                <a:effectLst/>
                <a:highlight>
                  <a:srgbClr val="FFFF00"/>
                </a:highlight>
                <a:latin typeface="Times New Roman" panose="02020603050405020304" pitchFamily="18" charset="0"/>
                <a:ea typeface="宋体" panose="02010600030101010101" pitchFamily="2" charset="-122"/>
                <a:cs typeface="Times New Roman" panose="02020603050405020304" pitchFamily="18" charset="0"/>
              </a:rPr>
              <a:t>means </a:t>
            </a:r>
            <a:r>
              <a:rPr lang="en-US" altLang="zh-CN" sz="2400" b="1" u="sng" kern="100" dirty="0" err="1">
                <a:solidFill>
                  <a:srgbClr val="0033CC"/>
                </a:solidFill>
                <a:effectLst/>
                <a:highlight>
                  <a:srgbClr val="FFFF00"/>
                </a:highlight>
                <a:latin typeface="Times New Roman" panose="02020603050405020304" pitchFamily="18" charset="0"/>
                <a:ea typeface="宋体" panose="02010600030101010101" pitchFamily="2" charset="-122"/>
                <a:cs typeface="Times New Roman" panose="02020603050405020304" pitchFamily="18" charset="0"/>
              </a:rPr>
              <a:t>cosy</a:t>
            </a:r>
            <a:r>
              <a:rPr lang="en-US" altLang="zh-CN" sz="2400" b="1" u="sng" kern="100" dirty="0">
                <a:solidFill>
                  <a:srgbClr val="0033CC"/>
                </a:solidFill>
                <a:effectLst/>
                <a:highlight>
                  <a:srgbClr val="FFFF00"/>
                </a:highlight>
                <a:latin typeface="Times New Roman" panose="02020603050405020304" pitchFamily="18" charset="0"/>
                <a:ea typeface="宋体" panose="02010600030101010101" pitchFamily="2" charset="-122"/>
                <a:cs typeface="Times New Roman" panose="02020603050405020304" pitchFamily="18" charset="0"/>
              </a:rPr>
              <a:t>(</a:t>
            </a:r>
            <a:r>
              <a:rPr lang="zh-CN" altLang="zh-CN" sz="2400" b="1" u="sng" kern="100" dirty="0">
                <a:solidFill>
                  <a:srgbClr val="0033CC"/>
                </a:solidFill>
                <a:effectLst/>
                <a:highlight>
                  <a:srgbClr val="FFFF00"/>
                </a:highlight>
                <a:latin typeface="Times New Roman" panose="02020603050405020304" pitchFamily="18" charset="0"/>
                <a:ea typeface="宋体" panose="02010600030101010101" pitchFamily="2" charset="-122"/>
                <a:cs typeface="Times New Roman" panose="02020603050405020304" pitchFamily="18" charset="0"/>
              </a:rPr>
              <a:t>温馨</a:t>
            </a:r>
            <a:r>
              <a:rPr lang="en-US" altLang="zh-CN" sz="2400" b="1" u="sng" kern="100" dirty="0">
                <a:solidFill>
                  <a:srgbClr val="0033CC"/>
                </a:solidFill>
                <a:effectLst/>
                <a:highlight>
                  <a:srgbClr val="FFFF00"/>
                </a:highlight>
                <a:latin typeface="Times New Roman" panose="02020603050405020304" pitchFamily="18" charset="0"/>
                <a:ea typeface="宋体" panose="02010600030101010101" pitchFamily="2" charset="-122"/>
                <a:cs typeface="Times New Roman" panose="02020603050405020304" pitchFamily="18" charset="0"/>
              </a:rPr>
              <a:t>) reunion </a:t>
            </a:r>
            <a:r>
              <a:rPr lang="en-US"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for us.</a:t>
            </a:r>
            <a:endParaRPr lang="zh-CN" altLang="zh-CN" sz="24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zh-CN"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将在</a:t>
            </a:r>
            <a:r>
              <a:rPr lang="en-US"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2</a:t>
            </a:r>
            <a:r>
              <a:rPr lang="zh-CN"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月</a:t>
            </a:r>
            <a:r>
              <a:rPr lang="en-US"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18</a:t>
            </a:r>
            <a:r>
              <a:rPr lang="zh-CN"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日晚上举办的家庭聚会是我们全家温馨的重逢。</a:t>
            </a:r>
            <a:endParaRPr lang="zh-CN" altLang="zh-CN" sz="24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en-US"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3. A Chinese poetry recitation contest is going </a:t>
            </a:r>
            <a:r>
              <a:rPr lang="en-US" altLang="zh-CN" sz="2400" b="1" u="sng"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to be held</a:t>
            </a:r>
            <a:r>
              <a:rPr lang="en-US"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 in our school, which is definitely a good chance for you </a:t>
            </a:r>
            <a:r>
              <a:rPr lang="en-US" altLang="zh-CN" sz="2400" b="1" u="sng" kern="100" dirty="0">
                <a:solidFill>
                  <a:srgbClr val="0033CC"/>
                </a:solidFill>
                <a:effectLst/>
                <a:highlight>
                  <a:srgbClr val="FFFF00"/>
                </a:highlight>
                <a:latin typeface="Times New Roman" panose="02020603050405020304" pitchFamily="18" charset="0"/>
                <a:ea typeface="宋体" panose="02010600030101010101" pitchFamily="2" charset="-122"/>
                <a:cs typeface="Times New Roman" panose="02020603050405020304" pitchFamily="18" charset="0"/>
              </a:rPr>
              <a:t>to show your talent. </a:t>
            </a:r>
            <a:endParaRPr lang="zh-CN" altLang="zh-CN" sz="2400" b="1" kern="100" dirty="0">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zh-CN"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下周我们学校要举行中文诗歌朗诵比赛，这将是你展示自己的好机会。（被动句）</a:t>
            </a:r>
            <a:endParaRPr lang="zh-CN" altLang="zh-CN" sz="24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en-US"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4. The Science Fair, (which is)</a:t>
            </a:r>
            <a:r>
              <a:rPr lang="en-US" altLang="zh-CN" sz="2400" b="1" u="sng" kern="100" dirty="0">
                <a:solidFill>
                  <a:schemeClr val="bg1"/>
                </a:solidFill>
                <a:effectLst/>
                <a:highlight>
                  <a:srgbClr val="FFFF00"/>
                </a:highlight>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b="1" u="sng" kern="100" dirty="0">
                <a:solidFill>
                  <a:srgbClr val="FF0000"/>
                </a:solidFill>
                <a:effectLst/>
                <a:highlight>
                  <a:srgbClr val="FFFF00"/>
                </a:highlight>
                <a:latin typeface="Times New Roman" panose="02020603050405020304" pitchFamily="18" charset="0"/>
                <a:ea typeface="宋体" panose="02010600030101010101" pitchFamily="2" charset="-122"/>
                <a:cs typeface="Times New Roman" panose="02020603050405020304" pitchFamily="18" charset="0"/>
              </a:rPr>
              <a:t>themed</a:t>
            </a:r>
            <a:r>
              <a:rPr lang="en-US" altLang="zh-CN" sz="2400" b="1"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“Science and Creativity” </a:t>
            </a:r>
            <a:r>
              <a:rPr lang="en-US" altLang="zh-CN" sz="2400" b="1" u="sng" kern="100" dirty="0">
                <a:solidFill>
                  <a:srgbClr val="FF0000"/>
                </a:solidFill>
                <a:effectLst/>
                <a:highlight>
                  <a:srgbClr val="FFFF00"/>
                </a:highlight>
                <a:latin typeface="Times New Roman" panose="02020603050405020304" pitchFamily="18" charset="0"/>
                <a:ea typeface="宋体" panose="02010600030101010101" pitchFamily="2" charset="-122"/>
                <a:cs typeface="Times New Roman" panose="02020603050405020304" pitchFamily="18" charset="0"/>
              </a:rPr>
              <a:t>is scheduled to</a:t>
            </a:r>
            <a:r>
              <a:rPr lang="en-US" altLang="zh-CN" sz="2400" b="1"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take place in the lecture hall at 2:00 p.m. on Saturday.</a:t>
            </a:r>
            <a:endParaRPr lang="zh-CN" altLang="zh-CN" sz="24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just">
              <a:buClr>
                <a:srgbClr val="FF0000"/>
              </a:buClr>
              <a:buFont typeface="Wingdings" panose="05000000000000000000" pitchFamily="2" charset="2"/>
              <a:buChar char=""/>
              <a:tabLst>
                <a:tab pos="457200" algn="l"/>
              </a:tabLst>
            </a:pPr>
            <a:r>
              <a:rPr lang="zh-CN"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主题为“科技与创新”</a:t>
            </a:r>
            <a:r>
              <a:rPr lang="zh-CN" altLang="zh-CN" sz="2400" b="1" kern="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a:t>
            </a:r>
            <a:r>
              <a:rPr lang="zh-CN"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的科技节计划于</a:t>
            </a:r>
            <a:r>
              <a:rPr lang="en-US"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400" b="1" kern="1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举行。</a:t>
            </a:r>
            <a:endParaRPr lang="zh-CN" altLang="zh-CN" sz="24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7" name="组合 6"/>
          <p:cNvGrpSpPr/>
          <p:nvPr/>
        </p:nvGrpSpPr>
        <p:grpSpPr>
          <a:xfrm>
            <a:off x="10603471" y="4784667"/>
            <a:ext cx="1588529" cy="1965109"/>
            <a:chOff x="9099289" y="1084261"/>
            <a:chExt cx="3092709" cy="3825874"/>
          </a:xfrm>
        </p:grpSpPr>
        <p:sp>
          <p:nvSpPr>
            <p:cNvPr id="44" name="等腰三角形 43"/>
            <p:cNvSpPr/>
            <p:nvPr/>
          </p:nvSpPr>
          <p:spPr>
            <a:xfrm rot="16200000" flipH="1">
              <a:off x="9289883" y="1825797"/>
              <a:ext cx="1407667" cy="121350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46" name="等腰三角形 45"/>
            <p:cNvSpPr/>
            <p:nvPr/>
          </p:nvSpPr>
          <p:spPr>
            <a:xfrm rot="16200000" flipH="1">
              <a:off x="9236477" y="2706629"/>
              <a:ext cx="2182064" cy="1881089"/>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49" name="等腰三角形 48"/>
            <p:cNvSpPr/>
            <p:nvPr/>
          </p:nvSpPr>
          <p:spPr>
            <a:xfrm rot="16200000" flipH="1">
              <a:off x="10409125" y="2463810"/>
              <a:ext cx="1757001" cy="1514655"/>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52" name="等腰三角形 51"/>
            <p:cNvSpPr/>
            <p:nvPr/>
          </p:nvSpPr>
          <p:spPr>
            <a:xfrm rot="16200000" flipH="1">
              <a:off x="11045276" y="1138348"/>
              <a:ext cx="784253" cy="67608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53" name="等腰三角形 52"/>
            <p:cNvSpPr/>
            <p:nvPr/>
          </p:nvSpPr>
          <p:spPr>
            <a:xfrm rot="16200000" flipH="1">
              <a:off x="10527441" y="1431595"/>
              <a:ext cx="1787853" cy="15412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54" name="等腰三角形 53"/>
            <p:cNvSpPr/>
            <p:nvPr/>
          </p:nvSpPr>
          <p:spPr>
            <a:xfrm rot="16200000" flipH="1">
              <a:off x="11636489" y="2161417"/>
              <a:ext cx="596655" cy="514358"/>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55" name="等腰三角形 54"/>
            <p:cNvSpPr/>
            <p:nvPr/>
          </p:nvSpPr>
          <p:spPr>
            <a:xfrm rot="16200000" flipH="1">
              <a:off x="11871452" y="3701877"/>
              <a:ext cx="344288" cy="29680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56" name="等腰三角形 55"/>
            <p:cNvSpPr/>
            <p:nvPr/>
          </p:nvSpPr>
          <p:spPr>
            <a:xfrm rot="16200000" flipH="1">
              <a:off x="11474065" y="4192203"/>
              <a:ext cx="771113" cy="664752"/>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64" name="等腰三角形 63"/>
            <p:cNvSpPr/>
            <p:nvPr/>
          </p:nvSpPr>
          <p:spPr>
            <a:xfrm rot="16200000" flipH="1">
              <a:off x="10538525" y="3607050"/>
              <a:ext cx="1023944" cy="88271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sp>
          <p:nvSpPr>
            <p:cNvPr id="65" name="等腰三角形 64"/>
            <p:cNvSpPr/>
            <p:nvPr/>
          </p:nvSpPr>
          <p:spPr>
            <a:xfrm rot="16200000" flipH="1">
              <a:off x="9028672" y="2596688"/>
              <a:ext cx="1023944" cy="882710"/>
            </a:xfrm>
            <a:prstGeom prst="triangle">
              <a:avLst/>
            </a:prstGeom>
            <a:gradFill>
              <a:gsLst>
                <a:gs pos="0">
                  <a:srgbClr val="5AD9FC">
                    <a:alpha val="60000"/>
                  </a:srgbClr>
                </a:gs>
                <a:gs pos="100000">
                  <a:srgbClr val="0361D3">
                    <a:alpha val="5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Arial" panose="020B0604020202020204"/>
                <a:ea typeface="微软雅黑" panose="020B0503020204020204" pitchFamily="34" charset="-122"/>
                <a:cs typeface="+mn-cs"/>
              </a:endParaRPr>
            </a:p>
          </p:txBody>
        </p:sp>
      </p:grpSp>
    </p:spTree>
  </p:cSld>
  <p:clrMapOvr>
    <a:masterClrMapping/>
  </p:clrMapOvr>
  <mc:AlternateContent xmlns:mc="http://schemas.openxmlformats.org/markup-compatibility/2006">
    <mc:Choice xmlns:p14="http://schemas.microsoft.com/office/powerpoint/2010/main" Requires="p14">
      <p:transition spd="slow" p14:dur="1600" advTm="0">
        <p14:conveyor dir="l"/>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0">
                                            <p:txEl>
                                              <p:pRg st="0" end="0"/>
                                            </p:txEl>
                                          </p:spTgt>
                                        </p:tgtEl>
                                        <p:attrNameLst>
                                          <p:attrName>style.visibility</p:attrName>
                                        </p:attrNameLst>
                                      </p:cBhvr>
                                      <p:to>
                                        <p:strVal val="visible"/>
                                      </p:to>
                                    </p:set>
                                    <p:anim calcmode="lin" valueType="num">
                                      <p:cBhvr additive="base">
                                        <p:cTn id="7" dur="500" fill="hold"/>
                                        <p:tgtEl>
                                          <p:spTgt spid="6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0">
                                            <p:txEl>
                                              <p:pRg st="1" end="1"/>
                                            </p:txEl>
                                          </p:spTgt>
                                        </p:tgtEl>
                                        <p:attrNameLst>
                                          <p:attrName>style.visibility</p:attrName>
                                        </p:attrNameLst>
                                      </p:cBhvr>
                                      <p:to>
                                        <p:strVal val="visible"/>
                                      </p:to>
                                    </p:set>
                                    <p:anim calcmode="lin" valueType="num">
                                      <p:cBhvr additive="base">
                                        <p:cTn id="13" dur="500" fill="hold"/>
                                        <p:tgtEl>
                                          <p:spTgt spid="6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0">
                                            <p:txEl>
                                              <p:pRg st="2" end="2"/>
                                            </p:txEl>
                                          </p:spTgt>
                                        </p:tgtEl>
                                        <p:attrNameLst>
                                          <p:attrName>style.visibility</p:attrName>
                                        </p:attrNameLst>
                                      </p:cBhvr>
                                      <p:to>
                                        <p:strVal val="visible"/>
                                      </p:to>
                                    </p:set>
                                    <p:anim calcmode="lin" valueType="num">
                                      <p:cBhvr additive="base">
                                        <p:cTn id="19" dur="500" fill="hold"/>
                                        <p:tgtEl>
                                          <p:spTgt spid="6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0">
                                            <p:txEl>
                                              <p:pRg st="3" end="3"/>
                                            </p:txEl>
                                          </p:spTgt>
                                        </p:tgtEl>
                                        <p:attrNameLst>
                                          <p:attrName>style.visibility</p:attrName>
                                        </p:attrNameLst>
                                      </p:cBhvr>
                                      <p:to>
                                        <p:strVal val="visible"/>
                                      </p:to>
                                    </p:set>
                                    <p:anim calcmode="lin" valueType="num">
                                      <p:cBhvr additive="base">
                                        <p:cTn id="25" dur="500" fill="hold"/>
                                        <p:tgtEl>
                                          <p:spTgt spid="60">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0">
                                            <p:txEl>
                                              <p:pRg st="4" end="4"/>
                                            </p:txEl>
                                          </p:spTgt>
                                        </p:tgtEl>
                                        <p:attrNameLst>
                                          <p:attrName>style.visibility</p:attrName>
                                        </p:attrNameLst>
                                      </p:cBhvr>
                                      <p:to>
                                        <p:strVal val="visible"/>
                                      </p:to>
                                    </p:set>
                                    <p:anim calcmode="lin" valueType="num">
                                      <p:cBhvr additive="base">
                                        <p:cTn id="31" dur="500" fill="hold"/>
                                        <p:tgtEl>
                                          <p:spTgt spid="60">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0">
                                            <p:txEl>
                                              <p:pRg st="5" end="5"/>
                                            </p:txEl>
                                          </p:spTgt>
                                        </p:tgtEl>
                                        <p:attrNameLst>
                                          <p:attrName>style.visibility</p:attrName>
                                        </p:attrNameLst>
                                      </p:cBhvr>
                                      <p:to>
                                        <p:strVal val="visible"/>
                                      </p:to>
                                    </p:set>
                                    <p:anim calcmode="lin" valueType="num">
                                      <p:cBhvr additive="base">
                                        <p:cTn id="37" dur="500" fill="hold"/>
                                        <p:tgtEl>
                                          <p:spTgt spid="60">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0">
                                            <p:txEl>
                                              <p:pRg st="6" end="6"/>
                                            </p:txEl>
                                          </p:spTgt>
                                        </p:tgtEl>
                                        <p:attrNameLst>
                                          <p:attrName>style.visibility</p:attrName>
                                        </p:attrNameLst>
                                      </p:cBhvr>
                                      <p:to>
                                        <p:strVal val="visible"/>
                                      </p:to>
                                    </p:set>
                                    <p:anim calcmode="lin" valueType="num">
                                      <p:cBhvr additive="base">
                                        <p:cTn id="43" dur="500" fill="hold"/>
                                        <p:tgtEl>
                                          <p:spTgt spid="60">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0">
                                            <p:txEl>
                                              <p:pRg st="7" end="7"/>
                                            </p:txEl>
                                          </p:spTgt>
                                        </p:tgtEl>
                                        <p:attrNameLst>
                                          <p:attrName>style.visibility</p:attrName>
                                        </p:attrNameLst>
                                      </p:cBhvr>
                                      <p:to>
                                        <p:strVal val="visible"/>
                                      </p:to>
                                    </p:set>
                                    <p:anim calcmode="lin" valueType="num">
                                      <p:cBhvr additive="base">
                                        <p:cTn id="49" dur="500" fill="hold"/>
                                        <p:tgtEl>
                                          <p:spTgt spid="60">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0">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0">
                                            <p:txEl>
                                              <p:pRg st="8" end="8"/>
                                            </p:txEl>
                                          </p:spTgt>
                                        </p:tgtEl>
                                        <p:attrNameLst>
                                          <p:attrName>style.visibility</p:attrName>
                                        </p:attrNameLst>
                                      </p:cBhvr>
                                      <p:to>
                                        <p:strVal val="visible"/>
                                      </p:to>
                                    </p:set>
                                    <p:anim calcmode="lin" valueType="num">
                                      <p:cBhvr additive="base">
                                        <p:cTn id="55" dur="500" fill="hold"/>
                                        <p:tgtEl>
                                          <p:spTgt spid="60">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0">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build="p"/>
    </p:bldLst>
  </p:timing>
</p:sld>
</file>

<file path=ppt/tags/tag1.xml><?xml version="1.0" encoding="utf-8"?>
<p:tagLst xmlns:p="http://schemas.openxmlformats.org/presentationml/2006/main">
  <p:tag name="PA" val="v3.0.1"/>
</p:tagLst>
</file>

<file path=ppt/tags/tag2.xml><?xml version="1.0" encoding="utf-8"?>
<p:tagLst xmlns:p="http://schemas.openxmlformats.org/presentationml/2006/main">
  <p:tag name="PA" val="v3.0.1"/>
</p:tagLst>
</file>

<file path=ppt/tags/tag3.xml><?xml version="1.0" encoding="utf-8"?>
<p:tagLst xmlns:p="http://schemas.openxmlformats.org/presentationml/2006/main">
  <p:tag name="PA" val="v3.0.1"/>
</p:tagLst>
</file>

<file path=ppt/tags/tag4.xml><?xml version="1.0" encoding="utf-8"?>
<p:tagLst xmlns:p="http://schemas.openxmlformats.org/presentationml/2006/main">
  <p:tag name="PA" val="v3.0.1"/>
</p:tagLst>
</file>

<file path=ppt/tags/tag5.xml><?xml version="1.0" encoding="utf-8"?>
<p:tagLst xmlns:p="http://schemas.openxmlformats.org/presentationml/2006/main">
  <p:tag name="PA" val="v3.0.1"/>
</p:tagLst>
</file>

<file path=ppt/theme/theme1.xml><?xml version="1.0" encoding="utf-8"?>
<a:theme xmlns:a="http://schemas.openxmlformats.org/drawingml/2006/main" name="包图主题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自定义 1">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9494</Words>
  <Application>WPS 演示</Application>
  <PresentationFormat>自定义</PresentationFormat>
  <Paragraphs>262</Paragraphs>
  <Slides>28</Slides>
  <Notes>27</Notes>
  <HiddenSlides>0</HiddenSlides>
  <MMClips>0</MMClips>
  <ScaleCrop>false</ScaleCrop>
  <HeadingPairs>
    <vt:vector size="6" baseType="variant">
      <vt:variant>
        <vt:lpstr>已用的字体</vt:lpstr>
      </vt:variant>
      <vt:variant>
        <vt:i4>19</vt:i4>
      </vt:variant>
      <vt:variant>
        <vt:lpstr>主题</vt:lpstr>
      </vt:variant>
      <vt:variant>
        <vt:i4>1</vt:i4>
      </vt:variant>
      <vt:variant>
        <vt:lpstr>幻灯片标题</vt:lpstr>
      </vt:variant>
      <vt:variant>
        <vt:i4>28</vt:i4>
      </vt:variant>
    </vt:vector>
  </HeadingPairs>
  <TitlesOfParts>
    <vt:vector size="48" baseType="lpstr">
      <vt:lpstr>Arial</vt:lpstr>
      <vt:lpstr>宋体</vt:lpstr>
      <vt:lpstr>Wingdings</vt:lpstr>
      <vt:lpstr>微软雅黑</vt:lpstr>
      <vt:lpstr>Arial</vt:lpstr>
      <vt:lpstr>Calibri</vt:lpstr>
      <vt:lpstr>Times New Roman</vt:lpstr>
      <vt:lpstr>Helvetica Light</vt:lpstr>
      <vt:lpstr>华文隶书</vt:lpstr>
      <vt:lpstr>Vijaya</vt:lpstr>
      <vt:lpstr>Segoe Print</vt:lpstr>
      <vt:lpstr>Arial Unicode MS</vt:lpstr>
      <vt:lpstr>等线</vt:lpstr>
      <vt:lpstr>Century Gothic</vt:lpstr>
      <vt:lpstr>Courier New</vt:lpstr>
      <vt:lpstr>华文行楷</vt:lpstr>
      <vt:lpstr>HelveticaNeue</vt:lpstr>
      <vt:lpstr>Corbel</vt:lpstr>
      <vt:lpstr>华文新魏</vt:lpstr>
      <vt:lpstr>包图主题2</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陈舒炀</dc:creator>
  <cp:lastModifiedBy>南山有谷堆</cp:lastModifiedBy>
  <cp:revision>115</cp:revision>
  <dcterms:created xsi:type="dcterms:W3CDTF">2017-08-18T03:02:00Z</dcterms:created>
  <dcterms:modified xsi:type="dcterms:W3CDTF">2020-10-22T14:12:43Z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2052-11.8.2.8506</vt:lpwstr>
  </property>
</Properties>
</file>