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Lst>
  <p:notesMasterIdLst>
    <p:notesMasterId r:id="rId28"/>
  </p:notesMasterIdLst>
  <p:sldIdLst>
    <p:sldId id="632" r:id="rId3"/>
    <p:sldId id="256" r:id="rId4"/>
    <p:sldId id="409" r:id="rId5"/>
    <p:sldId id="410" r:id="rId6"/>
    <p:sldId id="411" r:id="rId7"/>
    <p:sldId id="412" r:id="rId8"/>
    <p:sldId id="413" r:id="rId9"/>
    <p:sldId id="416" r:id="rId10"/>
    <p:sldId id="417" r:id="rId11"/>
    <p:sldId id="419" r:id="rId12"/>
    <p:sldId id="633" r:id="rId13"/>
    <p:sldId id="426" r:id="rId14"/>
    <p:sldId id="418" r:id="rId15"/>
    <p:sldId id="389" r:id="rId16"/>
    <p:sldId id="391" r:id="rId17"/>
    <p:sldId id="393" r:id="rId18"/>
    <p:sldId id="425" r:id="rId19"/>
    <p:sldId id="422" r:id="rId20"/>
    <p:sldId id="423" r:id="rId21"/>
    <p:sldId id="397" r:id="rId22"/>
    <p:sldId id="398" r:id="rId23"/>
    <p:sldId id="420" r:id="rId24"/>
    <p:sldId id="421" r:id="rId25"/>
    <p:sldId id="634" r:id="rId26"/>
    <p:sldId id="424" r:id="rId27"/>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73A1C"/>
    <a:srgbClr val="FF2F92"/>
    <a:srgbClr val="FF40FF"/>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4" autoAdjust="0"/>
    <p:restoredTop sz="84418" autoAdjust="0"/>
  </p:normalViewPr>
  <p:slideViewPr>
    <p:cSldViewPr snapToGrid="0" snapToObjects="1">
      <p:cViewPr varScale="1">
        <p:scale>
          <a:sx n="104" d="100"/>
          <a:sy n="104" d="100"/>
        </p:scale>
        <p:origin x="944"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DF65A-0EE7-43BC-B91F-6AF4561259A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2621D7D5-6D42-4204-AC3D-044F79B716CD}">
      <dgm:prSet phldrT="[文本]" custT="1"/>
      <dgm:spPr/>
      <dgm:t>
        <a:bodyPr/>
        <a:lstStyle/>
        <a:p>
          <a:r>
            <a:rPr lang="en-US" altLang="zh-CN" sz="3600" b="1" dirty="0">
              <a:latin typeface="Cambria Math" panose="02040503050406030204" pitchFamily="18" charset="0"/>
              <a:ea typeface="Cambria Math" panose="02040503050406030204" pitchFamily="18" charset="0"/>
            </a:rPr>
            <a:t>Para 1</a:t>
          </a:r>
          <a:endParaRPr lang="zh-CN" altLang="en-US" sz="3600" b="1" dirty="0">
            <a:latin typeface="Cambria Math" panose="02040503050406030204" pitchFamily="18" charset="0"/>
          </a:endParaRPr>
        </a:p>
      </dgm:t>
    </dgm:pt>
    <dgm:pt modelId="{0E333F53-6540-408A-A366-795063D6D06F}" type="parTrans" cxnId="{D9031777-05BA-4BF9-9360-990C7D595084}">
      <dgm:prSet/>
      <dgm:spPr/>
      <dgm:t>
        <a:bodyPr/>
        <a:lstStyle/>
        <a:p>
          <a:endParaRPr lang="zh-CN" altLang="en-US"/>
        </a:p>
      </dgm:t>
    </dgm:pt>
    <dgm:pt modelId="{E8D8FD68-6714-4384-B32F-CEF1DD61BBB7}" type="sibTrans" cxnId="{D9031777-05BA-4BF9-9360-990C7D595084}">
      <dgm:prSet/>
      <dgm:spPr/>
      <dgm:t>
        <a:bodyPr/>
        <a:lstStyle/>
        <a:p>
          <a:endParaRPr lang="zh-CN" altLang="en-US"/>
        </a:p>
      </dgm:t>
    </dgm:pt>
    <dgm:pt modelId="{BB78D393-0286-4AF2-BA4D-35B9180BDEAA}">
      <dgm:prSet phldrT="[文本]" custT="1"/>
      <dgm:spPr/>
      <dgm:t>
        <a:bodyPr/>
        <a:lstStyle/>
        <a:p>
          <a:endParaRPr lang="zh-CN" altLang="en-US" sz="3600" b="1" dirty="0">
            <a:latin typeface="Cambria Math" panose="02040503050406030204" pitchFamily="18" charset="0"/>
          </a:endParaRPr>
        </a:p>
      </dgm:t>
    </dgm:pt>
    <dgm:pt modelId="{C0CF218F-0580-4EEE-8E75-985BB0C09AC4}" type="parTrans" cxnId="{293869D8-DD4D-44BD-A140-71DF9F97AFCC}">
      <dgm:prSet/>
      <dgm:spPr/>
      <dgm:t>
        <a:bodyPr/>
        <a:lstStyle/>
        <a:p>
          <a:endParaRPr lang="zh-CN" altLang="en-US"/>
        </a:p>
      </dgm:t>
    </dgm:pt>
    <dgm:pt modelId="{62A7155A-A0DA-44BA-8934-85C434E17DC5}" type="sibTrans" cxnId="{293869D8-DD4D-44BD-A140-71DF9F97AFCC}">
      <dgm:prSet/>
      <dgm:spPr/>
      <dgm:t>
        <a:bodyPr/>
        <a:lstStyle/>
        <a:p>
          <a:endParaRPr lang="zh-CN" altLang="en-US"/>
        </a:p>
      </dgm:t>
    </dgm:pt>
    <dgm:pt modelId="{D38C2DF9-B088-4F84-9295-30A402495190}">
      <dgm:prSet phldrT="[文本]" custT="1"/>
      <dgm:spPr/>
      <dgm:t>
        <a:bodyPr/>
        <a:lstStyle/>
        <a:p>
          <a:r>
            <a:rPr lang="en-US" altLang="zh-CN" sz="3600" b="1" dirty="0">
              <a:latin typeface="Cambria Math" panose="02040503050406030204" pitchFamily="18" charset="0"/>
              <a:ea typeface="Cambria Math" panose="02040503050406030204" pitchFamily="18" charset="0"/>
            </a:rPr>
            <a:t>Para 2</a:t>
          </a:r>
          <a:endParaRPr lang="zh-CN" altLang="en-US" sz="3600" b="1" dirty="0">
            <a:latin typeface="Cambria Math" panose="02040503050406030204" pitchFamily="18" charset="0"/>
          </a:endParaRPr>
        </a:p>
      </dgm:t>
    </dgm:pt>
    <dgm:pt modelId="{F6C6CF22-85AC-4A03-B101-A622594CCC09}" type="parTrans" cxnId="{93777991-7F6B-474A-A9BB-F6EA6EE925DF}">
      <dgm:prSet/>
      <dgm:spPr/>
      <dgm:t>
        <a:bodyPr/>
        <a:lstStyle/>
        <a:p>
          <a:endParaRPr lang="zh-CN" altLang="en-US"/>
        </a:p>
      </dgm:t>
    </dgm:pt>
    <dgm:pt modelId="{536B9F9C-121C-44AA-BFB6-C6B20F620BA3}" type="sibTrans" cxnId="{93777991-7F6B-474A-A9BB-F6EA6EE925DF}">
      <dgm:prSet/>
      <dgm:spPr/>
      <dgm:t>
        <a:bodyPr/>
        <a:lstStyle/>
        <a:p>
          <a:endParaRPr lang="zh-CN" altLang="en-US"/>
        </a:p>
      </dgm:t>
    </dgm:pt>
    <dgm:pt modelId="{CF6F1FE4-1D8B-4400-B823-42A23D93FA37}">
      <dgm:prSet phldrT="[文本]" custT="1"/>
      <dgm:spPr/>
      <dgm:t>
        <a:bodyPr/>
        <a:lstStyle/>
        <a:p>
          <a:endParaRPr lang="zh-CN" altLang="en-US" sz="3600" b="1" dirty="0">
            <a:latin typeface="Cambria Math" panose="02040503050406030204" pitchFamily="18" charset="0"/>
          </a:endParaRPr>
        </a:p>
      </dgm:t>
    </dgm:pt>
    <dgm:pt modelId="{CD66F50B-1C71-44B3-9207-FA4C119DD9D5}" type="parTrans" cxnId="{006BC390-D5F4-406D-87D5-EFE288B4E5C7}">
      <dgm:prSet/>
      <dgm:spPr/>
      <dgm:t>
        <a:bodyPr/>
        <a:lstStyle/>
        <a:p>
          <a:endParaRPr lang="zh-CN" altLang="en-US"/>
        </a:p>
      </dgm:t>
    </dgm:pt>
    <dgm:pt modelId="{CF6EDBF4-D831-4D78-954A-28A17A62ACCA}" type="sibTrans" cxnId="{006BC390-D5F4-406D-87D5-EFE288B4E5C7}">
      <dgm:prSet/>
      <dgm:spPr/>
      <dgm:t>
        <a:bodyPr/>
        <a:lstStyle/>
        <a:p>
          <a:endParaRPr lang="zh-CN" altLang="en-US"/>
        </a:p>
      </dgm:t>
    </dgm:pt>
    <dgm:pt modelId="{E5C68010-D752-42E8-9BFA-1B1F5DD7DB66}">
      <dgm:prSet phldrT="[文本]" custT="1"/>
      <dgm:spPr/>
      <dgm:t>
        <a:bodyPr/>
        <a:lstStyle/>
        <a:p>
          <a:r>
            <a:rPr lang="en-US" altLang="zh-CN" sz="3600" b="1" dirty="0">
              <a:latin typeface="Cambria Math" panose="02040503050406030204" pitchFamily="18" charset="0"/>
              <a:ea typeface="Cambria Math" panose="02040503050406030204" pitchFamily="18" charset="0"/>
            </a:rPr>
            <a:t>Para 3</a:t>
          </a:r>
          <a:endParaRPr lang="zh-CN" altLang="en-US" sz="3600" b="1" dirty="0">
            <a:latin typeface="Cambria Math" panose="02040503050406030204" pitchFamily="18" charset="0"/>
          </a:endParaRPr>
        </a:p>
      </dgm:t>
    </dgm:pt>
    <dgm:pt modelId="{826C038E-CC4C-436E-9800-84FB7F7F3929}" type="parTrans" cxnId="{29BC67CD-2B79-4896-988A-2774BF4E8A3A}">
      <dgm:prSet/>
      <dgm:spPr/>
      <dgm:t>
        <a:bodyPr/>
        <a:lstStyle/>
        <a:p>
          <a:endParaRPr lang="zh-CN" altLang="en-US"/>
        </a:p>
      </dgm:t>
    </dgm:pt>
    <dgm:pt modelId="{75D57D05-673D-4A00-92F0-C4ABB9FD1125}" type="sibTrans" cxnId="{29BC67CD-2B79-4896-988A-2774BF4E8A3A}">
      <dgm:prSet/>
      <dgm:spPr/>
      <dgm:t>
        <a:bodyPr/>
        <a:lstStyle/>
        <a:p>
          <a:endParaRPr lang="zh-CN" altLang="en-US"/>
        </a:p>
      </dgm:t>
    </dgm:pt>
    <dgm:pt modelId="{2DE29392-5E59-4467-A9EF-C4887D5D092B}">
      <dgm:prSet phldrT="[文本]" custT="1"/>
      <dgm:spPr/>
      <dgm:t>
        <a:bodyPr/>
        <a:lstStyle/>
        <a:p>
          <a:endParaRPr lang="zh-CN" altLang="en-US" sz="3600" b="1" dirty="0">
            <a:latin typeface="Cambria Math" panose="02040503050406030204" pitchFamily="18" charset="0"/>
          </a:endParaRPr>
        </a:p>
      </dgm:t>
    </dgm:pt>
    <dgm:pt modelId="{A7A89C6C-D5F6-4273-AEDB-1F816E5FAD60}" type="parTrans" cxnId="{1677F63A-78D6-4BB7-9F6A-293733F53D5A}">
      <dgm:prSet/>
      <dgm:spPr/>
      <dgm:t>
        <a:bodyPr/>
        <a:lstStyle/>
        <a:p>
          <a:endParaRPr lang="zh-CN" altLang="en-US"/>
        </a:p>
      </dgm:t>
    </dgm:pt>
    <dgm:pt modelId="{3E7878DE-AF21-484D-9859-0CB5FC0FFCDE}" type="sibTrans" cxnId="{1677F63A-78D6-4BB7-9F6A-293733F53D5A}">
      <dgm:prSet/>
      <dgm:spPr/>
      <dgm:t>
        <a:bodyPr/>
        <a:lstStyle/>
        <a:p>
          <a:endParaRPr lang="zh-CN" altLang="en-US"/>
        </a:p>
      </dgm:t>
    </dgm:pt>
    <dgm:pt modelId="{120DEA85-F09F-4E33-B453-E7943213DBBF}" type="pres">
      <dgm:prSet presAssocID="{79EDF65A-0EE7-43BC-B91F-6AF4561259AF}" presName="linearFlow" presStyleCnt="0">
        <dgm:presLayoutVars>
          <dgm:dir/>
          <dgm:animLvl val="lvl"/>
          <dgm:resizeHandles val="exact"/>
        </dgm:presLayoutVars>
      </dgm:prSet>
      <dgm:spPr/>
    </dgm:pt>
    <dgm:pt modelId="{EBD42AE8-D749-4875-A9B3-C2DCF5DFE75E}" type="pres">
      <dgm:prSet presAssocID="{2621D7D5-6D42-4204-AC3D-044F79B716CD}" presName="composite" presStyleCnt="0"/>
      <dgm:spPr/>
    </dgm:pt>
    <dgm:pt modelId="{554B98D1-047C-4FF9-9DA6-853A967E9203}" type="pres">
      <dgm:prSet presAssocID="{2621D7D5-6D42-4204-AC3D-044F79B716CD}" presName="parentText" presStyleLbl="alignNode1" presStyleIdx="0" presStyleCnt="3" custLinFactNeighborX="0" custLinFactNeighborY="-160">
        <dgm:presLayoutVars>
          <dgm:chMax val="1"/>
          <dgm:bulletEnabled val="1"/>
        </dgm:presLayoutVars>
      </dgm:prSet>
      <dgm:spPr/>
    </dgm:pt>
    <dgm:pt modelId="{6A496DAF-6C71-4F08-A1DE-EBFC94E9F3FE}" type="pres">
      <dgm:prSet presAssocID="{2621D7D5-6D42-4204-AC3D-044F79B716CD}" presName="descendantText" presStyleLbl="alignAcc1" presStyleIdx="0" presStyleCnt="3" custScaleX="69688" custLinFactNeighborX="-815" custLinFactNeighborY="15769">
        <dgm:presLayoutVars>
          <dgm:bulletEnabled val="1"/>
        </dgm:presLayoutVars>
      </dgm:prSet>
      <dgm:spPr/>
    </dgm:pt>
    <dgm:pt modelId="{A8256A7E-8E3D-4EB5-8582-6C4C45D6FCD5}" type="pres">
      <dgm:prSet presAssocID="{E8D8FD68-6714-4384-B32F-CEF1DD61BBB7}" presName="sp" presStyleCnt="0"/>
      <dgm:spPr/>
    </dgm:pt>
    <dgm:pt modelId="{B99D5D95-D022-4D59-BB00-7010DBA5E0D5}" type="pres">
      <dgm:prSet presAssocID="{D38C2DF9-B088-4F84-9295-30A402495190}" presName="composite" presStyleCnt="0"/>
      <dgm:spPr/>
    </dgm:pt>
    <dgm:pt modelId="{007F1052-BD64-43D1-B024-EE588103E42F}" type="pres">
      <dgm:prSet presAssocID="{D38C2DF9-B088-4F84-9295-30A402495190}" presName="parentText" presStyleLbl="alignNode1" presStyleIdx="1" presStyleCnt="3" custLinFactNeighborX="0" custLinFactNeighborY="-1021">
        <dgm:presLayoutVars>
          <dgm:chMax val="1"/>
          <dgm:bulletEnabled val="1"/>
        </dgm:presLayoutVars>
      </dgm:prSet>
      <dgm:spPr/>
    </dgm:pt>
    <dgm:pt modelId="{7F553AF8-C281-4D42-B6FE-CACC4B347064}" type="pres">
      <dgm:prSet presAssocID="{D38C2DF9-B088-4F84-9295-30A402495190}" presName="descendantText" presStyleLbl="alignAcc1" presStyleIdx="1" presStyleCnt="3" custScaleX="91589">
        <dgm:presLayoutVars>
          <dgm:bulletEnabled val="1"/>
        </dgm:presLayoutVars>
      </dgm:prSet>
      <dgm:spPr/>
    </dgm:pt>
    <dgm:pt modelId="{31D0DF7E-8532-4684-955E-F5883A36F174}" type="pres">
      <dgm:prSet presAssocID="{536B9F9C-121C-44AA-BFB6-C6B20F620BA3}" presName="sp" presStyleCnt="0"/>
      <dgm:spPr/>
    </dgm:pt>
    <dgm:pt modelId="{B6F9F571-F536-45BA-80AC-E14A914D8538}" type="pres">
      <dgm:prSet presAssocID="{E5C68010-D752-42E8-9BFA-1B1F5DD7DB66}" presName="composite" presStyleCnt="0"/>
      <dgm:spPr/>
    </dgm:pt>
    <dgm:pt modelId="{9C9F09D7-AF6C-4DA2-B566-5787F5D40BFF}" type="pres">
      <dgm:prSet presAssocID="{E5C68010-D752-42E8-9BFA-1B1F5DD7DB66}" presName="parentText" presStyleLbl="alignNode1" presStyleIdx="2" presStyleCnt="3">
        <dgm:presLayoutVars>
          <dgm:chMax val="1"/>
          <dgm:bulletEnabled val="1"/>
        </dgm:presLayoutVars>
      </dgm:prSet>
      <dgm:spPr/>
    </dgm:pt>
    <dgm:pt modelId="{D856C869-E9ED-4725-8DE4-339EE0832E46}" type="pres">
      <dgm:prSet presAssocID="{E5C68010-D752-42E8-9BFA-1B1F5DD7DB66}" presName="descendantText" presStyleLbl="alignAcc1" presStyleIdx="2" presStyleCnt="3" custScaleX="97728">
        <dgm:presLayoutVars>
          <dgm:bulletEnabled val="1"/>
        </dgm:presLayoutVars>
      </dgm:prSet>
      <dgm:spPr/>
    </dgm:pt>
  </dgm:ptLst>
  <dgm:cxnLst>
    <dgm:cxn modelId="{2373A12E-8A00-4183-9436-F709CC565775}" type="presOf" srcId="{BB78D393-0286-4AF2-BA4D-35B9180BDEAA}" destId="{6A496DAF-6C71-4F08-A1DE-EBFC94E9F3FE}" srcOrd="0" destOrd="0" presId="urn:microsoft.com/office/officeart/2005/8/layout/chevron2"/>
    <dgm:cxn modelId="{1677F63A-78D6-4BB7-9F6A-293733F53D5A}" srcId="{E5C68010-D752-42E8-9BFA-1B1F5DD7DB66}" destId="{2DE29392-5E59-4467-A9EF-C4887D5D092B}" srcOrd="0" destOrd="0" parTransId="{A7A89C6C-D5F6-4273-AEDB-1F816E5FAD60}" sibTransId="{3E7878DE-AF21-484D-9859-0CB5FC0FFCDE}"/>
    <dgm:cxn modelId="{C10B3944-28B8-4B17-8E95-A3141669F61A}" type="presOf" srcId="{CF6F1FE4-1D8B-4400-B823-42A23D93FA37}" destId="{7F553AF8-C281-4D42-B6FE-CACC4B347064}" srcOrd="0" destOrd="0" presId="urn:microsoft.com/office/officeart/2005/8/layout/chevron2"/>
    <dgm:cxn modelId="{C4730B4A-92A0-4DF0-8D32-09BE10A02672}" type="presOf" srcId="{D38C2DF9-B088-4F84-9295-30A402495190}" destId="{007F1052-BD64-43D1-B024-EE588103E42F}" srcOrd="0" destOrd="0" presId="urn:microsoft.com/office/officeart/2005/8/layout/chevron2"/>
    <dgm:cxn modelId="{5EF9F952-D3AA-49A3-B4D0-59F4400D9EFB}" type="presOf" srcId="{2621D7D5-6D42-4204-AC3D-044F79B716CD}" destId="{554B98D1-047C-4FF9-9DA6-853A967E9203}" srcOrd="0" destOrd="0" presId="urn:microsoft.com/office/officeart/2005/8/layout/chevron2"/>
    <dgm:cxn modelId="{D9031777-05BA-4BF9-9360-990C7D595084}" srcId="{79EDF65A-0EE7-43BC-B91F-6AF4561259AF}" destId="{2621D7D5-6D42-4204-AC3D-044F79B716CD}" srcOrd="0" destOrd="0" parTransId="{0E333F53-6540-408A-A366-795063D6D06F}" sibTransId="{E8D8FD68-6714-4384-B32F-CEF1DD61BBB7}"/>
    <dgm:cxn modelId="{006BC390-D5F4-406D-87D5-EFE288B4E5C7}" srcId="{D38C2DF9-B088-4F84-9295-30A402495190}" destId="{CF6F1FE4-1D8B-4400-B823-42A23D93FA37}" srcOrd="0" destOrd="0" parTransId="{CD66F50B-1C71-44B3-9207-FA4C119DD9D5}" sibTransId="{CF6EDBF4-D831-4D78-954A-28A17A62ACCA}"/>
    <dgm:cxn modelId="{93777991-7F6B-474A-A9BB-F6EA6EE925DF}" srcId="{79EDF65A-0EE7-43BC-B91F-6AF4561259AF}" destId="{D38C2DF9-B088-4F84-9295-30A402495190}" srcOrd="1" destOrd="0" parTransId="{F6C6CF22-85AC-4A03-B101-A622594CCC09}" sibTransId="{536B9F9C-121C-44AA-BFB6-C6B20F620BA3}"/>
    <dgm:cxn modelId="{5A269A9B-C198-46A8-8E39-A1C019D58B36}" type="presOf" srcId="{2DE29392-5E59-4467-A9EF-C4887D5D092B}" destId="{D856C869-E9ED-4725-8DE4-339EE0832E46}" srcOrd="0" destOrd="0" presId="urn:microsoft.com/office/officeart/2005/8/layout/chevron2"/>
    <dgm:cxn modelId="{257E72C9-1124-43B0-B0C5-E31066311A8A}" type="presOf" srcId="{79EDF65A-0EE7-43BC-B91F-6AF4561259AF}" destId="{120DEA85-F09F-4E33-B453-E7943213DBBF}" srcOrd="0" destOrd="0" presId="urn:microsoft.com/office/officeart/2005/8/layout/chevron2"/>
    <dgm:cxn modelId="{29BC67CD-2B79-4896-988A-2774BF4E8A3A}" srcId="{79EDF65A-0EE7-43BC-B91F-6AF4561259AF}" destId="{E5C68010-D752-42E8-9BFA-1B1F5DD7DB66}" srcOrd="2" destOrd="0" parTransId="{826C038E-CC4C-436E-9800-84FB7F7F3929}" sibTransId="{75D57D05-673D-4A00-92F0-C4ABB9FD1125}"/>
    <dgm:cxn modelId="{4AE13DD6-9E12-41D7-911D-28C9056D8DB0}" type="presOf" srcId="{E5C68010-D752-42E8-9BFA-1B1F5DD7DB66}" destId="{9C9F09D7-AF6C-4DA2-B566-5787F5D40BFF}" srcOrd="0" destOrd="0" presId="urn:microsoft.com/office/officeart/2005/8/layout/chevron2"/>
    <dgm:cxn modelId="{293869D8-DD4D-44BD-A140-71DF9F97AFCC}" srcId="{2621D7D5-6D42-4204-AC3D-044F79B716CD}" destId="{BB78D393-0286-4AF2-BA4D-35B9180BDEAA}" srcOrd="0" destOrd="0" parTransId="{C0CF218F-0580-4EEE-8E75-985BB0C09AC4}" sibTransId="{62A7155A-A0DA-44BA-8934-85C434E17DC5}"/>
    <dgm:cxn modelId="{DD362025-C628-485B-8A26-56192F78EB87}" type="presParOf" srcId="{120DEA85-F09F-4E33-B453-E7943213DBBF}" destId="{EBD42AE8-D749-4875-A9B3-C2DCF5DFE75E}" srcOrd="0" destOrd="0" presId="urn:microsoft.com/office/officeart/2005/8/layout/chevron2"/>
    <dgm:cxn modelId="{85CCD77A-72A3-471E-8675-7A04EF6BA452}" type="presParOf" srcId="{EBD42AE8-D749-4875-A9B3-C2DCF5DFE75E}" destId="{554B98D1-047C-4FF9-9DA6-853A967E9203}" srcOrd="0" destOrd="0" presId="urn:microsoft.com/office/officeart/2005/8/layout/chevron2"/>
    <dgm:cxn modelId="{A7C6B156-411E-439D-90BD-F06DDF941A68}" type="presParOf" srcId="{EBD42AE8-D749-4875-A9B3-C2DCF5DFE75E}" destId="{6A496DAF-6C71-4F08-A1DE-EBFC94E9F3FE}" srcOrd="1" destOrd="0" presId="urn:microsoft.com/office/officeart/2005/8/layout/chevron2"/>
    <dgm:cxn modelId="{55649D22-0E1E-4841-9450-CE0DED7FA1E3}" type="presParOf" srcId="{120DEA85-F09F-4E33-B453-E7943213DBBF}" destId="{A8256A7E-8E3D-4EB5-8582-6C4C45D6FCD5}" srcOrd="1" destOrd="0" presId="urn:microsoft.com/office/officeart/2005/8/layout/chevron2"/>
    <dgm:cxn modelId="{7B92329A-F809-420B-9DAD-D77CA7A7C78E}" type="presParOf" srcId="{120DEA85-F09F-4E33-B453-E7943213DBBF}" destId="{B99D5D95-D022-4D59-BB00-7010DBA5E0D5}" srcOrd="2" destOrd="0" presId="urn:microsoft.com/office/officeart/2005/8/layout/chevron2"/>
    <dgm:cxn modelId="{2ED9808A-78B2-485F-9C21-AEB50E36CEBD}" type="presParOf" srcId="{B99D5D95-D022-4D59-BB00-7010DBA5E0D5}" destId="{007F1052-BD64-43D1-B024-EE588103E42F}" srcOrd="0" destOrd="0" presId="urn:microsoft.com/office/officeart/2005/8/layout/chevron2"/>
    <dgm:cxn modelId="{A1125061-2E9B-4444-8178-2E5FBA2B450C}" type="presParOf" srcId="{B99D5D95-D022-4D59-BB00-7010DBA5E0D5}" destId="{7F553AF8-C281-4D42-B6FE-CACC4B347064}" srcOrd="1" destOrd="0" presId="urn:microsoft.com/office/officeart/2005/8/layout/chevron2"/>
    <dgm:cxn modelId="{6CAC18D8-0F6D-4C73-B61F-F57D2A1CC18D}" type="presParOf" srcId="{120DEA85-F09F-4E33-B453-E7943213DBBF}" destId="{31D0DF7E-8532-4684-955E-F5883A36F174}" srcOrd="3" destOrd="0" presId="urn:microsoft.com/office/officeart/2005/8/layout/chevron2"/>
    <dgm:cxn modelId="{8F77B17C-5A8B-40FA-AC2A-1C771F5ABF14}" type="presParOf" srcId="{120DEA85-F09F-4E33-B453-E7943213DBBF}" destId="{B6F9F571-F536-45BA-80AC-E14A914D8538}" srcOrd="4" destOrd="0" presId="urn:microsoft.com/office/officeart/2005/8/layout/chevron2"/>
    <dgm:cxn modelId="{AAF32F8A-0285-421D-BC7A-641410904058}" type="presParOf" srcId="{B6F9F571-F536-45BA-80AC-E14A914D8538}" destId="{9C9F09D7-AF6C-4DA2-B566-5787F5D40BFF}" srcOrd="0" destOrd="0" presId="urn:microsoft.com/office/officeart/2005/8/layout/chevron2"/>
    <dgm:cxn modelId="{0EB8E6D9-3BE6-4090-B131-3476226AF95F}" type="presParOf" srcId="{B6F9F571-F536-45BA-80AC-E14A914D8538}" destId="{D856C869-E9ED-4725-8DE4-339EE0832E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4986B-A17E-4305-9FC2-22061A9413D6}"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zh-CN" altLang="en-US"/>
        </a:p>
      </dgm:t>
    </dgm:pt>
    <dgm:pt modelId="{D4BA84D7-AEC3-40BA-8070-6D85E48EF33B}">
      <dgm:prSet phldrT="[文本]" custT="1"/>
      <dgm:spPr/>
      <dgm:t>
        <a:bodyPr/>
        <a:lstStyle/>
        <a:p>
          <a:r>
            <a:rPr lang="en-US" altLang="zh-CN" sz="3200" b="1" dirty="0">
              <a:solidFill>
                <a:schemeClr val="bg1"/>
              </a:solidFill>
              <a:latin typeface="Times New Roman" pitchFamily="18" charset="0"/>
              <a:cs typeface="Times New Roman" pitchFamily="18" charset="0"/>
            </a:rPr>
            <a:t>1. change the sentence structure (</a:t>
          </a:r>
          <a:r>
            <a:rPr lang="zh-CN" altLang="en-US" sz="3200" b="1" dirty="0">
              <a:solidFill>
                <a:schemeClr val="bg1"/>
              </a:solidFill>
              <a:latin typeface="Times New Roman" pitchFamily="18" charset="0"/>
              <a:cs typeface="Times New Roman" pitchFamily="18" charset="0"/>
            </a:rPr>
            <a:t>句型转换</a:t>
          </a:r>
          <a:r>
            <a:rPr lang="en-US" altLang="zh-CN" sz="3200" b="1" dirty="0">
              <a:solidFill>
                <a:schemeClr val="bg1"/>
              </a:solidFill>
              <a:latin typeface="Times New Roman" pitchFamily="18" charset="0"/>
              <a:cs typeface="Times New Roman" pitchFamily="18" charset="0"/>
            </a:rPr>
            <a:t>)</a:t>
          </a:r>
          <a:endParaRPr lang="zh-CN" altLang="en-US" sz="3200" dirty="0">
            <a:solidFill>
              <a:schemeClr val="bg1"/>
            </a:solidFill>
          </a:endParaRPr>
        </a:p>
      </dgm:t>
    </dgm:pt>
    <dgm:pt modelId="{0FA25549-3C95-493F-8444-B5BE53E2F9FD}" type="parTrans" cxnId="{1F4D4522-F446-47AB-8793-29D6A13A1E28}">
      <dgm:prSet/>
      <dgm:spPr/>
      <dgm:t>
        <a:bodyPr/>
        <a:lstStyle/>
        <a:p>
          <a:endParaRPr lang="zh-CN" altLang="en-US"/>
        </a:p>
      </dgm:t>
    </dgm:pt>
    <dgm:pt modelId="{892D0AA7-CE0A-44DD-85F8-50475C2FF28E}" type="sibTrans" cxnId="{1F4D4522-F446-47AB-8793-29D6A13A1E28}">
      <dgm:prSet/>
      <dgm:spPr/>
      <dgm:t>
        <a:bodyPr/>
        <a:lstStyle/>
        <a:p>
          <a:endParaRPr lang="zh-CN" altLang="en-US"/>
        </a:p>
      </dgm:t>
    </dgm:pt>
    <dgm:pt modelId="{D4B1CC73-2E69-41CD-BFBD-C1EF814E2B92}">
      <dgm:prSet phldrT="[文本]" custT="1"/>
      <dgm:spPr/>
      <dgm:t>
        <a:bodyPr/>
        <a:lstStyle/>
        <a:p>
          <a:r>
            <a:rPr lang="en-US" altLang="zh-CN" sz="3200" b="1" dirty="0">
              <a:solidFill>
                <a:schemeClr val="tx2"/>
              </a:solidFill>
              <a:latin typeface="Times New Roman" pitchFamily="18" charset="0"/>
              <a:cs typeface="Times New Roman" pitchFamily="18" charset="0"/>
            </a:rPr>
            <a:t>2. use synonyms (</a:t>
          </a:r>
          <a:r>
            <a:rPr lang="zh-CN" altLang="en-US" sz="3200" b="1" dirty="0">
              <a:solidFill>
                <a:schemeClr val="tx2"/>
              </a:solidFill>
              <a:latin typeface="Times New Roman" pitchFamily="18" charset="0"/>
              <a:cs typeface="Times New Roman" pitchFamily="18" charset="0"/>
            </a:rPr>
            <a:t>同义词的运用</a:t>
          </a:r>
          <a:r>
            <a:rPr lang="en-US" altLang="zh-CN" sz="3200" b="1" dirty="0">
              <a:solidFill>
                <a:schemeClr val="tx2"/>
              </a:solidFill>
              <a:latin typeface="Times New Roman" pitchFamily="18" charset="0"/>
              <a:cs typeface="Times New Roman" pitchFamily="18" charset="0"/>
            </a:rPr>
            <a:t>)</a:t>
          </a:r>
          <a:endParaRPr lang="zh-CN" altLang="en-US" sz="3200" dirty="0">
            <a:solidFill>
              <a:schemeClr val="tx2"/>
            </a:solidFill>
          </a:endParaRPr>
        </a:p>
      </dgm:t>
    </dgm:pt>
    <dgm:pt modelId="{4EC3D11D-CD2E-4DDD-BDC8-551F50E2AE9C}" type="parTrans" cxnId="{FA562D12-C7BE-4E99-961D-8D98670F97F5}">
      <dgm:prSet/>
      <dgm:spPr/>
      <dgm:t>
        <a:bodyPr/>
        <a:lstStyle/>
        <a:p>
          <a:endParaRPr lang="zh-CN" altLang="en-US"/>
        </a:p>
      </dgm:t>
    </dgm:pt>
    <dgm:pt modelId="{2ECEADC7-C35C-420B-A0A8-CC453E7C2B65}" type="sibTrans" cxnId="{FA562D12-C7BE-4E99-961D-8D98670F97F5}">
      <dgm:prSet/>
      <dgm:spPr/>
      <dgm:t>
        <a:bodyPr/>
        <a:lstStyle/>
        <a:p>
          <a:endParaRPr lang="zh-CN" altLang="en-US"/>
        </a:p>
      </dgm:t>
    </dgm:pt>
    <dgm:pt modelId="{C174B403-442A-4325-AD83-7B305DE21BC6}">
      <dgm:prSet phldrT="[文本]" custT="1"/>
      <dgm:spPr/>
      <dgm:t>
        <a:bodyPr/>
        <a:lstStyle/>
        <a:p>
          <a:r>
            <a:rPr lang="en-US" altLang="zh-CN" sz="3200" b="1" dirty="0">
              <a:solidFill>
                <a:schemeClr val="tx1"/>
              </a:solidFill>
              <a:latin typeface="Times New Roman" pitchFamily="18" charset="0"/>
              <a:cs typeface="Times New Roman" pitchFamily="18" charset="0"/>
            </a:rPr>
            <a:t>3. summarize examples (</a:t>
          </a:r>
          <a:r>
            <a:rPr lang="zh-CN" altLang="en-US" sz="3200" b="1" dirty="0">
              <a:solidFill>
                <a:schemeClr val="tx1"/>
              </a:solidFill>
              <a:latin typeface="Times New Roman" pitchFamily="18" charset="0"/>
              <a:cs typeface="Times New Roman" pitchFamily="18" charset="0"/>
            </a:rPr>
            <a:t>概括</a:t>
          </a:r>
          <a:r>
            <a:rPr lang="en-US" altLang="zh-CN" sz="3200" b="1" dirty="0">
              <a:solidFill>
                <a:schemeClr val="tx1"/>
              </a:solidFill>
              <a:latin typeface="Times New Roman" pitchFamily="18" charset="0"/>
              <a:cs typeface="Times New Roman" pitchFamily="18" charset="0"/>
            </a:rPr>
            <a:t>) </a:t>
          </a:r>
          <a:endParaRPr lang="zh-CN" altLang="en-US" sz="3200" dirty="0">
            <a:solidFill>
              <a:schemeClr val="tx1"/>
            </a:solidFill>
          </a:endParaRPr>
        </a:p>
      </dgm:t>
    </dgm:pt>
    <dgm:pt modelId="{53FC88B7-CAD5-451F-B2EB-E930FE4F32B8}" type="parTrans" cxnId="{FD039C6E-41CD-4F5A-BC2A-233C980390FB}">
      <dgm:prSet/>
      <dgm:spPr/>
      <dgm:t>
        <a:bodyPr/>
        <a:lstStyle/>
        <a:p>
          <a:endParaRPr lang="zh-CN" altLang="en-US"/>
        </a:p>
      </dgm:t>
    </dgm:pt>
    <dgm:pt modelId="{86F7691A-47A3-48C9-9E6B-6A7A5209608F}" type="sibTrans" cxnId="{FD039C6E-41CD-4F5A-BC2A-233C980390FB}">
      <dgm:prSet/>
      <dgm:spPr/>
      <dgm:t>
        <a:bodyPr/>
        <a:lstStyle/>
        <a:p>
          <a:endParaRPr lang="zh-CN" altLang="en-US"/>
        </a:p>
      </dgm:t>
    </dgm:pt>
    <dgm:pt modelId="{DFD58507-47C6-4602-BA1F-8B839F0C1F32}">
      <dgm:prSet phldrT="[文本]" custT="1"/>
      <dgm:spPr/>
      <dgm:t>
        <a:bodyPr/>
        <a:lstStyle/>
        <a:p>
          <a:r>
            <a:rPr lang="en-US" altLang="zh-CN" sz="3200" b="1" dirty="0">
              <a:solidFill>
                <a:schemeClr val="bg1"/>
              </a:solidFill>
              <a:latin typeface="Times New Roman" pitchFamily="18" charset="0"/>
              <a:cs typeface="Times New Roman" pitchFamily="18" charset="0"/>
            </a:rPr>
            <a:t>5. combine sentences (</a:t>
          </a:r>
          <a:r>
            <a:rPr lang="zh-CN" altLang="en-US" sz="3200" b="1" dirty="0">
              <a:solidFill>
                <a:schemeClr val="bg1"/>
              </a:solidFill>
              <a:latin typeface="Times New Roman" pitchFamily="18" charset="0"/>
              <a:cs typeface="Times New Roman" pitchFamily="18" charset="0"/>
            </a:rPr>
            <a:t>合并句子</a:t>
          </a:r>
          <a:r>
            <a:rPr lang="en-US" altLang="zh-CN" sz="3200" b="1" dirty="0">
              <a:solidFill>
                <a:schemeClr val="bg1"/>
              </a:solidFill>
              <a:latin typeface="Times New Roman" pitchFamily="18" charset="0"/>
              <a:cs typeface="Times New Roman" pitchFamily="18" charset="0"/>
            </a:rPr>
            <a:t>)</a:t>
          </a:r>
          <a:endParaRPr lang="zh-CN" altLang="en-US" sz="3200" dirty="0">
            <a:solidFill>
              <a:schemeClr val="bg1"/>
            </a:solidFill>
          </a:endParaRPr>
        </a:p>
      </dgm:t>
    </dgm:pt>
    <dgm:pt modelId="{3F9B7C13-C02A-4E08-A174-516221CA30E7}" type="parTrans" cxnId="{1EE140BA-927F-45C9-9FDC-528EC27A9B0C}">
      <dgm:prSet/>
      <dgm:spPr/>
      <dgm:t>
        <a:bodyPr/>
        <a:lstStyle/>
        <a:p>
          <a:endParaRPr lang="zh-CN" altLang="en-US"/>
        </a:p>
      </dgm:t>
    </dgm:pt>
    <dgm:pt modelId="{E7954DC9-3953-4858-8816-D7F85C69027C}" type="sibTrans" cxnId="{1EE140BA-927F-45C9-9FDC-528EC27A9B0C}">
      <dgm:prSet/>
      <dgm:spPr/>
      <dgm:t>
        <a:bodyPr/>
        <a:lstStyle/>
        <a:p>
          <a:endParaRPr lang="zh-CN" altLang="en-US"/>
        </a:p>
      </dgm:t>
    </dgm:pt>
    <dgm:pt modelId="{FE1AE7E8-F707-4D06-9461-88AB18B38082}">
      <dgm:prSet phldrT="[文本]" custT="1"/>
      <dgm:spPr/>
      <dgm:t>
        <a:bodyPr/>
        <a:lstStyle/>
        <a:p>
          <a:r>
            <a:rPr lang="en-US" altLang="zh-CN" sz="3200" b="1" dirty="0">
              <a:solidFill>
                <a:schemeClr val="tx1"/>
              </a:solidFill>
              <a:latin typeface="Times New Roman" pitchFamily="18" charset="0"/>
              <a:cs typeface="Times New Roman" pitchFamily="18" charset="0"/>
            </a:rPr>
            <a:t>4. sometimes change the voice (</a:t>
          </a:r>
          <a:r>
            <a:rPr lang="zh-CN" altLang="en-US" sz="3200" b="1" dirty="0">
              <a:solidFill>
                <a:schemeClr val="tx1"/>
              </a:solidFill>
              <a:latin typeface="Times New Roman" pitchFamily="18" charset="0"/>
              <a:cs typeface="Times New Roman" pitchFamily="18" charset="0"/>
            </a:rPr>
            <a:t>主被动语态转换</a:t>
          </a:r>
          <a:r>
            <a:rPr lang="en-US" altLang="zh-CN" sz="3200" b="1" dirty="0">
              <a:solidFill>
                <a:schemeClr val="tx1"/>
              </a:solidFill>
              <a:latin typeface="Times New Roman" pitchFamily="18" charset="0"/>
              <a:cs typeface="Times New Roman" pitchFamily="18" charset="0"/>
            </a:rPr>
            <a:t>)</a:t>
          </a:r>
          <a:endParaRPr lang="zh-CN" altLang="en-US" sz="3200" dirty="0">
            <a:solidFill>
              <a:schemeClr val="tx1"/>
            </a:solidFill>
          </a:endParaRPr>
        </a:p>
      </dgm:t>
    </dgm:pt>
    <dgm:pt modelId="{B68A47E5-3F28-4CDC-819E-79292ED0F36F}" type="parTrans" cxnId="{AD6929C5-AC65-4AB8-8807-3A28668C4897}">
      <dgm:prSet/>
      <dgm:spPr/>
      <dgm:t>
        <a:bodyPr/>
        <a:lstStyle/>
        <a:p>
          <a:endParaRPr lang="zh-CN" altLang="en-US"/>
        </a:p>
      </dgm:t>
    </dgm:pt>
    <dgm:pt modelId="{8359AE6B-F83B-402B-9B9E-D34A3EBD48FC}" type="sibTrans" cxnId="{AD6929C5-AC65-4AB8-8807-3A28668C4897}">
      <dgm:prSet/>
      <dgm:spPr/>
      <dgm:t>
        <a:bodyPr/>
        <a:lstStyle/>
        <a:p>
          <a:endParaRPr lang="zh-CN" altLang="en-US"/>
        </a:p>
      </dgm:t>
    </dgm:pt>
    <dgm:pt modelId="{E65B8338-E31F-490F-B266-7B406ECCE477}" type="pres">
      <dgm:prSet presAssocID="{C304986B-A17E-4305-9FC2-22061A9413D6}" presName="linear" presStyleCnt="0">
        <dgm:presLayoutVars>
          <dgm:dir/>
          <dgm:animLvl val="lvl"/>
          <dgm:resizeHandles val="exact"/>
        </dgm:presLayoutVars>
      </dgm:prSet>
      <dgm:spPr/>
    </dgm:pt>
    <dgm:pt modelId="{ED99667C-6309-44E1-BABA-E1BA550606FC}" type="pres">
      <dgm:prSet presAssocID="{D4BA84D7-AEC3-40BA-8070-6D85E48EF33B}" presName="parentLin" presStyleCnt="0"/>
      <dgm:spPr/>
    </dgm:pt>
    <dgm:pt modelId="{255B1238-89E9-4D54-9E57-2B63CD2D1467}" type="pres">
      <dgm:prSet presAssocID="{D4BA84D7-AEC3-40BA-8070-6D85E48EF33B}" presName="parentLeftMargin" presStyleLbl="node1" presStyleIdx="0" presStyleCnt="5"/>
      <dgm:spPr/>
    </dgm:pt>
    <dgm:pt modelId="{A5AFD7ED-2FB2-4A55-8017-7D42DFD0C91E}" type="pres">
      <dgm:prSet presAssocID="{D4BA84D7-AEC3-40BA-8070-6D85E48EF33B}" presName="parentText" presStyleLbl="node1" presStyleIdx="0" presStyleCnt="5" custScaleX="127257">
        <dgm:presLayoutVars>
          <dgm:chMax val="0"/>
          <dgm:bulletEnabled val="1"/>
        </dgm:presLayoutVars>
      </dgm:prSet>
      <dgm:spPr/>
    </dgm:pt>
    <dgm:pt modelId="{C4EC5DD3-9C3A-4FF3-97AE-620834D15ABD}" type="pres">
      <dgm:prSet presAssocID="{D4BA84D7-AEC3-40BA-8070-6D85E48EF33B}" presName="negativeSpace" presStyleCnt="0"/>
      <dgm:spPr/>
    </dgm:pt>
    <dgm:pt modelId="{6C872F99-4693-48D8-8F03-833B3A919E29}" type="pres">
      <dgm:prSet presAssocID="{D4BA84D7-AEC3-40BA-8070-6D85E48EF33B}" presName="childText" presStyleLbl="conFgAcc1" presStyleIdx="0" presStyleCnt="5">
        <dgm:presLayoutVars>
          <dgm:bulletEnabled val="1"/>
        </dgm:presLayoutVars>
      </dgm:prSet>
      <dgm:spPr/>
    </dgm:pt>
    <dgm:pt modelId="{1EAA2115-E556-4BB1-8D35-8D4BA3EF0B0C}" type="pres">
      <dgm:prSet presAssocID="{892D0AA7-CE0A-44DD-85F8-50475C2FF28E}" presName="spaceBetweenRectangles" presStyleCnt="0"/>
      <dgm:spPr/>
    </dgm:pt>
    <dgm:pt modelId="{D586B8FC-E6CF-496C-BC72-D57B8475F9A5}" type="pres">
      <dgm:prSet presAssocID="{D4B1CC73-2E69-41CD-BFBD-C1EF814E2B92}" presName="parentLin" presStyleCnt="0"/>
      <dgm:spPr/>
    </dgm:pt>
    <dgm:pt modelId="{90B22116-0309-4E14-836B-4E25F6322F29}" type="pres">
      <dgm:prSet presAssocID="{D4B1CC73-2E69-41CD-BFBD-C1EF814E2B92}" presName="parentLeftMargin" presStyleLbl="node1" presStyleIdx="0" presStyleCnt="5"/>
      <dgm:spPr/>
    </dgm:pt>
    <dgm:pt modelId="{4E3FF42B-82B2-404F-BD17-F5856EC6BA14}" type="pres">
      <dgm:prSet presAssocID="{D4B1CC73-2E69-41CD-BFBD-C1EF814E2B92}" presName="parentText" presStyleLbl="node1" presStyleIdx="1" presStyleCnt="5" custScaleX="128245">
        <dgm:presLayoutVars>
          <dgm:chMax val="0"/>
          <dgm:bulletEnabled val="1"/>
        </dgm:presLayoutVars>
      </dgm:prSet>
      <dgm:spPr/>
    </dgm:pt>
    <dgm:pt modelId="{30A1E3ED-0335-4D01-9CA6-92E0485F1A7D}" type="pres">
      <dgm:prSet presAssocID="{D4B1CC73-2E69-41CD-BFBD-C1EF814E2B92}" presName="negativeSpace" presStyleCnt="0"/>
      <dgm:spPr/>
    </dgm:pt>
    <dgm:pt modelId="{6F53F519-7F3B-4BB0-8A04-7805EE2B9664}" type="pres">
      <dgm:prSet presAssocID="{D4B1CC73-2E69-41CD-BFBD-C1EF814E2B92}" presName="childText" presStyleLbl="conFgAcc1" presStyleIdx="1" presStyleCnt="5">
        <dgm:presLayoutVars>
          <dgm:bulletEnabled val="1"/>
        </dgm:presLayoutVars>
      </dgm:prSet>
      <dgm:spPr/>
    </dgm:pt>
    <dgm:pt modelId="{B80326AD-9132-4B0A-86AD-2285AE6DCD69}" type="pres">
      <dgm:prSet presAssocID="{2ECEADC7-C35C-420B-A0A8-CC453E7C2B65}" presName="spaceBetweenRectangles" presStyleCnt="0"/>
      <dgm:spPr/>
    </dgm:pt>
    <dgm:pt modelId="{0F9743C8-FF04-436B-8E3F-2B08742F60B9}" type="pres">
      <dgm:prSet presAssocID="{C174B403-442A-4325-AD83-7B305DE21BC6}" presName="parentLin" presStyleCnt="0"/>
      <dgm:spPr/>
    </dgm:pt>
    <dgm:pt modelId="{8D142D57-BBDE-4AAF-B1B7-00E771D2EB21}" type="pres">
      <dgm:prSet presAssocID="{C174B403-442A-4325-AD83-7B305DE21BC6}" presName="parentLeftMargin" presStyleLbl="node1" presStyleIdx="1" presStyleCnt="5"/>
      <dgm:spPr/>
    </dgm:pt>
    <dgm:pt modelId="{7958AC01-7E75-436B-9ACA-79A70F71755F}" type="pres">
      <dgm:prSet presAssocID="{C174B403-442A-4325-AD83-7B305DE21BC6}" presName="parentText" presStyleLbl="node1" presStyleIdx="2" presStyleCnt="5" custScaleX="128245">
        <dgm:presLayoutVars>
          <dgm:chMax val="0"/>
          <dgm:bulletEnabled val="1"/>
        </dgm:presLayoutVars>
      </dgm:prSet>
      <dgm:spPr/>
    </dgm:pt>
    <dgm:pt modelId="{09D3461B-C6C2-4DCB-9CCF-9CB4D5A3879C}" type="pres">
      <dgm:prSet presAssocID="{C174B403-442A-4325-AD83-7B305DE21BC6}" presName="negativeSpace" presStyleCnt="0"/>
      <dgm:spPr/>
    </dgm:pt>
    <dgm:pt modelId="{D5D0351E-8D52-41F5-91A3-422FF321642E}" type="pres">
      <dgm:prSet presAssocID="{C174B403-442A-4325-AD83-7B305DE21BC6}" presName="childText" presStyleLbl="conFgAcc1" presStyleIdx="2" presStyleCnt="5">
        <dgm:presLayoutVars>
          <dgm:bulletEnabled val="1"/>
        </dgm:presLayoutVars>
      </dgm:prSet>
      <dgm:spPr/>
    </dgm:pt>
    <dgm:pt modelId="{25562665-9C52-4249-80D2-B63FB4A055D5}" type="pres">
      <dgm:prSet presAssocID="{86F7691A-47A3-48C9-9E6B-6A7A5209608F}" presName="spaceBetweenRectangles" presStyleCnt="0"/>
      <dgm:spPr/>
    </dgm:pt>
    <dgm:pt modelId="{E4106386-1A89-486D-9317-D5E383AEAF75}" type="pres">
      <dgm:prSet presAssocID="{FE1AE7E8-F707-4D06-9461-88AB18B38082}" presName="parentLin" presStyleCnt="0"/>
      <dgm:spPr/>
    </dgm:pt>
    <dgm:pt modelId="{9541BF5B-6174-47B8-A30A-614FB17D565A}" type="pres">
      <dgm:prSet presAssocID="{FE1AE7E8-F707-4D06-9461-88AB18B38082}" presName="parentLeftMargin" presStyleLbl="node1" presStyleIdx="2" presStyleCnt="5"/>
      <dgm:spPr/>
    </dgm:pt>
    <dgm:pt modelId="{5FAA25DF-30BA-4B60-AA01-2E3BA2DB327C}" type="pres">
      <dgm:prSet presAssocID="{FE1AE7E8-F707-4D06-9461-88AB18B38082}" presName="parentText" presStyleLbl="node1" presStyleIdx="3" presStyleCnt="5" custScaleX="126885">
        <dgm:presLayoutVars>
          <dgm:chMax val="0"/>
          <dgm:bulletEnabled val="1"/>
        </dgm:presLayoutVars>
      </dgm:prSet>
      <dgm:spPr/>
    </dgm:pt>
    <dgm:pt modelId="{600E2B00-4858-4BD9-ACC9-30E9E51EDD21}" type="pres">
      <dgm:prSet presAssocID="{FE1AE7E8-F707-4D06-9461-88AB18B38082}" presName="negativeSpace" presStyleCnt="0"/>
      <dgm:spPr/>
    </dgm:pt>
    <dgm:pt modelId="{366BE615-A7E3-4487-9A74-48A035AB2B20}" type="pres">
      <dgm:prSet presAssocID="{FE1AE7E8-F707-4D06-9461-88AB18B38082}" presName="childText" presStyleLbl="conFgAcc1" presStyleIdx="3" presStyleCnt="5">
        <dgm:presLayoutVars>
          <dgm:bulletEnabled val="1"/>
        </dgm:presLayoutVars>
      </dgm:prSet>
      <dgm:spPr/>
    </dgm:pt>
    <dgm:pt modelId="{939BE107-AD40-4710-9CC9-5D41C02F5B8A}" type="pres">
      <dgm:prSet presAssocID="{8359AE6B-F83B-402B-9B9E-D34A3EBD48FC}" presName="spaceBetweenRectangles" presStyleCnt="0"/>
      <dgm:spPr/>
    </dgm:pt>
    <dgm:pt modelId="{82F7D474-06A4-4C84-9ADB-DA6B4EA2991B}" type="pres">
      <dgm:prSet presAssocID="{DFD58507-47C6-4602-BA1F-8B839F0C1F32}" presName="parentLin" presStyleCnt="0"/>
      <dgm:spPr/>
    </dgm:pt>
    <dgm:pt modelId="{2DE3BF97-19BE-4E69-9540-4DAA58591747}" type="pres">
      <dgm:prSet presAssocID="{DFD58507-47C6-4602-BA1F-8B839F0C1F32}" presName="parentLeftMargin" presStyleLbl="node1" presStyleIdx="3" presStyleCnt="5"/>
      <dgm:spPr/>
    </dgm:pt>
    <dgm:pt modelId="{FBAB21DB-AF25-40CE-8E79-2F57F792E0F1}" type="pres">
      <dgm:prSet presAssocID="{DFD58507-47C6-4602-BA1F-8B839F0C1F32}" presName="parentText" presStyleLbl="node1" presStyleIdx="4" presStyleCnt="5" custScaleX="127548">
        <dgm:presLayoutVars>
          <dgm:chMax val="0"/>
          <dgm:bulletEnabled val="1"/>
        </dgm:presLayoutVars>
      </dgm:prSet>
      <dgm:spPr/>
    </dgm:pt>
    <dgm:pt modelId="{4DD41208-A346-4C65-BEC2-1991B7A4A3FC}" type="pres">
      <dgm:prSet presAssocID="{DFD58507-47C6-4602-BA1F-8B839F0C1F32}" presName="negativeSpace" presStyleCnt="0"/>
      <dgm:spPr/>
    </dgm:pt>
    <dgm:pt modelId="{3C570FB6-035F-473D-9754-1E11F12BF4BA}" type="pres">
      <dgm:prSet presAssocID="{DFD58507-47C6-4602-BA1F-8B839F0C1F32}" presName="childText" presStyleLbl="conFgAcc1" presStyleIdx="4" presStyleCnt="5">
        <dgm:presLayoutVars>
          <dgm:bulletEnabled val="1"/>
        </dgm:presLayoutVars>
      </dgm:prSet>
      <dgm:spPr/>
    </dgm:pt>
  </dgm:ptLst>
  <dgm:cxnLst>
    <dgm:cxn modelId="{5C1DA905-5073-4B63-84F9-FCC4FE5AA16F}" type="presOf" srcId="{D4BA84D7-AEC3-40BA-8070-6D85E48EF33B}" destId="{A5AFD7ED-2FB2-4A55-8017-7D42DFD0C91E}" srcOrd="1" destOrd="0" presId="urn:microsoft.com/office/officeart/2005/8/layout/list1"/>
    <dgm:cxn modelId="{77BBDB10-4C86-4654-8687-993887D681AA}" type="presOf" srcId="{D4BA84D7-AEC3-40BA-8070-6D85E48EF33B}" destId="{255B1238-89E9-4D54-9E57-2B63CD2D1467}" srcOrd="0" destOrd="0" presId="urn:microsoft.com/office/officeart/2005/8/layout/list1"/>
    <dgm:cxn modelId="{FA562D12-C7BE-4E99-961D-8D98670F97F5}" srcId="{C304986B-A17E-4305-9FC2-22061A9413D6}" destId="{D4B1CC73-2E69-41CD-BFBD-C1EF814E2B92}" srcOrd="1" destOrd="0" parTransId="{4EC3D11D-CD2E-4DDD-BDC8-551F50E2AE9C}" sibTransId="{2ECEADC7-C35C-420B-A0A8-CC453E7C2B65}"/>
    <dgm:cxn modelId="{1F4D4522-F446-47AB-8793-29D6A13A1E28}" srcId="{C304986B-A17E-4305-9FC2-22061A9413D6}" destId="{D4BA84D7-AEC3-40BA-8070-6D85E48EF33B}" srcOrd="0" destOrd="0" parTransId="{0FA25549-3C95-493F-8444-B5BE53E2F9FD}" sibTransId="{892D0AA7-CE0A-44DD-85F8-50475C2FF28E}"/>
    <dgm:cxn modelId="{BFFEBB25-D176-4C2B-8740-FB5CA0E1C3F7}" type="presOf" srcId="{C304986B-A17E-4305-9FC2-22061A9413D6}" destId="{E65B8338-E31F-490F-B266-7B406ECCE477}" srcOrd="0" destOrd="0" presId="urn:microsoft.com/office/officeart/2005/8/layout/list1"/>
    <dgm:cxn modelId="{91038A2C-82B4-47E8-AAF0-DB2782C324AE}" type="presOf" srcId="{C174B403-442A-4325-AD83-7B305DE21BC6}" destId="{8D142D57-BBDE-4AAF-B1B7-00E771D2EB21}" srcOrd="0" destOrd="0" presId="urn:microsoft.com/office/officeart/2005/8/layout/list1"/>
    <dgm:cxn modelId="{9B2F0163-AD92-4232-B131-16760889C5DF}" type="presOf" srcId="{C174B403-442A-4325-AD83-7B305DE21BC6}" destId="{7958AC01-7E75-436B-9ACA-79A70F71755F}" srcOrd="1" destOrd="0" presId="urn:microsoft.com/office/officeart/2005/8/layout/list1"/>
    <dgm:cxn modelId="{FD039C6E-41CD-4F5A-BC2A-233C980390FB}" srcId="{C304986B-A17E-4305-9FC2-22061A9413D6}" destId="{C174B403-442A-4325-AD83-7B305DE21BC6}" srcOrd="2" destOrd="0" parTransId="{53FC88B7-CAD5-451F-B2EB-E930FE4F32B8}" sibTransId="{86F7691A-47A3-48C9-9E6B-6A7A5209608F}"/>
    <dgm:cxn modelId="{36CF4170-13F2-4E25-ADBD-EA26A0C84023}" type="presOf" srcId="{DFD58507-47C6-4602-BA1F-8B839F0C1F32}" destId="{FBAB21DB-AF25-40CE-8E79-2F57F792E0F1}" srcOrd="1" destOrd="0" presId="urn:microsoft.com/office/officeart/2005/8/layout/list1"/>
    <dgm:cxn modelId="{D5979872-DB90-4AD2-A6DB-6E154660EF84}" type="presOf" srcId="{FE1AE7E8-F707-4D06-9461-88AB18B38082}" destId="{5FAA25DF-30BA-4B60-AA01-2E3BA2DB327C}" srcOrd="1" destOrd="0" presId="urn:microsoft.com/office/officeart/2005/8/layout/list1"/>
    <dgm:cxn modelId="{388F2D7A-DC9D-4A84-AB7D-05C07410E82D}" type="presOf" srcId="{D4B1CC73-2E69-41CD-BFBD-C1EF814E2B92}" destId="{90B22116-0309-4E14-836B-4E25F6322F29}" srcOrd="0" destOrd="0" presId="urn:microsoft.com/office/officeart/2005/8/layout/list1"/>
    <dgm:cxn modelId="{A86044AC-4A5D-480D-9E8A-E3227CF22EBA}" type="presOf" srcId="{D4B1CC73-2E69-41CD-BFBD-C1EF814E2B92}" destId="{4E3FF42B-82B2-404F-BD17-F5856EC6BA14}" srcOrd="1" destOrd="0" presId="urn:microsoft.com/office/officeart/2005/8/layout/list1"/>
    <dgm:cxn modelId="{1EE140BA-927F-45C9-9FDC-528EC27A9B0C}" srcId="{C304986B-A17E-4305-9FC2-22061A9413D6}" destId="{DFD58507-47C6-4602-BA1F-8B839F0C1F32}" srcOrd="4" destOrd="0" parTransId="{3F9B7C13-C02A-4E08-A174-516221CA30E7}" sibTransId="{E7954DC9-3953-4858-8816-D7F85C69027C}"/>
    <dgm:cxn modelId="{AD6929C5-AC65-4AB8-8807-3A28668C4897}" srcId="{C304986B-A17E-4305-9FC2-22061A9413D6}" destId="{FE1AE7E8-F707-4D06-9461-88AB18B38082}" srcOrd="3" destOrd="0" parTransId="{B68A47E5-3F28-4CDC-819E-79292ED0F36F}" sibTransId="{8359AE6B-F83B-402B-9B9E-D34A3EBD48FC}"/>
    <dgm:cxn modelId="{A74220CA-AED6-4AE2-B1DE-E034CAB28A40}" type="presOf" srcId="{FE1AE7E8-F707-4D06-9461-88AB18B38082}" destId="{9541BF5B-6174-47B8-A30A-614FB17D565A}" srcOrd="0" destOrd="0" presId="urn:microsoft.com/office/officeart/2005/8/layout/list1"/>
    <dgm:cxn modelId="{EECDBCF6-12FA-4842-AF7D-A463D7D79E88}" type="presOf" srcId="{DFD58507-47C6-4602-BA1F-8B839F0C1F32}" destId="{2DE3BF97-19BE-4E69-9540-4DAA58591747}" srcOrd="0" destOrd="0" presId="urn:microsoft.com/office/officeart/2005/8/layout/list1"/>
    <dgm:cxn modelId="{7CD92724-CB10-4CF0-8F04-699287F68867}" type="presParOf" srcId="{E65B8338-E31F-490F-B266-7B406ECCE477}" destId="{ED99667C-6309-44E1-BABA-E1BA550606FC}" srcOrd="0" destOrd="0" presId="urn:microsoft.com/office/officeart/2005/8/layout/list1"/>
    <dgm:cxn modelId="{A32007DA-3592-46FE-85E7-57206F547C77}" type="presParOf" srcId="{ED99667C-6309-44E1-BABA-E1BA550606FC}" destId="{255B1238-89E9-4D54-9E57-2B63CD2D1467}" srcOrd="0" destOrd="0" presId="urn:microsoft.com/office/officeart/2005/8/layout/list1"/>
    <dgm:cxn modelId="{78866112-3061-4C0F-AC6E-12E8BDE8738E}" type="presParOf" srcId="{ED99667C-6309-44E1-BABA-E1BA550606FC}" destId="{A5AFD7ED-2FB2-4A55-8017-7D42DFD0C91E}" srcOrd="1" destOrd="0" presId="urn:microsoft.com/office/officeart/2005/8/layout/list1"/>
    <dgm:cxn modelId="{0859AA16-0A54-4194-AE94-145B66F8A774}" type="presParOf" srcId="{E65B8338-E31F-490F-B266-7B406ECCE477}" destId="{C4EC5DD3-9C3A-4FF3-97AE-620834D15ABD}" srcOrd="1" destOrd="0" presId="urn:microsoft.com/office/officeart/2005/8/layout/list1"/>
    <dgm:cxn modelId="{7B6A4D4C-C193-4307-910A-1C07B6F14E94}" type="presParOf" srcId="{E65B8338-E31F-490F-B266-7B406ECCE477}" destId="{6C872F99-4693-48D8-8F03-833B3A919E29}" srcOrd="2" destOrd="0" presId="urn:microsoft.com/office/officeart/2005/8/layout/list1"/>
    <dgm:cxn modelId="{B37C2900-B329-49EC-ADA5-4E6F5B18AA75}" type="presParOf" srcId="{E65B8338-E31F-490F-B266-7B406ECCE477}" destId="{1EAA2115-E556-4BB1-8D35-8D4BA3EF0B0C}" srcOrd="3" destOrd="0" presId="urn:microsoft.com/office/officeart/2005/8/layout/list1"/>
    <dgm:cxn modelId="{EE3E2302-0FF7-4213-A34A-A7876E128199}" type="presParOf" srcId="{E65B8338-E31F-490F-B266-7B406ECCE477}" destId="{D586B8FC-E6CF-496C-BC72-D57B8475F9A5}" srcOrd="4" destOrd="0" presId="urn:microsoft.com/office/officeart/2005/8/layout/list1"/>
    <dgm:cxn modelId="{FF65ABB3-C2C5-4B79-9ABC-4511DE358D26}" type="presParOf" srcId="{D586B8FC-E6CF-496C-BC72-D57B8475F9A5}" destId="{90B22116-0309-4E14-836B-4E25F6322F29}" srcOrd="0" destOrd="0" presId="urn:microsoft.com/office/officeart/2005/8/layout/list1"/>
    <dgm:cxn modelId="{E20B8171-C0E2-400F-A6A5-49D3E28C73E3}" type="presParOf" srcId="{D586B8FC-E6CF-496C-BC72-D57B8475F9A5}" destId="{4E3FF42B-82B2-404F-BD17-F5856EC6BA14}" srcOrd="1" destOrd="0" presId="urn:microsoft.com/office/officeart/2005/8/layout/list1"/>
    <dgm:cxn modelId="{F792BE42-85EF-4035-A2B0-FD4129C59EC3}" type="presParOf" srcId="{E65B8338-E31F-490F-B266-7B406ECCE477}" destId="{30A1E3ED-0335-4D01-9CA6-92E0485F1A7D}" srcOrd="5" destOrd="0" presId="urn:microsoft.com/office/officeart/2005/8/layout/list1"/>
    <dgm:cxn modelId="{1153AA0C-B15F-4013-A81A-47DE8A4D49EB}" type="presParOf" srcId="{E65B8338-E31F-490F-B266-7B406ECCE477}" destId="{6F53F519-7F3B-4BB0-8A04-7805EE2B9664}" srcOrd="6" destOrd="0" presId="urn:microsoft.com/office/officeart/2005/8/layout/list1"/>
    <dgm:cxn modelId="{597A4E50-486B-4458-B75E-F387BE09153C}" type="presParOf" srcId="{E65B8338-E31F-490F-B266-7B406ECCE477}" destId="{B80326AD-9132-4B0A-86AD-2285AE6DCD69}" srcOrd="7" destOrd="0" presId="urn:microsoft.com/office/officeart/2005/8/layout/list1"/>
    <dgm:cxn modelId="{E4B03D9C-699F-494C-92FB-579B185BD5DD}" type="presParOf" srcId="{E65B8338-E31F-490F-B266-7B406ECCE477}" destId="{0F9743C8-FF04-436B-8E3F-2B08742F60B9}" srcOrd="8" destOrd="0" presId="urn:microsoft.com/office/officeart/2005/8/layout/list1"/>
    <dgm:cxn modelId="{42417F50-369F-401C-9A95-35240E9F6498}" type="presParOf" srcId="{0F9743C8-FF04-436B-8E3F-2B08742F60B9}" destId="{8D142D57-BBDE-4AAF-B1B7-00E771D2EB21}" srcOrd="0" destOrd="0" presId="urn:microsoft.com/office/officeart/2005/8/layout/list1"/>
    <dgm:cxn modelId="{A034EFB6-3475-435E-9602-FE613A129F80}" type="presParOf" srcId="{0F9743C8-FF04-436B-8E3F-2B08742F60B9}" destId="{7958AC01-7E75-436B-9ACA-79A70F71755F}" srcOrd="1" destOrd="0" presId="urn:microsoft.com/office/officeart/2005/8/layout/list1"/>
    <dgm:cxn modelId="{F9588300-5C3C-49F5-9B3B-E649940990F8}" type="presParOf" srcId="{E65B8338-E31F-490F-B266-7B406ECCE477}" destId="{09D3461B-C6C2-4DCB-9CCF-9CB4D5A3879C}" srcOrd="9" destOrd="0" presId="urn:microsoft.com/office/officeart/2005/8/layout/list1"/>
    <dgm:cxn modelId="{A43B7BBD-8144-4CE9-B828-0EB532A2E1BC}" type="presParOf" srcId="{E65B8338-E31F-490F-B266-7B406ECCE477}" destId="{D5D0351E-8D52-41F5-91A3-422FF321642E}" srcOrd="10" destOrd="0" presId="urn:microsoft.com/office/officeart/2005/8/layout/list1"/>
    <dgm:cxn modelId="{F4411C37-24CD-4F9C-BC42-A037AD7EEADD}" type="presParOf" srcId="{E65B8338-E31F-490F-B266-7B406ECCE477}" destId="{25562665-9C52-4249-80D2-B63FB4A055D5}" srcOrd="11" destOrd="0" presId="urn:microsoft.com/office/officeart/2005/8/layout/list1"/>
    <dgm:cxn modelId="{7BC65A08-797E-4BF1-99E5-85D8B402F947}" type="presParOf" srcId="{E65B8338-E31F-490F-B266-7B406ECCE477}" destId="{E4106386-1A89-486D-9317-D5E383AEAF75}" srcOrd="12" destOrd="0" presId="urn:microsoft.com/office/officeart/2005/8/layout/list1"/>
    <dgm:cxn modelId="{E57AA0F2-9B9B-4C7E-B910-9C1ADB0C7A0E}" type="presParOf" srcId="{E4106386-1A89-486D-9317-D5E383AEAF75}" destId="{9541BF5B-6174-47B8-A30A-614FB17D565A}" srcOrd="0" destOrd="0" presId="urn:microsoft.com/office/officeart/2005/8/layout/list1"/>
    <dgm:cxn modelId="{BB8B1C9E-1C18-4DAD-9A22-45CA1F034D17}" type="presParOf" srcId="{E4106386-1A89-486D-9317-D5E383AEAF75}" destId="{5FAA25DF-30BA-4B60-AA01-2E3BA2DB327C}" srcOrd="1" destOrd="0" presId="urn:microsoft.com/office/officeart/2005/8/layout/list1"/>
    <dgm:cxn modelId="{792EC4FB-F55E-4F50-ABC0-F3C466372649}" type="presParOf" srcId="{E65B8338-E31F-490F-B266-7B406ECCE477}" destId="{600E2B00-4858-4BD9-ACC9-30E9E51EDD21}" srcOrd="13" destOrd="0" presId="urn:microsoft.com/office/officeart/2005/8/layout/list1"/>
    <dgm:cxn modelId="{6C69DB92-329F-4850-B191-0672C8F14D5F}" type="presParOf" srcId="{E65B8338-E31F-490F-B266-7B406ECCE477}" destId="{366BE615-A7E3-4487-9A74-48A035AB2B20}" srcOrd="14" destOrd="0" presId="urn:microsoft.com/office/officeart/2005/8/layout/list1"/>
    <dgm:cxn modelId="{E4F1E840-0328-45E5-B487-87267CB4536B}" type="presParOf" srcId="{E65B8338-E31F-490F-B266-7B406ECCE477}" destId="{939BE107-AD40-4710-9CC9-5D41C02F5B8A}" srcOrd="15" destOrd="0" presId="urn:microsoft.com/office/officeart/2005/8/layout/list1"/>
    <dgm:cxn modelId="{E4B991E7-E87D-4C7D-BD92-43C20196F404}" type="presParOf" srcId="{E65B8338-E31F-490F-B266-7B406ECCE477}" destId="{82F7D474-06A4-4C84-9ADB-DA6B4EA2991B}" srcOrd="16" destOrd="0" presId="urn:microsoft.com/office/officeart/2005/8/layout/list1"/>
    <dgm:cxn modelId="{D6BC5BE7-DAA4-4171-A02E-51DC3355D9B9}" type="presParOf" srcId="{82F7D474-06A4-4C84-9ADB-DA6B4EA2991B}" destId="{2DE3BF97-19BE-4E69-9540-4DAA58591747}" srcOrd="0" destOrd="0" presId="urn:microsoft.com/office/officeart/2005/8/layout/list1"/>
    <dgm:cxn modelId="{C5444307-A1CC-4384-8293-A877C8E015F4}" type="presParOf" srcId="{82F7D474-06A4-4C84-9ADB-DA6B4EA2991B}" destId="{FBAB21DB-AF25-40CE-8E79-2F57F792E0F1}" srcOrd="1" destOrd="0" presId="urn:microsoft.com/office/officeart/2005/8/layout/list1"/>
    <dgm:cxn modelId="{E1BC8D9E-407A-4BB4-A889-971186841841}" type="presParOf" srcId="{E65B8338-E31F-490F-B266-7B406ECCE477}" destId="{4DD41208-A346-4C65-BEC2-1991B7A4A3FC}" srcOrd="17" destOrd="0" presId="urn:microsoft.com/office/officeart/2005/8/layout/list1"/>
    <dgm:cxn modelId="{D063A311-0878-4584-AF09-BB651800D30F}" type="presParOf" srcId="{E65B8338-E31F-490F-B266-7B406ECCE477}" destId="{3C570FB6-035F-473D-9754-1E11F12BF4B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304986B-A17E-4305-9FC2-22061A9413D6}"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zh-CN" altLang="en-US"/>
        </a:p>
      </dgm:t>
    </dgm:pt>
    <dgm:pt modelId="{D4BA84D7-AEC3-40BA-8070-6D85E48EF33B}">
      <dgm:prSet phldrT="[文本]" custT="1"/>
      <dgm:spPr>
        <a:solidFill>
          <a:srgbClr val="FFC000"/>
        </a:solidFill>
      </dgm:spPr>
      <dgm:t>
        <a:bodyPr/>
        <a:lstStyle/>
        <a:p>
          <a:r>
            <a:rPr lang="en-US" altLang="zh-CN" sz="2000" b="1" dirty="0">
              <a:solidFill>
                <a:schemeClr val="tx1"/>
              </a:solidFill>
              <a:latin typeface="Times New Roman" pitchFamily="18" charset="0"/>
              <a:cs typeface="Times New Roman" pitchFamily="18" charset="0"/>
            </a:rPr>
            <a:t>1. change the sentence structure (</a:t>
          </a:r>
          <a:r>
            <a:rPr lang="zh-CN" altLang="en-US" sz="2000" b="1" dirty="0">
              <a:solidFill>
                <a:schemeClr val="tx1"/>
              </a:solidFill>
              <a:latin typeface="Times New Roman" pitchFamily="18" charset="0"/>
              <a:cs typeface="Times New Roman" pitchFamily="18" charset="0"/>
            </a:rPr>
            <a:t>句型转换</a:t>
          </a:r>
          <a:r>
            <a:rPr lang="en-US" altLang="zh-CN" sz="2000" b="1" dirty="0">
              <a:solidFill>
                <a:schemeClr val="tx1"/>
              </a:solidFill>
              <a:latin typeface="Times New Roman" pitchFamily="18" charset="0"/>
              <a:cs typeface="Times New Roman" pitchFamily="18" charset="0"/>
            </a:rPr>
            <a:t>)</a:t>
          </a:r>
          <a:endParaRPr lang="zh-CN" altLang="en-US" sz="2000" dirty="0">
            <a:solidFill>
              <a:schemeClr val="tx1"/>
            </a:solidFill>
          </a:endParaRPr>
        </a:p>
      </dgm:t>
    </dgm:pt>
    <dgm:pt modelId="{0FA25549-3C95-493F-8444-B5BE53E2F9FD}" type="parTrans" cxnId="{1F4D4522-F446-47AB-8793-29D6A13A1E28}">
      <dgm:prSet/>
      <dgm:spPr/>
      <dgm:t>
        <a:bodyPr/>
        <a:lstStyle/>
        <a:p>
          <a:endParaRPr lang="zh-CN" altLang="en-US"/>
        </a:p>
      </dgm:t>
    </dgm:pt>
    <dgm:pt modelId="{892D0AA7-CE0A-44DD-85F8-50475C2FF28E}" type="sibTrans" cxnId="{1F4D4522-F446-47AB-8793-29D6A13A1E28}">
      <dgm:prSet/>
      <dgm:spPr/>
      <dgm:t>
        <a:bodyPr/>
        <a:lstStyle/>
        <a:p>
          <a:endParaRPr lang="zh-CN" altLang="en-US"/>
        </a:p>
      </dgm:t>
    </dgm:pt>
    <dgm:pt modelId="{D4B1CC73-2E69-41CD-BFBD-C1EF814E2B92}">
      <dgm:prSet phldrT="[文本]" custT="1"/>
      <dgm:spPr>
        <a:solidFill>
          <a:srgbClr val="FFFF00"/>
        </a:solidFill>
      </dgm:spPr>
      <dgm:t>
        <a:bodyPr/>
        <a:lstStyle/>
        <a:p>
          <a:r>
            <a:rPr lang="en-US" altLang="zh-CN" sz="2000" b="1" dirty="0">
              <a:solidFill>
                <a:schemeClr val="tx1"/>
              </a:solidFill>
              <a:latin typeface="Times New Roman" pitchFamily="18" charset="0"/>
              <a:cs typeface="Times New Roman" pitchFamily="18" charset="0"/>
            </a:rPr>
            <a:t>2. use synonyms (</a:t>
          </a:r>
          <a:r>
            <a:rPr lang="zh-CN" altLang="en-US" sz="2000" b="1" dirty="0">
              <a:solidFill>
                <a:schemeClr val="tx1"/>
              </a:solidFill>
              <a:latin typeface="Times New Roman" pitchFamily="18" charset="0"/>
              <a:cs typeface="Times New Roman" pitchFamily="18" charset="0"/>
            </a:rPr>
            <a:t>同义词的运用</a:t>
          </a:r>
          <a:r>
            <a:rPr lang="en-US" altLang="zh-CN" sz="2000" b="1" dirty="0">
              <a:solidFill>
                <a:schemeClr val="tx1"/>
              </a:solidFill>
              <a:latin typeface="Times New Roman" pitchFamily="18" charset="0"/>
              <a:cs typeface="Times New Roman" pitchFamily="18" charset="0"/>
            </a:rPr>
            <a:t>)</a:t>
          </a:r>
          <a:endParaRPr lang="zh-CN" altLang="en-US" sz="2000" dirty="0">
            <a:solidFill>
              <a:schemeClr val="tx1"/>
            </a:solidFill>
          </a:endParaRPr>
        </a:p>
      </dgm:t>
    </dgm:pt>
    <dgm:pt modelId="{4EC3D11D-CD2E-4DDD-BDC8-551F50E2AE9C}" type="parTrans" cxnId="{FA562D12-C7BE-4E99-961D-8D98670F97F5}">
      <dgm:prSet/>
      <dgm:spPr/>
      <dgm:t>
        <a:bodyPr/>
        <a:lstStyle/>
        <a:p>
          <a:endParaRPr lang="zh-CN" altLang="en-US"/>
        </a:p>
      </dgm:t>
    </dgm:pt>
    <dgm:pt modelId="{2ECEADC7-C35C-420B-A0A8-CC453E7C2B65}" type="sibTrans" cxnId="{FA562D12-C7BE-4E99-961D-8D98670F97F5}">
      <dgm:prSet/>
      <dgm:spPr/>
      <dgm:t>
        <a:bodyPr/>
        <a:lstStyle/>
        <a:p>
          <a:endParaRPr lang="zh-CN" altLang="en-US"/>
        </a:p>
      </dgm:t>
    </dgm:pt>
    <dgm:pt modelId="{C174B403-442A-4325-AD83-7B305DE21BC6}">
      <dgm:prSet phldrT="[文本]" custT="1"/>
      <dgm:spPr>
        <a:solidFill>
          <a:schemeClr val="accent2">
            <a:lumMod val="20000"/>
            <a:lumOff val="80000"/>
          </a:schemeClr>
        </a:solidFill>
      </dgm:spPr>
      <dgm:t>
        <a:bodyPr/>
        <a:lstStyle/>
        <a:p>
          <a:r>
            <a:rPr lang="en-US" altLang="zh-CN" sz="2000" b="1" dirty="0">
              <a:solidFill>
                <a:schemeClr val="tx1"/>
              </a:solidFill>
              <a:latin typeface="Times New Roman" pitchFamily="18" charset="0"/>
              <a:cs typeface="Times New Roman" pitchFamily="18" charset="0"/>
            </a:rPr>
            <a:t>3. summarize examples (</a:t>
          </a:r>
          <a:r>
            <a:rPr lang="zh-CN" altLang="en-US" sz="2000" b="1" dirty="0">
              <a:solidFill>
                <a:schemeClr val="tx1"/>
              </a:solidFill>
              <a:latin typeface="Times New Roman" pitchFamily="18" charset="0"/>
              <a:cs typeface="Times New Roman" pitchFamily="18" charset="0"/>
            </a:rPr>
            <a:t>概括</a:t>
          </a:r>
          <a:r>
            <a:rPr lang="en-US" altLang="zh-CN" sz="2000" b="1" dirty="0">
              <a:solidFill>
                <a:schemeClr val="tx1"/>
              </a:solidFill>
              <a:latin typeface="Times New Roman" pitchFamily="18" charset="0"/>
              <a:cs typeface="Times New Roman" pitchFamily="18" charset="0"/>
            </a:rPr>
            <a:t>) </a:t>
          </a:r>
          <a:endParaRPr lang="zh-CN" altLang="en-US" sz="2000" dirty="0">
            <a:solidFill>
              <a:schemeClr val="tx1"/>
            </a:solidFill>
          </a:endParaRPr>
        </a:p>
      </dgm:t>
    </dgm:pt>
    <dgm:pt modelId="{53FC88B7-CAD5-451F-B2EB-E930FE4F32B8}" type="parTrans" cxnId="{FD039C6E-41CD-4F5A-BC2A-233C980390FB}">
      <dgm:prSet/>
      <dgm:spPr/>
      <dgm:t>
        <a:bodyPr/>
        <a:lstStyle/>
        <a:p>
          <a:endParaRPr lang="zh-CN" altLang="en-US"/>
        </a:p>
      </dgm:t>
    </dgm:pt>
    <dgm:pt modelId="{86F7691A-47A3-48C9-9E6B-6A7A5209608F}" type="sibTrans" cxnId="{FD039C6E-41CD-4F5A-BC2A-233C980390FB}">
      <dgm:prSet/>
      <dgm:spPr/>
      <dgm:t>
        <a:bodyPr/>
        <a:lstStyle/>
        <a:p>
          <a:endParaRPr lang="zh-CN" altLang="en-US"/>
        </a:p>
      </dgm:t>
    </dgm:pt>
    <dgm:pt modelId="{DFD58507-47C6-4602-BA1F-8B839F0C1F32}">
      <dgm:prSet phldrT="[文本]" custT="1"/>
      <dgm:spPr>
        <a:solidFill>
          <a:schemeClr val="bg2">
            <a:lumMod val="90000"/>
          </a:schemeClr>
        </a:solidFill>
      </dgm:spPr>
      <dgm:t>
        <a:bodyPr/>
        <a:lstStyle/>
        <a:p>
          <a:r>
            <a:rPr lang="en-US" altLang="zh-CN" sz="2000" b="1" dirty="0">
              <a:solidFill>
                <a:schemeClr val="tx1"/>
              </a:solidFill>
              <a:latin typeface="Times New Roman" pitchFamily="18" charset="0"/>
              <a:cs typeface="Times New Roman" pitchFamily="18" charset="0"/>
            </a:rPr>
            <a:t>5. combine sentences (</a:t>
          </a:r>
          <a:r>
            <a:rPr lang="zh-CN" altLang="en-US" sz="2000" b="1" dirty="0">
              <a:solidFill>
                <a:schemeClr val="tx1"/>
              </a:solidFill>
              <a:latin typeface="Times New Roman" pitchFamily="18" charset="0"/>
              <a:cs typeface="Times New Roman" pitchFamily="18" charset="0"/>
            </a:rPr>
            <a:t>合并句子</a:t>
          </a:r>
          <a:r>
            <a:rPr lang="en-US" altLang="zh-CN" sz="2000" b="1" dirty="0">
              <a:solidFill>
                <a:schemeClr val="tx1"/>
              </a:solidFill>
              <a:latin typeface="Times New Roman" pitchFamily="18" charset="0"/>
              <a:cs typeface="Times New Roman" pitchFamily="18" charset="0"/>
            </a:rPr>
            <a:t>)</a:t>
          </a:r>
          <a:endParaRPr lang="zh-CN" altLang="en-US" sz="2000" dirty="0">
            <a:solidFill>
              <a:schemeClr val="tx1"/>
            </a:solidFill>
          </a:endParaRPr>
        </a:p>
      </dgm:t>
    </dgm:pt>
    <dgm:pt modelId="{3F9B7C13-C02A-4E08-A174-516221CA30E7}" type="parTrans" cxnId="{1EE140BA-927F-45C9-9FDC-528EC27A9B0C}">
      <dgm:prSet/>
      <dgm:spPr/>
      <dgm:t>
        <a:bodyPr/>
        <a:lstStyle/>
        <a:p>
          <a:endParaRPr lang="zh-CN" altLang="en-US"/>
        </a:p>
      </dgm:t>
    </dgm:pt>
    <dgm:pt modelId="{E7954DC9-3953-4858-8816-D7F85C69027C}" type="sibTrans" cxnId="{1EE140BA-927F-45C9-9FDC-528EC27A9B0C}">
      <dgm:prSet/>
      <dgm:spPr/>
      <dgm:t>
        <a:bodyPr/>
        <a:lstStyle/>
        <a:p>
          <a:endParaRPr lang="zh-CN" altLang="en-US"/>
        </a:p>
      </dgm:t>
    </dgm:pt>
    <dgm:pt modelId="{FE1AE7E8-F707-4D06-9461-88AB18B38082}">
      <dgm:prSet phldrT="[文本]" custT="1"/>
      <dgm:spPr>
        <a:solidFill>
          <a:schemeClr val="accent5">
            <a:lumMod val="40000"/>
            <a:lumOff val="60000"/>
          </a:schemeClr>
        </a:solidFill>
      </dgm:spPr>
      <dgm:t>
        <a:bodyPr/>
        <a:lstStyle/>
        <a:p>
          <a:r>
            <a:rPr lang="en-US" altLang="zh-CN" sz="2000" b="1" dirty="0">
              <a:solidFill>
                <a:schemeClr val="tx1"/>
              </a:solidFill>
              <a:latin typeface="Times New Roman" pitchFamily="18" charset="0"/>
              <a:cs typeface="Times New Roman" pitchFamily="18" charset="0"/>
            </a:rPr>
            <a:t>4. sometimes change the voice (</a:t>
          </a:r>
          <a:r>
            <a:rPr lang="zh-CN" altLang="en-US" sz="2000" b="1" dirty="0">
              <a:solidFill>
                <a:schemeClr val="tx1"/>
              </a:solidFill>
              <a:latin typeface="Times New Roman" pitchFamily="18" charset="0"/>
              <a:cs typeface="Times New Roman" pitchFamily="18" charset="0"/>
            </a:rPr>
            <a:t>主被动语态转换</a:t>
          </a:r>
          <a:r>
            <a:rPr lang="en-US" altLang="zh-CN" sz="2000" b="1" dirty="0">
              <a:solidFill>
                <a:schemeClr val="tx1"/>
              </a:solidFill>
              <a:latin typeface="Times New Roman" pitchFamily="18" charset="0"/>
              <a:cs typeface="Times New Roman" pitchFamily="18" charset="0"/>
            </a:rPr>
            <a:t>)</a:t>
          </a:r>
          <a:endParaRPr lang="zh-CN" altLang="en-US" sz="2000" dirty="0">
            <a:solidFill>
              <a:schemeClr val="tx1"/>
            </a:solidFill>
          </a:endParaRPr>
        </a:p>
      </dgm:t>
    </dgm:pt>
    <dgm:pt modelId="{B68A47E5-3F28-4CDC-819E-79292ED0F36F}" type="parTrans" cxnId="{AD6929C5-AC65-4AB8-8807-3A28668C4897}">
      <dgm:prSet/>
      <dgm:spPr/>
      <dgm:t>
        <a:bodyPr/>
        <a:lstStyle/>
        <a:p>
          <a:endParaRPr lang="zh-CN" altLang="en-US"/>
        </a:p>
      </dgm:t>
    </dgm:pt>
    <dgm:pt modelId="{8359AE6B-F83B-402B-9B9E-D34A3EBD48FC}" type="sibTrans" cxnId="{AD6929C5-AC65-4AB8-8807-3A28668C4897}">
      <dgm:prSet/>
      <dgm:spPr/>
      <dgm:t>
        <a:bodyPr/>
        <a:lstStyle/>
        <a:p>
          <a:endParaRPr lang="zh-CN" altLang="en-US"/>
        </a:p>
      </dgm:t>
    </dgm:pt>
    <dgm:pt modelId="{E65B8338-E31F-490F-B266-7B406ECCE477}" type="pres">
      <dgm:prSet presAssocID="{C304986B-A17E-4305-9FC2-22061A9413D6}" presName="linear" presStyleCnt="0">
        <dgm:presLayoutVars>
          <dgm:dir/>
          <dgm:animLvl val="lvl"/>
          <dgm:resizeHandles val="exact"/>
        </dgm:presLayoutVars>
      </dgm:prSet>
      <dgm:spPr/>
    </dgm:pt>
    <dgm:pt modelId="{ED99667C-6309-44E1-BABA-E1BA550606FC}" type="pres">
      <dgm:prSet presAssocID="{D4BA84D7-AEC3-40BA-8070-6D85E48EF33B}" presName="parentLin" presStyleCnt="0"/>
      <dgm:spPr/>
    </dgm:pt>
    <dgm:pt modelId="{255B1238-89E9-4D54-9E57-2B63CD2D1467}" type="pres">
      <dgm:prSet presAssocID="{D4BA84D7-AEC3-40BA-8070-6D85E48EF33B}" presName="parentLeftMargin" presStyleLbl="node1" presStyleIdx="0" presStyleCnt="5"/>
      <dgm:spPr/>
    </dgm:pt>
    <dgm:pt modelId="{A5AFD7ED-2FB2-4A55-8017-7D42DFD0C91E}" type="pres">
      <dgm:prSet presAssocID="{D4BA84D7-AEC3-40BA-8070-6D85E48EF33B}" presName="parentText" presStyleLbl="node1" presStyleIdx="0" presStyleCnt="5" custScaleX="127257">
        <dgm:presLayoutVars>
          <dgm:chMax val="0"/>
          <dgm:bulletEnabled val="1"/>
        </dgm:presLayoutVars>
      </dgm:prSet>
      <dgm:spPr/>
    </dgm:pt>
    <dgm:pt modelId="{C4EC5DD3-9C3A-4FF3-97AE-620834D15ABD}" type="pres">
      <dgm:prSet presAssocID="{D4BA84D7-AEC3-40BA-8070-6D85E48EF33B}" presName="negativeSpace" presStyleCnt="0"/>
      <dgm:spPr/>
    </dgm:pt>
    <dgm:pt modelId="{6C872F99-4693-48D8-8F03-833B3A919E29}" type="pres">
      <dgm:prSet presAssocID="{D4BA84D7-AEC3-40BA-8070-6D85E48EF33B}" presName="childText" presStyleLbl="conFgAcc1" presStyleIdx="0" presStyleCnt="5">
        <dgm:presLayoutVars>
          <dgm:bulletEnabled val="1"/>
        </dgm:presLayoutVars>
      </dgm:prSet>
      <dgm:spPr/>
    </dgm:pt>
    <dgm:pt modelId="{1EAA2115-E556-4BB1-8D35-8D4BA3EF0B0C}" type="pres">
      <dgm:prSet presAssocID="{892D0AA7-CE0A-44DD-85F8-50475C2FF28E}" presName="spaceBetweenRectangles" presStyleCnt="0"/>
      <dgm:spPr/>
    </dgm:pt>
    <dgm:pt modelId="{D586B8FC-E6CF-496C-BC72-D57B8475F9A5}" type="pres">
      <dgm:prSet presAssocID="{D4B1CC73-2E69-41CD-BFBD-C1EF814E2B92}" presName="parentLin" presStyleCnt="0"/>
      <dgm:spPr/>
    </dgm:pt>
    <dgm:pt modelId="{90B22116-0309-4E14-836B-4E25F6322F29}" type="pres">
      <dgm:prSet presAssocID="{D4B1CC73-2E69-41CD-BFBD-C1EF814E2B92}" presName="parentLeftMargin" presStyleLbl="node1" presStyleIdx="0" presStyleCnt="5"/>
      <dgm:spPr/>
    </dgm:pt>
    <dgm:pt modelId="{4E3FF42B-82B2-404F-BD17-F5856EC6BA14}" type="pres">
      <dgm:prSet presAssocID="{D4B1CC73-2E69-41CD-BFBD-C1EF814E2B92}" presName="parentText" presStyleLbl="node1" presStyleIdx="1" presStyleCnt="5" custScaleX="128245">
        <dgm:presLayoutVars>
          <dgm:chMax val="0"/>
          <dgm:bulletEnabled val="1"/>
        </dgm:presLayoutVars>
      </dgm:prSet>
      <dgm:spPr/>
    </dgm:pt>
    <dgm:pt modelId="{30A1E3ED-0335-4D01-9CA6-92E0485F1A7D}" type="pres">
      <dgm:prSet presAssocID="{D4B1CC73-2E69-41CD-BFBD-C1EF814E2B92}" presName="negativeSpace" presStyleCnt="0"/>
      <dgm:spPr/>
    </dgm:pt>
    <dgm:pt modelId="{6F53F519-7F3B-4BB0-8A04-7805EE2B9664}" type="pres">
      <dgm:prSet presAssocID="{D4B1CC73-2E69-41CD-BFBD-C1EF814E2B92}" presName="childText" presStyleLbl="conFgAcc1" presStyleIdx="1" presStyleCnt="5">
        <dgm:presLayoutVars>
          <dgm:bulletEnabled val="1"/>
        </dgm:presLayoutVars>
      </dgm:prSet>
      <dgm:spPr/>
    </dgm:pt>
    <dgm:pt modelId="{B80326AD-9132-4B0A-86AD-2285AE6DCD69}" type="pres">
      <dgm:prSet presAssocID="{2ECEADC7-C35C-420B-A0A8-CC453E7C2B65}" presName="spaceBetweenRectangles" presStyleCnt="0"/>
      <dgm:spPr/>
    </dgm:pt>
    <dgm:pt modelId="{0F9743C8-FF04-436B-8E3F-2B08742F60B9}" type="pres">
      <dgm:prSet presAssocID="{C174B403-442A-4325-AD83-7B305DE21BC6}" presName="parentLin" presStyleCnt="0"/>
      <dgm:spPr/>
    </dgm:pt>
    <dgm:pt modelId="{8D142D57-BBDE-4AAF-B1B7-00E771D2EB21}" type="pres">
      <dgm:prSet presAssocID="{C174B403-442A-4325-AD83-7B305DE21BC6}" presName="parentLeftMargin" presStyleLbl="node1" presStyleIdx="1" presStyleCnt="5"/>
      <dgm:spPr/>
    </dgm:pt>
    <dgm:pt modelId="{7958AC01-7E75-436B-9ACA-79A70F71755F}" type="pres">
      <dgm:prSet presAssocID="{C174B403-442A-4325-AD83-7B305DE21BC6}" presName="parentText" presStyleLbl="node1" presStyleIdx="2" presStyleCnt="5" custScaleX="128245">
        <dgm:presLayoutVars>
          <dgm:chMax val="0"/>
          <dgm:bulletEnabled val="1"/>
        </dgm:presLayoutVars>
      </dgm:prSet>
      <dgm:spPr/>
    </dgm:pt>
    <dgm:pt modelId="{09D3461B-C6C2-4DCB-9CCF-9CB4D5A3879C}" type="pres">
      <dgm:prSet presAssocID="{C174B403-442A-4325-AD83-7B305DE21BC6}" presName="negativeSpace" presStyleCnt="0"/>
      <dgm:spPr/>
    </dgm:pt>
    <dgm:pt modelId="{D5D0351E-8D52-41F5-91A3-422FF321642E}" type="pres">
      <dgm:prSet presAssocID="{C174B403-442A-4325-AD83-7B305DE21BC6}" presName="childText" presStyleLbl="conFgAcc1" presStyleIdx="2" presStyleCnt="5">
        <dgm:presLayoutVars>
          <dgm:bulletEnabled val="1"/>
        </dgm:presLayoutVars>
      </dgm:prSet>
      <dgm:spPr/>
    </dgm:pt>
    <dgm:pt modelId="{25562665-9C52-4249-80D2-B63FB4A055D5}" type="pres">
      <dgm:prSet presAssocID="{86F7691A-47A3-48C9-9E6B-6A7A5209608F}" presName="spaceBetweenRectangles" presStyleCnt="0"/>
      <dgm:spPr/>
    </dgm:pt>
    <dgm:pt modelId="{E4106386-1A89-486D-9317-D5E383AEAF75}" type="pres">
      <dgm:prSet presAssocID="{FE1AE7E8-F707-4D06-9461-88AB18B38082}" presName="parentLin" presStyleCnt="0"/>
      <dgm:spPr/>
    </dgm:pt>
    <dgm:pt modelId="{9541BF5B-6174-47B8-A30A-614FB17D565A}" type="pres">
      <dgm:prSet presAssocID="{FE1AE7E8-F707-4D06-9461-88AB18B38082}" presName="parentLeftMargin" presStyleLbl="node1" presStyleIdx="2" presStyleCnt="5"/>
      <dgm:spPr/>
    </dgm:pt>
    <dgm:pt modelId="{5FAA25DF-30BA-4B60-AA01-2E3BA2DB327C}" type="pres">
      <dgm:prSet presAssocID="{FE1AE7E8-F707-4D06-9461-88AB18B38082}" presName="parentText" presStyleLbl="node1" presStyleIdx="3" presStyleCnt="5" custScaleX="126885">
        <dgm:presLayoutVars>
          <dgm:chMax val="0"/>
          <dgm:bulletEnabled val="1"/>
        </dgm:presLayoutVars>
      </dgm:prSet>
      <dgm:spPr/>
    </dgm:pt>
    <dgm:pt modelId="{600E2B00-4858-4BD9-ACC9-30E9E51EDD21}" type="pres">
      <dgm:prSet presAssocID="{FE1AE7E8-F707-4D06-9461-88AB18B38082}" presName="negativeSpace" presStyleCnt="0"/>
      <dgm:spPr/>
    </dgm:pt>
    <dgm:pt modelId="{366BE615-A7E3-4487-9A74-48A035AB2B20}" type="pres">
      <dgm:prSet presAssocID="{FE1AE7E8-F707-4D06-9461-88AB18B38082}" presName="childText" presStyleLbl="conFgAcc1" presStyleIdx="3" presStyleCnt="5">
        <dgm:presLayoutVars>
          <dgm:bulletEnabled val="1"/>
        </dgm:presLayoutVars>
      </dgm:prSet>
      <dgm:spPr/>
    </dgm:pt>
    <dgm:pt modelId="{939BE107-AD40-4710-9CC9-5D41C02F5B8A}" type="pres">
      <dgm:prSet presAssocID="{8359AE6B-F83B-402B-9B9E-D34A3EBD48FC}" presName="spaceBetweenRectangles" presStyleCnt="0"/>
      <dgm:spPr/>
    </dgm:pt>
    <dgm:pt modelId="{82F7D474-06A4-4C84-9ADB-DA6B4EA2991B}" type="pres">
      <dgm:prSet presAssocID="{DFD58507-47C6-4602-BA1F-8B839F0C1F32}" presName="parentLin" presStyleCnt="0"/>
      <dgm:spPr/>
    </dgm:pt>
    <dgm:pt modelId="{2DE3BF97-19BE-4E69-9540-4DAA58591747}" type="pres">
      <dgm:prSet presAssocID="{DFD58507-47C6-4602-BA1F-8B839F0C1F32}" presName="parentLeftMargin" presStyleLbl="node1" presStyleIdx="3" presStyleCnt="5"/>
      <dgm:spPr/>
    </dgm:pt>
    <dgm:pt modelId="{FBAB21DB-AF25-40CE-8E79-2F57F792E0F1}" type="pres">
      <dgm:prSet presAssocID="{DFD58507-47C6-4602-BA1F-8B839F0C1F32}" presName="parentText" presStyleLbl="node1" presStyleIdx="4" presStyleCnt="5" custScaleX="127548">
        <dgm:presLayoutVars>
          <dgm:chMax val="0"/>
          <dgm:bulletEnabled val="1"/>
        </dgm:presLayoutVars>
      </dgm:prSet>
      <dgm:spPr/>
    </dgm:pt>
    <dgm:pt modelId="{4DD41208-A346-4C65-BEC2-1991B7A4A3FC}" type="pres">
      <dgm:prSet presAssocID="{DFD58507-47C6-4602-BA1F-8B839F0C1F32}" presName="negativeSpace" presStyleCnt="0"/>
      <dgm:spPr/>
    </dgm:pt>
    <dgm:pt modelId="{3C570FB6-035F-473D-9754-1E11F12BF4BA}" type="pres">
      <dgm:prSet presAssocID="{DFD58507-47C6-4602-BA1F-8B839F0C1F32}" presName="childText" presStyleLbl="conFgAcc1" presStyleIdx="4" presStyleCnt="5">
        <dgm:presLayoutVars>
          <dgm:bulletEnabled val="1"/>
        </dgm:presLayoutVars>
      </dgm:prSet>
      <dgm:spPr/>
    </dgm:pt>
  </dgm:ptLst>
  <dgm:cxnLst>
    <dgm:cxn modelId="{93E18E08-B27D-4F8C-84E7-654E9246944A}" type="presOf" srcId="{C174B403-442A-4325-AD83-7B305DE21BC6}" destId="{8D142D57-BBDE-4AAF-B1B7-00E771D2EB21}" srcOrd="0" destOrd="0" presId="urn:microsoft.com/office/officeart/2005/8/layout/list1"/>
    <dgm:cxn modelId="{FA562D12-C7BE-4E99-961D-8D98670F97F5}" srcId="{C304986B-A17E-4305-9FC2-22061A9413D6}" destId="{D4B1CC73-2E69-41CD-BFBD-C1EF814E2B92}" srcOrd="1" destOrd="0" parTransId="{4EC3D11D-CD2E-4DDD-BDC8-551F50E2AE9C}" sibTransId="{2ECEADC7-C35C-420B-A0A8-CC453E7C2B65}"/>
    <dgm:cxn modelId="{1F4D4522-F446-47AB-8793-29D6A13A1E28}" srcId="{C304986B-A17E-4305-9FC2-22061A9413D6}" destId="{D4BA84D7-AEC3-40BA-8070-6D85E48EF33B}" srcOrd="0" destOrd="0" parTransId="{0FA25549-3C95-493F-8444-B5BE53E2F9FD}" sibTransId="{892D0AA7-CE0A-44DD-85F8-50475C2FF28E}"/>
    <dgm:cxn modelId="{524EF428-BEE7-4D83-8426-57309AA28525}" type="presOf" srcId="{D4BA84D7-AEC3-40BA-8070-6D85E48EF33B}" destId="{A5AFD7ED-2FB2-4A55-8017-7D42DFD0C91E}" srcOrd="1" destOrd="0" presId="urn:microsoft.com/office/officeart/2005/8/layout/list1"/>
    <dgm:cxn modelId="{1920A82F-F23D-4EFE-984E-A0D9DDAFF2E8}" type="presOf" srcId="{D4B1CC73-2E69-41CD-BFBD-C1EF814E2B92}" destId="{90B22116-0309-4E14-836B-4E25F6322F29}" srcOrd="0" destOrd="0" presId="urn:microsoft.com/office/officeart/2005/8/layout/list1"/>
    <dgm:cxn modelId="{FDFFDA4A-5B08-488D-A779-594474577CD4}" type="presOf" srcId="{FE1AE7E8-F707-4D06-9461-88AB18B38082}" destId="{9541BF5B-6174-47B8-A30A-614FB17D565A}" srcOrd="0" destOrd="0" presId="urn:microsoft.com/office/officeart/2005/8/layout/list1"/>
    <dgm:cxn modelId="{51BFCA55-435D-47D2-8D4A-658D0992C140}" type="presOf" srcId="{C174B403-442A-4325-AD83-7B305DE21BC6}" destId="{7958AC01-7E75-436B-9ACA-79A70F71755F}" srcOrd="1" destOrd="0" presId="urn:microsoft.com/office/officeart/2005/8/layout/list1"/>
    <dgm:cxn modelId="{9D0EFF5A-047A-4FAD-9942-987956235ABA}" type="presOf" srcId="{DFD58507-47C6-4602-BA1F-8B839F0C1F32}" destId="{2DE3BF97-19BE-4E69-9540-4DAA58591747}" srcOrd="0" destOrd="0" presId="urn:microsoft.com/office/officeart/2005/8/layout/list1"/>
    <dgm:cxn modelId="{FD039C6E-41CD-4F5A-BC2A-233C980390FB}" srcId="{C304986B-A17E-4305-9FC2-22061A9413D6}" destId="{C174B403-442A-4325-AD83-7B305DE21BC6}" srcOrd="2" destOrd="0" parTransId="{53FC88B7-CAD5-451F-B2EB-E930FE4F32B8}" sibTransId="{86F7691A-47A3-48C9-9E6B-6A7A5209608F}"/>
    <dgm:cxn modelId="{A4ACA990-FECB-4E86-BCD8-AA36B49BFB73}" type="presOf" srcId="{FE1AE7E8-F707-4D06-9461-88AB18B38082}" destId="{5FAA25DF-30BA-4B60-AA01-2E3BA2DB327C}" srcOrd="1" destOrd="0" presId="urn:microsoft.com/office/officeart/2005/8/layout/list1"/>
    <dgm:cxn modelId="{4E9FBFB7-1293-42B6-BF34-294E6383F28E}" type="presOf" srcId="{D4BA84D7-AEC3-40BA-8070-6D85E48EF33B}" destId="{255B1238-89E9-4D54-9E57-2B63CD2D1467}" srcOrd="0" destOrd="0" presId="urn:microsoft.com/office/officeart/2005/8/layout/list1"/>
    <dgm:cxn modelId="{1EE140BA-927F-45C9-9FDC-528EC27A9B0C}" srcId="{C304986B-A17E-4305-9FC2-22061A9413D6}" destId="{DFD58507-47C6-4602-BA1F-8B839F0C1F32}" srcOrd="4" destOrd="0" parTransId="{3F9B7C13-C02A-4E08-A174-516221CA30E7}" sibTransId="{E7954DC9-3953-4858-8816-D7F85C69027C}"/>
    <dgm:cxn modelId="{AD6929C5-AC65-4AB8-8807-3A28668C4897}" srcId="{C304986B-A17E-4305-9FC2-22061A9413D6}" destId="{FE1AE7E8-F707-4D06-9461-88AB18B38082}" srcOrd="3" destOrd="0" parTransId="{B68A47E5-3F28-4CDC-819E-79292ED0F36F}" sibTransId="{8359AE6B-F83B-402B-9B9E-D34A3EBD48FC}"/>
    <dgm:cxn modelId="{0E91EDCD-BDF4-49A8-B228-90A76F406868}" type="presOf" srcId="{DFD58507-47C6-4602-BA1F-8B839F0C1F32}" destId="{FBAB21DB-AF25-40CE-8E79-2F57F792E0F1}" srcOrd="1" destOrd="0" presId="urn:microsoft.com/office/officeart/2005/8/layout/list1"/>
    <dgm:cxn modelId="{AF58ADE1-FA32-4942-8561-40C71A1749AC}" type="presOf" srcId="{D4B1CC73-2E69-41CD-BFBD-C1EF814E2B92}" destId="{4E3FF42B-82B2-404F-BD17-F5856EC6BA14}" srcOrd="1" destOrd="0" presId="urn:microsoft.com/office/officeart/2005/8/layout/list1"/>
    <dgm:cxn modelId="{763A43E5-46CC-4ABF-B16D-8788A547E417}" type="presOf" srcId="{C304986B-A17E-4305-9FC2-22061A9413D6}" destId="{E65B8338-E31F-490F-B266-7B406ECCE477}" srcOrd="0" destOrd="0" presId="urn:microsoft.com/office/officeart/2005/8/layout/list1"/>
    <dgm:cxn modelId="{9CE6E0E4-120D-49B4-87CA-28F0B5D60280}" type="presParOf" srcId="{E65B8338-E31F-490F-B266-7B406ECCE477}" destId="{ED99667C-6309-44E1-BABA-E1BA550606FC}" srcOrd="0" destOrd="0" presId="urn:microsoft.com/office/officeart/2005/8/layout/list1"/>
    <dgm:cxn modelId="{05F2862C-86F7-4F79-9781-DCEB355E3BEB}" type="presParOf" srcId="{ED99667C-6309-44E1-BABA-E1BA550606FC}" destId="{255B1238-89E9-4D54-9E57-2B63CD2D1467}" srcOrd="0" destOrd="0" presId="urn:microsoft.com/office/officeart/2005/8/layout/list1"/>
    <dgm:cxn modelId="{6819DA4B-C15B-495E-8CA2-9044208BD8D0}" type="presParOf" srcId="{ED99667C-6309-44E1-BABA-E1BA550606FC}" destId="{A5AFD7ED-2FB2-4A55-8017-7D42DFD0C91E}" srcOrd="1" destOrd="0" presId="urn:microsoft.com/office/officeart/2005/8/layout/list1"/>
    <dgm:cxn modelId="{6A52CA4C-FEED-4A83-BF08-F9A161E6BFCA}" type="presParOf" srcId="{E65B8338-E31F-490F-B266-7B406ECCE477}" destId="{C4EC5DD3-9C3A-4FF3-97AE-620834D15ABD}" srcOrd="1" destOrd="0" presId="urn:microsoft.com/office/officeart/2005/8/layout/list1"/>
    <dgm:cxn modelId="{891A56BF-30DF-43DC-BB7F-825D4DDB9F6A}" type="presParOf" srcId="{E65B8338-E31F-490F-B266-7B406ECCE477}" destId="{6C872F99-4693-48D8-8F03-833B3A919E29}" srcOrd="2" destOrd="0" presId="urn:microsoft.com/office/officeart/2005/8/layout/list1"/>
    <dgm:cxn modelId="{F1EEE3C6-0AD3-4D34-B1D5-E73B934C17F6}" type="presParOf" srcId="{E65B8338-E31F-490F-B266-7B406ECCE477}" destId="{1EAA2115-E556-4BB1-8D35-8D4BA3EF0B0C}" srcOrd="3" destOrd="0" presId="urn:microsoft.com/office/officeart/2005/8/layout/list1"/>
    <dgm:cxn modelId="{633C64B1-24BF-4B8E-A6E0-179E6F4CF275}" type="presParOf" srcId="{E65B8338-E31F-490F-B266-7B406ECCE477}" destId="{D586B8FC-E6CF-496C-BC72-D57B8475F9A5}" srcOrd="4" destOrd="0" presId="urn:microsoft.com/office/officeart/2005/8/layout/list1"/>
    <dgm:cxn modelId="{D260A1C8-E058-4A5B-8363-DA7AB089FECF}" type="presParOf" srcId="{D586B8FC-E6CF-496C-BC72-D57B8475F9A5}" destId="{90B22116-0309-4E14-836B-4E25F6322F29}" srcOrd="0" destOrd="0" presId="urn:microsoft.com/office/officeart/2005/8/layout/list1"/>
    <dgm:cxn modelId="{818ADC0D-591A-4031-87CF-E5AC6C401A22}" type="presParOf" srcId="{D586B8FC-E6CF-496C-BC72-D57B8475F9A5}" destId="{4E3FF42B-82B2-404F-BD17-F5856EC6BA14}" srcOrd="1" destOrd="0" presId="urn:microsoft.com/office/officeart/2005/8/layout/list1"/>
    <dgm:cxn modelId="{D5735B89-694D-477F-BD50-37E94B08A3E1}" type="presParOf" srcId="{E65B8338-E31F-490F-B266-7B406ECCE477}" destId="{30A1E3ED-0335-4D01-9CA6-92E0485F1A7D}" srcOrd="5" destOrd="0" presId="urn:microsoft.com/office/officeart/2005/8/layout/list1"/>
    <dgm:cxn modelId="{8B5A309F-E161-48A3-8840-014BDDBE32E9}" type="presParOf" srcId="{E65B8338-E31F-490F-B266-7B406ECCE477}" destId="{6F53F519-7F3B-4BB0-8A04-7805EE2B9664}" srcOrd="6" destOrd="0" presId="urn:microsoft.com/office/officeart/2005/8/layout/list1"/>
    <dgm:cxn modelId="{02DD353A-9377-4608-9946-6225460E40EC}" type="presParOf" srcId="{E65B8338-E31F-490F-B266-7B406ECCE477}" destId="{B80326AD-9132-4B0A-86AD-2285AE6DCD69}" srcOrd="7" destOrd="0" presId="urn:microsoft.com/office/officeart/2005/8/layout/list1"/>
    <dgm:cxn modelId="{0BE912EB-3004-4EA0-8175-452163851FFD}" type="presParOf" srcId="{E65B8338-E31F-490F-B266-7B406ECCE477}" destId="{0F9743C8-FF04-436B-8E3F-2B08742F60B9}" srcOrd="8" destOrd="0" presId="urn:microsoft.com/office/officeart/2005/8/layout/list1"/>
    <dgm:cxn modelId="{6B6CFC4C-6211-4412-89C8-2E82C70F4B20}" type="presParOf" srcId="{0F9743C8-FF04-436B-8E3F-2B08742F60B9}" destId="{8D142D57-BBDE-4AAF-B1B7-00E771D2EB21}" srcOrd="0" destOrd="0" presId="urn:microsoft.com/office/officeart/2005/8/layout/list1"/>
    <dgm:cxn modelId="{9D3EF448-F6B7-42C1-B8E4-3F87034AC190}" type="presParOf" srcId="{0F9743C8-FF04-436B-8E3F-2B08742F60B9}" destId="{7958AC01-7E75-436B-9ACA-79A70F71755F}" srcOrd="1" destOrd="0" presId="urn:microsoft.com/office/officeart/2005/8/layout/list1"/>
    <dgm:cxn modelId="{62D4924A-2D16-4A9E-A252-B7157FC6E702}" type="presParOf" srcId="{E65B8338-E31F-490F-B266-7B406ECCE477}" destId="{09D3461B-C6C2-4DCB-9CCF-9CB4D5A3879C}" srcOrd="9" destOrd="0" presId="urn:microsoft.com/office/officeart/2005/8/layout/list1"/>
    <dgm:cxn modelId="{B4FCBDC0-7A76-4E78-92BD-565F1CF35487}" type="presParOf" srcId="{E65B8338-E31F-490F-B266-7B406ECCE477}" destId="{D5D0351E-8D52-41F5-91A3-422FF321642E}" srcOrd="10" destOrd="0" presId="urn:microsoft.com/office/officeart/2005/8/layout/list1"/>
    <dgm:cxn modelId="{F7BEC22B-47D4-486F-9A62-1F153B191F78}" type="presParOf" srcId="{E65B8338-E31F-490F-B266-7B406ECCE477}" destId="{25562665-9C52-4249-80D2-B63FB4A055D5}" srcOrd="11" destOrd="0" presId="urn:microsoft.com/office/officeart/2005/8/layout/list1"/>
    <dgm:cxn modelId="{32504679-454C-42D9-9C04-F9A5B9F7663C}" type="presParOf" srcId="{E65B8338-E31F-490F-B266-7B406ECCE477}" destId="{E4106386-1A89-486D-9317-D5E383AEAF75}" srcOrd="12" destOrd="0" presId="urn:microsoft.com/office/officeart/2005/8/layout/list1"/>
    <dgm:cxn modelId="{E7DB093A-BF30-4245-88C1-4CC8133B0CE5}" type="presParOf" srcId="{E4106386-1A89-486D-9317-D5E383AEAF75}" destId="{9541BF5B-6174-47B8-A30A-614FB17D565A}" srcOrd="0" destOrd="0" presId="urn:microsoft.com/office/officeart/2005/8/layout/list1"/>
    <dgm:cxn modelId="{92760139-91FA-4B5A-9EFB-514195A35110}" type="presParOf" srcId="{E4106386-1A89-486D-9317-D5E383AEAF75}" destId="{5FAA25DF-30BA-4B60-AA01-2E3BA2DB327C}" srcOrd="1" destOrd="0" presId="urn:microsoft.com/office/officeart/2005/8/layout/list1"/>
    <dgm:cxn modelId="{795432CF-AA2A-46FE-A0D5-1D6F7654240B}" type="presParOf" srcId="{E65B8338-E31F-490F-B266-7B406ECCE477}" destId="{600E2B00-4858-4BD9-ACC9-30E9E51EDD21}" srcOrd="13" destOrd="0" presId="urn:microsoft.com/office/officeart/2005/8/layout/list1"/>
    <dgm:cxn modelId="{25676725-4D5C-4D0C-A98E-F30C8BF4B62E}" type="presParOf" srcId="{E65B8338-E31F-490F-B266-7B406ECCE477}" destId="{366BE615-A7E3-4487-9A74-48A035AB2B20}" srcOrd="14" destOrd="0" presId="urn:microsoft.com/office/officeart/2005/8/layout/list1"/>
    <dgm:cxn modelId="{628041EE-7F6F-4DC8-B9C4-82B8F0778030}" type="presParOf" srcId="{E65B8338-E31F-490F-B266-7B406ECCE477}" destId="{939BE107-AD40-4710-9CC9-5D41C02F5B8A}" srcOrd="15" destOrd="0" presId="urn:microsoft.com/office/officeart/2005/8/layout/list1"/>
    <dgm:cxn modelId="{2618F424-E6ED-428D-B17F-80F9B303D4E0}" type="presParOf" srcId="{E65B8338-E31F-490F-B266-7B406ECCE477}" destId="{82F7D474-06A4-4C84-9ADB-DA6B4EA2991B}" srcOrd="16" destOrd="0" presId="urn:microsoft.com/office/officeart/2005/8/layout/list1"/>
    <dgm:cxn modelId="{17570900-8688-4253-A9AE-879251EF3D27}" type="presParOf" srcId="{82F7D474-06A4-4C84-9ADB-DA6B4EA2991B}" destId="{2DE3BF97-19BE-4E69-9540-4DAA58591747}" srcOrd="0" destOrd="0" presId="urn:microsoft.com/office/officeart/2005/8/layout/list1"/>
    <dgm:cxn modelId="{EFD70655-16DC-4DA0-8C8F-DF581C7E4F4C}" type="presParOf" srcId="{82F7D474-06A4-4C84-9ADB-DA6B4EA2991B}" destId="{FBAB21DB-AF25-40CE-8E79-2F57F792E0F1}" srcOrd="1" destOrd="0" presId="urn:microsoft.com/office/officeart/2005/8/layout/list1"/>
    <dgm:cxn modelId="{726D429E-650C-41D4-A5DA-1BD142928E92}" type="presParOf" srcId="{E65B8338-E31F-490F-B266-7B406ECCE477}" destId="{4DD41208-A346-4C65-BEC2-1991B7A4A3FC}" srcOrd="17" destOrd="0" presId="urn:microsoft.com/office/officeart/2005/8/layout/list1"/>
    <dgm:cxn modelId="{49EA01AB-C5A5-47A9-86FA-4C9D45DA14DF}" type="presParOf" srcId="{E65B8338-E31F-490F-B266-7B406ECCE477}" destId="{3C570FB6-035F-473D-9754-1E11F12BF4B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B98D1-047C-4FF9-9DA6-853A967E9203}">
      <dsp:nvSpPr>
        <dsp:cNvPr id="0" name=""/>
        <dsp:cNvSpPr/>
      </dsp:nvSpPr>
      <dsp:spPr>
        <a:xfrm rot="5400000">
          <a:off x="-237445" y="289718"/>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latin typeface="Cambria Math" panose="02040503050406030204" pitchFamily="18" charset="0"/>
              <a:ea typeface="Cambria Math" panose="02040503050406030204" pitchFamily="18" charset="0"/>
            </a:rPr>
            <a:t>Para 1</a:t>
          </a:r>
          <a:endParaRPr lang="zh-CN" altLang="en-US" sz="3600" b="1" kern="1200" dirty="0">
            <a:latin typeface="Cambria Math" panose="02040503050406030204" pitchFamily="18" charset="0"/>
          </a:endParaRPr>
        </a:p>
      </dsp:txBody>
      <dsp:txXfrm rot="-5400000">
        <a:off x="52274" y="676009"/>
        <a:ext cx="1352020" cy="579438"/>
      </dsp:txXfrm>
    </dsp:sp>
    <dsp:sp modelId="{6A496DAF-6C71-4F08-A1DE-EBFC94E9F3FE}">
      <dsp:nvSpPr>
        <dsp:cNvPr id="0" name=""/>
        <dsp:cNvSpPr/>
      </dsp:nvSpPr>
      <dsp:spPr>
        <a:xfrm rot="5400000">
          <a:off x="4379399" y="-2377954"/>
          <a:ext cx="1255447" cy="64134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zh-CN" altLang="en-US" sz="3600" b="1" kern="1200" dirty="0">
            <a:latin typeface="Cambria Math" panose="02040503050406030204" pitchFamily="18" charset="0"/>
          </a:endParaRPr>
        </a:p>
      </dsp:txBody>
      <dsp:txXfrm rot="-5400000">
        <a:off x="1800386" y="262345"/>
        <a:ext cx="6352187" cy="1132875"/>
      </dsp:txXfrm>
    </dsp:sp>
    <dsp:sp modelId="{007F1052-BD64-43D1-B024-EE588103E42F}">
      <dsp:nvSpPr>
        <dsp:cNvPr id="0" name=""/>
        <dsp:cNvSpPr/>
      </dsp:nvSpPr>
      <dsp:spPr>
        <a:xfrm rot="5400000">
          <a:off x="-237445" y="2013602"/>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latin typeface="Cambria Math" panose="02040503050406030204" pitchFamily="18" charset="0"/>
              <a:ea typeface="Cambria Math" panose="02040503050406030204" pitchFamily="18" charset="0"/>
            </a:rPr>
            <a:t>Para 2</a:t>
          </a:r>
          <a:endParaRPr lang="zh-CN" altLang="en-US" sz="3600" b="1" kern="1200" dirty="0">
            <a:latin typeface="Cambria Math" panose="02040503050406030204" pitchFamily="18" charset="0"/>
          </a:endParaRPr>
        </a:p>
      </dsp:txBody>
      <dsp:txXfrm rot="-5400000">
        <a:off x="52274" y="2399893"/>
        <a:ext cx="1352020" cy="579438"/>
      </dsp:txXfrm>
    </dsp:sp>
    <dsp:sp modelId="{7F553AF8-C281-4D42-B6FE-CACC4B347064}">
      <dsp:nvSpPr>
        <dsp:cNvPr id="0" name=""/>
        <dsp:cNvSpPr/>
      </dsp:nvSpPr>
      <dsp:spPr>
        <a:xfrm rot="5400000">
          <a:off x="5378132" y="-1843196"/>
          <a:ext cx="1255447" cy="842904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zh-CN" altLang="en-US" sz="3600" b="1" kern="1200" dirty="0">
            <a:latin typeface="Cambria Math" panose="02040503050406030204" pitchFamily="18" charset="0"/>
          </a:endParaRPr>
        </a:p>
      </dsp:txBody>
      <dsp:txXfrm rot="-5400000">
        <a:off x="1791331" y="1804891"/>
        <a:ext cx="8367763" cy="1132875"/>
      </dsp:txXfrm>
    </dsp:sp>
    <dsp:sp modelId="{9C9F09D7-AF6C-4DA2-B566-5787F5D40BFF}">
      <dsp:nvSpPr>
        <dsp:cNvPr id="0" name=""/>
        <dsp:cNvSpPr/>
      </dsp:nvSpPr>
      <dsp:spPr>
        <a:xfrm rot="5400000">
          <a:off x="-237445"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altLang="zh-CN" sz="3600" b="1" kern="1200" dirty="0">
              <a:latin typeface="Cambria Math" panose="02040503050406030204" pitchFamily="18" charset="0"/>
              <a:ea typeface="Cambria Math" panose="02040503050406030204" pitchFamily="18" charset="0"/>
            </a:rPr>
            <a:t>Para 3</a:t>
          </a:r>
          <a:endParaRPr lang="zh-CN" altLang="en-US" sz="3600" b="1" kern="1200" dirty="0">
            <a:latin typeface="Cambria Math" panose="02040503050406030204" pitchFamily="18" charset="0"/>
          </a:endParaRPr>
        </a:p>
      </dsp:txBody>
      <dsp:txXfrm rot="-5400000">
        <a:off x="52274" y="4160131"/>
        <a:ext cx="1352020" cy="579438"/>
      </dsp:txXfrm>
    </dsp:sp>
    <dsp:sp modelId="{D856C869-E9ED-4725-8DE4-339EE0832E46}">
      <dsp:nvSpPr>
        <dsp:cNvPr id="0" name=""/>
        <dsp:cNvSpPr/>
      </dsp:nvSpPr>
      <dsp:spPr>
        <a:xfrm rot="5400000">
          <a:off x="5378132" y="-385168"/>
          <a:ext cx="1255447" cy="89940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zh-CN" altLang="en-US" sz="3600" b="1" kern="1200" dirty="0">
            <a:latin typeface="Cambria Math" panose="02040503050406030204" pitchFamily="18" charset="0"/>
          </a:endParaRPr>
        </a:p>
      </dsp:txBody>
      <dsp:txXfrm rot="-5400000">
        <a:off x="1508841" y="3545409"/>
        <a:ext cx="893274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72F99-4693-48D8-8F03-833B3A919E29}">
      <dsp:nvSpPr>
        <dsp:cNvPr id="0" name=""/>
        <dsp:cNvSpPr/>
      </dsp:nvSpPr>
      <dsp:spPr>
        <a:xfrm>
          <a:off x="0" y="406773"/>
          <a:ext cx="11392525" cy="604800"/>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AFD7ED-2FB2-4A55-8017-7D42DFD0C91E}">
      <dsp:nvSpPr>
        <dsp:cNvPr id="0" name=""/>
        <dsp:cNvSpPr/>
      </dsp:nvSpPr>
      <dsp:spPr>
        <a:xfrm>
          <a:off x="569626" y="52533"/>
          <a:ext cx="10148449" cy="70848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427" tIns="0" rIns="301427"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solidFill>
                <a:schemeClr val="bg1"/>
              </a:solidFill>
              <a:latin typeface="Times New Roman" pitchFamily="18" charset="0"/>
              <a:cs typeface="Times New Roman" pitchFamily="18" charset="0"/>
            </a:rPr>
            <a:t>1. change the sentence structure (</a:t>
          </a:r>
          <a:r>
            <a:rPr lang="zh-CN" altLang="en-US" sz="3200" b="1" kern="1200" dirty="0">
              <a:solidFill>
                <a:schemeClr val="bg1"/>
              </a:solidFill>
              <a:latin typeface="Times New Roman" pitchFamily="18" charset="0"/>
              <a:cs typeface="Times New Roman" pitchFamily="18" charset="0"/>
            </a:rPr>
            <a:t>句型转换</a:t>
          </a:r>
          <a:r>
            <a:rPr lang="en-US" altLang="zh-CN" sz="3200" b="1" kern="1200" dirty="0">
              <a:solidFill>
                <a:schemeClr val="bg1"/>
              </a:solidFill>
              <a:latin typeface="Times New Roman" pitchFamily="18" charset="0"/>
              <a:cs typeface="Times New Roman" pitchFamily="18" charset="0"/>
            </a:rPr>
            <a:t>)</a:t>
          </a:r>
          <a:endParaRPr lang="zh-CN" altLang="en-US" sz="3200" kern="1200" dirty="0">
            <a:solidFill>
              <a:schemeClr val="bg1"/>
            </a:solidFill>
          </a:endParaRPr>
        </a:p>
      </dsp:txBody>
      <dsp:txXfrm>
        <a:off x="604211" y="87118"/>
        <a:ext cx="10079279" cy="639310"/>
      </dsp:txXfrm>
    </dsp:sp>
    <dsp:sp modelId="{6F53F519-7F3B-4BB0-8A04-7805EE2B9664}">
      <dsp:nvSpPr>
        <dsp:cNvPr id="0" name=""/>
        <dsp:cNvSpPr/>
      </dsp:nvSpPr>
      <dsp:spPr>
        <a:xfrm>
          <a:off x="0" y="1495413"/>
          <a:ext cx="11392525" cy="604800"/>
        </a:xfrm>
        <a:prstGeom prst="rect">
          <a:avLst/>
        </a:prstGeom>
        <a:solidFill>
          <a:schemeClr val="lt1">
            <a:alpha val="90000"/>
            <a:hueOff val="0"/>
            <a:satOff val="0"/>
            <a:lumOff val="0"/>
            <a:alphaOff val="0"/>
          </a:schemeClr>
        </a:solidFill>
        <a:ln w="6350" cap="flat" cmpd="sng" algn="ctr">
          <a:solidFill>
            <a:schemeClr val="accent1">
              <a:shade val="50000"/>
              <a:hueOff val="173592"/>
              <a:satOff val="-18"/>
              <a:lumOff val="1713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E3FF42B-82B2-404F-BD17-F5856EC6BA14}">
      <dsp:nvSpPr>
        <dsp:cNvPr id="0" name=""/>
        <dsp:cNvSpPr/>
      </dsp:nvSpPr>
      <dsp:spPr>
        <a:xfrm>
          <a:off x="569626" y="1141173"/>
          <a:ext cx="10227240" cy="708480"/>
        </a:xfrm>
        <a:prstGeom prst="roundRect">
          <a:avLst/>
        </a:prstGeom>
        <a:gradFill rotWithShape="0">
          <a:gsLst>
            <a:gs pos="0">
              <a:schemeClr val="accent1">
                <a:shade val="50000"/>
                <a:hueOff val="173592"/>
                <a:satOff val="-18"/>
                <a:lumOff val="17133"/>
                <a:alphaOff val="0"/>
                <a:satMod val="103000"/>
                <a:lumMod val="102000"/>
                <a:tint val="94000"/>
              </a:schemeClr>
            </a:gs>
            <a:gs pos="50000">
              <a:schemeClr val="accent1">
                <a:shade val="50000"/>
                <a:hueOff val="173592"/>
                <a:satOff val="-18"/>
                <a:lumOff val="17133"/>
                <a:alphaOff val="0"/>
                <a:satMod val="110000"/>
                <a:lumMod val="100000"/>
                <a:shade val="100000"/>
              </a:schemeClr>
            </a:gs>
            <a:gs pos="100000">
              <a:schemeClr val="accent1">
                <a:shade val="50000"/>
                <a:hueOff val="173592"/>
                <a:satOff val="-18"/>
                <a:lumOff val="171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427" tIns="0" rIns="301427"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solidFill>
                <a:schemeClr val="tx2"/>
              </a:solidFill>
              <a:latin typeface="Times New Roman" pitchFamily="18" charset="0"/>
              <a:cs typeface="Times New Roman" pitchFamily="18" charset="0"/>
            </a:rPr>
            <a:t>2. use synonyms (</a:t>
          </a:r>
          <a:r>
            <a:rPr lang="zh-CN" altLang="en-US" sz="3200" b="1" kern="1200" dirty="0">
              <a:solidFill>
                <a:schemeClr val="tx2"/>
              </a:solidFill>
              <a:latin typeface="Times New Roman" pitchFamily="18" charset="0"/>
              <a:cs typeface="Times New Roman" pitchFamily="18" charset="0"/>
            </a:rPr>
            <a:t>同义词的运用</a:t>
          </a:r>
          <a:r>
            <a:rPr lang="en-US" altLang="zh-CN" sz="3200" b="1" kern="1200" dirty="0">
              <a:solidFill>
                <a:schemeClr val="tx2"/>
              </a:solidFill>
              <a:latin typeface="Times New Roman" pitchFamily="18" charset="0"/>
              <a:cs typeface="Times New Roman" pitchFamily="18" charset="0"/>
            </a:rPr>
            <a:t>)</a:t>
          </a:r>
          <a:endParaRPr lang="zh-CN" altLang="en-US" sz="3200" kern="1200" dirty="0">
            <a:solidFill>
              <a:schemeClr val="tx2"/>
            </a:solidFill>
          </a:endParaRPr>
        </a:p>
      </dsp:txBody>
      <dsp:txXfrm>
        <a:off x="604211" y="1175758"/>
        <a:ext cx="10158070" cy="639310"/>
      </dsp:txXfrm>
    </dsp:sp>
    <dsp:sp modelId="{D5D0351E-8D52-41F5-91A3-422FF321642E}">
      <dsp:nvSpPr>
        <dsp:cNvPr id="0" name=""/>
        <dsp:cNvSpPr/>
      </dsp:nvSpPr>
      <dsp:spPr>
        <a:xfrm>
          <a:off x="0" y="2584053"/>
          <a:ext cx="11392525" cy="604800"/>
        </a:xfrm>
        <a:prstGeom prst="rect">
          <a:avLst/>
        </a:prstGeom>
        <a:solidFill>
          <a:schemeClr val="lt1">
            <a:alpha val="90000"/>
            <a:hueOff val="0"/>
            <a:satOff val="0"/>
            <a:lumOff val="0"/>
            <a:alphaOff val="0"/>
          </a:schemeClr>
        </a:solidFill>
        <a:ln w="6350" cap="flat" cmpd="sng" algn="ctr">
          <a:solidFill>
            <a:schemeClr val="accent1">
              <a:shade val="50000"/>
              <a:hueOff val="347183"/>
              <a:satOff val="-36"/>
              <a:lumOff val="3426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58AC01-7E75-436B-9ACA-79A70F71755F}">
      <dsp:nvSpPr>
        <dsp:cNvPr id="0" name=""/>
        <dsp:cNvSpPr/>
      </dsp:nvSpPr>
      <dsp:spPr>
        <a:xfrm>
          <a:off x="569626" y="2229813"/>
          <a:ext cx="10227240" cy="708480"/>
        </a:xfrm>
        <a:prstGeom prst="roundRect">
          <a:avLst/>
        </a:prstGeom>
        <a:gradFill rotWithShape="0">
          <a:gsLst>
            <a:gs pos="0">
              <a:schemeClr val="accent1">
                <a:shade val="50000"/>
                <a:hueOff val="347183"/>
                <a:satOff val="-36"/>
                <a:lumOff val="34266"/>
                <a:alphaOff val="0"/>
                <a:satMod val="103000"/>
                <a:lumMod val="102000"/>
                <a:tint val="94000"/>
              </a:schemeClr>
            </a:gs>
            <a:gs pos="50000">
              <a:schemeClr val="accent1">
                <a:shade val="50000"/>
                <a:hueOff val="347183"/>
                <a:satOff val="-36"/>
                <a:lumOff val="34266"/>
                <a:alphaOff val="0"/>
                <a:satMod val="110000"/>
                <a:lumMod val="100000"/>
                <a:shade val="100000"/>
              </a:schemeClr>
            </a:gs>
            <a:gs pos="100000">
              <a:schemeClr val="accent1">
                <a:shade val="50000"/>
                <a:hueOff val="347183"/>
                <a:satOff val="-36"/>
                <a:lumOff val="342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427" tIns="0" rIns="301427"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solidFill>
                <a:schemeClr val="tx1"/>
              </a:solidFill>
              <a:latin typeface="Times New Roman" pitchFamily="18" charset="0"/>
              <a:cs typeface="Times New Roman" pitchFamily="18" charset="0"/>
            </a:rPr>
            <a:t>3. summarize examples (</a:t>
          </a:r>
          <a:r>
            <a:rPr lang="zh-CN" altLang="en-US" sz="3200" b="1" kern="1200" dirty="0">
              <a:solidFill>
                <a:schemeClr val="tx1"/>
              </a:solidFill>
              <a:latin typeface="Times New Roman" pitchFamily="18" charset="0"/>
              <a:cs typeface="Times New Roman" pitchFamily="18" charset="0"/>
            </a:rPr>
            <a:t>概括</a:t>
          </a:r>
          <a:r>
            <a:rPr lang="en-US" altLang="zh-CN" sz="3200" b="1" kern="1200" dirty="0">
              <a:solidFill>
                <a:schemeClr val="tx1"/>
              </a:solidFill>
              <a:latin typeface="Times New Roman" pitchFamily="18" charset="0"/>
              <a:cs typeface="Times New Roman" pitchFamily="18" charset="0"/>
            </a:rPr>
            <a:t>) </a:t>
          </a:r>
          <a:endParaRPr lang="zh-CN" altLang="en-US" sz="3200" kern="1200" dirty="0">
            <a:solidFill>
              <a:schemeClr val="tx1"/>
            </a:solidFill>
          </a:endParaRPr>
        </a:p>
      </dsp:txBody>
      <dsp:txXfrm>
        <a:off x="604211" y="2264398"/>
        <a:ext cx="10158070" cy="639310"/>
      </dsp:txXfrm>
    </dsp:sp>
    <dsp:sp modelId="{366BE615-A7E3-4487-9A74-48A035AB2B20}">
      <dsp:nvSpPr>
        <dsp:cNvPr id="0" name=""/>
        <dsp:cNvSpPr/>
      </dsp:nvSpPr>
      <dsp:spPr>
        <a:xfrm>
          <a:off x="0" y="3672693"/>
          <a:ext cx="11392525" cy="604800"/>
        </a:xfrm>
        <a:prstGeom prst="rect">
          <a:avLst/>
        </a:prstGeom>
        <a:solidFill>
          <a:schemeClr val="lt1">
            <a:alpha val="90000"/>
            <a:hueOff val="0"/>
            <a:satOff val="0"/>
            <a:lumOff val="0"/>
            <a:alphaOff val="0"/>
          </a:schemeClr>
        </a:solidFill>
        <a:ln w="6350" cap="flat" cmpd="sng" algn="ctr">
          <a:solidFill>
            <a:schemeClr val="accent1">
              <a:shade val="50000"/>
              <a:hueOff val="347183"/>
              <a:satOff val="-36"/>
              <a:lumOff val="3426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FAA25DF-30BA-4B60-AA01-2E3BA2DB327C}">
      <dsp:nvSpPr>
        <dsp:cNvPr id="0" name=""/>
        <dsp:cNvSpPr/>
      </dsp:nvSpPr>
      <dsp:spPr>
        <a:xfrm>
          <a:off x="569626" y="3318453"/>
          <a:ext cx="10118783" cy="708480"/>
        </a:xfrm>
        <a:prstGeom prst="roundRect">
          <a:avLst/>
        </a:prstGeom>
        <a:gradFill rotWithShape="0">
          <a:gsLst>
            <a:gs pos="0">
              <a:schemeClr val="accent1">
                <a:shade val="50000"/>
                <a:hueOff val="347183"/>
                <a:satOff val="-36"/>
                <a:lumOff val="34266"/>
                <a:alphaOff val="0"/>
                <a:satMod val="103000"/>
                <a:lumMod val="102000"/>
                <a:tint val="94000"/>
              </a:schemeClr>
            </a:gs>
            <a:gs pos="50000">
              <a:schemeClr val="accent1">
                <a:shade val="50000"/>
                <a:hueOff val="347183"/>
                <a:satOff val="-36"/>
                <a:lumOff val="34266"/>
                <a:alphaOff val="0"/>
                <a:satMod val="110000"/>
                <a:lumMod val="100000"/>
                <a:shade val="100000"/>
              </a:schemeClr>
            </a:gs>
            <a:gs pos="100000">
              <a:schemeClr val="accent1">
                <a:shade val="50000"/>
                <a:hueOff val="347183"/>
                <a:satOff val="-36"/>
                <a:lumOff val="342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427" tIns="0" rIns="301427"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solidFill>
                <a:schemeClr val="tx1"/>
              </a:solidFill>
              <a:latin typeface="Times New Roman" pitchFamily="18" charset="0"/>
              <a:cs typeface="Times New Roman" pitchFamily="18" charset="0"/>
            </a:rPr>
            <a:t>4. sometimes change the voice (</a:t>
          </a:r>
          <a:r>
            <a:rPr lang="zh-CN" altLang="en-US" sz="3200" b="1" kern="1200" dirty="0">
              <a:solidFill>
                <a:schemeClr val="tx1"/>
              </a:solidFill>
              <a:latin typeface="Times New Roman" pitchFamily="18" charset="0"/>
              <a:cs typeface="Times New Roman" pitchFamily="18" charset="0"/>
            </a:rPr>
            <a:t>主被动语态转换</a:t>
          </a:r>
          <a:r>
            <a:rPr lang="en-US" altLang="zh-CN" sz="3200" b="1" kern="1200" dirty="0">
              <a:solidFill>
                <a:schemeClr val="tx1"/>
              </a:solidFill>
              <a:latin typeface="Times New Roman" pitchFamily="18" charset="0"/>
              <a:cs typeface="Times New Roman" pitchFamily="18" charset="0"/>
            </a:rPr>
            <a:t>)</a:t>
          </a:r>
          <a:endParaRPr lang="zh-CN" altLang="en-US" sz="3200" kern="1200" dirty="0">
            <a:solidFill>
              <a:schemeClr val="tx1"/>
            </a:solidFill>
          </a:endParaRPr>
        </a:p>
      </dsp:txBody>
      <dsp:txXfrm>
        <a:off x="604211" y="3353038"/>
        <a:ext cx="10049613" cy="639310"/>
      </dsp:txXfrm>
    </dsp:sp>
    <dsp:sp modelId="{3C570FB6-035F-473D-9754-1E11F12BF4BA}">
      <dsp:nvSpPr>
        <dsp:cNvPr id="0" name=""/>
        <dsp:cNvSpPr/>
      </dsp:nvSpPr>
      <dsp:spPr>
        <a:xfrm>
          <a:off x="0" y="4761333"/>
          <a:ext cx="11392525" cy="604800"/>
        </a:xfrm>
        <a:prstGeom prst="rect">
          <a:avLst/>
        </a:prstGeom>
        <a:solidFill>
          <a:schemeClr val="lt1">
            <a:alpha val="90000"/>
            <a:hueOff val="0"/>
            <a:satOff val="0"/>
            <a:lumOff val="0"/>
            <a:alphaOff val="0"/>
          </a:schemeClr>
        </a:solidFill>
        <a:ln w="6350" cap="flat" cmpd="sng" algn="ctr">
          <a:solidFill>
            <a:schemeClr val="accent1">
              <a:shade val="50000"/>
              <a:hueOff val="173592"/>
              <a:satOff val="-18"/>
              <a:lumOff val="1713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AB21DB-AF25-40CE-8E79-2F57F792E0F1}">
      <dsp:nvSpPr>
        <dsp:cNvPr id="0" name=""/>
        <dsp:cNvSpPr/>
      </dsp:nvSpPr>
      <dsp:spPr>
        <a:xfrm>
          <a:off x="569626" y="4407093"/>
          <a:ext cx="10171656" cy="708480"/>
        </a:xfrm>
        <a:prstGeom prst="roundRect">
          <a:avLst/>
        </a:prstGeom>
        <a:gradFill rotWithShape="0">
          <a:gsLst>
            <a:gs pos="0">
              <a:schemeClr val="accent1">
                <a:shade val="50000"/>
                <a:hueOff val="173592"/>
                <a:satOff val="-18"/>
                <a:lumOff val="17133"/>
                <a:alphaOff val="0"/>
                <a:satMod val="103000"/>
                <a:lumMod val="102000"/>
                <a:tint val="94000"/>
              </a:schemeClr>
            </a:gs>
            <a:gs pos="50000">
              <a:schemeClr val="accent1">
                <a:shade val="50000"/>
                <a:hueOff val="173592"/>
                <a:satOff val="-18"/>
                <a:lumOff val="17133"/>
                <a:alphaOff val="0"/>
                <a:satMod val="110000"/>
                <a:lumMod val="100000"/>
                <a:shade val="100000"/>
              </a:schemeClr>
            </a:gs>
            <a:gs pos="100000">
              <a:schemeClr val="accent1">
                <a:shade val="50000"/>
                <a:hueOff val="173592"/>
                <a:satOff val="-18"/>
                <a:lumOff val="171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427" tIns="0" rIns="301427"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solidFill>
                <a:schemeClr val="bg1"/>
              </a:solidFill>
              <a:latin typeface="Times New Roman" pitchFamily="18" charset="0"/>
              <a:cs typeface="Times New Roman" pitchFamily="18" charset="0"/>
            </a:rPr>
            <a:t>5. combine sentences (</a:t>
          </a:r>
          <a:r>
            <a:rPr lang="zh-CN" altLang="en-US" sz="3200" b="1" kern="1200" dirty="0">
              <a:solidFill>
                <a:schemeClr val="bg1"/>
              </a:solidFill>
              <a:latin typeface="Times New Roman" pitchFamily="18" charset="0"/>
              <a:cs typeface="Times New Roman" pitchFamily="18" charset="0"/>
            </a:rPr>
            <a:t>合并句子</a:t>
          </a:r>
          <a:r>
            <a:rPr lang="en-US" altLang="zh-CN" sz="3200" b="1" kern="1200" dirty="0">
              <a:solidFill>
                <a:schemeClr val="bg1"/>
              </a:solidFill>
              <a:latin typeface="Times New Roman" pitchFamily="18" charset="0"/>
              <a:cs typeface="Times New Roman" pitchFamily="18" charset="0"/>
            </a:rPr>
            <a:t>)</a:t>
          </a:r>
          <a:endParaRPr lang="zh-CN" altLang="en-US" sz="3200" kern="1200" dirty="0">
            <a:solidFill>
              <a:schemeClr val="bg1"/>
            </a:solidFill>
          </a:endParaRPr>
        </a:p>
      </dsp:txBody>
      <dsp:txXfrm>
        <a:off x="604211" y="4441678"/>
        <a:ext cx="10102486"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72F99-4693-48D8-8F03-833B3A919E29}">
      <dsp:nvSpPr>
        <dsp:cNvPr id="0" name=""/>
        <dsp:cNvSpPr/>
      </dsp:nvSpPr>
      <dsp:spPr>
        <a:xfrm>
          <a:off x="0" y="406773"/>
          <a:ext cx="3252866" cy="604800"/>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AFD7ED-2FB2-4A55-8017-7D42DFD0C91E}">
      <dsp:nvSpPr>
        <dsp:cNvPr id="0" name=""/>
        <dsp:cNvSpPr/>
      </dsp:nvSpPr>
      <dsp:spPr>
        <a:xfrm>
          <a:off x="162643" y="52533"/>
          <a:ext cx="2897649" cy="708480"/>
        </a:xfrm>
        <a:prstGeom prst="roundRect">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65" tIns="0" rIns="86065" bIns="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solidFill>
                <a:schemeClr val="tx1"/>
              </a:solidFill>
              <a:latin typeface="Times New Roman" pitchFamily="18" charset="0"/>
              <a:cs typeface="Times New Roman" pitchFamily="18" charset="0"/>
            </a:rPr>
            <a:t>1. change the sentence structure (</a:t>
          </a:r>
          <a:r>
            <a:rPr lang="zh-CN" altLang="en-US" sz="2000" b="1" kern="1200" dirty="0">
              <a:solidFill>
                <a:schemeClr val="tx1"/>
              </a:solidFill>
              <a:latin typeface="Times New Roman" pitchFamily="18" charset="0"/>
              <a:cs typeface="Times New Roman" pitchFamily="18" charset="0"/>
            </a:rPr>
            <a:t>句型转换</a:t>
          </a:r>
          <a:r>
            <a:rPr lang="en-US" altLang="zh-CN" sz="2000" b="1" kern="1200" dirty="0">
              <a:solidFill>
                <a:schemeClr val="tx1"/>
              </a:solidFill>
              <a:latin typeface="Times New Roman" pitchFamily="18" charset="0"/>
              <a:cs typeface="Times New Roman" pitchFamily="18" charset="0"/>
            </a:rPr>
            <a:t>)</a:t>
          </a:r>
          <a:endParaRPr lang="zh-CN" altLang="en-US" sz="2000" kern="1200" dirty="0">
            <a:solidFill>
              <a:schemeClr val="tx1"/>
            </a:solidFill>
          </a:endParaRPr>
        </a:p>
      </dsp:txBody>
      <dsp:txXfrm>
        <a:off x="197228" y="87118"/>
        <a:ext cx="2828479" cy="639310"/>
      </dsp:txXfrm>
    </dsp:sp>
    <dsp:sp modelId="{6F53F519-7F3B-4BB0-8A04-7805EE2B9664}">
      <dsp:nvSpPr>
        <dsp:cNvPr id="0" name=""/>
        <dsp:cNvSpPr/>
      </dsp:nvSpPr>
      <dsp:spPr>
        <a:xfrm>
          <a:off x="0" y="1495413"/>
          <a:ext cx="3252866" cy="604800"/>
        </a:xfrm>
        <a:prstGeom prst="rect">
          <a:avLst/>
        </a:prstGeom>
        <a:solidFill>
          <a:schemeClr val="lt1">
            <a:alpha val="90000"/>
            <a:hueOff val="0"/>
            <a:satOff val="0"/>
            <a:lumOff val="0"/>
            <a:alphaOff val="0"/>
          </a:schemeClr>
        </a:solidFill>
        <a:ln w="6350" cap="flat" cmpd="sng" algn="ctr">
          <a:solidFill>
            <a:schemeClr val="accent1">
              <a:shade val="50000"/>
              <a:hueOff val="173592"/>
              <a:satOff val="-18"/>
              <a:lumOff val="1713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E3FF42B-82B2-404F-BD17-F5856EC6BA14}">
      <dsp:nvSpPr>
        <dsp:cNvPr id="0" name=""/>
        <dsp:cNvSpPr/>
      </dsp:nvSpPr>
      <dsp:spPr>
        <a:xfrm>
          <a:off x="162643" y="1141173"/>
          <a:ext cx="2920146" cy="708480"/>
        </a:xfrm>
        <a:prstGeom prst="roundRect">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65" tIns="0" rIns="86065" bIns="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solidFill>
                <a:schemeClr val="tx1"/>
              </a:solidFill>
              <a:latin typeface="Times New Roman" pitchFamily="18" charset="0"/>
              <a:cs typeface="Times New Roman" pitchFamily="18" charset="0"/>
            </a:rPr>
            <a:t>2. use synonyms (</a:t>
          </a:r>
          <a:r>
            <a:rPr lang="zh-CN" altLang="en-US" sz="2000" b="1" kern="1200" dirty="0">
              <a:solidFill>
                <a:schemeClr val="tx1"/>
              </a:solidFill>
              <a:latin typeface="Times New Roman" pitchFamily="18" charset="0"/>
              <a:cs typeface="Times New Roman" pitchFamily="18" charset="0"/>
            </a:rPr>
            <a:t>同义词的运用</a:t>
          </a:r>
          <a:r>
            <a:rPr lang="en-US" altLang="zh-CN" sz="2000" b="1" kern="1200" dirty="0">
              <a:solidFill>
                <a:schemeClr val="tx1"/>
              </a:solidFill>
              <a:latin typeface="Times New Roman" pitchFamily="18" charset="0"/>
              <a:cs typeface="Times New Roman" pitchFamily="18" charset="0"/>
            </a:rPr>
            <a:t>)</a:t>
          </a:r>
          <a:endParaRPr lang="zh-CN" altLang="en-US" sz="2000" kern="1200" dirty="0">
            <a:solidFill>
              <a:schemeClr val="tx1"/>
            </a:solidFill>
          </a:endParaRPr>
        </a:p>
      </dsp:txBody>
      <dsp:txXfrm>
        <a:off x="197228" y="1175758"/>
        <a:ext cx="2850976" cy="639310"/>
      </dsp:txXfrm>
    </dsp:sp>
    <dsp:sp modelId="{D5D0351E-8D52-41F5-91A3-422FF321642E}">
      <dsp:nvSpPr>
        <dsp:cNvPr id="0" name=""/>
        <dsp:cNvSpPr/>
      </dsp:nvSpPr>
      <dsp:spPr>
        <a:xfrm>
          <a:off x="0" y="2584053"/>
          <a:ext cx="3252866" cy="604800"/>
        </a:xfrm>
        <a:prstGeom prst="rect">
          <a:avLst/>
        </a:prstGeom>
        <a:solidFill>
          <a:schemeClr val="lt1">
            <a:alpha val="90000"/>
            <a:hueOff val="0"/>
            <a:satOff val="0"/>
            <a:lumOff val="0"/>
            <a:alphaOff val="0"/>
          </a:schemeClr>
        </a:solidFill>
        <a:ln w="6350" cap="flat" cmpd="sng" algn="ctr">
          <a:solidFill>
            <a:schemeClr val="accent1">
              <a:shade val="50000"/>
              <a:hueOff val="347183"/>
              <a:satOff val="-36"/>
              <a:lumOff val="3426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58AC01-7E75-436B-9ACA-79A70F71755F}">
      <dsp:nvSpPr>
        <dsp:cNvPr id="0" name=""/>
        <dsp:cNvSpPr/>
      </dsp:nvSpPr>
      <dsp:spPr>
        <a:xfrm>
          <a:off x="162643" y="2229813"/>
          <a:ext cx="2920146" cy="708480"/>
        </a:xfrm>
        <a:prstGeom prst="round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65" tIns="0" rIns="86065" bIns="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solidFill>
                <a:schemeClr val="tx1"/>
              </a:solidFill>
              <a:latin typeface="Times New Roman" pitchFamily="18" charset="0"/>
              <a:cs typeface="Times New Roman" pitchFamily="18" charset="0"/>
            </a:rPr>
            <a:t>3. summarize examples (</a:t>
          </a:r>
          <a:r>
            <a:rPr lang="zh-CN" altLang="en-US" sz="2000" b="1" kern="1200" dirty="0">
              <a:solidFill>
                <a:schemeClr val="tx1"/>
              </a:solidFill>
              <a:latin typeface="Times New Roman" pitchFamily="18" charset="0"/>
              <a:cs typeface="Times New Roman" pitchFamily="18" charset="0"/>
            </a:rPr>
            <a:t>概括</a:t>
          </a:r>
          <a:r>
            <a:rPr lang="en-US" altLang="zh-CN" sz="2000" b="1" kern="1200" dirty="0">
              <a:solidFill>
                <a:schemeClr val="tx1"/>
              </a:solidFill>
              <a:latin typeface="Times New Roman" pitchFamily="18" charset="0"/>
              <a:cs typeface="Times New Roman" pitchFamily="18" charset="0"/>
            </a:rPr>
            <a:t>) </a:t>
          </a:r>
          <a:endParaRPr lang="zh-CN" altLang="en-US" sz="2000" kern="1200" dirty="0">
            <a:solidFill>
              <a:schemeClr val="tx1"/>
            </a:solidFill>
          </a:endParaRPr>
        </a:p>
      </dsp:txBody>
      <dsp:txXfrm>
        <a:off x="197228" y="2264398"/>
        <a:ext cx="2850976" cy="639310"/>
      </dsp:txXfrm>
    </dsp:sp>
    <dsp:sp modelId="{366BE615-A7E3-4487-9A74-48A035AB2B20}">
      <dsp:nvSpPr>
        <dsp:cNvPr id="0" name=""/>
        <dsp:cNvSpPr/>
      </dsp:nvSpPr>
      <dsp:spPr>
        <a:xfrm>
          <a:off x="0" y="3672693"/>
          <a:ext cx="3252866" cy="604800"/>
        </a:xfrm>
        <a:prstGeom prst="rect">
          <a:avLst/>
        </a:prstGeom>
        <a:solidFill>
          <a:schemeClr val="lt1">
            <a:alpha val="90000"/>
            <a:hueOff val="0"/>
            <a:satOff val="0"/>
            <a:lumOff val="0"/>
            <a:alphaOff val="0"/>
          </a:schemeClr>
        </a:solidFill>
        <a:ln w="6350" cap="flat" cmpd="sng" algn="ctr">
          <a:solidFill>
            <a:schemeClr val="accent1">
              <a:shade val="50000"/>
              <a:hueOff val="347183"/>
              <a:satOff val="-36"/>
              <a:lumOff val="3426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FAA25DF-30BA-4B60-AA01-2E3BA2DB327C}">
      <dsp:nvSpPr>
        <dsp:cNvPr id="0" name=""/>
        <dsp:cNvSpPr/>
      </dsp:nvSpPr>
      <dsp:spPr>
        <a:xfrm>
          <a:off x="162643" y="3318453"/>
          <a:ext cx="2889179" cy="708480"/>
        </a:xfrm>
        <a:prstGeom prst="roundRect">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65" tIns="0" rIns="86065" bIns="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solidFill>
                <a:schemeClr val="tx1"/>
              </a:solidFill>
              <a:latin typeface="Times New Roman" pitchFamily="18" charset="0"/>
              <a:cs typeface="Times New Roman" pitchFamily="18" charset="0"/>
            </a:rPr>
            <a:t>4. sometimes change the voice (</a:t>
          </a:r>
          <a:r>
            <a:rPr lang="zh-CN" altLang="en-US" sz="2000" b="1" kern="1200" dirty="0">
              <a:solidFill>
                <a:schemeClr val="tx1"/>
              </a:solidFill>
              <a:latin typeface="Times New Roman" pitchFamily="18" charset="0"/>
              <a:cs typeface="Times New Roman" pitchFamily="18" charset="0"/>
            </a:rPr>
            <a:t>主被动语态转换</a:t>
          </a:r>
          <a:r>
            <a:rPr lang="en-US" altLang="zh-CN" sz="2000" b="1" kern="1200" dirty="0">
              <a:solidFill>
                <a:schemeClr val="tx1"/>
              </a:solidFill>
              <a:latin typeface="Times New Roman" pitchFamily="18" charset="0"/>
              <a:cs typeface="Times New Roman" pitchFamily="18" charset="0"/>
            </a:rPr>
            <a:t>)</a:t>
          </a:r>
          <a:endParaRPr lang="zh-CN" altLang="en-US" sz="2000" kern="1200" dirty="0">
            <a:solidFill>
              <a:schemeClr val="tx1"/>
            </a:solidFill>
          </a:endParaRPr>
        </a:p>
      </dsp:txBody>
      <dsp:txXfrm>
        <a:off x="197228" y="3353038"/>
        <a:ext cx="2820009" cy="639310"/>
      </dsp:txXfrm>
    </dsp:sp>
    <dsp:sp modelId="{3C570FB6-035F-473D-9754-1E11F12BF4BA}">
      <dsp:nvSpPr>
        <dsp:cNvPr id="0" name=""/>
        <dsp:cNvSpPr/>
      </dsp:nvSpPr>
      <dsp:spPr>
        <a:xfrm>
          <a:off x="0" y="4761333"/>
          <a:ext cx="3252866" cy="604800"/>
        </a:xfrm>
        <a:prstGeom prst="rect">
          <a:avLst/>
        </a:prstGeom>
        <a:solidFill>
          <a:schemeClr val="lt1">
            <a:alpha val="90000"/>
            <a:hueOff val="0"/>
            <a:satOff val="0"/>
            <a:lumOff val="0"/>
            <a:alphaOff val="0"/>
          </a:schemeClr>
        </a:solidFill>
        <a:ln w="6350" cap="flat" cmpd="sng" algn="ctr">
          <a:solidFill>
            <a:schemeClr val="accent1">
              <a:shade val="50000"/>
              <a:hueOff val="173592"/>
              <a:satOff val="-18"/>
              <a:lumOff val="1713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AB21DB-AF25-40CE-8E79-2F57F792E0F1}">
      <dsp:nvSpPr>
        <dsp:cNvPr id="0" name=""/>
        <dsp:cNvSpPr/>
      </dsp:nvSpPr>
      <dsp:spPr>
        <a:xfrm>
          <a:off x="162643" y="4407093"/>
          <a:ext cx="2904275" cy="708480"/>
        </a:xfrm>
        <a:prstGeom prst="roundRect">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65" tIns="0" rIns="86065" bIns="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solidFill>
                <a:schemeClr val="tx1"/>
              </a:solidFill>
              <a:latin typeface="Times New Roman" pitchFamily="18" charset="0"/>
              <a:cs typeface="Times New Roman" pitchFamily="18" charset="0"/>
            </a:rPr>
            <a:t>5. combine sentences (</a:t>
          </a:r>
          <a:r>
            <a:rPr lang="zh-CN" altLang="en-US" sz="2000" b="1" kern="1200" dirty="0">
              <a:solidFill>
                <a:schemeClr val="tx1"/>
              </a:solidFill>
              <a:latin typeface="Times New Roman" pitchFamily="18" charset="0"/>
              <a:cs typeface="Times New Roman" pitchFamily="18" charset="0"/>
            </a:rPr>
            <a:t>合并句子</a:t>
          </a:r>
          <a:r>
            <a:rPr lang="en-US" altLang="zh-CN" sz="2000" b="1" kern="1200" dirty="0">
              <a:solidFill>
                <a:schemeClr val="tx1"/>
              </a:solidFill>
              <a:latin typeface="Times New Roman" pitchFamily="18" charset="0"/>
              <a:cs typeface="Times New Roman" pitchFamily="18" charset="0"/>
            </a:rPr>
            <a:t>)</a:t>
          </a:r>
          <a:endParaRPr lang="zh-CN" altLang="en-US" sz="2000" kern="1200" dirty="0">
            <a:solidFill>
              <a:schemeClr val="tx1"/>
            </a:solidFill>
          </a:endParaRPr>
        </a:p>
      </dsp:txBody>
      <dsp:txXfrm>
        <a:off x="197228" y="4441678"/>
        <a:ext cx="2835105"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2019/8/26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345930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a:t>
            </a:fld>
            <a:endParaRPr lang="zh-CN" altLang="en-US"/>
          </a:p>
        </p:txBody>
      </p:sp>
    </p:spTree>
    <p:extLst>
      <p:ext uri="{BB962C8B-B14F-4D97-AF65-F5344CB8AC3E}">
        <p14:creationId xmlns:p14="http://schemas.microsoft.com/office/powerpoint/2010/main" val="28715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占位符 6"/>
          <p:cNvSpPr>
            <a:spLocks noGrp="1"/>
          </p:cNvSpPr>
          <p:nvPr>
            <p:ph type="body" sz="quarter" idx="13"/>
          </p:nvPr>
        </p:nvSpPr>
        <p:spPr>
          <a:xfrm>
            <a:off x="2915213" y="2128074"/>
            <a:ext cx="8084654" cy="1041761"/>
          </a:xfrm>
          <a:prstGeom prst="rect">
            <a:avLst/>
          </a:prstGeom>
        </p:spPr>
        <p:txBody>
          <a:bodyPr anchor="t"/>
          <a:lstStyle>
            <a:lvl1pPr marL="0" indent="0" algn="l">
              <a:lnSpc>
                <a:spcPct val="100000"/>
              </a:lnSpc>
              <a:buNone/>
              <a:defRPr sz="54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9" name="组 8"/>
          <p:cNvGrpSpPr/>
          <p:nvPr userDrawn="1"/>
        </p:nvGrpSpPr>
        <p:grpSpPr>
          <a:xfrm rot="18636342">
            <a:off x="-4842314" y="-4768554"/>
            <a:ext cx="9526783" cy="8018066"/>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6"/>
          <p:cNvSpPr>
            <a:spLocks noGrp="1"/>
          </p:cNvSpPr>
          <p:nvPr>
            <p:ph type="body" sz="quarter" idx="14"/>
          </p:nvPr>
        </p:nvSpPr>
        <p:spPr>
          <a:xfrm>
            <a:off x="2915213" y="3169834"/>
            <a:ext cx="8084654" cy="588643"/>
          </a:xfrm>
          <a:prstGeom prst="rect">
            <a:avLst/>
          </a:prstGeom>
        </p:spPr>
        <p:txBody>
          <a:bodyPr anchor="t"/>
          <a:lstStyle>
            <a:lvl1pPr marL="0" indent="0" algn="l">
              <a:lnSpc>
                <a:spcPct val="100000"/>
              </a:lnSpc>
              <a:buNone/>
              <a:defRPr sz="2400" b="0">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1" name="组 10"/>
          <p:cNvGrpSpPr/>
          <p:nvPr userDrawn="1"/>
        </p:nvGrpSpPr>
        <p:grpSpPr>
          <a:xfrm rot="18636342">
            <a:off x="7423535" y="5313870"/>
            <a:ext cx="9526783" cy="8018066"/>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4" name="文本占位符 6"/>
          <p:cNvSpPr>
            <a:spLocks noGrp="1"/>
          </p:cNvSpPr>
          <p:nvPr>
            <p:ph type="body" sz="quarter" idx="15"/>
          </p:nvPr>
        </p:nvSpPr>
        <p:spPr>
          <a:xfrm>
            <a:off x="2915213" y="4033466"/>
            <a:ext cx="8084654" cy="588643"/>
          </a:xfrm>
          <a:prstGeom prst="rect">
            <a:avLst/>
          </a:prstGeom>
        </p:spPr>
        <p:txBody>
          <a:bodyPr anchor="t"/>
          <a:lstStyle>
            <a:lvl1pPr marL="285750" indent="-285750" algn="l">
              <a:lnSpc>
                <a:spcPct val="100000"/>
              </a:lnSpc>
              <a:buFont typeface="Arial" panose="020B0604020202020204" pitchFamily="34" charset="0"/>
              <a:buChar char="•"/>
              <a:defRPr sz="1400" b="0">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pic>
        <p:nvPicPr>
          <p:cNvPr id="15" name="图片 14" descr="图片包含 物体, 天空, 室内&#10;&#10;描述已自动生成">
            <a:extLst>
              <a:ext uri="{FF2B5EF4-FFF2-40B4-BE49-F238E27FC236}">
                <a16:creationId xmlns:a16="http://schemas.microsoft.com/office/drawing/2014/main" id="{F56709AA-16D0-4641-80B6-D9367F86A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副标题页_5">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5">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5">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pic>
        <p:nvPicPr>
          <p:cNvPr id="10" name="图片 9" descr="图片包含 物体, 天空, 室内&#10;&#10;描述已自动生成">
            <a:extLst>
              <a:ext uri="{FF2B5EF4-FFF2-40B4-BE49-F238E27FC236}">
                <a16:creationId xmlns:a16="http://schemas.microsoft.com/office/drawing/2014/main" id="{C36C8FCC-C8B5-4004-9A0D-E61BFA0521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 5"/>
          <p:cNvGrpSpPr/>
          <p:nvPr userDrawn="1"/>
        </p:nvGrpSpPr>
        <p:grpSpPr>
          <a:xfrm rot="17100000" flipH="1">
            <a:off x="1415669" y="-1088262"/>
            <a:ext cx="12969854" cy="15178844"/>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descr="图片包含 物体, 天空, 室内&#10;&#10;描述已自动生成">
            <a:extLst>
              <a:ext uri="{FF2B5EF4-FFF2-40B4-BE49-F238E27FC236}">
                <a16:creationId xmlns:a16="http://schemas.microsoft.com/office/drawing/2014/main" id="{D6DE4269-BDD0-4D45-934C-C13F2E352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descr="图片包含 物体, 天空, 室内&#10;&#10;描述已自动生成">
            <a:extLst>
              <a:ext uri="{FF2B5EF4-FFF2-40B4-BE49-F238E27FC236}">
                <a16:creationId xmlns:a16="http://schemas.microsoft.com/office/drawing/2014/main" id="{12B655AC-8C18-4C6E-9FE2-AAAD5CB1B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8" name="图片 7" descr="图片包含 物体, 天空, 室内&#10;&#10;描述已自动生成">
            <a:extLst>
              <a:ext uri="{FF2B5EF4-FFF2-40B4-BE49-F238E27FC236}">
                <a16:creationId xmlns:a16="http://schemas.microsoft.com/office/drawing/2014/main" id="{83541A05-48CD-4DFD-961E-9E0B33CFBF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 8"/>
          <p:cNvGrpSpPr/>
          <p:nvPr userDrawn="1"/>
        </p:nvGrpSpPr>
        <p:grpSpPr>
          <a:xfrm rot="17100000" flipH="1">
            <a:off x="-1996604" y="-2649433"/>
            <a:ext cx="12969854" cy="15178844"/>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8" name="图片 7" descr="图片包含 物体, 天空, 室内&#10;&#10;描述已自动生成">
            <a:extLst>
              <a:ext uri="{FF2B5EF4-FFF2-40B4-BE49-F238E27FC236}">
                <a16:creationId xmlns:a16="http://schemas.microsoft.com/office/drawing/2014/main" id="{9B596243-00D6-40BD-B90A-F97F4AC983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4653"/>
          </a:xfrm>
          <a:prstGeom prst="rect">
            <a:avLst/>
          </a:prstGeom>
        </p:spPr>
      </p:pic>
      <p:sp>
        <p:nvSpPr>
          <p:cNvPr id="3" name="矩形 2"/>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5" name="图片 4" descr="图片包含 物体, 天空, 室内&#10;&#10;描述已自动生成">
            <a:extLst>
              <a:ext uri="{FF2B5EF4-FFF2-40B4-BE49-F238E27FC236}">
                <a16:creationId xmlns:a16="http://schemas.microsoft.com/office/drawing/2014/main" id="{EBE5AEFB-CECB-4FD0-B3AA-FFEAE55CA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pic>
        <p:nvPicPr>
          <p:cNvPr id="4" name="图片 3" descr="图片包含 物体, 天空, 室内&#10;&#10;描述已自动生成">
            <a:extLst>
              <a:ext uri="{FF2B5EF4-FFF2-40B4-BE49-F238E27FC236}">
                <a16:creationId xmlns:a16="http://schemas.microsoft.com/office/drawing/2014/main" id="{67F5655F-F397-4B78-BF79-4FD811E6C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chemeClr val="accent2">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pic>
        <p:nvPicPr>
          <p:cNvPr id="4" name="图片 3" descr="图片包含 物体, 天空, 室内&#10;&#10;描述已自动生成">
            <a:extLst>
              <a:ext uri="{FF2B5EF4-FFF2-40B4-BE49-F238E27FC236}">
                <a16:creationId xmlns:a16="http://schemas.microsoft.com/office/drawing/2014/main" id="{AE964F53-AC07-4B55-8AB0-1BB4E742E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chemeClr val="accent3">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页_9">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9" name="图片 8" descr="图片包含 物体, 天空, 室内&#10;&#10;描述已自动生成">
            <a:extLst>
              <a:ext uri="{FF2B5EF4-FFF2-40B4-BE49-F238E27FC236}">
                <a16:creationId xmlns:a16="http://schemas.microsoft.com/office/drawing/2014/main" id="{9F40B462-DE44-4C1B-A1B4-A6283D70E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082848" y="16937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015489" y="16937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082848" y="3093408"/>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015489" y="3093408"/>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086211" y="449301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018852" y="449301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_10">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descr="图片包含 物体, 天空, 室内&#10;&#10;描述已自动生成">
            <a:extLst>
              <a:ext uri="{FF2B5EF4-FFF2-40B4-BE49-F238E27FC236}">
                <a16:creationId xmlns:a16="http://schemas.microsoft.com/office/drawing/2014/main" id="{B8F656F9-BD3F-4E49-8FD2-A70D5A65E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_11">
    <p:bg>
      <p:bgPr>
        <a:solidFill>
          <a:schemeClr val="accent5">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245225"/>
            <a:ext cx="28448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4165600" y="6245225"/>
            <a:ext cx="38608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8737600" y="6245225"/>
            <a:ext cx="2844800" cy="476250"/>
          </a:xfrm>
        </p:spPr>
        <p:txBody>
          <a:bodyPr/>
          <a:lstStyle/>
          <a:p>
            <a:pPr lvl="0" algn="r" eaLnBrk="1" hangingPunct="1"/>
            <a:fld id="{9A0DB2DC-4C9A-4742-B13C-FB6460FD3503}" type="slidenum">
              <a:rPr lang="en-US" altLang="zh-CN" sz="1400" dirty="0"/>
              <a:pPr lvl="0" algn="r" eaLnBrk="1" hangingPunct="1"/>
              <a:t>‹#›</a:t>
            </a:fld>
            <a:endParaRPr lang="en-US" altLang="zh-CN" sz="14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fontAlgn="base">
              <a:spcBef>
                <a:spcPct val="0"/>
              </a:spcBef>
              <a:spcAft>
                <a:spcPct val="0"/>
              </a:spcAft>
              <a:defRPr/>
            </a:pPr>
            <a:endParaRPr lang="en-US" altLang="zh-CN" sz="1400">
              <a:ea typeface="宋体" panose="02010600030101010101" pitchFamily="2" charset="-122"/>
            </a:endParaRPr>
          </a:p>
        </p:txBody>
      </p:sp>
      <p:sp>
        <p:nvSpPr>
          <p:cNvPr id="3" name="页脚占位符 2"/>
          <p:cNvSpPr>
            <a:spLocks noGrp="1"/>
          </p:cNvSpPr>
          <p:nvPr>
            <p:ph type="ftr" sz="quarter" idx="11"/>
          </p:nvPr>
        </p:nvSpPr>
        <p:spPr/>
        <p:txBody>
          <a:bodyPr/>
          <a:lstStyle/>
          <a:p>
            <a:pPr algn="ctr" defTabSz="914400" fontAlgn="base">
              <a:spcBef>
                <a:spcPct val="0"/>
              </a:spcBef>
              <a:spcAft>
                <a:spcPct val="0"/>
              </a:spcAft>
              <a:defRPr/>
            </a:pPr>
            <a:r>
              <a:rPr lang="en-US" altLang="zh-CN" sz="1400">
                <a:ea typeface="宋体" panose="02010600030101010101" pitchFamily="2" charset="-122"/>
              </a:rPr>
              <a:t>策划：《学生双语报》</a:t>
            </a: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Arial Narrow" panose="020B0606020202030204" pitchFamily="34" charset="0"/>
            </a:endParaRPr>
          </a:p>
        </p:txBody>
      </p:sp>
    </p:spTree>
    <p:extLst>
      <p:ext uri="{BB962C8B-B14F-4D97-AF65-F5344CB8AC3E}">
        <p14:creationId xmlns:p14="http://schemas.microsoft.com/office/powerpoint/2010/main" val="18778440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背景图片出处</a:t>
            </a: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英文 </a:t>
            </a:r>
            <a:r>
              <a:rPr kumimoji="0" lang="is-I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Microsoft YaHei</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1.3</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8965" eaLnBrk="1" fontAlgn="auto" latinLnBrk="0" hangingPunct="1">
              <a:lnSpc>
                <a:spcPct val="100000"/>
              </a:lnSpc>
              <a:spcBef>
                <a:spcPts val="0"/>
              </a:spcBef>
              <a:spcAft>
                <a:spcPts val="0"/>
              </a:spcAft>
              <a:buClrTx/>
              <a:buSzTx/>
              <a:buFontTx/>
              <a:buNone/>
              <a:defRPr/>
            </a:pPr>
            <a:r>
              <a:rPr kumimoji="1" lang="zh-CN" altLang="en-US" sz="1335" b="0" i="0" u="none" strike="noStrike" kern="0" cap="none" spc="0" normalizeH="0" baseline="0" noProof="0" dirty="0">
                <a:ln>
                  <a:noFill/>
                </a:ln>
                <a:solidFill>
                  <a:srgbClr val="000000"/>
                </a:solidFill>
                <a:effectLst/>
                <a:uLnTx/>
                <a:uFillTx/>
                <a:latin typeface="Century Gothic"/>
                <a:ea typeface="微软雅黑" panose="020B0503020204020204" charset="-122"/>
              </a:rPr>
              <a:t>点击</a:t>
            </a:r>
            <a:r>
              <a:rPr kumimoji="1" lang="en-US" altLang="zh-CN" sz="1335" b="0" i="0" u="none" strike="noStrike" kern="0" cap="none" spc="0" normalizeH="0" baseline="0" noProof="0" dirty="0">
                <a:ln>
                  <a:noFill/>
                </a:ln>
                <a:solidFill>
                  <a:srgbClr val="000000"/>
                </a:solidFill>
                <a:effectLst/>
                <a:uLnTx/>
                <a:uFillTx/>
                <a:latin typeface="Segoe UI Light" panose="020B0502040204020203" charset="0"/>
                <a:ea typeface="Segoe UI Light" panose="020B0502040204020203" charset="0"/>
                <a:cs typeface="Segoe UI Light" panose="020B0502040204020203" charset="0"/>
              </a:rPr>
              <a:t>Logo</a:t>
            </a:r>
            <a:r>
              <a:rPr kumimoji="1" lang="zh-CN" altLang="en-US" sz="1335" b="0" i="0" u="none" strike="noStrike" kern="0" cap="none" spc="0" normalizeH="0" baseline="0" noProof="0" dirty="0">
                <a:ln>
                  <a:noFill/>
                </a:ln>
                <a:solidFill>
                  <a:srgbClr val="000000"/>
                </a:solidFill>
                <a:effectLst/>
                <a:uLnTx/>
                <a:uFillTx/>
                <a:latin typeface="Century Gothic"/>
                <a:ea typeface="微软雅黑" panose="020B0503020204020204" charset="-122"/>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53768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53768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258045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58045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3" name="文本占位符 6"/>
          <p:cNvSpPr>
            <a:spLocks noGrp="1"/>
          </p:cNvSpPr>
          <p:nvPr>
            <p:ph type="body" sz="quarter" idx="19" hasCustomPrompt="1"/>
          </p:nvPr>
        </p:nvSpPr>
        <p:spPr>
          <a:xfrm>
            <a:off x="7213362" y="362322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4" name="文本占位符 6"/>
          <p:cNvSpPr>
            <a:spLocks noGrp="1"/>
          </p:cNvSpPr>
          <p:nvPr>
            <p:ph type="body" sz="quarter" idx="20"/>
          </p:nvPr>
        </p:nvSpPr>
        <p:spPr>
          <a:xfrm>
            <a:off x="8146003" y="362322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9" name="文本占位符 6"/>
          <p:cNvSpPr>
            <a:spLocks noGrp="1"/>
          </p:cNvSpPr>
          <p:nvPr>
            <p:ph type="body" sz="quarter" idx="21" hasCustomPrompt="1"/>
          </p:nvPr>
        </p:nvSpPr>
        <p:spPr>
          <a:xfrm>
            <a:off x="7213362" y="466599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0" name="文本占位符 6"/>
          <p:cNvSpPr>
            <a:spLocks noGrp="1"/>
          </p:cNvSpPr>
          <p:nvPr>
            <p:ph type="body" sz="quarter" idx="22"/>
          </p:nvPr>
        </p:nvSpPr>
        <p:spPr>
          <a:xfrm>
            <a:off x="8146003" y="466599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2031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2031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21121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1121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219023" y="302105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302105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1" name="文本占位符 6"/>
          <p:cNvSpPr>
            <a:spLocks noGrp="1"/>
          </p:cNvSpPr>
          <p:nvPr>
            <p:ph type="body" sz="quarter" idx="21" hasCustomPrompt="1"/>
          </p:nvPr>
        </p:nvSpPr>
        <p:spPr>
          <a:xfrm>
            <a:off x="7219023" y="3930013"/>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930013"/>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3" name="文本占位符 6"/>
          <p:cNvSpPr>
            <a:spLocks noGrp="1"/>
          </p:cNvSpPr>
          <p:nvPr>
            <p:ph type="body" sz="quarter" idx="23" hasCustomPrompt="1"/>
          </p:nvPr>
        </p:nvSpPr>
        <p:spPr>
          <a:xfrm>
            <a:off x="7219023" y="483896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4" name="文本占位符 6"/>
          <p:cNvSpPr>
            <a:spLocks noGrp="1"/>
          </p:cNvSpPr>
          <p:nvPr>
            <p:ph type="body" sz="quarter" idx="24"/>
          </p:nvPr>
        </p:nvSpPr>
        <p:spPr>
          <a:xfrm>
            <a:off x="8151664" y="483896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7793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7793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168835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168835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219023" y="259731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259731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1" name="文本占位符 6"/>
          <p:cNvSpPr>
            <a:spLocks noGrp="1"/>
          </p:cNvSpPr>
          <p:nvPr>
            <p:ph type="body" sz="quarter" idx="21" hasCustomPrompt="1"/>
          </p:nvPr>
        </p:nvSpPr>
        <p:spPr>
          <a:xfrm>
            <a:off x="7219023" y="350626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50626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9" name="文本占位符 6"/>
          <p:cNvSpPr>
            <a:spLocks noGrp="1"/>
          </p:cNvSpPr>
          <p:nvPr>
            <p:ph type="body" sz="quarter" idx="23" hasCustomPrompt="1"/>
          </p:nvPr>
        </p:nvSpPr>
        <p:spPr>
          <a:xfrm>
            <a:off x="7219023" y="44179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0" name="文本占位符 6"/>
          <p:cNvSpPr>
            <a:spLocks noGrp="1"/>
          </p:cNvSpPr>
          <p:nvPr>
            <p:ph type="body" sz="quarter" idx="24"/>
          </p:nvPr>
        </p:nvSpPr>
        <p:spPr>
          <a:xfrm>
            <a:off x="8151664" y="44179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5" name="文本占位符 6"/>
          <p:cNvSpPr>
            <a:spLocks noGrp="1"/>
          </p:cNvSpPr>
          <p:nvPr>
            <p:ph type="body" sz="quarter" idx="25" hasCustomPrompt="1"/>
          </p:nvPr>
        </p:nvSpPr>
        <p:spPr>
          <a:xfrm>
            <a:off x="7219023" y="53269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6" name="文本占位符 6"/>
          <p:cNvSpPr>
            <a:spLocks noGrp="1"/>
          </p:cNvSpPr>
          <p:nvPr>
            <p:ph type="body" sz="quarter" idx="26"/>
          </p:nvPr>
        </p:nvSpPr>
        <p:spPr>
          <a:xfrm>
            <a:off x="8151664" y="53269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pic>
        <p:nvPicPr>
          <p:cNvPr id="10" name="图片 9" descr="图片包含 物体, 天空, 室内&#10;&#10;描述已自动生成">
            <a:extLst>
              <a:ext uri="{FF2B5EF4-FFF2-40B4-BE49-F238E27FC236}">
                <a16:creationId xmlns:a16="http://schemas.microsoft.com/office/drawing/2014/main" id="{5E15AD31-931B-4A93-9345-4B8E525F9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pic>
        <p:nvPicPr>
          <p:cNvPr id="10" name="图片 9" descr="图片包含 物体, 天空, 室内&#10;&#10;描述已自动生成">
            <a:extLst>
              <a:ext uri="{FF2B5EF4-FFF2-40B4-BE49-F238E27FC236}">
                <a16:creationId xmlns:a16="http://schemas.microsoft.com/office/drawing/2014/main" id="{A3D480E5-D90B-44C2-B4EA-101E38DA4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pic>
        <p:nvPicPr>
          <p:cNvPr id="10" name="图片 9" descr="图片包含 物体, 天空, 室内&#10;&#10;描述已自动生成">
            <a:extLst>
              <a:ext uri="{FF2B5EF4-FFF2-40B4-BE49-F238E27FC236}">
                <a16:creationId xmlns:a16="http://schemas.microsoft.com/office/drawing/2014/main" id="{5DCFB794-037A-4A01-8BCA-30C900C80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4">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pic>
        <p:nvPicPr>
          <p:cNvPr id="10" name="图片 9" descr="图片包含 物体, 天空, 室内&#10;&#10;描述已自动生成">
            <a:extLst>
              <a:ext uri="{FF2B5EF4-FFF2-40B4-BE49-F238E27FC236}">
                <a16:creationId xmlns:a16="http://schemas.microsoft.com/office/drawing/2014/main" id="{E4A38873-3B08-4737-971B-4E4B6004A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图片包含 物体, 天空, 室内&#10;&#10;描述已自动生成">
            <a:extLst>
              <a:ext uri="{FF2B5EF4-FFF2-40B4-BE49-F238E27FC236}">
                <a16:creationId xmlns:a16="http://schemas.microsoft.com/office/drawing/2014/main" id="{2D6D5FA4-6001-4D34-85C4-3738D307EDF9}"/>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descr="图片包含 物体, 天空, 室内&#10;&#10;描述已自动生成">
            <a:extLst>
              <a:ext uri="{FF2B5EF4-FFF2-40B4-BE49-F238E27FC236}">
                <a16:creationId xmlns:a16="http://schemas.microsoft.com/office/drawing/2014/main" id="{3FDB1E7F-FBE8-4B7F-B47D-D1ED02AD25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91307" y="213023"/>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078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599638"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73311466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4000" dirty="0"/>
              <a:t>Read for Structure</a:t>
            </a:r>
            <a:endParaRPr lang="zh-CN" altLang="en-US" sz="4000" dirty="0"/>
          </a:p>
        </p:txBody>
      </p:sp>
      <p:graphicFrame>
        <p:nvGraphicFramePr>
          <p:cNvPr id="3" name="图示 2"/>
          <p:cNvGraphicFramePr/>
          <p:nvPr>
            <p:extLst>
              <p:ext uri="{D42A27DB-BD31-4B8C-83A1-F6EECF244321}">
                <p14:modId xmlns:p14="http://schemas.microsoft.com/office/powerpoint/2010/main" val="2271037519"/>
              </p:ext>
            </p:extLst>
          </p:nvPr>
        </p:nvGraphicFramePr>
        <p:xfrm>
          <a:off x="1137184" y="1319410"/>
          <a:ext cx="105551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3756996" y="1834301"/>
            <a:ext cx="4692809" cy="584775"/>
          </a:xfrm>
          <a:prstGeom prst="rect">
            <a:avLst/>
          </a:prstGeom>
        </p:spPr>
        <p:txBody>
          <a:bodyPr wrap="square">
            <a:spAutoFit/>
          </a:bodyPr>
          <a:lstStyle/>
          <a:p>
            <a:pPr lvl="0"/>
            <a:r>
              <a:rPr lang="en-US" altLang="zh-CN" sz="3200" b="1" dirty="0">
                <a:latin typeface="Cambria Math" panose="02040503050406030204" pitchFamily="18" charset="0"/>
                <a:ea typeface="Cambria Math" panose="02040503050406030204" pitchFamily="18" charset="0"/>
              </a:rPr>
              <a:t>no standard English</a:t>
            </a:r>
            <a:endParaRPr lang="zh-CN" altLang="en-US" sz="3200" b="1" dirty="0">
              <a:latin typeface="Cambria Math" panose="02040503050406030204" pitchFamily="18" charset="0"/>
            </a:endParaRPr>
          </a:p>
        </p:txBody>
      </p:sp>
      <p:sp>
        <p:nvSpPr>
          <p:cNvPr id="5" name="矩形 4"/>
          <p:cNvSpPr/>
          <p:nvPr/>
        </p:nvSpPr>
        <p:spPr>
          <a:xfrm>
            <a:off x="3257676" y="3183658"/>
            <a:ext cx="6890663" cy="1077218"/>
          </a:xfrm>
          <a:prstGeom prst="rect">
            <a:avLst/>
          </a:prstGeom>
        </p:spPr>
        <p:txBody>
          <a:bodyPr wrap="square">
            <a:spAutoFit/>
          </a:bodyPr>
          <a:lstStyle/>
          <a:p>
            <a:pPr lvl="0"/>
            <a:r>
              <a:rPr lang="en-US" altLang="zh-CN" sz="3200" b="1" dirty="0">
                <a:latin typeface="Cambria Math" panose="02040503050406030204" pitchFamily="18" charset="0"/>
                <a:ea typeface="Cambria Math" panose="02040503050406030204" pitchFamily="18" charset="0"/>
              </a:rPr>
              <a:t>American dialects vary because people come from all over the world. </a:t>
            </a:r>
            <a:endParaRPr lang="zh-CN" altLang="en-US" sz="3200" b="1" dirty="0">
              <a:latin typeface="Cambria Math" panose="02040503050406030204" pitchFamily="18" charset="0"/>
            </a:endParaRPr>
          </a:p>
        </p:txBody>
      </p:sp>
      <p:sp>
        <p:nvSpPr>
          <p:cNvPr id="6" name="矩形 5"/>
          <p:cNvSpPr/>
          <p:nvPr/>
        </p:nvSpPr>
        <p:spPr>
          <a:xfrm>
            <a:off x="3070298" y="4948544"/>
            <a:ext cx="7265417" cy="1077218"/>
          </a:xfrm>
          <a:prstGeom prst="rect">
            <a:avLst/>
          </a:prstGeom>
        </p:spPr>
        <p:txBody>
          <a:bodyPr wrap="square">
            <a:spAutoFit/>
          </a:bodyPr>
          <a:lstStyle/>
          <a:p>
            <a:pPr lvl="0"/>
            <a:r>
              <a:rPr lang="en-US" altLang="zh-CN" sz="3200" b="1" dirty="0">
                <a:latin typeface="Cambria Math" panose="02040503050406030204" pitchFamily="18" charset="0"/>
                <a:ea typeface="Cambria Math" panose="02040503050406030204" pitchFamily="18" charset="0"/>
              </a:rPr>
              <a:t>Geography also plays a part in making American dialects.</a:t>
            </a:r>
            <a:endParaRPr lang="zh-CN" altLang="en-US" sz="3200" b="1" dirty="0">
              <a:latin typeface="Cambria Math" panose="02040503050406030204" pitchFamily="18" charset="0"/>
            </a:endParaRPr>
          </a:p>
        </p:txBody>
      </p:sp>
      <p:sp>
        <p:nvSpPr>
          <p:cNvPr id="7" name="矩形 6"/>
          <p:cNvSpPr/>
          <p:nvPr/>
        </p:nvSpPr>
        <p:spPr>
          <a:xfrm>
            <a:off x="7854844" y="1617160"/>
            <a:ext cx="2293495" cy="1019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chemeClr val="tx1"/>
                </a:solidFill>
                <a:latin typeface="Arial Narrow" panose="020B0606020202030204" pitchFamily="34" charset="0"/>
              </a:rPr>
              <a:t>phenomenon</a:t>
            </a:r>
            <a:endParaRPr kumimoji="1" lang="zh-CN" altLang="en-US" sz="2800" b="1" dirty="0">
              <a:solidFill>
                <a:schemeClr val="tx1"/>
              </a:solidFill>
              <a:latin typeface="Arial Narrow" panose="020B0606020202030204" pitchFamily="34" charset="0"/>
            </a:endParaRPr>
          </a:p>
        </p:txBody>
      </p:sp>
      <p:sp>
        <p:nvSpPr>
          <p:cNvPr id="8" name="矩形 7"/>
          <p:cNvSpPr/>
          <p:nvPr/>
        </p:nvSpPr>
        <p:spPr>
          <a:xfrm>
            <a:off x="9178793" y="3722267"/>
            <a:ext cx="2563318" cy="7652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chemeClr val="tx1"/>
                </a:solidFill>
                <a:latin typeface="Arial Narrow" panose="020B0606020202030204" pitchFamily="34" charset="0"/>
              </a:rPr>
              <a:t>Reason 1</a:t>
            </a:r>
            <a:endParaRPr kumimoji="1" lang="zh-CN" altLang="en-US" sz="2800" b="1" dirty="0">
              <a:solidFill>
                <a:schemeClr val="tx1"/>
              </a:solidFill>
              <a:latin typeface="Arial Narrow" panose="020B0606020202030204" pitchFamily="34" charset="0"/>
            </a:endParaRPr>
          </a:p>
        </p:txBody>
      </p:sp>
      <p:sp>
        <p:nvSpPr>
          <p:cNvPr id="9" name="矩形 8"/>
          <p:cNvSpPr/>
          <p:nvPr/>
        </p:nvSpPr>
        <p:spPr>
          <a:xfrm>
            <a:off x="9178793" y="5487153"/>
            <a:ext cx="2458387" cy="8489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chemeClr val="tx1"/>
                </a:solidFill>
                <a:latin typeface="Arial Narrow" panose="020B0606020202030204" pitchFamily="34" charset="0"/>
              </a:rPr>
              <a:t>Reason 2</a:t>
            </a:r>
            <a:endParaRPr kumimoji="1" lang="zh-CN" altLang="en-US" sz="28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1397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078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599638"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5087857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600" dirty="0"/>
              <a:t>Discussion</a:t>
            </a:r>
            <a:endParaRPr lang="zh-CN" altLang="en-US" sz="3600" dirty="0"/>
          </a:p>
        </p:txBody>
      </p:sp>
      <p:sp>
        <p:nvSpPr>
          <p:cNvPr id="3" name="TextBox 2"/>
          <p:cNvSpPr txBox="1"/>
          <p:nvPr/>
        </p:nvSpPr>
        <p:spPr>
          <a:xfrm>
            <a:off x="322289" y="1993692"/>
            <a:ext cx="4765895" cy="2308324"/>
          </a:xfrm>
          <a:prstGeom prst="rect">
            <a:avLst/>
          </a:prstGeom>
          <a:noFill/>
        </p:spPr>
        <p:txBody>
          <a:bodyPr wrap="square" rtlCol="0">
            <a:spAutoFit/>
          </a:bodyPr>
          <a:lstStyle/>
          <a:p>
            <a:r>
              <a:rPr lang="en-US" altLang="zh-CN" sz="3600" b="1" dirty="0">
                <a:latin typeface="Arial Narrow" panose="020B0606020202030204" pitchFamily="34" charset="0"/>
              </a:rPr>
              <a:t>How many dialects in Zhejiang Province ? And why are there so many dialects ? </a:t>
            </a:r>
            <a:endParaRPr lang="zh-CN" altLang="en-US" sz="3600" b="1" dirty="0">
              <a:latin typeface="Arial Narrow" panose="020B0606020202030204" pitchFamily="34"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469" y="1424066"/>
            <a:ext cx="6655633" cy="5433934"/>
          </a:xfrm>
          <a:prstGeom prst="rect">
            <a:avLst/>
          </a:prstGeom>
        </p:spPr>
      </p:pic>
    </p:spTree>
    <p:extLst>
      <p:ext uri="{BB962C8B-B14F-4D97-AF65-F5344CB8AC3E}">
        <p14:creationId xmlns:p14="http://schemas.microsoft.com/office/powerpoint/2010/main" val="15156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2289" y="258233"/>
            <a:ext cx="9631180" cy="721395"/>
          </a:xfrm>
        </p:spPr>
        <p:txBody>
          <a:bodyPr/>
          <a:lstStyle/>
          <a:p>
            <a:r>
              <a:rPr lang="en-US" altLang="zh-CN" sz="5400" dirty="0">
                <a:latin typeface="Cambria Math" panose="02040503050406030204" pitchFamily="18" charset="0"/>
                <a:ea typeface="Cambria Math" panose="02040503050406030204" pitchFamily="18" charset="0"/>
              </a:rPr>
              <a:t>Write a Summary</a:t>
            </a:r>
            <a:endParaRPr lang="zh-CN" altLang="en-US" sz="5400" dirty="0">
              <a:latin typeface="Cambria Math" panose="02040503050406030204" pitchFamily="18" charset="0"/>
            </a:endParaRPr>
          </a:p>
        </p:txBody>
      </p:sp>
      <p:sp>
        <p:nvSpPr>
          <p:cNvPr id="3" name="文本框 3"/>
          <p:cNvSpPr txBox="1">
            <a:spLocks noChangeArrowheads="1"/>
          </p:cNvSpPr>
          <p:nvPr/>
        </p:nvSpPr>
        <p:spPr bwMode="auto">
          <a:xfrm>
            <a:off x="629587" y="1306514"/>
            <a:ext cx="10822898" cy="3385542"/>
          </a:xfrm>
          <a:prstGeom prst="rect">
            <a:avLst/>
          </a:prstGeom>
          <a:noFill/>
          <a:ln w="9525">
            <a:noFill/>
            <a:miter lim="800000"/>
            <a:headEnd/>
            <a:tailEnd/>
          </a:ln>
        </p:spPr>
        <p:txBody>
          <a:bodyPr wrap="square">
            <a:spAutoFit/>
          </a:bodyPr>
          <a:lstStyle/>
          <a:p>
            <a:r>
              <a:rPr lang="en-US" altLang="zh-CN" sz="5400" b="1" dirty="0">
                <a:latin typeface="Times New Roman" pitchFamily="18" charset="0"/>
                <a:cs typeface="Times New Roman" pitchFamily="18" charset="0"/>
              </a:rPr>
              <a:t>What is a summary?</a:t>
            </a:r>
          </a:p>
          <a:p>
            <a:endParaRPr lang="en-US" altLang="zh-CN" sz="4400" dirty="0">
              <a:latin typeface="Times New Roman" pitchFamily="18" charset="0"/>
              <a:cs typeface="Times New Roman" pitchFamily="18" charset="0"/>
            </a:endParaRPr>
          </a:p>
          <a:p>
            <a:r>
              <a:rPr lang="en-US" altLang="zh-CN" sz="4400" dirty="0">
                <a:latin typeface="Times New Roman" pitchFamily="18" charset="0"/>
                <a:cs typeface="Times New Roman" pitchFamily="18" charset="0"/>
              </a:rPr>
              <a:t>A summary is a brief statement that gives </a:t>
            </a:r>
            <a:r>
              <a:rPr lang="en-US" altLang="zh-CN" sz="4400" dirty="0">
                <a:solidFill>
                  <a:srgbClr val="FF0000"/>
                </a:solidFill>
                <a:latin typeface="Times New Roman" pitchFamily="18" charset="0"/>
                <a:cs typeface="Times New Roman" pitchFamily="18" charset="0"/>
              </a:rPr>
              <a:t>only </a:t>
            </a:r>
            <a:r>
              <a:rPr lang="en-US" altLang="zh-CN" sz="4400" b="1" dirty="0">
                <a:solidFill>
                  <a:srgbClr val="FF0000"/>
                </a:solidFill>
                <a:latin typeface="Times New Roman" pitchFamily="18" charset="0"/>
                <a:cs typeface="Times New Roman" pitchFamily="18" charset="0"/>
              </a:rPr>
              <a:t>the main points </a:t>
            </a:r>
            <a:r>
              <a:rPr lang="en-US" altLang="zh-CN" sz="4400" dirty="0">
                <a:latin typeface="Times New Roman" pitchFamily="18" charset="0"/>
                <a:cs typeface="Times New Roman" pitchFamily="18" charset="0"/>
              </a:rPr>
              <a:t>of something, </a:t>
            </a:r>
            <a:r>
              <a:rPr lang="en-US" altLang="zh-CN" sz="4400" dirty="0">
                <a:solidFill>
                  <a:srgbClr val="FF0000"/>
                </a:solidFill>
                <a:latin typeface="Times New Roman" pitchFamily="18" charset="0"/>
                <a:cs typeface="Times New Roman" pitchFamily="18" charset="0"/>
              </a:rPr>
              <a:t>not the details</a:t>
            </a:r>
            <a:r>
              <a:rPr lang="en-US" altLang="zh-CN" sz="4400" dirty="0">
                <a:latin typeface="Times New Roman" pitchFamily="18" charset="0"/>
                <a:cs typeface="Times New Roman" pitchFamily="18" charset="0"/>
              </a:rPr>
              <a:t>.         </a:t>
            </a:r>
          </a:p>
          <a:p>
            <a:pPr algn="r"/>
            <a:r>
              <a:rPr lang="zh-CN" altLang="en-US" sz="2800" dirty="0">
                <a:latin typeface="SF Cartoonist Hand" charset="0"/>
              </a:rPr>
              <a:t>《牛津高阶英汉双解词典》</a:t>
            </a:r>
          </a:p>
        </p:txBody>
      </p:sp>
    </p:spTree>
    <p:extLst>
      <p:ext uri="{BB962C8B-B14F-4D97-AF65-F5344CB8AC3E}">
        <p14:creationId xmlns:p14="http://schemas.microsoft.com/office/powerpoint/2010/main" val="18711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ox(in)">
                                      <p:cBhvr>
                                        <p:cTn id="11" dur="500"/>
                                        <p:tgtEl>
                                          <p:spTgt spid="3">
                                            <p:txEl>
                                              <p:pRg st="2" end="2"/>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ox(in)">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4000" dirty="0">
                <a:latin typeface="Cambria Math" panose="02040503050406030204" pitchFamily="18" charset="0"/>
                <a:ea typeface="Cambria Math" panose="02040503050406030204" pitchFamily="18" charset="0"/>
              </a:rPr>
              <a:t>List  the Key Points</a:t>
            </a:r>
            <a:endParaRPr lang="zh-CN" altLang="en-US" sz="4000" dirty="0">
              <a:latin typeface="Cambria Math" panose="02040503050406030204" pitchFamily="18" charset="0"/>
            </a:endParaRP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3824287029"/>
              </p:ext>
            </p:extLst>
          </p:nvPr>
        </p:nvGraphicFramePr>
        <p:xfrm>
          <a:off x="80702" y="1019134"/>
          <a:ext cx="12056334" cy="5632228"/>
        </p:xfrm>
        <a:graphic>
          <a:graphicData uri="http://schemas.openxmlformats.org/drawingml/2006/table">
            <a:tbl>
              <a:tblPr/>
              <a:tblGrid>
                <a:gridCol w="1295869">
                  <a:extLst>
                    <a:ext uri="{9D8B030D-6E8A-4147-A177-3AD203B41FA5}">
                      <a16:colId xmlns:a16="http://schemas.microsoft.com/office/drawing/2014/main" val="20000"/>
                    </a:ext>
                  </a:extLst>
                </a:gridCol>
                <a:gridCol w="10760465">
                  <a:extLst>
                    <a:ext uri="{9D8B030D-6E8A-4147-A177-3AD203B41FA5}">
                      <a16:colId xmlns:a16="http://schemas.microsoft.com/office/drawing/2014/main" val="20001"/>
                    </a:ext>
                  </a:extLst>
                </a:gridCol>
              </a:tblGrid>
              <a:tr h="60507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Para.</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Key points</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3040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1</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Believe it or not, there is  no such thing as    standard  English…those who reported the news    were expected to speak excellent English…differences in the way people</a:t>
                      </a:r>
                      <a:r>
                        <a:rPr lang="en-US" altLang="zh-CN" sz="2800" b="1" baseline="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speak</a:t>
                      </a:r>
                      <a:endParaRPr lang="zh-CN" altLang="en-US" sz="2800" dirty="0">
                        <a:solidFill>
                          <a:schemeClr val="tx1"/>
                        </a:solidFill>
                        <a:latin typeface="Arial Narrow" panose="020B0606020202030204" pitchFamily="34" charset="0"/>
                        <a:cs typeface="Times New Roman" panose="020206030504050203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1"/>
                  </a:ext>
                </a:extLst>
              </a:tr>
              <a:tr h="110445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2</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American English has so many dialects because people have come from all over the world... </a:t>
                      </a:r>
                      <a:r>
                        <a:rPr lang="en-US" altLang="zh-CN" sz="2800" b="1"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neighbouring</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 towns speak a little differently…</a:t>
                      </a:r>
                      <a:r>
                        <a:rPr lang="en-US" altLang="zh-CN" sz="2800" b="1"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midwestern</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southern,   African   American  and   Spanish</a:t>
                      </a:r>
                      <a:r>
                        <a:rPr lang="en-US" altLang="zh-CN" sz="2800" b="1" baseline="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dialects</a:t>
                      </a:r>
                      <a:endParaRPr lang="zh-CN" altLang="en-US" sz="2800" dirty="0">
                        <a:solidFill>
                          <a:schemeClr val="tx1"/>
                        </a:solidFill>
                        <a:latin typeface="Arial Narrow" panose="020B0606020202030204" pitchFamily="34" charset="0"/>
                        <a:cs typeface="Times New Roman" panose="020206030504050203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558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3</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 </a:t>
                      </a:r>
                      <a:r>
                        <a:rPr lang="en-US" altLang="zh-CN" sz="2800" b="1" dirty="0">
                          <a:solidFill>
                            <a:schemeClr val="tx1"/>
                          </a:solidFill>
                          <a:latin typeface="Arial Narrow" panose="020B0606020202030204" pitchFamily="34" charset="0"/>
                        </a:rPr>
                        <a:t>Geography also plays a part in making dialects…the mountains of the eastern US…American moved…took</a:t>
                      </a:r>
                      <a:r>
                        <a:rPr lang="en-US" altLang="zh-CN" sz="2800" b="1" baseline="0" dirty="0">
                          <a:solidFill>
                            <a:schemeClr val="tx1"/>
                          </a:solidFill>
                          <a:latin typeface="Arial Narrow" panose="020B0606020202030204" pitchFamily="34" charset="0"/>
                        </a:rPr>
                        <a:t> their dialects…southeastern dialects are the same with that in the northwestern part…recognize each other</a:t>
                      </a:r>
                      <a:endParaRPr lang="zh-CN" altLang="en-US" sz="2800" dirty="0">
                        <a:solidFill>
                          <a:schemeClr val="tx1"/>
                        </a:solidFill>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noChangeArrowheads="1"/>
          </p:cNvSpPr>
          <p:nvPr>
            <p:ph type="title" idx="4294967295"/>
          </p:nvPr>
        </p:nvSpPr>
        <p:spPr>
          <a:xfrm>
            <a:off x="0" y="118582"/>
            <a:ext cx="10972800" cy="939800"/>
          </a:xfrm>
        </p:spPr>
        <p:txBody>
          <a:bodyPr/>
          <a:lstStyle/>
          <a:p>
            <a:r>
              <a:rPr lang="en-US" altLang="zh-CN" sz="5400" b="1" dirty="0">
                <a:solidFill>
                  <a:schemeClr val="bg1"/>
                </a:solidFill>
                <a:latin typeface="Cambria Math" panose="02040503050406030204" pitchFamily="18" charset="0"/>
                <a:ea typeface="Cambria Math" panose="02040503050406030204" pitchFamily="18" charset="0"/>
              </a:rPr>
              <a:t>How to restate?</a:t>
            </a:r>
            <a:endParaRPr lang="zh-CN" altLang="en-US" sz="5400" b="1" dirty="0">
              <a:solidFill>
                <a:schemeClr val="bg1"/>
              </a:solidFill>
              <a:latin typeface="Cambria Math" panose="02040503050406030204" pitchFamily="18" charset="0"/>
            </a:endParaRPr>
          </a:p>
        </p:txBody>
      </p:sp>
      <p:sp>
        <p:nvSpPr>
          <p:cNvPr id="5" name="内容占位符 2"/>
          <p:cNvSpPr txBox="1">
            <a:spLocks noChangeArrowheads="1"/>
          </p:cNvSpPr>
          <p:nvPr/>
        </p:nvSpPr>
        <p:spPr bwMode="auto">
          <a:xfrm>
            <a:off x="315384" y="3213100"/>
            <a:ext cx="10972800" cy="757238"/>
          </a:xfrm>
          <a:prstGeom prst="rect">
            <a:avLst/>
          </a:prstGeom>
          <a:noFill/>
          <a:ln w="9525">
            <a:noFill/>
            <a:miter lim="800000"/>
            <a:headEnd/>
            <a:tailEnd/>
          </a:ln>
        </p:spPr>
        <p:txBody>
          <a:bodyPr/>
          <a:lstStyle/>
          <a:p>
            <a:pPr eaLnBrk="0" hangingPunct="0">
              <a:spcBef>
                <a:spcPct val="20000"/>
              </a:spcBef>
            </a:pPr>
            <a:endParaRPr lang="en-US" altLang="zh-CN" sz="3600" b="1" dirty="0">
              <a:latin typeface="Times New Roman" pitchFamily="18" charset="0"/>
              <a:cs typeface="Times New Roman" pitchFamily="18" charset="0"/>
            </a:endParaRPr>
          </a:p>
        </p:txBody>
      </p:sp>
      <p:sp>
        <p:nvSpPr>
          <p:cNvPr id="6" name="内容占位符 2"/>
          <p:cNvSpPr txBox="1">
            <a:spLocks noChangeArrowheads="1"/>
          </p:cNvSpPr>
          <p:nvPr/>
        </p:nvSpPr>
        <p:spPr bwMode="auto">
          <a:xfrm>
            <a:off x="315384" y="5264150"/>
            <a:ext cx="9889067" cy="757238"/>
          </a:xfrm>
          <a:prstGeom prst="rect">
            <a:avLst/>
          </a:prstGeom>
          <a:noFill/>
          <a:ln w="9525">
            <a:noFill/>
            <a:miter lim="800000"/>
            <a:headEnd/>
            <a:tailEnd/>
          </a:ln>
        </p:spPr>
        <p:txBody>
          <a:bodyPr/>
          <a:lstStyle/>
          <a:p>
            <a:pPr eaLnBrk="0" hangingPunct="0">
              <a:spcBef>
                <a:spcPct val="20000"/>
              </a:spcBef>
            </a:pPr>
            <a:endParaRPr lang="en-US" altLang="zh-CN" sz="3600" b="1" dirty="0">
              <a:latin typeface="Times New Roman" pitchFamily="18" charset="0"/>
              <a:cs typeface="Times New Roman" pitchFamily="18" charset="0"/>
            </a:endParaRPr>
          </a:p>
        </p:txBody>
      </p:sp>
      <p:sp>
        <p:nvSpPr>
          <p:cNvPr id="8" name="内容占位符 2"/>
          <p:cNvSpPr txBox="1">
            <a:spLocks noChangeArrowheads="1"/>
          </p:cNvSpPr>
          <p:nvPr/>
        </p:nvSpPr>
        <p:spPr bwMode="auto">
          <a:xfrm>
            <a:off x="203200" y="4221164"/>
            <a:ext cx="11489267" cy="757237"/>
          </a:xfrm>
          <a:prstGeom prst="rect">
            <a:avLst/>
          </a:prstGeom>
          <a:noFill/>
          <a:ln w="9525">
            <a:noFill/>
            <a:miter lim="800000"/>
            <a:headEnd/>
            <a:tailEnd/>
          </a:ln>
        </p:spPr>
        <p:txBody>
          <a:bodyPr/>
          <a:lstStyle/>
          <a:p>
            <a:pPr eaLnBrk="0" hangingPunct="0">
              <a:spcBef>
                <a:spcPct val="20000"/>
              </a:spcBef>
            </a:pPr>
            <a:endParaRPr lang="en-US" altLang="zh-CN" sz="3600" b="1" dirty="0">
              <a:latin typeface="Times New Roman" pitchFamily="18" charset="0"/>
              <a:cs typeface="Times New Roman" pitchFamily="18" charset="0"/>
            </a:endParaRPr>
          </a:p>
        </p:txBody>
      </p:sp>
      <p:sp>
        <p:nvSpPr>
          <p:cNvPr id="13" name="内容占位符 2"/>
          <p:cNvSpPr txBox="1">
            <a:spLocks noChangeArrowheads="1"/>
          </p:cNvSpPr>
          <p:nvPr/>
        </p:nvSpPr>
        <p:spPr bwMode="auto">
          <a:xfrm>
            <a:off x="288925" y="1599095"/>
            <a:ext cx="11025717" cy="728662"/>
          </a:xfrm>
          <a:prstGeom prst="rect">
            <a:avLst/>
          </a:prstGeom>
          <a:noFill/>
          <a:ln w="9525">
            <a:noFill/>
            <a:miter lim="800000"/>
            <a:headEnd/>
            <a:tailEnd/>
          </a:ln>
        </p:spPr>
        <p:txBody>
          <a:bodyPr/>
          <a:lstStyle/>
          <a:p>
            <a:pPr eaLnBrk="0" hangingPunct="0">
              <a:spcBef>
                <a:spcPct val="20000"/>
              </a:spcBef>
            </a:pPr>
            <a:endParaRPr lang="en-US" altLang="zh-CN" sz="3600" b="1" dirty="0">
              <a:latin typeface="Times New Roman" pitchFamily="18" charset="0"/>
              <a:cs typeface="Times New Roman" pitchFamily="18" charset="0"/>
            </a:endParaRPr>
          </a:p>
        </p:txBody>
      </p:sp>
      <p:graphicFrame>
        <p:nvGraphicFramePr>
          <p:cNvPr id="2" name="图示 1"/>
          <p:cNvGraphicFramePr/>
          <p:nvPr>
            <p:extLst>
              <p:ext uri="{D42A27DB-BD31-4B8C-83A1-F6EECF244321}">
                <p14:modId xmlns:p14="http://schemas.microsoft.com/office/powerpoint/2010/main" val="2652525655"/>
              </p:ext>
            </p:extLst>
          </p:nvPr>
        </p:nvGraphicFramePr>
        <p:xfrm>
          <a:off x="479684" y="1103491"/>
          <a:ext cx="113925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3" grpId="0" build="p"/>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22288" y="258233"/>
            <a:ext cx="10305738" cy="721395"/>
          </a:xfrm>
        </p:spPr>
        <p:txBody>
          <a:bodyPr/>
          <a:lstStyle/>
          <a:p>
            <a:r>
              <a:rPr lang="en-US" altLang="zh-CN" sz="3600" dirty="0">
                <a:latin typeface="Times New Roman" pitchFamily="18" charset="0"/>
                <a:cs typeface="Times New Roman" pitchFamily="18" charset="0"/>
              </a:rPr>
              <a:t>Examples of Restating the Key Points</a:t>
            </a:r>
            <a:endParaRPr lang="zh-CN" altLang="en-US" sz="3600" dirty="0"/>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3236752235"/>
              </p:ext>
            </p:extLst>
          </p:nvPr>
        </p:nvGraphicFramePr>
        <p:xfrm>
          <a:off x="0" y="1298679"/>
          <a:ext cx="12067082" cy="5472569"/>
        </p:xfrm>
        <a:graphic>
          <a:graphicData uri="http://schemas.openxmlformats.org/drawingml/2006/table">
            <a:tbl>
              <a:tblPr/>
              <a:tblGrid>
                <a:gridCol w="2167078">
                  <a:extLst>
                    <a:ext uri="{9D8B030D-6E8A-4147-A177-3AD203B41FA5}">
                      <a16:colId xmlns:a16="http://schemas.microsoft.com/office/drawing/2014/main" val="20000"/>
                    </a:ext>
                  </a:extLst>
                </a:gridCol>
                <a:gridCol w="9900004">
                  <a:extLst>
                    <a:ext uri="{9D8B030D-6E8A-4147-A177-3AD203B41FA5}">
                      <a16:colId xmlns:a16="http://schemas.microsoft.com/office/drawing/2014/main" val="20001"/>
                    </a:ext>
                  </a:extLst>
                </a:gridCol>
              </a:tblGrid>
              <a:tr h="113611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Key point 1</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Believe it or not, there is  no such thing as    standard  English…those who reported the news    were expected to speak excellent English…differences in the way people</a:t>
                      </a:r>
                      <a:r>
                        <a:rPr lang="en-US" altLang="zh-CN" sz="2800" b="1" baseline="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speak</a:t>
                      </a:r>
                      <a:r>
                        <a:rPr kumimoji="0" lang="en-US" altLang="zh-CN" sz="2800" b="1" i="0" u="none" strike="noStrike" cap="none" normalizeH="0" baseline="0" dirty="0">
                          <a:ln>
                            <a:noFill/>
                          </a:ln>
                          <a:solidFill>
                            <a:schemeClr val="tx1"/>
                          </a:solidFill>
                          <a:effectLst/>
                          <a:latin typeface="SF Cartoonist Hand" panose="00000400000000000000" charset="0"/>
                          <a:ea typeface="宋体" panose="02010600030101010101" pitchFamily="2" charset="-122"/>
                          <a:cs typeface="+mn-cs"/>
                        </a:rPr>
                        <a:t>…</a:t>
                      </a:r>
                      <a:endParaRPr lang="zh-CN" altLang="en-US" sz="2800" dirty="0">
                        <a:solidFill>
                          <a:schemeClr val="tx1"/>
                        </a:solidFill>
                        <a:latin typeface="Arial Narrow" panose="020B0606020202030204" pitchFamily="34" charset="0"/>
                        <a:cs typeface="Times New Roman" panose="020206030504050203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0"/>
                  </a:ext>
                </a:extLst>
              </a:tr>
              <a:tr h="410091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restate</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i="1" dirty="0">
                          <a:solidFill>
                            <a:srgbClr val="C00000"/>
                          </a:solidFill>
                          <a:latin typeface="Times New Roman" pitchFamily="18" charset="0"/>
                          <a:cs typeface="Times New Roman" pitchFamily="18" charset="0"/>
                        </a:rPr>
                        <a:t>Synonyms: </a:t>
                      </a:r>
                      <a:r>
                        <a:rPr kumimoji="0" lang="en-US" altLang="zh-CN" sz="28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Believe it or not—</a:t>
                      </a:r>
                      <a:endParaRPr lang="en-US" altLang="zh-CN" sz="2800" b="1" baseline="0" dirty="0">
                        <a:solidFill>
                          <a:schemeClr val="tx1"/>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i="1" dirty="0">
                          <a:solidFill>
                            <a:srgbClr val="C00000"/>
                          </a:solidFill>
                          <a:latin typeface="Times New Roman" pitchFamily="18" charset="0"/>
                          <a:cs typeface="Times New Roman" pitchFamily="18" charset="0"/>
                        </a:rPr>
                        <a:t>Change the sentence structure</a:t>
                      </a:r>
                      <a:r>
                        <a:rPr lang="zh-CN" altLang="en-US" sz="2800" b="1" dirty="0">
                          <a:solidFill>
                            <a:schemeClr val="tx1"/>
                          </a:solidFill>
                          <a:latin typeface="Times New Roman" pitchFamily="18" charset="0"/>
                          <a:cs typeface="Times New Roman" pitchFamily="18" charset="0"/>
                        </a:rPr>
                        <a:t>：</a:t>
                      </a:r>
                      <a:r>
                        <a:rPr lang="en-US" altLang="zh-CN" sz="2800" b="0" baseline="0" dirty="0">
                          <a:solidFill>
                            <a:schemeClr val="tx2"/>
                          </a:solidFill>
                          <a:latin typeface="Times New Roman" pitchFamily="18" charset="0"/>
                          <a:cs typeface="Times New Roman" pitchFamily="18" charset="0"/>
                        </a:rPr>
                        <a:t>There is no such things as——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zh-CN" sz="2800" b="1" baseline="0" dirty="0">
                        <a:solidFill>
                          <a:srgbClr val="FF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baseline="0" dirty="0">
                          <a:solidFill>
                            <a:srgbClr val="FF0000"/>
                          </a:solidFill>
                          <a:latin typeface="Times New Roman" pitchFamily="18" charset="0"/>
                          <a:cs typeface="Times New Roman" pitchFamily="18" charset="0"/>
                        </a:rPr>
                        <a:t> </a:t>
                      </a:r>
                      <a:r>
                        <a:rPr lang="en-US" altLang="zh-CN" sz="2800" b="1" i="1" baseline="0" dirty="0">
                          <a:solidFill>
                            <a:srgbClr val="C00000"/>
                          </a:solidFill>
                          <a:latin typeface="Times New Roman" pitchFamily="18" charset="0"/>
                          <a:cs typeface="Times New Roman" pitchFamily="18" charset="0"/>
                        </a:rPr>
                        <a:t>Voice: </a:t>
                      </a:r>
                      <a:r>
                        <a:rPr lang="en-US" altLang="zh-CN" sz="2800" b="0" baseline="0" dirty="0">
                          <a:solidFill>
                            <a:schemeClr val="tx1"/>
                          </a:solidFill>
                          <a:latin typeface="Times New Roman" pitchFamily="18" charset="0"/>
                          <a:cs typeface="Times New Roman" pitchFamily="18" charset="0"/>
                        </a:rPr>
                        <a:t>were expected to speak——</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i="1" baseline="0" dirty="0">
                          <a:solidFill>
                            <a:srgbClr val="C00000"/>
                          </a:solidFill>
                          <a:latin typeface="Times New Roman" pitchFamily="18" charset="0"/>
                          <a:cs typeface="Times New Roman" pitchFamily="18" charset="0"/>
                        </a:rPr>
                        <a:t>Combine sentence: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zh-CN" altLang="en-US"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矩形 4"/>
          <p:cNvSpPr/>
          <p:nvPr/>
        </p:nvSpPr>
        <p:spPr>
          <a:xfrm>
            <a:off x="6561670" y="2758195"/>
            <a:ext cx="4411245" cy="419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latin typeface="Cambria Math" panose="02040503050406030204" pitchFamily="18" charset="0"/>
                <a:ea typeface="Cambria Math" panose="02040503050406030204" pitchFamily="18" charset="0"/>
                <a:cs typeface="Times New Roman" pitchFamily="18" charset="0"/>
              </a:rPr>
              <a:t>to tell the truth, Actually</a:t>
            </a:r>
            <a:endParaRPr kumimoji="1" lang="zh-CN" altLang="en-US" sz="2800" b="1" dirty="0">
              <a:latin typeface="Cambria Math" panose="02040503050406030204" pitchFamily="18" charset="0"/>
            </a:endParaRPr>
          </a:p>
        </p:txBody>
      </p:sp>
      <p:sp>
        <p:nvSpPr>
          <p:cNvPr id="6" name="矩形 5"/>
          <p:cNvSpPr/>
          <p:nvPr/>
        </p:nvSpPr>
        <p:spPr>
          <a:xfrm>
            <a:off x="7148720" y="3459221"/>
            <a:ext cx="3603457" cy="523220"/>
          </a:xfrm>
          <a:prstGeom prst="rect">
            <a:avLst/>
          </a:prstGeom>
        </p:spPr>
        <p:txBody>
          <a:bodyPr wrap="square">
            <a:spAutoFit/>
          </a:bodyPr>
          <a:lstStyle/>
          <a:p>
            <a:r>
              <a:rPr lang="en-US" altLang="zh-CN" sz="2800" b="1" dirty="0" err="1">
                <a:solidFill>
                  <a:srgbClr val="FF0000"/>
                </a:solidFill>
                <a:latin typeface="Cambria Math" panose="02040503050406030204" pitchFamily="18" charset="0"/>
                <a:ea typeface="Cambria Math" panose="02040503050406030204" pitchFamily="18" charset="0"/>
                <a:cs typeface="Times New Roman" pitchFamily="18" charset="0"/>
              </a:rPr>
              <a:t>sth</a:t>
            </a:r>
            <a:r>
              <a:rPr lang="en-US" altLang="zh-CN" sz="2800" b="1" dirty="0">
                <a:solidFill>
                  <a:srgbClr val="FF0000"/>
                </a:solidFill>
                <a:latin typeface="Cambria Math" panose="02040503050406030204" pitchFamily="18" charset="0"/>
                <a:ea typeface="Cambria Math" panose="02040503050406030204" pitchFamily="18" charset="0"/>
                <a:cs typeface="Times New Roman" pitchFamily="18" charset="0"/>
              </a:rPr>
              <a:t> doesn’t exist</a:t>
            </a:r>
            <a:endParaRPr lang="zh-CN" altLang="en-US" sz="2800" b="1" dirty="0">
              <a:latin typeface="Cambria Math" panose="02040503050406030204" pitchFamily="18" charset="0"/>
            </a:endParaRPr>
          </a:p>
        </p:txBody>
      </p:sp>
      <p:sp>
        <p:nvSpPr>
          <p:cNvPr id="7" name="矩形 6"/>
          <p:cNvSpPr/>
          <p:nvPr/>
        </p:nvSpPr>
        <p:spPr>
          <a:xfrm>
            <a:off x="7303909" y="3982441"/>
            <a:ext cx="6018166" cy="523220"/>
          </a:xfrm>
          <a:prstGeom prst="rect">
            <a:avLst/>
          </a:prstGeom>
        </p:spPr>
        <p:txBody>
          <a:bodyPr wrap="square">
            <a:spAutoFit/>
          </a:bodyPr>
          <a:lstStyle/>
          <a:p>
            <a:pPr lvl="0" defTabSz="914400" fontAlgn="base">
              <a:spcBef>
                <a:spcPct val="0"/>
              </a:spcBef>
              <a:spcAft>
                <a:spcPct val="0"/>
              </a:spcAft>
              <a:defRPr/>
            </a:pPr>
            <a:r>
              <a:rPr lang="en-US" altLang="zh-CN" sz="2800" b="1" dirty="0">
                <a:solidFill>
                  <a:srgbClr val="FF0000"/>
                </a:solidFill>
                <a:latin typeface="Cambria Math" panose="02040503050406030204" pitchFamily="18" charset="0"/>
                <a:ea typeface="Cambria Math" panose="02040503050406030204" pitchFamily="18" charset="0"/>
                <a:cs typeface="Times New Roman" pitchFamily="18" charset="0"/>
              </a:rPr>
              <a:t>were expected to be spoken</a:t>
            </a:r>
          </a:p>
        </p:txBody>
      </p:sp>
      <p:sp>
        <p:nvSpPr>
          <p:cNvPr id="8" name="TextBox 7"/>
          <p:cNvSpPr txBox="1"/>
          <p:nvPr/>
        </p:nvSpPr>
        <p:spPr>
          <a:xfrm>
            <a:off x="2222724" y="4916775"/>
            <a:ext cx="9851992" cy="954107"/>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Actually, standard English, expected to be spoken by news reporters doesn’t exist because of their different dialects.</a:t>
            </a:r>
            <a:endParaRPr lang="zh-CN" altLang="en-US" sz="2800" b="1" dirty="0">
              <a:latin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2288" y="258233"/>
            <a:ext cx="11325068" cy="721395"/>
          </a:xfrm>
        </p:spPr>
        <p:txBody>
          <a:bodyPr/>
          <a:lstStyle/>
          <a:p>
            <a:r>
              <a:rPr lang="en-US" altLang="zh-CN" sz="4000" dirty="0">
                <a:latin typeface="Cambria Math" panose="02040503050406030204" pitchFamily="18" charset="0"/>
                <a:ea typeface="Cambria Math" panose="02040503050406030204" pitchFamily="18" charset="0"/>
              </a:rPr>
              <a:t>Pair work: Try to restate the other two key points!</a:t>
            </a:r>
            <a:endParaRPr lang="zh-CN" altLang="en-US" sz="4000" dirty="0">
              <a:latin typeface="Cambria Math" panose="02040503050406030204" pitchFamily="18" charset="0"/>
            </a:endParaRP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266164483"/>
              </p:ext>
            </p:extLst>
          </p:nvPr>
        </p:nvGraphicFramePr>
        <p:xfrm>
          <a:off x="80702" y="1346483"/>
          <a:ext cx="12056334" cy="5395122"/>
        </p:xfrm>
        <a:graphic>
          <a:graphicData uri="http://schemas.openxmlformats.org/drawingml/2006/table">
            <a:tbl>
              <a:tblPr/>
              <a:tblGrid>
                <a:gridCol w="3292085">
                  <a:extLst>
                    <a:ext uri="{9D8B030D-6E8A-4147-A177-3AD203B41FA5}">
                      <a16:colId xmlns:a16="http://schemas.microsoft.com/office/drawing/2014/main" val="20000"/>
                    </a:ext>
                  </a:extLst>
                </a:gridCol>
                <a:gridCol w="8764249">
                  <a:extLst>
                    <a:ext uri="{9D8B030D-6E8A-4147-A177-3AD203B41FA5}">
                      <a16:colId xmlns:a16="http://schemas.microsoft.com/office/drawing/2014/main" val="20001"/>
                    </a:ext>
                  </a:extLst>
                </a:gridCol>
              </a:tblGrid>
              <a:tr h="143040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1</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Believe it or not, there is  no such thing as    standard  English…those who reported the news    were expected to speak excellent English…differences in the way people</a:t>
                      </a:r>
                      <a:r>
                        <a:rPr lang="en-US" altLang="zh-CN" sz="2800" b="1" baseline="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speak</a:t>
                      </a:r>
                      <a:endParaRPr lang="zh-CN" altLang="en-US" sz="2800" dirty="0">
                        <a:solidFill>
                          <a:schemeClr val="tx1"/>
                        </a:solidFill>
                        <a:latin typeface="Arial Narrow" panose="020B0606020202030204" pitchFamily="34" charset="0"/>
                        <a:cs typeface="Times New Roman" panose="020206030504050203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0"/>
                  </a:ext>
                </a:extLst>
              </a:tr>
              <a:tr h="110445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2</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American English has so many dialects because people have come from all over the world... </a:t>
                      </a:r>
                      <a:r>
                        <a:rPr lang="en-US" altLang="zh-CN" sz="2800" b="1"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neighbouring</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 towns speak a little differently…</a:t>
                      </a:r>
                      <a:r>
                        <a:rPr lang="en-US" altLang="zh-CN" sz="2800" b="1"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midwestern</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southern,   African   American  and   Spanish</a:t>
                      </a:r>
                      <a:r>
                        <a:rPr lang="en-US" altLang="zh-CN" sz="2800" b="1" baseline="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dialects</a:t>
                      </a:r>
                      <a:endParaRPr lang="zh-CN" altLang="en-US" sz="2800" dirty="0">
                        <a:solidFill>
                          <a:schemeClr val="tx1"/>
                        </a:solidFill>
                        <a:latin typeface="Arial Narrow" panose="020B0606020202030204" pitchFamily="34" charset="0"/>
                        <a:cs typeface="Times New Roman" panose="020206030504050203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558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3</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cs typeface="Times New Roman" panose="02020603050405020304" pitchFamily="18" charset="0"/>
                        </a:rPr>
                        <a:t> </a:t>
                      </a:r>
                      <a:r>
                        <a:rPr lang="en-US" altLang="zh-CN" sz="2800" b="1" dirty="0">
                          <a:solidFill>
                            <a:schemeClr val="tx1"/>
                          </a:solidFill>
                          <a:latin typeface="Arial Narrow" panose="020B0606020202030204" pitchFamily="34" charset="0"/>
                        </a:rPr>
                        <a:t>Geography also plays a part in making dialects…the mountains of the eastern US…American moved…took</a:t>
                      </a:r>
                      <a:r>
                        <a:rPr lang="en-US" altLang="zh-CN" sz="2800" b="1" baseline="0" dirty="0">
                          <a:solidFill>
                            <a:schemeClr val="tx1"/>
                          </a:solidFill>
                          <a:latin typeface="Arial Narrow" panose="020B0606020202030204" pitchFamily="34" charset="0"/>
                        </a:rPr>
                        <a:t> their dialects…southeastern dialects are the same with that in the northwestern part…recognize each other</a:t>
                      </a:r>
                      <a:endParaRPr lang="zh-CN" altLang="en-US" sz="2800" dirty="0">
                        <a:solidFill>
                          <a:schemeClr val="tx1"/>
                        </a:solidFill>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4021543" y="1279175"/>
            <a:ext cx="6801354" cy="1384995"/>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Actually, standard English, expected to be spoken by news reporters doesn’t exist because of their different dialects.</a:t>
            </a:r>
            <a:endParaRPr lang="zh-CN" altLang="en-US" sz="2800" b="1" dirty="0">
              <a:latin typeface="Cambria Math" panose="02040503050406030204" pitchFamily="18" charset="0"/>
            </a:endParaRPr>
          </a:p>
        </p:txBody>
      </p:sp>
      <p:graphicFrame>
        <p:nvGraphicFramePr>
          <p:cNvPr id="6" name="图示 5"/>
          <p:cNvGraphicFramePr/>
          <p:nvPr>
            <p:extLst>
              <p:ext uri="{D42A27DB-BD31-4B8C-83A1-F6EECF244321}">
                <p14:modId xmlns:p14="http://schemas.microsoft.com/office/powerpoint/2010/main" val="111423717"/>
              </p:ext>
            </p:extLst>
          </p:nvPr>
        </p:nvGraphicFramePr>
        <p:xfrm>
          <a:off x="1" y="1414364"/>
          <a:ext cx="32528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9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extLst>
              <p:ext uri="{D42A27DB-BD31-4B8C-83A1-F6EECF244321}">
                <p14:modId xmlns:p14="http://schemas.microsoft.com/office/powerpoint/2010/main" val="3738482731"/>
              </p:ext>
            </p:extLst>
          </p:nvPr>
        </p:nvGraphicFramePr>
        <p:xfrm>
          <a:off x="0" y="1298679"/>
          <a:ext cx="11936307" cy="5899289"/>
        </p:xfrm>
        <a:graphic>
          <a:graphicData uri="http://schemas.openxmlformats.org/drawingml/2006/table">
            <a:tbl>
              <a:tblPr/>
              <a:tblGrid>
                <a:gridCol w="1828800">
                  <a:extLst>
                    <a:ext uri="{9D8B030D-6E8A-4147-A177-3AD203B41FA5}">
                      <a16:colId xmlns:a16="http://schemas.microsoft.com/office/drawing/2014/main" val="20000"/>
                    </a:ext>
                  </a:extLst>
                </a:gridCol>
                <a:gridCol w="10107507">
                  <a:extLst>
                    <a:ext uri="{9D8B030D-6E8A-4147-A177-3AD203B41FA5}">
                      <a16:colId xmlns:a16="http://schemas.microsoft.com/office/drawing/2014/main" val="20001"/>
                    </a:ext>
                  </a:extLst>
                </a:gridCol>
              </a:tblGrid>
              <a:tr h="113611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Key point 2</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American English has so many dialects because people have come from all over the world... </a:t>
                      </a:r>
                      <a:r>
                        <a:rPr lang="en-US" altLang="zh-CN" sz="2800" b="1"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neighbouring</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 towns speak a little differently…</a:t>
                      </a:r>
                      <a:r>
                        <a:rPr lang="en-US" altLang="zh-CN" sz="2800" b="1"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midwestern</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southern,   African   American  and   Spanish</a:t>
                      </a:r>
                      <a:r>
                        <a:rPr lang="en-US" altLang="zh-CN" sz="2800" b="1" baseline="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a:t>
                      </a:r>
                      <a:r>
                        <a:rPr lang="en-US" altLang="zh-CN" sz="2800" b="1"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dialects</a:t>
                      </a:r>
                      <a:endParaRPr lang="zh-CN" altLang="en-US" sz="2800" dirty="0">
                        <a:solidFill>
                          <a:schemeClr val="tx1"/>
                        </a:solidFill>
                        <a:latin typeface="Arial Narrow" panose="020B0606020202030204" pitchFamily="34" charset="0"/>
                        <a:cs typeface="Times New Roman" panose="020206030504050203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0"/>
                  </a:ext>
                </a:extLst>
              </a:tr>
              <a:tr h="410091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restate</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800" b="1" i="1" dirty="0">
                          <a:solidFill>
                            <a:srgbClr val="C00000"/>
                          </a:solidFill>
                          <a:latin typeface="Times New Roman" pitchFamily="18" charset="0"/>
                          <a:cs typeface="Times New Roman" pitchFamily="18" charset="0"/>
                        </a:rPr>
                        <a:t>Change the sentence </a:t>
                      </a:r>
                      <a:r>
                        <a:rPr lang="en-US" altLang="zh-CN" sz="2800" b="1" i="1" dirty="0" err="1">
                          <a:solidFill>
                            <a:srgbClr val="C00000"/>
                          </a:solidFill>
                          <a:latin typeface="Times New Roman" pitchFamily="18" charset="0"/>
                          <a:cs typeface="Times New Roman" pitchFamily="18" charset="0"/>
                        </a:rPr>
                        <a:t>structure</a:t>
                      </a:r>
                      <a:r>
                        <a:rPr lang="en-US" altLang="zh-CN" sz="2800" b="0" i="1" dirty="0" err="1">
                          <a:solidFill>
                            <a:srgbClr val="C00000"/>
                          </a:solidFill>
                          <a:latin typeface="Times New Roman" pitchFamily="18" charset="0"/>
                          <a:cs typeface="Times New Roman" pitchFamily="18" charset="0"/>
                        </a:rPr>
                        <a:t>:</a:t>
                      </a:r>
                      <a:r>
                        <a:rPr lang="en-US" altLang="zh-CN" sz="2800" b="0"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American</a:t>
                      </a:r>
                      <a:r>
                        <a:rPr lang="en-US" altLang="zh-CN" sz="2800" b="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 English has so many dialects because people have come from all over the world</a:t>
                      </a:r>
                    </a:p>
                    <a:p>
                      <a:pPr marL="0" marR="0" lvl="0" indent="0" algn="l" defTabSz="914400" rtl="0" eaLnBrk="1" fontAlgn="base" latinLnBrk="0" hangingPunct="1">
                        <a:lnSpc>
                          <a:spcPct val="100000"/>
                        </a:lnSpc>
                        <a:spcBef>
                          <a:spcPct val="0"/>
                        </a:spcBef>
                        <a:spcAft>
                          <a:spcPct val="0"/>
                        </a:spcAft>
                        <a:buClrTx/>
                        <a:buSzTx/>
                        <a:buFontTx/>
                        <a:buNone/>
                      </a:pPr>
                      <a:endParaRPr lang="en-US" altLang="zh-CN" sz="2800" b="0" i="1" dirty="0">
                        <a:solidFill>
                          <a:srgbClr val="C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i="1" dirty="0">
                          <a:solidFill>
                            <a:srgbClr val="C00000"/>
                          </a:solidFill>
                          <a:latin typeface="Times New Roman" pitchFamily="18" charset="0"/>
                          <a:cs typeface="Times New Roman" pitchFamily="18" charset="0"/>
                        </a:rPr>
                        <a:t>summarize examples</a:t>
                      </a:r>
                      <a:r>
                        <a:rPr lang="en-US" altLang="zh-CN" sz="2800" b="1" dirty="0">
                          <a:solidFill>
                            <a:schemeClr val="tx1"/>
                          </a:solidFill>
                          <a:latin typeface="Times New Roman" pitchFamily="18" charset="0"/>
                          <a:cs typeface="Times New Roman" pitchFamily="18" charset="0"/>
                        </a:rPr>
                        <a:t>:</a:t>
                      </a:r>
                      <a:r>
                        <a:rPr lang="en-US" altLang="zh-CN" sz="2800" b="1" baseline="0" dirty="0">
                          <a:solidFill>
                            <a:schemeClr val="tx1"/>
                          </a:solidFill>
                          <a:latin typeface="Times New Roman" pitchFamily="18" charset="0"/>
                          <a:cs typeface="Times New Roman" pitchFamily="18" charset="0"/>
                        </a:rPr>
                        <a:t> </a:t>
                      </a:r>
                      <a:r>
                        <a:rPr lang="en-US" altLang="zh-CN" sz="2800" b="0" i="0"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neighbouring</a:t>
                      </a:r>
                      <a:r>
                        <a:rPr lang="en-US" altLang="zh-CN" sz="2800" b="0" i="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 towns speak a little differently…</a:t>
                      </a:r>
                      <a:r>
                        <a:rPr lang="en-US" altLang="zh-CN" sz="2800" b="0" i="0" dirty="0" err="1">
                          <a:solidFill>
                            <a:schemeClr val="tx1"/>
                          </a:solidFill>
                          <a:latin typeface="Arial Narrow" panose="020B0606020202030204" pitchFamily="34" charset="0"/>
                          <a:ea typeface="Cambria Math" panose="02040503050406030204" pitchFamily="18" charset="0"/>
                          <a:cs typeface="Times New Roman" panose="02020603050405020304" pitchFamily="18" charset="0"/>
                        </a:rPr>
                        <a:t>midwestern</a:t>
                      </a:r>
                      <a:r>
                        <a:rPr lang="en-US" altLang="zh-CN" sz="2800" b="0" i="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southern,   African   American  and   Spanish</a:t>
                      </a:r>
                      <a:r>
                        <a:rPr lang="en-US" altLang="zh-CN" sz="2800" b="0" i="0" baseline="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 </a:t>
                      </a:r>
                      <a:r>
                        <a:rPr lang="en-US" altLang="zh-CN" sz="2800" b="0" i="0" dirty="0">
                          <a:solidFill>
                            <a:schemeClr val="tx1"/>
                          </a:solidFill>
                          <a:latin typeface="Arial Narrow" panose="020B0606020202030204" pitchFamily="34" charset="0"/>
                          <a:ea typeface="Cambria Math" panose="02040503050406030204" pitchFamily="18" charset="0"/>
                          <a:cs typeface="Times New Roman" panose="02020603050405020304" pitchFamily="18" charset="0"/>
                        </a:rPr>
                        <a:t>dialects</a:t>
                      </a:r>
                      <a:endParaRPr lang="zh-CN" altLang="en-US" sz="2800" b="0" i="0" dirty="0">
                        <a:solidFill>
                          <a:schemeClr val="tx1"/>
                        </a:solidFill>
                        <a:latin typeface="Arial Narrow" panose="020B0606020202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zh-CN" altLang="en-US" dirty="0"/>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1" u="none" strike="noStrike" cap="none" normalizeH="0" baseline="0" dirty="0">
                          <a:ln>
                            <a:noFill/>
                          </a:ln>
                          <a:solidFill>
                            <a:srgbClr val="C00000"/>
                          </a:solidFill>
                          <a:effectLst/>
                          <a:latin typeface="Cambria Math" panose="02040503050406030204" pitchFamily="18" charset="0"/>
                          <a:ea typeface="Cambria Math" panose="02040503050406030204" pitchFamily="18" charset="0"/>
                        </a:rPr>
                        <a:t>Combine</a:t>
                      </a:r>
                      <a:r>
                        <a:rPr kumimoji="0" lang="en-US" altLang="zh-CN" sz="2800" b="0" i="0" u="none" strike="noStrike" cap="none" normalizeH="0" baseline="0" dirty="0">
                          <a:ln>
                            <a:noFill/>
                          </a:ln>
                          <a:solidFill>
                            <a:schemeClr val="tx1"/>
                          </a:solidFill>
                          <a:effectLst/>
                          <a:latin typeface="SF Cartoonist Hand" panose="00000400000000000000" charset="0"/>
                          <a:ea typeface="宋体" panose="02010600030101010101" pitchFamily="2" charset="-122"/>
                        </a:rPr>
                        <a:t>:</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3597640" y="5943438"/>
            <a:ext cx="8229599" cy="954107"/>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American dialects vary in different regions and even the same block due to immigration.</a:t>
            </a:r>
            <a:endParaRPr lang="zh-CN" altLang="en-US" sz="2800" b="1" dirty="0">
              <a:latin typeface="Cambria Math" panose="02040503050406030204" pitchFamily="18" charset="0"/>
            </a:endParaRPr>
          </a:p>
        </p:txBody>
      </p:sp>
      <p:sp>
        <p:nvSpPr>
          <p:cNvPr id="5" name="矩形 4"/>
          <p:cNvSpPr/>
          <p:nvPr/>
        </p:nvSpPr>
        <p:spPr>
          <a:xfrm>
            <a:off x="3489059" y="4016639"/>
            <a:ext cx="6773649" cy="523220"/>
          </a:xfrm>
          <a:prstGeom prst="rect">
            <a:avLst/>
          </a:prstGeom>
        </p:spPr>
        <p:txBody>
          <a:bodyPr wrap="none">
            <a:spAutoFit/>
          </a:bodyPr>
          <a:lstStyle/>
          <a:p>
            <a:r>
              <a:rPr lang="en-US" altLang="zh-CN" sz="2800" b="1" dirty="0">
                <a:solidFill>
                  <a:srgbClr val="FF0000"/>
                </a:solidFill>
                <a:latin typeface="Cambria Math" panose="02040503050406030204" pitchFamily="18" charset="0"/>
                <a:ea typeface="Cambria Math" panose="02040503050406030204" pitchFamily="18" charset="0"/>
              </a:rPr>
              <a:t>American dialects vary due to immigration.</a:t>
            </a:r>
            <a:endParaRPr lang="zh-CN" altLang="en-US" sz="2800" b="1" dirty="0">
              <a:solidFill>
                <a:srgbClr val="FF0000"/>
              </a:solidFill>
              <a:latin typeface="Cambria Math" panose="02040503050406030204" pitchFamily="18" charset="0"/>
            </a:endParaRPr>
          </a:p>
        </p:txBody>
      </p:sp>
      <p:sp>
        <p:nvSpPr>
          <p:cNvPr id="6" name="矩形 5"/>
          <p:cNvSpPr/>
          <p:nvPr/>
        </p:nvSpPr>
        <p:spPr>
          <a:xfrm>
            <a:off x="3325722" y="5420218"/>
            <a:ext cx="6547242" cy="523220"/>
          </a:xfrm>
          <a:prstGeom prst="rect">
            <a:avLst/>
          </a:prstGeom>
        </p:spPr>
        <p:txBody>
          <a:bodyPr wrap="none">
            <a:spAutoFit/>
          </a:bodyPr>
          <a:lstStyle/>
          <a:p>
            <a:r>
              <a:rPr lang="en-US" altLang="zh-CN" sz="2800" b="1" dirty="0">
                <a:solidFill>
                  <a:srgbClr val="FF0000"/>
                </a:solidFill>
                <a:latin typeface="Cambria Math" panose="02040503050406030204" pitchFamily="18" charset="0"/>
                <a:ea typeface="Cambria Math" panose="02040503050406030204" pitchFamily="18" charset="0"/>
              </a:rPr>
              <a:t>different regions and even the same block</a:t>
            </a:r>
            <a:endParaRPr lang="zh-CN" altLang="en-US" sz="2800" b="1" dirty="0">
              <a:solidFill>
                <a:srgbClr val="FF0000"/>
              </a:solidFill>
              <a:latin typeface="Cambria Math" panose="02040503050406030204" pitchFamily="18" charset="0"/>
            </a:endParaRPr>
          </a:p>
        </p:txBody>
      </p:sp>
      <p:cxnSp>
        <p:nvCxnSpPr>
          <p:cNvPr id="11" name="直接箭头连接符 10"/>
          <p:cNvCxnSpPr/>
          <p:nvPr/>
        </p:nvCxnSpPr>
        <p:spPr>
          <a:xfrm>
            <a:off x="2053653" y="4278249"/>
            <a:ext cx="944381"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943726" y="5764773"/>
            <a:ext cx="944381"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文本占位符 2"/>
          <p:cNvSpPr txBox="1">
            <a:spLocks/>
          </p:cNvSpPr>
          <p:nvPr/>
        </p:nvSpPr>
        <p:spPr>
          <a:xfrm>
            <a:off x="474688" y="410633"/>
            <a:ext cx="7727429"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a:latin typeface="Times New Roman" pitchFamily="18" charset="0"/>
                <a:cs typeface="Times New Roman" pitchFamily="18" charset="0"/>
              </a:rPr>
              <a:t>Examples of Restating the Key Points</a:t>
            </a:r>
            <a:endParaRPr lang="zh-CN" altLang="en-US" sz="3600" dirty="0"/>
          </a:p>
        </p:txBody>
      </p:sp>
    </p:spTree>
    <p:extLst>
      <p:ext uri="{BB962C8B-B14F-4D97-AF65-F5344CB8AC3E}">
        <p14:creationId xmlns:p14="http://schemas.microsoft.com/office/powerpoint/2010/main" val="264450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22288" y="258233"/>
            <a:ext cx="7727429" cy="721395"/>
          </a:xfrm>
        </p:spPr>
        <p:txBody>
          <a:bodyPr/>
          <a:lstStyle/>
          <a:p>
            <a:r>
              <a:rPr lang="en-US" altLang="zh-CN" sz="3600" dirty="0">
                <a:latin typeface="Times New Roman" pitchFamily="18" charset="0"/>
                <a:cs typeface="Times New Roman" pitchFamily="18" charset="0"/>
              </a:rPr>
              <a:t>Examples of Restating the Key Points</a:t>
            </a:r>
            <a:endParaRPr lang="zh-CN" altLang="en-US" sz="3600" dirty="0"/>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3183107"/>
              </p:ext>
            </p:extLst>
          </p:nvPr>
        </p:nvGraphicFramePr>
        <p:xfrm>
          <a:off x="0" y="1298679"/>
          <a:ext cx="11936307" cy="5290603"/>
        </p:xfrm>
        <a:graphic>
          <a:graphicData uri="http://schemas.openxmlformats.org/drawingml/2006/table">
            <a:tbl>
              <a:tblPr/>
              <a:tblGrid>
                <a:gridCol w="1439056">
                  <a:extLst>
                    <a:ext uri="{9D8B030D-6E8A-4147-A177-3AD203B41FA5}">
                      <a16:colId xmlns:a16="http://schemas.microsoft.com/office/drawing/2014/main" val="20000"/>
                    </a:ext>
                  </a:extLst>
                </a:gridCol>
                <a:gridCol w="10497251">
                  <a:extLst>
                    <a:ext uri="{9D8B030D-6E8A-4147-A177-3AD203B41FA5}">
                      <a16:colId xmlns:a16="http://schemas.microsoft.com/office/drawing/2014/main" val="20001"/>
                    </a:ext>
                  </a:extLst>
                </a:gridCol>
              </a:tblGrid>
              <a:tr h="1189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Key point 3</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400" b="1" dirty="0">
                          <a:solidFill>
                            <a:schemeClr val="tx1"/>
                          </a:solidFill>
                          <a:latin typeface="Arial Narrow" panose="020B0606020202030204" pitchFamily="34" charset="0"/>
                        </a:rPr>
                        <a:t>Geography also plays a part in making dialects…the mountains of the eastern US…American moved…took</a:t>
                      </a:r>
                      <a:r>
                        <a:rPr lang="en-US" altLang="zh-CN" sz="2400" b="1" baseline="0" dirty="0">
                          <a:solidFill>
                            <a:schemeClr val="tx1"/>
                          </a:solidFill>
                          <a:latin typeface="Arial Narrow" panose="020B0606020202030204" pitchFamily="34" charset="0"/>
                        </a:rPr>
                        <a:t> their dialects…southeastern dialects are the same with that in the northwestern part…recognize each other</a:t>
                      </a:r>
                      <a:endParaRPr lang="zh-CN" altLang="en-US" sz="2400" dirty="0">
                        <a:solidFill>
                          <a:schemeClr val="tx1"/>
                        </a:solidFill>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0"/>
                  </a:ext>
                </a:extLst>
              </a:tr>
              <a:tr h="410091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restate</a:t>
                      </a: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800" b="1" i="1" dirty="0">
                          <a:solidFill>
                            <a:srgbClr val="C00000"/>
                          </a:solidFill>
                          <a:latin typeface="Times New Roman" pitchFamily="18" charset="0"/>
                          <a:cs typeface="Times New Roman" pitchFamily="18" charset="0"/>
                        </a:rPr>
                        <a:t>Synonyms: </a:t>
                      </a:r>
                      <a:r>
                        <a:rPr lang="en-US" altLang="zh-CN" sz="2800" b="0" i="0" dirty="0">
                          <a:solidFill>
                            <a:schemeClr val="tx1"/>
                          </a:solidFill>
                          <a:latin typeface="Times New Roman" pitchFamily="18" charset="0"/>
                          <a:cs typeface="Times New Roman" pitchFamily="18" charset="0"/>
                        </a:rPr>
                        <a:t>play a part in making</a:t>
                      </a:r>
                      <a:r>
                        <a:rPr lang="en-US" altLang="zh-CN" sz="2800" b="0" i="0" baseline="0" dirty="0">
                          <a:solidFill>
                            <a:schemeClr val="tx1"/>
                          </a:solidFill>
                          <a:latin typeface="Times New Roman" pitchFamily="18" charset="0"/>
                          <a:cs typeface="Times New Roman" pitchFamily="18" charset="0"/>
                        </a:rPr>
                        <a:t> dialects</a:t>
                      </a:r>
                      <a:endParaRPr kumimoji="0" lang="en-US" altLang="zh-CN" sz="2800" b="0"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800" b="1" i="1" dirty="0">
                          <a:solidFill>
                            <a:srgbClr val="C00000"/>
                          </a:solidFill>
                          <a:latin typeface="Times New Roman" pitchFamily="18" charset="0"/>
                          <a:cs typeface="Times New Roman" pitchFamily="18" charset="0"/>
                        </a:rPr>
                        <a:t>summarize examples</a:t>
                      </a:r>
                      <a:r>
                        <a:rPr lang="en-US" altLang="zh-CN" sz="2800" b="0" i="1" dirty="0">
                          <a:solidFill>
                            <a:schemeClr val="tx1"/>
                          </a:solidFill>
                          <a:latin typeface="Times New Roman" pitchFamily="18" charset="0"/>
                          <a:cs typeface="Times New Roman" pitchFamily="18" charset="0"/>
                        </a:rPr>
                        <a:t>: </a:t>
                      </a:r>
                      <a:r>
                        <a:rPr lang="en-US" altLang="zh-CN" sz="2800" b="0" dirty="0">
                          <a:solidFill>
                            <a:schemeClr val="tx1"/>
                          </a:solidFill>
                          <a:latin typeface="Arial Narrow" panose="020B0606020202030204" pitchFamily="34" charset="0"/>
                        </a:rPr>
                        <a:t>dialects…the mountains of the eastern US…American moved…took</a:t>
                      </a:r>
                      <a:r>
                        <a:rPr lang="en-US" altLang="zh-CN" sz="2800" b="0" baseline="0" dirty="0">
                          <a:solidFill>
                            <a:schemeClr val="tx1"/>
                          </a:solidFill>
                          <a:latin typeface="Arial Narrow" panose="020B0606020202030204" pitchFamily="34" charset="0"/>
                        </a:rPr>
                        <a:t> their dialects…southeastern dialects are the same with that in the northwestern part…recognize each other</a:t>
                      </a:r>
                      <a:endParaRPr lang="zh-CN" altLang="en-US" sz="2800" b="0" dirty="0">
                        <a:solidFill>
                          <a:schemeClr val="tx1"/>
                        </a:solidFill>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a:ln>
                          <a:noFill/>
                        </a:ln>
                        <a:solidFill>
                          <a:schemeClr val="tx1"/>
                        </a:solidFill>
                        <a:effectLst/>
                        <a:latin typeface="Arial Narrow" panose="020B0606020202030204" pitchFamily="34" charset="0"/>
                        <a:ea typeface="Cambria Math" panose="02040503050406030204" pitchFamily="18" charset="0"/>
                      </a:endParaRPr>
                    </a:p>
                  </a:txBody>
                  <a:tcPr marL="121915" marR="121915" marT="45747" marB="4574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5" name="直接箭头连接符 4"/>
          <p:cNvCxnSpPr/>
          <p:nvPr/>
        </p:nvCxnSpPr>
        <p:spPr>
          <a:xfrm>
            <a:off x="1678898" y="3072984"/>
            <a:ext cx="974361" cy="14991"/>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83042" y="2826365"/>
            <a:ext cx="6310859" cy="523220"/>
          </a:xfrm>
          <a:prstGeom prst="rect">
            <a:avLst/>
          </a:prstGeom>
          <a:noFill/>
        </p:spPr>
        <p:txBody>
          <a:bodyPr wrap="square" rtlCol="0">
            <a:spAutoFit/>
          </a:bodyPr>
          <a:lstStyle/>
          <a:p>
            <a:r>
              <a:rPr lang="en-US" altLang="zh-CN" sz="2800" b="1" dirty="0">
                <a:solidFill>
                  <a:schemeClr val="bg2">
                    <a:lumMod val="50000"/>
                  </a:schemeClr>
                </a:solidFill>
                <a:latin typeface="Arial Narrow" panose="020B0606020202030204" pitchFamily="34" charset="0"/>
              </a:rPr>
              <a:t>contribute to the diversity of dialects</a:t>
            </a:r>
            <a:endParaRPr lang="zh-CN" altLang="en-US" sz="2800" b="1" dirty="0">
              <a:solidFill>
                <a:schemeClr val="bg2">
                  <a:lumMod val="50000"/>
                </a:schemeClr>
              </a:solidFill>
              <a:latin typeface="Arial Narrow" panose="020B0606020202030204" pitchFamily="34" charset="0"/>
            </a:endParaRPr>
          </a:p>
        </p:txBody>
      </p:sp>
      <p:cxnSp>
        <p:nvCxnSpPr>
          <p:cNvPr id="7" name="直接箭头连接符 6"/>
          <p:cNvCxnSpPr/>
          <p:nvPr/>
        </p:nvCxnSpPr>
        <p:spPr>
          <a:xfrm>
            <a:off x="1521500" y="4859312"/>
            <a:ext cx="974361" cy="14991"/>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763187" y="4566126"/>
            <a:ext cx="8434466" cy="830997"/>
          </a:xfrm>
          <a:prstGeom prst="rect">
            <a:avLst/>
          </a:prstGeom>
        </p:spPr>
        <p:txBody>
          <a:bodyPr wrap="square">
            <a:spAutoFit/>
          </a:bodyPr>
          <a:lstStyle/>
          <a:p>
            <a:pPr lvl="0" defTabSz="914400" fontAlgn="base">
              <a:spcBef>
                <a:spcPct val="0"/>
              </a:spcBef>
              <a:spcAft>
                <a:spcPct val="0"/>
              </a:spcAft>
            </a:pPr>
            <a:r>
              <a:rPr lang="en-US" altLang="zh-CN" sz="2400" b="1" dirty="0">
                <a:solidFill>
                  <a:schemeClr val="bg2">
                    <a:lumMod val="50000"/>
                  </a:schemeClr>
                </a:solidFill>
                <a:latin typeface="Arial Narrow" panose="020B0606020202030204" pitchFamily="34" charset="0"/>
                <a:ea typeface="Cambria Math" panose="02040503050406030204" pitchFamily="18" charset="0"/>
              </a:rPr>
              <a:t>Despite Americans’ love for travelling, they could understand each other because they took their dialects.</a:t>
            </a:r>
          </a:p>
        </p:txBody>
      </p:sp>
      <p:sp>
        <p:nvSpPr>
          <p:cNvPr id="9" name="矩形 8"/>
          <p:cNvSpPr/>
          <p:nvPr/>
        </p:nvSpPr>
        <p:spPr>
          <a:xfrm>
            <a:off x="1521500" y="5397123"/>
            <a:ext cx="10542222" cy="1384995"/>
          </a:xfrm>
          <a:prstGeom prst="rect">
            <a:avLst/>
          </a:prstGeom>
          <a:solidFill>
            <a:srgbClr val="FFFF00"/>
          </a:solidFill>
        </p:spPr>
        <p:txBody>
          <a:bodyPr wrap="square">
            <a:spAutoFit/>
          </a:bodyPr>
          <a:lstStyle/>
          <a:p>
            <a:pPr lvl="0" defTabSz="914400" fontAlgn="base">
              <a:spcBef>
                <a:spcPct val="0"/>
              </a:spcBef>
              <a:spcAft>
                <a:spcPct val="0"/>
              </a:spcAft>
            </a:pPr>
            <a:r>
              <a:rPr lang="en-US" altLang="zh-CN" sz="2800" b="1" dirty="0">
                <a:latin typeface="Arial Narrow" panose="020B0606020202030204" pitchFamily="34" charset="0"/>
                <a:ea typeface="Cambria Math" panose="02040503050406030204" pitchFamily="18" charset="0"/>
              </a:rPr>
              <a:t>Geography also contribute to the diversity of dialects. Despite Americans’ love for travelling, they could understand each other because they took along their dialects.</a:t>
            </a:r>
          </a:p>
        </p:txBody>
      </p:sp>
      <p:sp>
        <p:nvSpPr>
          <p:cNvPr id="10" name="矩形 9"/>
          <p:cNvSpPr/>
          <p:nvPr/>
        </p:nvSpPr>
        <p:spPr>
          <a:xfrm>
            <a:off x="-59078" y="5665377"/>
            <a:ext cx="1737976" cy="523220"/>
          </a:xfrm>
          <a:prstGeom prst="rect">
            <a:avLst/>
          </a:prstGeom>
        </p:spPr>
        <p:txBody>
          <a:bodyPr wrap="none">
            <a:spAutoFit/>
          </a:bodyPr>
          <a:lstStyle/>
          <a:p>
            <a:pPr lvl="0" defTabSz="914400" fontAlgn="base">
              <a:spcBef>
                <a:spcPct val="0"/>
              </a:spcBef>
              <a:spcAft>
                <a:spcPct val="0"/>
              </a:spcAft>
            </a:pPr>
            <a:r>
              <a:rPr lang="en-US" altLang="zh-CN" sz="2800" b="1" i="1" dirty="0">
                <a:solidFill>
                  <a:srgbClr val="C00000"/>
                </a:solidFill>
                <a:latin typeface="Cambria Math" panose="02040503050406030204" pitchFamily="18" charset="0"/>
                <a:ea typeface="Cambria Math" panose="02040503050406030204" pitchFamily="18" charset="0"/>
              </a:rPr>
              <a:t>Combine</a:t>
            </a:r>
            <a:r>
              <a:rPr lang="en-US" altLang="zh-CN" sz="2800" dirty="0">
                <a:latin typeface="SF Cartoonist Hand" panose="00000400000000000000" charset="0"/>
                <a:ea typeface="宋体" panose="02010600030101010101" pitchFamily="2" charset="-122"/>
              </a:rPr>
              <a:t>:</a:t>
            </a:r>
          </a:p>
        </p:txBody>
      </p:sp>
    </p:spTree>
    <p:extLst>
      <p:ext uri="{BB962C8B-B14F-4D97-AF65-F5344CB8AC3E}">
        <p14:creationId xmlns:p14="http://schemas.microsoft.com/office/powerpoint/2010/main" val="264450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090441" y="2249852"/>
            <a:ext cx="8449519" cy="1041761"/>
          </a:xfrm>
        </p:spPr>
        <p:txBody>
          <a:bodyPr/>
          <a:lstStyle/>
          <a:p>
            <a:r>
              <a:rPr lang="en-US" altLang="zh-CN" sz="6600" dirty="0"/>
              <a:t>Standard English And Dialects</a:t>
            </a:r>
            <a:endParaRPr lang="zh-CN" altLang="en-US" sz="6600" dirty="0"/>
          </a:p>
        </p:txBody>
      </p:sp>
      <p:sp>
        <p:nvSpPr>
          <p:cNvPr id="3" name="TextBox 2"/>
          <p:cNvSpPr txBox="1"/>
          <p:nvPr/>
        </p:nvSpPr>
        <p:spPr>
          <a:xfrm>
            <a:off x="300942" y="562553"/>
            <a:ext cx="3646025" cy="523220"/>
          </a:xfrm>
          <a:prstGeom prst="rect">
            <a:avLst/>
          </a:prstGeom>
          <a:noFill/>
        </p:spPr>
        <p:txBody>
          <a:bodyPr wrap="square" rtlCol="0">
            <a:spAutoFit/>
          </a:bodyPr>
          <a:lstStyle/>
          <a:p>
            <a:r>
              <a:rPr lang="en-US" altLang="zh-CN" sz="2800" b="1" dirty="0">
                <a:solidFill>
                  <a:schemeClr val="accent1">
                    <a:lumMod val="75000"/>
                  </a:schemeClr>
                </a:solidFill>
                <a:latin typeface="Cambria Math" panose="02040503050406030204" pitchFamily="18" charset="0"/>
                <a:ea typeface="Cambria Math" panose="02040503050406030204" pitchFamily="18" charset="0"/>
              </a:rPr>
              <a:t>M1U2 Using Language </a:t>
            </a:r>
            <a:endParaRPr lang="zh-CN" altLang="en-US" sz="2800" b="1" dirty="0">
              <a:solidFill>
                <a:schemeClr val="accent1">
                  <a:lumMod val="75000"/>
                </a:schemeClr>
              </a:solidFill>
              <a:latin typeface="Cambria Math" panose="02040503050406030204" pitchFamily="18" charset="0"/>
            </a:endParaRPr>
          </a:p>
        </p:txBody>
      </p:sp>
      <p:sp>
        <p:nvSpPr>
          <p:cNvPr id="4" name="TextBox 3"/>
          <p:cNvSpPr txBox="1"/>
          <p:nvPr/>
        </p:nvSpPr>
        <p:spPr>
          <a:xfrm>
            <a:off x="3565003" y="4583575"/>
            <a:ext cx="6782764" cy="584775"/>
          </a:xfrm>
          <a:prstGeom prst="rect">
            <a:avLst/>
          </a:prstGeom>
          <a:noFill/>
        </p:spPr>
        <p:txBody>
          <a:bodyPr wrap="square" rtlCol="0">
            <a:spAutoFit/>
          </a:bodyPr>
          <a:lstStyle/>
          <a:p>
            <a:r>
              <a:rPr lang="zh-CN" altLang="en-US" sz="3200" dirty="0">
                <a:solidFill>
                  <a:schemeClr val="bg1"/>
                </a:solidFill>
              </a:rPr>
              <a:t>杭师大附中    沈如意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927351" y="3141663"/>
            <a:ext cx="300082" cy="646331"/>
          </a:xfrm>
          <a:prstGeom prst="rect">
            <a:avLst/>
          </a:prstGeom>
          <a:noFill/>
          <a:ln w="9525">
            <a:noFill/>
            <a:miter lim="800000"/>
            <a:headEnd/>
            <a:tailEnd/>
          </a:ln>
        </p:spPr>
        <p:txBody>
          <a:bodyPr wrap="none">
            <a:spAutoFit/>
          </a:bodyPr>
          <a:lstStyle/>
          <a:p>
            <a:pPr eaLnBrk="0" hangingPunct="0"/>
            <a:r>
              <a:rPr lang="en-US" altLang="zh-CN" sz="3600" b="1">
                <a:latin typeface="Times New Roman" pitchFamily="18" charset="0"/>
              </a:rPr>
              <a:t> </a:t>
            </a:r>
          </a:p>
        </p:txBody>
      </p:sp>
      <p:sp>
        <p:nvSpPr>
          <p:cNvPr id="61450" name="Rectangle 3"/>
          <p:cNvSpPr>
            <a:spLocks noChangeArrowheads="1"/>
          </p:cNvSpPr>
          <p:nvPr/>
        </p:nvSpPr>
        <p:spPr bwMode="auto">
          <a:xfrm>
            <a:off x="6400801" y="1199465"/>
            <a:ext cx="5591330" cy="4530725"/>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altLang="zh-CN" sz="4800" b="1" dirty="0">
              <a:solidFill>
                <a:schemeClr val="accent2">
                  <a:lumMod val="50000"/>
                </a:schemeClr>
              </a:solidFill>
              <a:latin typeface="Cambria Math" panose="02040503050406030204" pitchFamily="18" charset="0"/>
              <a:ea typeface="Cambria Math" panose="02040503050406030204" pitchFamily="18" charset="0"/>
              <a:cs typeface="Times New Roman" pitchFamily="18" charset="0"/>
            </a:endParaRPr>
          </a:p>
          <a:p>
            <a:pPr>
              <a:spcBef>
                <a:spcPct val="20000"/>
              </a:spcBef>
            </a:pPr>
            <a:r>
              <a:rPr lang="en-US" altLang="zh-CN" sz="4800" b="1" dirty="0">
                <a:solidFill>
                  <a:schemeClr val="accent2">
                    <a:lumMod val="50000"/>
                  </a:schemeClr>
                </a:solidFill>
                <a:latin typeface="Cambria Math" panose="02040503050406030204" pitchFamily="18" charset="0"/>
                <a:ea typeface="Cambria Math" panose="02040503050406030204" pitchFamily="18" charset="0"/>
                <a:cs typeface="Times New Roman" pitchFamily="18" charset="0"/>
              </a:rPr>
              <a:t>Use proper conjunctions(</a:t>
            </a:r>
            <a:r>
              <a:rPr lang="zh-CN" altLang="en-US" sz="4800" b="1" dirty="0">
                <a:solidFill>
                  <a:schemeClr val="accent2">
                    <a:lumMod val="50000"/>
                  </a:schemeClr>
                </a:solidFill>
                <a:latin typeface="Cambria Math" panose="02040503050406030204" pitchFamily="18" charset="0"/>
                <a:cs typeface="Times New Roman" pitchFamily="18" charset="0"/>
              </a:rPr>
              <a:t>连接词）</a:t>
            </a:r>
            <a:r>
              <a:rPr lang="en-US" altLang="zh-CN" sz="4800" b="1" dirty="0">
                <a:solidFill>
                  <a:schemeClr val="accent2">
                    <a:lumMod val="50000"/>
                  </a:schemeClr>
                </a:solidFill>
                <a:latin typeface="Cambria Math" panose="02040503050406030204" pitchFamily="18" charset="0"/>
                <a:ea typeface="Cambria Math" panose="02040503050406030204" pitchFamily="18" charset="0"/>
                <a:cs typeface="Times New Roman" pitchFamily="18" charset="0"/>
              </a:rPr>
              <a:t> to polish your passage.</a:t>
            </a:r>
          </a:p>
        </p:txBody>
      </p:sp>
      <p:sp>
        <p:nvSpPr>
          <p:cNvPr id="5" name="文本占位符 4"/>
          <p:cNvSpPr>
            <a:spLocks noGrp="1"/>
          </p:cNvSpPr>
          <p:nvPr>
            <p:ph type="body" sz="quarter" idx="13"/>
          </p:nvPr>
        </p:nvSpPr>
        <p:spPr>
          <a:xfrm>
            <a:off x="-565218" y="1907324"/>
            <a:ext cx="6535712" cy="1534394"/>
          </a:xfrm>
        </p:spPr>
        <p:txBody>
          <a:bodyPr/>
          <a:lstStyle/>
          <a:p>
            <a:r>
              <a:rPr lang="en-US" altLang="zh-CN" sz="6000" dirty="0"/>
              <a:t>After writing: </a:t>
            </a:r>
            <a:endParaRPr lang="zh-CN" altLang="en-US" sz="6000" dirty="0"/>
          </a:p>
        </p:txBody>
      </p:sp>
      <p:sp>
        <p:nvSpPr>
          <p:cNvPr id="13" name="文本占位符 12"/>
          <p:cNvSpPr>
            <a:spLocks noGrp="1"/>
          </p:cNvSpPr>
          <p:nvPr>
            <p:ph type="body" sz="quarter" idx="20"/>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blinds(horizontal)">
                                      <p:cBhvr>
                                        <p:cTn id="7"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a:spLocks noChangeArrowheads="1"/>
          </p:cNvSpPr>
          <p:nvPr/>
        </p:nvSpPr>
        <p:spPr bwMode="auto">
          <a:xfrm>
            <a:off x="1" y="870857"/>
            <a:ext cx="12037102" cy="6446837"/>
          </a:xfrm>
          <a:prstGeom prst="rect">
            <a:avLst/>
          </a:prstGeom>
          <a:noFill/>
          <a:ln w="9525">
            <a:noFill/>
            <a:miter lim="800000"/>
            <a:headEnd/>
            <a:tailEnd/>
          </a:ln>
        </p:spPr>
        <p:txBody>
          <a:bodyPr/>
          <a:lstStyle/>
          <a:p>
            <a:pPr marL="342900" indent="-342900">
              <a:lnSpc>
                <a:spcPct val="120000"/>
              </a:lnSpc>
              <a:buFont typeface="Arial" pitchFamily="34" charset="0"/>
              <a:buChar char="•"/>
            </a:pPr>
            <a:endParaRPr lang="en-US" altLang="zh-CN" sz="2800" b="1" dirty="0">
              <a:solidFill>
                <a:schemeClr val="bg2">
                  <a:lumMod val="50000"/>
                </a:schemeClr>
              </a:solidFill>
              <a:latin typeface="SF Cartoonist Hand" charset="0"/>
            </a:endParaRPr>
          </a:p>
          <a:p>
            <a:pPr marL="342900" indent="-342900">
              <a:lnSpc>
                <a:spcPct val="120000"/>
              </a:lnSpc>
              <a:buFont typeface="Arial" pitchFamily="34" charset="0"/>
              <a:buChar char="•"/>
            </a:pPr>
            <a:r>
              <a:rPr lang="zh-CN" altLang="en-US" sz="2800" b="1" dirty="0">
                <a:solidFill>
                  <a:schemeClr val="bg2">
                    <a:lumMod val="50000"/>
                  </a:schemeClr>
                </a:solidFill>
                <a:latin typeface="SF Cartoonist Hand" charset="0"/>
              </a:rPr>
              <a:t>表转折：</a:t>
            </a:r>
            <a:r>
              <a:rPr lang="en-US" altLang="zh-CN" sz="2800" b="1" dirty="0">
                <a:solidFill>
                  <a:srgbClr val="000000"/>
                </a:solidFill>
                <a:latin typeface="Cambria Math" panose="02040503050406030204" pitchFamily="18" charset="0"/>
                <a:ea typeface="Cambria Math" panose="02040503050406030204" pitchFamily="18" charset="0"/>
              </a:rPr>
              <a:t>but, however, though, although</a:t>
            </a:r>
          </a:p>
          <a:p>
            <a:pPr marL="342900" indent="-342900">
              <a:lnSpc>
                <a:spcPct val="120000"/>
              </a:lnSpc>
              <a:buFont typeface="Arial" pitchFamily="34" charset="0"/>
              <a:buChar char="•"/>
            </a:pPr>
            <a:r>
              <a:rPr lang="zh-CN" altLang="en-US" sz="2800" b="1" dirty="0">
                <a:solidFill>
                  <a:schemeClr val="bg2">
                    <a:lumMod val="50000"/>
                  </a:schemeClr>
                </a:solidFill>
                <a:latin typeface="Cambria Math" panose="02040503050406030204" pitchFamily="18" charset="0"/>
              </a:rPr>
              <a:t>表并列、递进：</a:t>
            </a:r>
            <a:r>
              <a:rPr lang="en-US" altLang="zh-CN" sz="2800" b="1" dirty="0">
                <a:solidFill>
                  <a:srgbClr val="000000"/>
                </a:solidFill>
                <a:latin typeface="Cambria Math" panose="02040503050406030204" pitchFamily="18" charset="0"/>
                <a:ea typeface="Cambria Math" panose="02040503050406030204" pitchFamily="18" charset="0"/>
              </a:rPr>
              <a:t>as well as, in addition to, not only...but also, besides, what’s more, furthermore,...</a:t>
            </a:r>
          </a:p>
          <a:p>
            <a:pPr marL="342900" indent="-342900">
              <a:lnSpc>
                <a:spcPct val="120000"/>
              </a:lnSpc>
              <a:buFont typeface="Arial" pitchFamily="34" charset="0"/>
              <a:buChar char="•"/>
            </a:pPr>
            <a:r>
              <a:rPr lang="zh-CN" altLang="en-US" sz="2800" b="1" dirty="0">
                <a:solidFill>
                  <a:schemeClr val="bg2">
                    <a:lumMod val="50000"/>
                  </a:schemeClr>
                </a:solidFill>
                <a:latin typeface="Cambria Math" panose="02040503050406030204" pitchFamily="18" charset="0"/>
              </a:rPr>
              <a:t>表对比：</a:t>
            </a:r>
            <a:r>
              <a:rPr lang="en-US" altLang="zh-CN" sz="2800" b="1" dirty="0">
                <a:solidFill>
                  <a:srgbClr val="000000"/>
                </a:solidFill>
                <a:latin typeface="Cambria Math" panose="02040503050406030204" pitchFamily="18" charset="0"/>
                <a:ea typeface="Cambria Math" panose="02040503050406030204" pitchFamily="18" charset="0"/>
              </a:rPr>
              <a:t>meanwhile, on the other hand, on the contrary, contrast ,...</a:t>
            </a:r>
          </a:p>
          <a:p>
            <a:pPr marL="342900" indent="-342900">
              <a:lnSpc>
                <a:spcPct val="120000"/>
              </a:lnSpc>
              <a:buFont typeface="Arial" pitchFamily="34" charset="0"/>
              <a:buChar char="•"/>
            </a:pPr>
            <a:r>
              <a:rPr lang="zh-CN" altLang="en-US" sz="2800" b="1" dirty="0">
                <a:solidFill>
                  <a:schemeClr val="bg2">
                    <a:lumMod val="50000"/>
                  </a:schemeClr>
                </a:solidFill>
                <a:latin typeface="Cambria Math" panose="02040503050406030204" pitchFamily="18" charset="0"/>
              </a:rPr>
              <a:t>表列举：</a:t>
            </a:r>
            <a:r>
              <a:rPr lang="en-US" altLang="zh-CN" sz="2800" b="1" dirty="0">
                <a:solidFill>
                  <a:srgbClr val="000000"/>
                </a:solidFill>
                <a:latin typeface="Cambria Math" panose="02040503050406030204" pitchFamily="18" charset="0"/>
                <a:ea typeface="Cambria Math" panose="02040503050406030204" pitchFamily="18" charset="0"/>
              </a:rPr>
              <a:t>firstly/secondly/finally/...</a:t>
            </a:r>
          </a:p>
          <a:p>
            <a:pPr marL="342900" indent="-342900">
              <a:lnSpc>
                <a:spcPct val="120000"/>
              </a:lnSpc>
              <a:buFont typeface="Arial" pitchFamily="34" charset="0"/>
              <a:buChar char="•"/>
            </a:pPr>
            <a:r>
              <a:rPr lang="zh-CN" altLang="en-US" sz="2800" b="1" dirty="0">
                <a:solidFill>
                  <a:schemeClr val="bg2">
                    <a:lumMod val="50000"/>
                  </a:schemeClr>
                </a:solidFill>
                <a:latin typeface="Cambria Math" panose="02040503050406030204" pitchFamily="18" charset="0"/>
              </a:rPr>
              <a:t>表原因：</a:t>
            </a:r>
            <a:r>
              <a:rPr lang="en-US" altLang="zh-CN" sz="2800" b="1" dirty="0">
                <a:solidFill>
                  <a:srgbClr val="000000"/>
                </a:solidFill>
                <a:latin typeface="Cambria Math" panose="02040503050406030204" pitchFamily="18" charset="0"/>
                <a:ea typeface="Cambria Math" panose="02040503050406030204" pitchFamily="18" charset="0"/>
              </a:rPr>
              <a:t>because (of) ,due to, on account of,...; for…</a:t>
            </a:r>
          </a:p>
          <a:p>
            <a:pPr marL="342900" indent="-342900">
              <a:lnSpc>
                <a:spcPct val="120000"/>
              </a:lnSpc>
              <a:buFont typeface="Arial" pitchFamily="34" charset="0"/>
              <a:buChar char="•"/>
            </a:pPr>
            <a:r>
              <a:rPr lang="zh-CN" altLang="en-US" sz="2800" b="1" dirty="0">
                <a:solidFill>
                  <a:schemeClr val="bg2">
                    <a:lumMod val="50000"/>
                  </a:schemeClr>
                </a:solidFill>
                <a:latin typeface="Cambria Math" panose="02040503050406030204" pitchFamily="18" charset="0"/>
              </a:rPr>
              <a:t>表举例：</a:t>
            </a:r>
            <a:r>
              <a:rPr lang="en-US" altLang="zh-CN" sz="2800" b="1" dirty="0">
                <a:solidFill>
                  <a:srgbClr val="000000"/>
                </a:solidFill>
                <a:latin typeface="Cambria Math" panose="02040503050406030204" pitchFamily="18" charset="0"/>
                <a:ea typeface="Cambria Math" panose="02040503050406030204" pitchFamily="18" charset="0"/>
              </a:rPr>
              <a:t>for example/instance, such as, and so on</a:t>
            </a:r>
          </a:p>
          <a:p>
            <a:pPr marL="342900" indent="-342900">
              <a:lnSpc>
                <a:spcPct val="120000"/>
              </a:lnSpc>
              <a:buFont typeface="Arial" pitchFamily="34" charset="0"/>
              <a:buChar char="•"/>
            </a:pPr>
            <a:r>
              <a:rPr lang="en-US" altLang="zh-CN" sz="2800" b="1" dirty="0">
                <a:solidFill>
                  <a:schemeClr val="bg2">
                    <a:lumMod val="50000"/>
                  </a:schemeClr>
                </a:solidFill>
                <a:latin typeface="Cambria Math" panose="02040503050406030204" pitchFamily="18" charset="0"/>
                <a:ea typeface="Cambria Math" panose="02040503050406030204" pitchFamily="18" charset="0"/>
              </a:rPr>
              <a:t>Ending</a:t>
            </a:r>
            <a:r>
              <a:rPr lang="zh-CN" altLang="en-US" sz="2800" b="1" dirty="0">
                <a:solidFill>
                  <a:schemeClr val="bg2">
                    <a:lumMod val="50000"/>
                  </a:schemeClr>
                </a:solidFill>
                <a:latin typeface="Cambria Math" panose="02040503050406030204" pitchFamily="18" charset="0"/>
              </a:rPr>
              <a:t>：</a:t>
            </a:r>
            <a:r>
              <a:rPr lang="en-US" altLang="zh-CN" sz="2800" b="1" dirty="0">
                <a:solidFill>
                  <a:srgbClr val="000000"/>
                </a:solidFill>
                <a:latin typeface="Cambria Math" panose="02040503050406030204" pitchFamily="18" charset="0"/>
                <a:ea typeface="Cambria Math" panose="02040503050406030204" pitchFamily="18" charset="0"/>
              </a:rPr>
              <a:t>therefore, consequently, In short, in conclusion, in a word… </a:t>
            </a:r>
          </a:p>
        </p:txBody>
      </p:sp>
      <p:sp>
        <p:nvSpPr>
          <p:cNvPr id="5" name="文本占位符 4"/>
          <p:cNvSpPr>
            <a:spLocks noGrp="1"/>
          </p:cNvSpPr>
          <p:nvPr>
            <p:ph type="body" sz="quarter" idx="10"/>
          </p:nvPr>
        </p:nvSpPr>
        <p:spPr>
          <a:xfrm>
            <a:off x="3225146" y="149462"/>
            <a:ext cx="5302783" cy="721395"/>
          </a:xfrm>
        </p:spPr>
        <p:txBody>
          <a:bodyPr/>
          <a:lstStyle/>
          <a:p>
            <a:pPr algn="ctr"/>
            <a:r>
              <a:rPr lang="zh-CN" altLang="en-US" sz="3200" dirty="0"/>
              <a:t>使用合适的连接词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4800" dirty="0">
                <a:latin typeface="Cambria Math" panose="02040503050406030204" pitchFamily="18" charset="0"/>
                <a:ea typeface="Cambria Math" panose="02040503050406030204" pitchFamily="18" charset="0"/>
              </a:rPr>
              <a:t>A Sample</a:t>
            </a:r>
            <a:endParaRPr lang="zh-CN" altLang="en-US" sz="4800" dirty="0">
              <a:latin typeface="Cambria Math" panose="02040503050406030204" pitchFamily="18" charset="0"/>
            </a:endParaRPr>
          </a:p>
        </p:txBody>
      </p:sp>
      <p:sp>
        <p:nvSpPr>
          <p:cNvPr id="3" name="矩形 2"/>
          <p:cNvSpPr/>
          <p:nvPr/>
        </p:nvSpPr>
        <p:spPr>
          <a:xfrm>
            <a:off x="209862" y="1621809"/>
            <a:ext cx="11812249" cy="4031873"/>
          </a:xfrm>
          <a:prstGeom prst="rect">
            <a:avLst/>
          </a:prstGeom>
        </p:spPr>
        <p:txBody>
          <a:bodyPr wrap="square">
            <a:spAutoFit/>
          </a:bodyPr>
          <a:lstStyle/>
          <a:p>
            <a:pPr algn="just"/>
            <a:r>
              <a:rPr lang="en-US" altLang="zh-CN" sz="3200" b="1" dirty="0">
                <a:latin typeface="Arial Narrow" panose="020B0606020202030204" pitchFamily="34" charset="0"/>
                <a:ea typeface="Cambria Math" panose="02040503050406030204" pitchFamily="18" charset="0"/>
              </a:rPr>
              <a:t>Actually, standard English, expected to be spoken by news reporters doesn’t exist because of their different dialects. American dialects vary in different regions and even the same block due to immigration.  </a:t>
            </a:r>
            <a:r>
              <a:rPr lang="en-US" altLang="zh-CN" sz="3200" b="1" dirty="0">
                <a:solidFill>
                  <a:schemeClr val="bg2">
                    <a:lumMod val="50000"/>
                  </a:schemeClr>
                </a:solidFill>
                <a:latin typeface="Arial Narrow" panose="020B0606020202030204" pitchFamily="34" charset="0"/>
                <a:ea typeface="Cambria Math" panose="02040503050406030204" pitchFamily="18" charset="0"/>
              </a:rPr>
              <a:t>Besides</a:t>
            </a:r>
            <a:r>
              <a:rPr lang="en-US" altLang="zh-CN" sz="3200" b="1" dirty="0">
                <a:latin typeface="Arial Narrow" panose="020B0606020202030204" pitchFamily="34" charset="0"/>
                <a:ea typeface="Cambria Math" panose="02040503050406030204" pitchFamily="18" charset="0"/>
              </a:rPr>
              <a:t>, geography also contribute to the diversity of dialects. Despite Americans’ love for travelling, they could understand each other because they took along their dialects. (56words)</a:t>
            </a:r>
          </a:p>
          <a:p>
            <a:pPr algn="just"/>
            <a:endParaRPr lang="zh-CN" altLang="en-US" sz="3200" b="1" dirty="0">
              <a:latin typeface="Arial Narrow" panose="020B0606020202030204" pitchFamily="34" charset="0"/>
            </a:endParaRPr>
          </a:p>
          <a:p>
            <a:pPr algn="just"/>
            <a:endParaRPr lang="zh-CN" altLang="en-US" sz="3200" b="1" dirty="0">
              <a:latin typeface="Arial Narrow" panose="020B0606020202030204" pitchFamily="34" charset="0"/>
            </a:endParaRPr>
          </a:p>
        </p:txBody>
      </p:sp>
    </p:spTree>
    <p:extLst>
      <p:ext uri="{BB962C8B-B14F-4D97-AF65-F5344CB8AC3E}">
        <p14:creationId xmlns:p14="http://schemas.microsoft.com/office/powerpoint/2010/main" val="177801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2289" y="258233"/>
            <a:ext cx="8446957" cy="721395"/>
          </a:xfrm>
        </p:spPr>
        <p:txBody>
          <a:bodyPr/>
          <a:lstStyle/>
          <a:p>
            <a:r>
              <a:rPr kumimoji="1" lang="en-US" altLang="zh-CN" sz="4000" dirty="0"/>
              <a:t>Conclusion of A Good Summary</a:t>
            </a:r>
            <a:endParaRPr kumimoji="1" lang="zh-CN" altLang="en-US" sz="4000" dirty="0"/>
          </a:p>
        </p:txBody>
      </p:sp>
      <p:grpSp>
        <p:nvGrpSpPr>
          <p:cNvPr id="7" name="组 6"/>
          <p:cNvGrpSpPr/>
          <p:nvPr/>
        </p:nvGrpSpPr>
        <p:grpSpPr>
          <a:xfrm>
            <a:off x="1396967" y="2641393"/>
            <a:ext cx="1115122" cy="1115122"/>
            <a:chOff x="6177776" y="1807948"/>
            <a:chExt cx="1115122" cy="1115122"/>
          </a:xfrm>
        </p:grpSpPr>
        <p:sp>
          <p:nvSpPr>
            <p:cNvPr id="5" name="椭圆 4"/>
            <p:cNvSpPr/>
            <p:nvPr/>
          </p:nvSpPr>
          <p:spPr>
            <a:xfrm>
              <a:off x="6177776" y="1807948"/>
              <a:ext cx="1115122" cy="111512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6" name="L 形 5"/>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9" name="矩形 8"/>
          <p:cNvSpPr/>
          <p:nvPr/>
        </p:nvSpPr>
        <p:spPr>
          <a:xfrm>
            <a:off x="3377887" y="2852980"/>
            <a:ext cx="6568277" cy="742319"/>
          </a:xfrm>
          <a:prstGeom prst="rect">
            <a:avLst/>
          </a:prstGeom>
          <a:solidFill>
            <a:schemeClr val="accent1">
              <a:lumMod val="75000"/>
            </a:schemeClr>
          </a:solidFill>
        </p:spPr>
        <p:txBody>
          <a:bodyPr wrap="square">
            <a:spAutoFit/>
          </a:bodyPr>
          <a:lstStyle/>
          <a:p>
            <a:pPr lvl="0" algn="ctr">
              <a:lnSpc>
                <a:spcPct val="130000"/>
              </a:lnSpc>
            </a:pPr>
            <a:r>
              <a:rPr lang="en-US" altLang="zh-CN" sz="3600" b="1" dirty="0">
                <a:latin typeface="Times New Roman" pitchFamily="18" charset="0"/>
                <a:cs typeface="Times New Roman" pitchFamily="18" charset="0"/>
              </a:rPr>
              <a:t>be thorough</a:t>
            </a:r>
          </a:p>
        </p:txBody>
      </p:sp>
      <p:grpSp>
        <p:nvGrpSpPr>
          <p:cNvPr id="10" name="组 9"/>
          <p:cNvGrpSpPr/>
          <p:nvPr/>
        </p:nvGrpSpPr>
        <p:grpSpPr>
          <a:xfrm>
            <a:off x="1396967" y="1283120"/>
            <a:ext cx="1115122" cy="1115122"/>
            <a:chOff x="6177776" y="1807948"/>
            <a:chExt cx="1115122" cy="1115122"/>
          </a:xfrm>
        </p:grpSpPr>
        <p:sp>
          <p:nvSpPr>
            <p:cNvPr id="11" name="椭圆 10"/>
            <p:cNvSpPr/>
            <p:nvPr/>
          </p:nvSpPr>
          <p:spPr>
            <a:xfrm>
              <a:off x="6177776" y="1807948"/>
              <a:ext cx="1115122" cy="11151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2" name="L 形 11"/>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13" name="矩形 12"/>
          <p:cNvSpPr/>
          <p:nvPr/>
        </p:nvSpPr>
        <p:spPr>
          <a:xfrm>
            <a:off x="3377888" y="1435891"/>
            <a:ext cx="6568278" cy="1015663"/>
          </a:xfrm>
          <a:prstGeom prst="rect">
            <a:avLst/>
          </a:prstGeom>
          <a:solidFill>
            <a:schemeClr val="accent1">
              <a:lumMod val="50000"/>
            </a:schemeClr>
          </a:solidFill>
        </p:spPr>
        <p:txBody>
          <a:bodyPr wrap="square">
            <a:spAutoFit/>
          </a:bodyPr>
          <a:lstStyle/>
          <a:p>
            <a:pPr eaLnBrk="0" hangingPunct="0">
              <a:lnSpc>
                <a:spcPct val="150000"/>
              </a:lnSpc>
            </a:pPr>
            <a:r>
              <a:rPr lang="en-US" altLang="zh-CN" sz="4000" b="1" dirty="0">
                <a:solidFill>
                  <a:schemeClr val="bg1"/>
                </a:solidFill>
                <a:latin typeface="Times New Roman" pitchFamily="18" charset="0"/>
                <a:cs typeface="Times New Roman" pitchFamily="18" charset="0"/>
              </a:rPr>
              <a:t>                  be brief</a:t>
            </a:r>
          </a:p>
        </p:txBody>
      </p:sp>
      <p:grpSp>
        <p:nvGrpSpPr>
          <p:cNvPr id="14" name="组 13"/>
          <p:cNvGrpSpPr/>
          <p:nvPr/>
        </p:nvGrpSpPr>
        <p:grpSpPr>
          <a:xfrm>
            <a:off x="1396967" y="4043876"/>
            <a:ext cx="1115122" cy="1115122"/>
            <a:chOff x="6177776" y="1807948"/>
            <a:chExt cx="1115122" cy="1115122"/>
          </a:xfrm>
        </p:grpSpPr>
        <p:sp>
          <p:nvSpPr>
            <p:cNvPr id="15" name="椭圆 14"/>
            <p:cNvSpPr/>
            <p:nvPr/>
          </p:nvSpPr>
          <p:spPr>
            <a:xfrm>
              <a:off x="6177776" y="1807948"/>
              <a:ext cx="1115122" cy="11151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L 形 15"/>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17" name="矩形 16"/>
          <p:cNvSpPr/>
          <p:nvPr/>
        </p:nvSpPr>
        <p:spPr>
          <a:xfrm>
            <a:off x="3377886" y="4292028"/>
            <a:ext cx="6568277" cy="740652"/>
          </a:xfrm>
          <a:prstGeom prst="rect">
            <a:avLst/>
          </a:prstGeom>
          <a:solidFill>
            <a:schemeClr val="accent1"/>
          </a:solidFill>
        </p:spPr>
        <p:txBody>
          <a:bodyPr wrap="square">
            <a:spAutoFit/>
          </a:bodyPr>
          <a:lstStyle/>
          <a:p>
            <a:pPr lvl="0" algn="ctr">
              <a:lnSpc>
                <a:spcPct val="130000"/>
              </a:lnSpc>
            </a:pPr>
            <a:r>
              <a:rPr lang="en-US" altLang="zh-CN" sz="3600" b="1" dirty="0">
                <a:latin typeface="Times New Roman" pitchFamily="18" charset="0"/>
                <a:cs typeface="Times New Roman" pitchFamily="18" charset="0"/>
              </a:rPr>
              <a:t>restate/own</a:t>
            </a:r>
            <a:r>
              <a:rPr lang="zh-CN" altLang="en-US" sz="3600" b="1" dirty="0">
                <a:latin typeface="Times New Roman" pitchFamily="18" charset="0"/>
                <a:cs typeface="Times New Roman" pitchFamily="18" charset="0"/>
              </a:rPr>
              <a:t> </a:t>
            </a:r>
            <a:r>
              <a:rPr lang="en-US" altLang="zh-CN" sz="3600" b="1" dirty="0">
                <a:latin typeface="Times New Roman" pitchFamily="18" charset="0"/>
                <a:cs typeface="Times New Roman" pitchFamily="18" charset="0"/>
              </a:rPr>
              <a:t>words</a:t>
            </a:r>
          </a:p>
        </p:txBody>
      </p:sp>
      <p:grpSp>
        <p:nvGrpSpPr>
          <p:cNvPr id="19" name="组 18"/>
          <p:cNvGrpSpPr/>
          <p:nvPr/>
        </p:nvGrpSpPr>
        <p:grpSpPr>
          <a:xfrm>
            <a:off x="1396967" y="5481523"/>
            <a:ext cx="1115122" cy="1115122"/>
            <a:chOff x="6177776" y="1807948"/>
            <a:chExt cx="1115122" cy="1115122"/>
          </a:xfrm>
        </p:grpSpPr>
        <p:sp>
          <p:nvSpPr>
            <p:cNvPr id="20" name="椭圆 19"/>
            <p:cNvSpPr/>
            <p:nvPr/>
          </p:nvSpPr>
          <p:spPr>
            <a:xfrm>
              <a:off x="6177776" y="1807948"/>
              <a:ext cx="1115122" cy="111512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1" name="L 形 20"/>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22" name="矩形 21"/>
          <p:cNvSpPr/>
          <p:nvPr/>
        </p:nvSpPr>
        <p:spPr>
          <a:xfrm>
            <a:off x="3377885" y="5672830"/>
            <a:ext cx="6568277" cy="740652"/>
          </a:xfrm>
          <a:prstGeom prst="rect">
            <a:avLst/>
          </a:prstGeom>
          <a:solidFill>
            <a:schemeClr val="accent1">
              <a:lumMod val="60000"/>
              <a:lumOff val="40000"/>
            </a:schemeClr>
          </a:solidFill>
        </p:spPr>
        <p:txBody>
          <a:bodyPr wrap="square">
            <a:spAutoFit/>
          </a:bodyPr>
          <a:lstStyle/>
          <a:p>
            <a:pPr lvl="0" algn="ctr">
              <a:lnSpc>
                <a:spcPct val="130000"/>
              </a:lnSpc>
            </a:pPr>
            <a:r>
              <a:rPr lang="en-US" altLang="zh-CN" sz="3600" b="1" dirty="0">
                <a:latin typeface="Times New Roman" pitchFamily="18" charset="0"/>
                <a:cs typeface="Times New Roman" pitchFamily="18" charset="0"/>
              </a:rPr>
              <a:t>be objective</a:t>
            </a:r>
          </a:p>
        </p:txBody>
      </p:sp>
    </p:spTree>
    <p:extLst>
      <p:ext uri="{BB962C8B-B14F-4D97-AF65-F5344CB8AC3E}">
        <p14:creationId xmlns:p14="http://schemas.microsoft.com/office/powerpoint/2010/main" val="361104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078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599638"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108923516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4000" dirty="0"/>
              <a:t>Assignment</a:t>
            </a:r>
            <a:endParaRPr lang="zh-CN" altLang="en-US" sz="4000" dirty="0"/>
          </a:p>
        </p:txBody>
      </p:sp>
      <p:sp>
        <p:nvSpPr>
          <p:cNvPr id="3" name="TextBox 2"/>
          <p:cNvSpPr txBox="1"/>
          <p:nvPr/>
        </p:nvSpPr>
        <p:spPr>
          <a:xfrm>
            <a:off x="1259173" y="1873770"/>
            <a:ext cx="8259581" cy="707886"/>
          </a:xfrm>
          <a:prstGeom prst="rect">
            <a:avLst/>
          </a:prstGeom>
          <a:noFill/>
        </p:spPr>
        <p:txBody>
          <a:bodyPr wrap="square" rtlCol="0">
            <a:spAutoFit/>
          </a:bodyPr>
          <a:lstStyle/>
          <a:p>
            <a:r>
              <a:rPr lang="en-US" altLang="zh-CN" sz="4000" b="1" dirty="0">
                <a:latin typeface="Arial Narrow" panose="020B0606020202030204" pitchFamily="34" charset="0"/>
              </a:rPr>
              <a:t>Polish your own summary</a:t>
            </a:r>
            <a:endParaRPr lang="zh-CN" altLang="en-US" sz="4000" b="1" dirty="0">
              <a:latin typeface="Arial Narrow" panose="020B0606020202030204" pitchFamily="34" charset="0"/>
            </a:endParaRPr>
          </a:p>
        </p:txBody>
      </p:sp>
    </p:spTree>
    <p:extLst>
      <p:ext uri="{BB962C8B-B14F-4D97-AF65-F5344CB8AC3E}">
        <p14:creationId xmlns:p14="http://schemas.microsoft.com/office/powerpoint/2010/main" val="63177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a:xfrm>
            <a:off x="148668" y="157651"/>
            <a:ext cx="7675819" cy="721395"/>
          </a:xfrm>
        </p:spPr>
        <p:txBody>
          <a:bodyPr/>
          <a:lstStyle/>
          <a:p>
            <a:r>
              <a:rPr lang="en-US" altLang="zh-CN" sz="3200" dirty="0"/>
              <a:t>Lead in: Read &amp; Guess</a:t>
            </a:r>
            <a:endParaRPr lang="zh-CN" altLang="en-US" sz="3200" dirty="0"/>
          </a:p>
        </p:txBody>
      </p:sp>
      <p:sp>
        <p:nvSpPr>
          <p:cNvPr id="13" name="TextBox 12"/>
          <p:cNvSpPr txBox="1"/>
          <p:nvPr/>
        </p:nvSpPr>
        <p:spPr>
          <a:xfrm>
            <a:off x="3429964" y="1562053"/>
            <a:ext cx="8762036" cy="584775"/>
          </a:xfrm>
          <a:prstGeom prst="rect">
            <a:avLst/>
          </a:prstGeom>
          <a:noFill/>
        </p:spPr>
        <p:txBody>
          <a:bodyPr wrap="square" rtlCol="0">
            <a:spAutoFit/>
          </a:bodyPr>
          <a:lstStyle/>
          <a:p>
            <a:r>
              <a:rPr lang="en-US" altLang="zh-CN" sz="3200" b="1" dirty="0">
                <a:latin typeface="Cambria" panose="02040503050406030204" pitchFamily="18" charset="0"/>
              </a:rPr>
              <a:t>Tell </a:t>
            </a:r>
            <a:r>
              <a:rPr lang="en-US" altLang="zh-CN" sz="3200" b="1" dirty="0" err="1">
                <a:latin typeface="Cambria" panose="02040503050406030204" pitchFamily="18" charset="0"/>
              </a:rPr>
              <a:t>ya</a:t>
            </a:r>
            <a:r>
              <a:rPr lang="en-US" altLang="zh-CN" sz="3200" b="1" dirty="0">
                <a:latin typeface="Cambria" panose="02040503050406030204" pitchFamily="18" charset="0"/>
              </a:rPr>
              <a:t> a </a:t>
            </a:r>
            <a:r>
              <a:rPr lang="en-US" altLang="zh-CN" sz="3200" b="1" dirty="0" err="1">
                <a:latin typeface="Cambria" panose="02040503050406030204" pitchFamily="18" charset="0"/>
              </a:rPr>
              <a:t>story‘bout</a:t>
            </a:r>
            <a:r>
              <a:rPr lang="en-US" altLang="zh-CN" sz="3200" b="1" dirty="0">
                <a:latin typeface="Cambria" panose="02040503050406030204" pitchFamily="18" charset="0"/>
              </a:rPr>
              <a:t> when I was just a pup.</a:t>
            </a:r>
            <a:endParaRPr lang="zh-CN" altLang="en-US" sz="3200" b="1" dirty="0">
              <a:latin typeface="Cambria" panose="02040503050406030204" pitchFamily="18" charset="0"/>
            </a:endParaRPr>
          </a:p>
        </p:txBody>
      </p:sp>
      <p:sp>
        <p:nvSpPr>
          <p:cNvPr id="14" name="TextBox 13"/>
          <p:cNvSpPr txBox="1"/>
          <p:nvPr/>
        </p:nvSpPr>
        <p:spPr>
          <a:xfrm>
            <a:off x="3486931" y="2994688"/>
            <a:ext cx="7917669" cy="1077218"/>
          </a:xfrm>
          <a:prstGeom prst="rect">
            <a:avLst/>
          </a:prstGeom>
          <a:noFill/>
        </p:spPr>
        <p:txBody>
          <a:bodyPr wrap="square" rtlCol="0">
            <a:spAutoFit/>
          </a:bodyPr>
          <a:lstStyle/>
          <a:p>
            <a:r>
              <a:rPr lang="en-US" altLang="zh-CN" sz="3200" b="1" dirty="0">
                <a:latin typeface="Cambria" panose="02040503050406030204" pitchFamily="18" charset="0"/>
              </a:rPr>
              <a:t>Come on, </a:t>
            </a:r>
            <a:r>
              <a:rPr lang="en-US" altLang="zh-CN" sz="3200" b="1" dirty="0" err="1">
                <a:latin typeface="Cambria" panose="02040503050406030204" pitchFamily="18" charset="0"/>
              </a:rPr>
              <a:t>fugedaboudit</a:t>
            </a:r>
            <a:r>
              <a:rPr lang="en-US" altLang="zh-CN" sz="3200" b="1" dirty="0">
                <a:latin typeface="Cambria" panose="02040503050406030204" pitchFamily="18" charset="0"/>
              </a:rPr>
              <a:t>.</a:t>
            </a:r>
          </a:p>
          <a:p>
            <a:endParaRPr lang="zh-CN" altLang="en-US" sz="3200" b="1" dirty="0">
              <a:latin typeface="Cambria" panose="02040503050406030204" pitchFamily="18" charset="0"/>
            </a:endParaRPr>
          </a:p>
        </p:txBody>
      </p:sp>
      <p:sp>
        <p:nvSpPr>
          <p:cNvPr id="15" name="TextBox 14"/>
          <p:cNvSpPr txBox="1"/>
          <p:nvPr/>
        </p:nvSpPr>
        <p:spPr>
          <a:xfrm>
            <a:off x="3486931" y="4352078"/>
            <a:ext cx="7267091" cy="584775"/>
          </a:xfrm>
          <a:prstGeom prst="rect">
            <a:avLst/>
          </a:prstGeom>
          <a:noFill/>
        </p:spPr>
        <p:txBody>
          <a:bodyPr wrap="square" rtlCol="0">
            <a:spAutoFit/>
          </a:bodyPr>
          <a:lstStyle/>
          <a:p>
            <a:r>
              <a:rPr lang="en-US" altLang="zh-CN" sz="3200" b="1" dirty="0" err="1">
                <a:latin typeface="Cambria" panose="02040503050406030204" pitchFamily="18" charset="0"/>
              </a:rPr>
              <a:t>Pahk</a:t>
            </a:r>
            <a:r>
              <a:rPr lang="en-US" altLang="zh-CN" sz="3200" b="1" dirty="0">
                <a:latin typeface="Cambria" panose="02040503050406030204" pitchFamily="18" charset="0"/>
              </a:rPr>
              <a:t> the </a:t>
            </a:r>
            <a:r>
              <a:rPr lang="en-US" altLang="zh-CN" sz="3200" b="1" dirty="0" err="1">
                <a:latin typeface="Cambria" panose="02040503050406030204" pitchFamily="18" charset="0"/>
              </a:rPr>
              <a:t>cah</a:t>
            </a:r>
            <a:r>
              <a:rPr lang="en-US" altLang="zh-CN" sz="3200" b="1" dirty="0">
                <a:latin typeface="Cambria" panose="02040503050406030204" pitchFamily="18" charset="0"/>
              </a:rPr>
              <a:t> in </a:t>
            </a:r>
            <a:r>
              <a:rPr lang="en-US" altLang="zh-CN" sz="3200" b="1" dirty="0" err="1">
                <a:latin typeface="Cambria" panose="02040503050406030204" pitchFamily="18" charset="0"/>
              </a:rPr>
              <a:t>Hahvuhd</a:t>
            </a:r>
            <a:r>
              <a:rPr lang="en-US" altLang="zh-CN" sz="3200" b="1" dirty="0">
                <a:latin typeface="Cambria" panose="02040503050406030204" pitchFamily="18" charset="0"/>
              </a:rPr>
              <a:t> </a:t>
            </a:r>
            <a:r>
              <a:rPr lang="en-US" altLang="zh-CN" sz="3200" b="1" dirty="0" err="1">
                <a:latin typeface="Cambria" panose="02040503050406030204" pitchFamily="18" charset="0"/>
              </a:rPr>
              <a:t>yahd</a:t>
            </a:r>
            <a:r>
              <a:rPr lang="en-US" altLang="zh-CN" sz="3200" b="1" dirty="0">
                <a:latin typeface="Cambria" panose="02040503050406030204" pitchFamily="18" charset="0"/>
              </a:rPr>
              <a:t>.</a:t>
            </a:r>
            <a:endParaRPr lang="zh-CN" altLang="en-US" sz="3200" b="1" dirty="0">
              <a:latin typeface="Cambria" panose="02040503050406030204" pitchFamily="18" charset="0"/>
            </a:endParaRPr>
          </a:p>
        </p:txBody>
      </p:sp>
      <p:sp>
        <p:nvSpPr>
          <p:cNvPr id="16" name="TextBox 15"/>
          <p:cNvSpPr txBox="1"/>
          <p:nvPr/>
        </p:nvSpPr>
        <p:spPr>
          <a:xfrm>
            <a:off x="3591103" y="2257063"/>
            <a:ext cx="7267091" cy="523220"/>
          </a:xfrm>
          <a:prstGeom prst="rect">
            <a:avLst/>
          </a:prstGeom>
          <a:noFill/>
        </p:spPr>
        <p:txBody>
          <a:bodyPr wrap="square" rtlCol="0">
            <a:spAutoFit/>
          </a:bodyPr>
          <a:lstStyle/>
          <a:p>
            <a:r>
              <a:rPr lang="en-US" altLang="zh-CN" sz="2800" b="1" dirty="0">
                <a:solidFill>
                  <a:srgbClr val="C00000"/>
                </a:solidFill>
                <a:latin typeface="Cambria Math" panose="02040503050406030204" pitchFamily="18" charset="0"/>
                <a:ea typeface="Cambria Math" panose="02040503050406030204" pitchFamily="18" charset="0"/>
              </a:rPr>
              <a:t>Tell you a story about when I was just a kid.</a:t>
            </a:r>
            <a:endParaRPr lang="zh-CN" altLang="en-US" sz="2800" b="1" dirty="0">
              <a:solidFill>
                <a:srgbClr val="C00000"/>
              </a:solidFill>
              <a:latin typeface="Cambria Math" panose="02040503050406030204" pitchFamily="18" charset="0"/>
            </a:endParaRPr>
          </a:p>
        </p:txBody>
      </p:sp>
      <p:sp>
        <p:nvSpPr>
          <p:cNvPr id="17" name="TextBox 16"/>
          <p:cNvSpPr txBox="1"/>
          <p:nvPr/>
        </p:nvSpPr>
        <p:spPr>
          <a:xfrm>
            <a:off x="3591103" y="3533297"/>
            <a:ext cx="5474826" cy="523220"/>
          </a:xfrm>
          <a:prstGeom prst="rect">
            <a:avLst/>
          </a:prstGeom>
          <a:noFill/>
        </p:spPr>
        <p:txBody>
          <a:bodyPr wrap="square" rtlCol="0">
            <a:spAutoFit/>
          </a:bodyPr>
          <a:lstStyle/>
          <a:p>
            <a:r>
              <a:rPr lang="en-US" altLang="zh-CN" sz="2800" b="1" dirty="0">
                <a:solidFill>
                  <a:srgbClr val="C00000"/>
                </a:solidFill>
                <a:latin typeface="Cambria Math" panose="02040503050406030204" pitchFamily="18" charset="0"/>
                <a:ea typeface="Cambria Math" panose="02040503050406030204" pitchFamily="18" charset="0"/>
              </a:rPr>
              <a:t>Come on, forget about it!</a:t>
            </a:r>
            <a:endParaRPr lang="zh-CN" altLang="en-US" sz="2800" b="1" dirty="0">
              <a:solidFill>
                <a:srgbClr val="C00000"/>
              </a:solidFill>
              <a:latin typeface="Cambria Math" panose="02040503050406030204" pitchFamily="18" charset="0"/>
            </a:endParaRPr>
          </a:p>
        </p:txBody>
      </p:sp>
      <p:sp>
        <p:nvSpPr>
          <p:cNvPr id="18" name="TextBox 17"/>
          <p:cNvSpPr txBox="1"/>
          <p:nvPr/>
        </p:nvSpPr>
        <p:spPr>
          <a:xfrm>
            <a:off x="3486931" y="5104407"/>
            <a:ext cx="6273479" cy="523220"/>
          </a:xfrm>
          <a:prstGeom prst="rect">
            <a:avLst/>
          </a:prstGeom>
          <a:noFill/>
        </p:spPr>
        <p:txBody>
          <a:bodyPr wrap="square" rtlCol="0">
            <a:spAutoFit/>
          </a:bodyPr>
          <a:lstStyle/>
          <a:p>
            <a:r>
              <a:rPr lang="en-US" altLang="zh-CN" sz="2800" b="1" dirty="0">
                <a:solidFill>
                  <a:srgbClr val="C00000"/>
                </a:solidFill>
                <a:latin typeface="Cambria Math" panose="02040503050406030204" pitchFamily="18" charset="0"/>
                <a:ea typeface="Cambria Math" panose="02040503050406030204" pitchFamily="18" charset="0"/>
              </a:rPr>
              <a:t>Park the car in the Harvard yard.</a:t>
            </a:r>
            <a:endParaRPr lang="zh-CN" altLang="en-US" sz="2800" b="1" dirty="0">
              <a:solidFill>
                <a:srgbClr val="C00000"/>
              </a:solidFill>
              <a:latin typeface="Cambria Math" panose="02040503050406030204" pitchFamily="18" charset="0"/>
            </a:endParaRPr>
          </a:p>
        </p:txBody>
      </p:sp>
      <p:sp>
        <p:nvSpPr>
          <p:cNvPr id="19" name="TextBox 18"/>
          <p:cNvSpPr txBox="1"/>
          <p:nvPr/>
        </p:nvSpPr>
        <p:spPr>
          <a:xfrm>
            <a:off x="10472057" y="2108420"/>
            <a:ext cx="1598023" cy="1200329"/>
          </a:xfrm>
          <a:prstGeom prst="rect">
            <a:avLst/>
          </a:prstGeom>
          <a:solidFill>
            <a:srgbClr val="FFC000"/>
          </a:solidFill>
        </p:spPr>
        <p:txBody>
          <a:bodyPr wrap="square" rtlCol="0">
            <a:spAutoFit/>
          </a:bodyPr>
          <a:lstStyle/>
          <a:p>
            <a:r>
              <a:rPr lang="en-US" altLang="zh-CN" sz="2400" b="1" dirty="0">
                <a:latin typeface="Cambria" panose="02040503050406030204" pitchFamily="18" charset="0"/>
              </a:rPr>
              <a:t>Houston</a:t>
            </a:r>
            <a:r>
              <a:rPr lang="zh-CN" altLang="en-US" sz="2400" b="1" dirty="0">
                <a:latin typeface="Cambria" panose="02040503050406030204" pitchFamily="18" charset="0"/>
              </a:rPr>
              <a:t>， </a:t>
            </a:r>
            <a:r>
              <a:rPr lang="en-US" altLang="zh-CN" sz="2400" b="1" dirty="0">
                <a:latin typeface="Cambria" panose="02040503050406030204" pitchFamily="18" charset="0"/>
              </a:rPr>
              <a:t>Texas accent</a:t>
            </a:r>
            <a:endParaRPr lang="zh-CN" altLang="en-US" sz="2400" b="1" dirty="0">
              <a:latin typeface="Cambria" panose="02040503050406030204" pitchFamily="18" charset="0"/>
            </a:endParaRPr>
          </a:p>
        </p:txBody>
      </p:sp>
      <p:sp>
        <p:nvSpPr>
          <p:cNvPr id="20" name="TextBox 19"/>
          <p:cNvSpPr txBox="1"/>
          <p:nvPr/>
        </p:nvSpPr>
        <p:spPr>
          <a:xfrm>
            <a:off x="8203474" y="3533297"/>
            <a:ext cx="2654720" cy="830997"/>
          </a:xfrm>
          <a:prstGeom prst="rect">
            <a:avLst/>
          </a:prstGeom>
          <a:solidFill>
            <a:schemeClr val="bg2">
              <a:lumMod val="90000"/>
            </a:schemeClr>
          </a:solidFill>
        </p:spPr>
        <p:txBody>
          <a:bodyPr wrap="square" rtlCol="0">
            <a:spAutoFit/>
          </a:bodyPr>
          <a:lstStyle/>
          <a:p>
            <a:r>
              <a:rPr lang="en-US" altLang="zh-CN" sz="2400" b="1" dirty="0">
                <a:latin typeface="Cambria" panose="02040503050406030204" pitchFamily="18" charset="0"/>
              </a:rPr>
              <a:t>New York city accent</a:t>
            </a:r>
            <a:endParaRPr lang="zh-CN" altLang="en-US" sz="2400" b="1" dirty="0">
              <a:latin typeface="Cambria" panose="02040503050406030204" pitchFamily="18" charset="0"/>
            </a:endParaRPr>
          </a:p>
        </p:txBody>
      </p:sp>
      <p:sp>
        <p:nvSpPr>
          <p:cNvPr id="21" name="TextBox 20"/>
          <p:cNvSpPr txBox="1"/>
          <p:nvPr/>
        </p:nvSpPr>
        <p:spPr>
          <a:xfrm>
            <a:off x="8869680" y="5264331"/>
            <a:ext cx="2651760" cy="830997"/>
          </a:xfrm>
          <a:prstGeom prst="rect">
            <a:avLst/>
          </a:prstGeom>
          <a:solidFill>
            <a:schemeClr val="accent5">
              <a:lumMod val="60000"/>
              <a:lumOff val="40000"/>
            </a:schemeClr>
          </a:solidFill>
        </p:spPr>
        <p:txBody>
          <a:bodyPr wrap="square" rtlCol="0">
            <a:spAutoFit/>
          </a:bodyPr>
          <a:lstStyle/>
          <a:p>
            <a:r>
              <a:rPr lang="en-US" altLang="zh-CN" sz="2400" b="1" dirty="0">
                <a:latin typeface="Cambria" panose="02040503050406030204" pitchFamily="18" charset="0"/>
              </a:rPr>
              <a:t>Boston urban accent</a:t>
            </a:r>
            <a:endParaRPr lang="zh-CN" altLang="en-US" sz="2400" b="1" dirty="0">
              <a:latin typeface="Cambria" panose="02040503050406030204" pitchFamily="18" charset="0"/>
            </a:endParaRPr>
          </a:p>
        </p:txBody>
      </p:sp>
    </p:spTree>
    <p:extLst>
      <p:ext uri="{BB962C8B-B14F-4D97-AF65-F5344CB8AC3E}">
        <p14:creationId xmlns:p14="http://schemas.microsoft.com/office/powerpoint/2010/main" val="12877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420" y="192919"/>
            <a:ext cx="5388294" cy="721395"/>
          </a:xfrm>
        </p:spPr>
        <p:txBody>
          <a:bodyPr/>
          <a:lstStyle/>
          <a:p>
            <a:r>
              <a:rPr lang="en-US" altLang="zh-CN" sz="2800" dirty="0"/>
              <a:t>Map of American Dialects</a:t>
            </a:r>
            <a:endParaRPr lang="zh-CN" altLang="en-US" sz="2800"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3248"/>
            <a:ext cx="12192000" cy="5624601"/>
          </a:xfrm>
          <a:prstGeom prst="rect">
            <a:avLst/>
          </a:prstGeom>
        </p:spPr>
      </p:pic>
      <p:sp>
        <p:nvSpPr>
          <p:cNvPr id="6" name="TextBox 5"/>
          <p:cNvSpPr txBox="1"/>
          <p:nvPr/>
        </p:nvSpPr>
        <p:spPr>
          <a:xfrm>
            <a:off x="5399314" y="-30884"/>
            <a:ext cx="6792686" cy="1200329"/>
          </a:xfrm>
          <a:prstGeom prst="rect">
            <a:avLst/>
          </a:prstGeom>
          <a:solidFill>
            <a:schemeClr val="accent5">
              <a:lumMod val="20000"/>
              <a:lumOff val="80000"/>
            </a:schemeClr>
          </a:solidFill>
          <a:ln w="28575">
            <a:solidFill>
              <a:schemeClr val="tx1"/>
            </a:solidFill>
          </a:ln>
        </p:spPr>
        <p:txBody>
          <a:bodyPr wrap="square" rtlCol="0">
            <a:spAutoFit/>
          </a:bodyPr>
          <a:lstStyle/>
          <a:p>
            <a:r>
              <a:rPr lang="en-US" altLang="zh-CN" sz="2400" b="1" dirty="0">
                <a:solidFill>
                  <a:schemeClr val="accent3">
                    <a:lumMod val="50000"/>
                  </a:schemeClr>
                </a:solidFill>
                <a:latin typeface="Arial Narrow" panose="020B0606020202030204" pitchFamily="34" charset="0"/>
              </a:rPr>
              <a:t>1. What is standard English? Does it exist? Why?</a:t>
            </a:r>
          </a:p>
          <a:p>
            <a:r>
              <a:rPr lang="en-US" altLang="zh-CN" sz="2400" b="1" dirty="0">
                <a:solidFill>
                  <a:schemeClr val="accent3">
                    <a:lumMod val="50000"/>
                  </a:schemeClr>
                </a:solidFill>
                <a:latin typeface="Arial Narrow" panose="020B0606020202030204" pitchFamily="34" charset="0"/>
              </a:rPr>
              <a:t>2. What is dialect?</a:t>
            </a:r>
          </a:p>
          <a:p>
            <a:r>
              <a:rPr lang="en-US" altLang="zh-CN" sz="2400" b="1" dirty="0">
                <a:solidFill>
                  <a:schemeClr val="accent3">
                    <a:lumMod val="50000"/>
                  </a:schemeClr>
                </a:solidFill>
                <a:latin typeface="Arial Narrow" panose="020B0606020202030204" pitchFamily="34" charset="0"/>
              </a:rPr>
              <a:t>3. Why are there so many dialects in America</a:t>
            </a:r>
            <a:r>
              <a:rPr lang="en-US" altLang="zh-CN" sz="2400" b="1" dirty="0">
                <a:solidFill>
                  <a:schemeClr val="accent3">
                    <a:lumMod val="50000"/>
                  </a:schemeClr>
                </a:solidFill>
                <a:latin typeface="Cambria" panose="02040503050406030204" pitchFamily="18" charset="0"/>
              </a:rPr>
              <a:t>?</a:t>
            </a:r>
            <a:endParaRPr lang="zh-CN" altLang="en-US" sz="2400" b="1" dirty="0">
              <a:solidFill>
                <a:schemeClr val="accent3">
                  <a:lumMod val="50000"/>
                </a:schemeClr>
              </a:solidFill>
              <a:latin typeface="Cambria" panose="02040503050406030204" pitchFamily="18" charset="0"/>
            </a:endParaRPr>
          </a:p>
        </p:txBody>
      </p:sp>
    </p:spTree>
    <p:extLst>
      <p:ext uri="{BB962C8B-B14F-4D97-AF65-F5344CB8AC3E}">
        <p14:creationId xmlns:p14="http://schemas.microsoft.com/office/powerpoint/2010/main" val="1131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600" dirty="0"/>
              <a:t>Read for Information</a:t>
            </a:r>
            <a:endParaRPr lang="zh-CN" altLang="en-US" sz="3600" dirty="0"/>
          </a:p>
        </p:txBody>
      </p:sp>
      <p:sp>
        <p:nvSpPr>
          <p:cNvPr id="4" name="TextBox 3"/>
          <p:cNvSpPr txBox="1"/>
          <p:nvPr/>
        </p:nvSpPr>
        <p:spPr>
          <a:xfrm>
            <a:off x="5399314" y="-30884"/>
            <a:ext cx="6792686" cy="1200329"/>
          </a:xfrm>
          <a:prstGeom prst="rect">
            <a:avLst/>
          </a:prstGeom>
          <a:solidFill>
            <a:schemeClr val="accent5">
              <a:lumMod val="20000"/>
              <a:lumOff val="80000"/>
            </a:schemeClr>
          </a:solidFill>
          <a:ln w="28575">
            <a:solidFill>
              <a:schemeClr val="tx1"/>
            </a:solidFill>
          </a:ln>
        </p:spPr>
        <p:txBody>
          <a:bodyPr wrap="square" rtlCol="0">
            <a:spAutoFit/>
          </a:bodyPr>
          <a:lstStyle/>
          <a:p>
            <a:r>
              <a:rPr lang="en-US" altLang="zh-CN" sz="2400" b="1" dirty="0">
                <a:solidFill>
                  <a:schemeClr val="accent3">
                    <a:lumMod val="50000"/>
                  </a:schemeClr>
                </a:solidFill>
                <a:latin typeface="Arial Narrow" panose="020B0606020202030204" pitchFamily="34" charset="0"/>
              </a:rPr>
              <a:t>1. What is standard English? Does it exist? Why?</a:t>
            </a:r>
          </a:p>
          <a:p>
            <a:r>
              <a:rPr lang="en-US" altLang="zh-CN" sz="2400" b="1" dirty="0">
                <a:solidFill>
                  <a:schemeClr val="accent3">
                    <a:lumMod val="50000"/>
                  </a:schemeClr>
                </a:solidFill>
                <a:latin typeface="Arial Narrow" panose="020B0606020202030204" pitchFamily="34" charset="0"/>
              </a:rPr>
              <a:t>2. What is dialect?</a:t>
            </a:r>
          </a:p>
          <a:p>
            <a:r>
              <a:rPr lang="en-US" altLang="zh-CN" sz="2400" b="1" dirty="0">
                <a:solidFill>
                  <a:schemeClr val="accent3">
                    <a:lumMod val="50000"/>
                  </a:schemeClr>
                </a:solidFill>
                <a:latin typeface="Arial Narrow" panose="020B0606020202030204" pitchFamily="34" charset="0"/>
              </a:rPr>
              <a:t>3. Why are there so many dialects in America</a:t>
            </a:r>
            <a:r>
              <a:rPr lang="en-US" altLang="zh-CN" sz="2400" b="1" dirty="0">
                <a:solidFill>
                  <a:schemeClr val="accent3">
                    <a:lumMod val="50000"/>
                  </a:schemeClr>
                </a:solidFill>
                <a:latin typeface="Cambria" panose="02040503050406030204" pitchFamily="18" charset="0"/>
              </a:rPr>
              <a:t>?</a:t>
            </a:r>
            <a:endParaRPr lang="zh-CN" altLang="en-US" sz="2400" b="1" dirty="0">
              <a:solidFill>
                <a:schemeClr val="accent3">
                  <a:lumMod val="50000"/>
                </a:schemeClr>
              </a:solidFill>
              <a:latin typeface="Cambria" panose="02040503050406030204" pitchFamily="18" charset="0"/>
            </a:endParaRPr>
          </a:p>
        </p:txBody>
      </p:sp>
      <p:sp>
        <p:nvSpPr>
          <p:cNvPr id="13" name="矩形 12"/>
          <p:cNvSpPr/>
          <p:nvPr/>
        </p:nvSpPr>
        <p:spPr>
          <a:xfrm>
            <a:off x="0" y="1137107"/>
            <a:ext cx="12096206" cy="5632311"/>
          </a:xfrm>
          <a:prstGeom prst="rect">
            <a:avLst/>
          </a:prstGeom>
        </p:spPr>
        <p:txBody>
          <a:bodyPr wrap="square">
            <a:spAutoFit/>
          </a:bodyPr>
          <a:lstStyle/>
          <a:p>
            <a:pPr algn="just"/>
            <a:r>
              <a:rPr lang="en-US" altLang="zh-CN" sz="2400" dirty="0">
                <a:latin typeface="Arial Narrow" panose="020B0606020202030204" pitchFamily="34" charset="0"/>
              </a:rPr>
              <a:t>1.</a:t>
            </a:r>
            <a:r>
              <a:rPr lang="en-US" altLang="zh-CN" sz="2400" dirty="0">
                <a:solidFill>
                  <a:schemeClr val="bg1">
                    <a:lumMod val="85000"/>
                  </a:schemeClr>
                </a:solidFill>
                <a:latin typeface="Arial Narrow" panose="020B0606020202030204" pitchFamily="34" charset="0"/>
              </a:rPr>
              <a:t>What is standard English? Is it spoken in Britain, the US, Canada, Australia, India and New Zealand? Believe it or not, there is no such thing as standard English. Many people believe the English spoken on TV and the radio is standard English. This is because in the early days of radio, those who reported the news were expected to speak excellent English. However, on TV and the radio you will hear differences in the way people speak. </a:t>
            </a:r>
          </a:p>
          <a:p>
            <a:pPr algn="just"/>
            <a:r>
              <a:rPr lang="en-US" altLang="zh-CN" sz="2400" dirty="0">
                <a:latin typeface="Arial Narrow" panose="020B0606020202030204" pitchFamily="34" charset="0"/>
              </a:rPr>
              <a:t>2.</a:t>
            </a:r>
            <a:r>
              <a:rPr lang="en-US" altLang="zh-CN" sz="2400" dirty="0">
                <a:solidFill>
                  <a:schemeClr val="bg1">
                    <a:lumMod val="85000"/>
                  </a:schemeClr>
                </a:solidFill>
                <a:latin typeface="Arial Narrow" panose="020B0606020202030204" pitchFamily="34" charset="0"/>
              </a:rPr>
              <a:t>When people use words and expressions different form “standard language”, it is called a dialect. American English has many dialects, especially the </a:t>
            </a:r>
            <a:r>
              <a:rPr lang="en-US" altLang="zh-CN" sz="2400" dirty="0" err="1">
                <a:solidFill>
                  <a:schemeClr val="bg1">
                    <a:lumMod val="85000"/>
                  </a:schemeClr>
                </a:solidFill>
                <a:latin typeface="Arial Narrow" panose="020B0606020202030204" pitchFamily="34" charset="0"/>
              </a:rPr>
              <a:t>midwestern</a:t>
            </a:r>
            <a:r>
              <a:rPr lang="en-US" altLang="zh-CN" sz="2400" dirty="0">
                <a:solidFill>
                  <a:schemeClr val="bg1">
                    <a:lumMod val="85000"/>
                  </a:schemeClr>
                </a:solidFill>
                <a:latin typeface="Arial Narrow" panose="020B0606020202030204" pitchFamily="34" charset="0"/>
              </a:rPr>
              <a:t>, southern, African American and Spanish dialects. Even in some parts of the USA, two people from neighboring town speak a little differently. American English has so many dialects because people have come from all over the world.</a:t>
            </a:r>
          </a:p>
          <a:p>
            <a:pPr algn="just"/>
            <a:r>
              <a:rPr lang="en-US" altLang="zh-CN" sz="2400" dirty="0">
                <a:latin typeface="Arial Narrow" panose="020B0606020202030204" pitchFamily="34" charset="0"/>
              </a:rPr>
              <a:t>3.</a:t>
            </a:r>
            <a:r>
              <a:rPr lang="en-US" altLang="zh-CN" sz="2400" dirty="0">
                <a:solidFill>
                  <a:schemeClr val="bg1">
                    <a:lumMod val="85000"/>
                  </a:schemeClr>
                </a:solidFill>
                <a:latin typeface="Arial Narrow" panose="020B0606020202030204" pitchFamily="34" charset="0"/>
              </a:rPr>
              <a:t> Geography also plays a part in making dialects. Some people who live in the mountains of the eastern USA speak with an older kind of English dialect. When Americans moved from one place to another, they took their dialects with them. So people from the mountains in the southeastern USA speak with almost the same dialect as people in the northwestern USA. The USA is a large country in which many different dialects are spoken. Although many Americans move a lot, they still recognize and understand each other’s dialects. </a:t>
            </a:r>
            <a:endParaRPr lang="zh-CN" altLang="zh-CN" sz="2400" dirty="0">
              <a:solidFill>
                <a:schemeClr val="bg1">
                  <a:lumMod val="85000"/>
                </a:schemeClr>
              </a:solidFill>
              <a:latin typeface="Arial Narrow" panose="020B0606020202030204" pitchFamily="34" charset="0"/>
            </a:endParaRPr>
          </a:p>
        </p:txBody>
      </p:sp>
      <p:sp>
        <p:nvSpPr>
          <p:cNvPr id="14" name="矩形 13"/>
          <p:cNvSpPr/>
          <p:nvPr/>
        </p:nvSpPr>
        <p:spPr>
          <a:xfrm>
            <a:off x="1203058" y="1521211"/>
            <a:ext cx="7919170" cy="461665"/>
          </a:xfrm>
          <a:prstGeom prst="rect">
            <a:avLst/>
          </a:prstGeom>
        </p:spPr>
        <p:txBody>
          <a:bodyPr wrap="square">
            <a:spAutoFit/>
          </a:bodyPr>
          <a:lstStyle/>
          <a:p>
            <a:r>
              <a:rPr lang="en-US" altLang="zh-CN" sz="2400" dirty="0">
                <a:solidFill>
                  <a:schemeClr val="bg2">
                    <a:lumMod val="50000"/>
                  </a:schemeClr>
                </a:solidFill>
                <a:latin typeface="Arial Narrow" panose="020B0606020202030204" pitchFamily="34" charset="0"/>
              </a:rPr>
              <a:t>Believe it or not,   there is no such thing as  standard English.</a:t>
            </a:r>
            <a:endParaRPr lang="zh-CN" altLang="en-US" sz="2400" dirty="0">
              <a:solidFill>
                <a:schemeClr val="bg2">
                  <a:lumMod val="50000"/>
                </a:schemeClr>
              </a:solidFill>
            </a:endParaRPr>
          </a:p>
        </p:txBody>
      </p:sp>
      <p:sp>
        <p:nvSpPr>
          <p:cNvPr id="15" name="矩形 14"/>
          <p:cNvSpPr/>
          <p:nvPr/>
        </p:nvSpPr>
        <p:spPr>
          <a:xfrm>
            <a:off x="0" y="1885632"/>
            <a:ext cx="12096206" cy="1200329"/>
          </a:xfrm>
          <a:prstGeom prst="rect">
            <a:avLst/>
          </a:prstGeom>
        </p:spPr>
        <p:txBody>
          <a:bodyPr wrap="square">
            <a:spAutoFit/>
          </a:bodyPr>
          <a:lstStyle/>
          <a:p>
            <a:pPr algn="just"/>
            <a:r>
              <a:rPr lang="en-US" altLang="zh-CN" sz="2400" dirty="0">
                <a:solidFill>
                  <a:schemeClr val="accent2">
                    <a:lumMod val="75000"/>
                  </a:schemeClr>
                </a:solidFill>
                <a:latin typeface="Arial Narrow" panose="020B0606020202030204" pitchFamily="34" charset="0"/>
              </a:rPr>
              <a:t>                                                                                                        This is because in the early days of radio, those who reported the news were expected to speak excellent English. However, on TV and the radio you will hear differences in the way people speak. </a:t>
            </a:r>
          </a:p>
        </p:txBody>
      </p:sp>
      <p:sp>
        <p:nvSpPr>
          <p:cNvPr id="16" name="矩形 15"/>
          <p:cNvSpPr/>
          <p:nvPr/>
        </p:nvSpPr>
        <p:spPr>
          <a:xfrm>
            <a:off x="0" y="2985756"/>
            <a:ext cx="12192000" cy="461665"/>
          </a:xfrm>
          <a:prstGeom prst="rect">
            <a:avLst/>
          </a:prstGeom>
        </p:spPr>
        <p:txBody>
          <a:bodyPr wrap="square">
            <a:spAutoFit/>
          </a:bodyPr>
          <a:lstStyle/>
          <a:p>
            <a:r>
              <a:rPr lang="en-US" altLang="zh-CN" sz="2400" dirty="0">
                <a:solidFill>
                  <a:srgbClr val="002060"/>
                </a:solidFill>
                <a:latin typeface="Arial Narrow" panose="020B0606020202030204" pitchFamily="34" charset="0"/>
              </a:rPr>
              <a:t>   When people use words and expressions different form  “standard language”, it is  called a dialect</a:t>
            </a:r>
            <a:endParaRPr lang="zh-CN" altLang="en-US" sz="2400" dirty="0">
              <a:solidFill>
                <a:srgbClr val="002060"/>
              </a:solidFill>
            </a:endParaRPr>
          </a:p>
        </p:txBody>
      </p:sp>
      <p:sp>
        <p:nvSpPr>
          <p:cNvPr id="17" name="矩形 16"/>
          <p:cNvSpPr/>
          <p:nvPr/>
        </p:nvSpPr>
        <p:spPr>
          <a:xfrm>
            <a:off x="1203058" y="4067703"/>
            <a:ext cx="10893148" cy="461665"/>
          </a:xfrm>
          <a:prstGeom prst="rect">
            <a:avLst/>
          </a:prstGeom>
        </p:spPr>
        <p:txBody>
          <a:bodyPr wrap="square">
            <a:spAutoFit/>
          </a:bodyPr>
          <a:lstStyle/>
          <a:p>
            <a:r>
              <a:rPr lang="en-US" altLang="zh-CN" sz="2400" dirty="0">
                <a:solidFill>
                  <a:schemeClr val="accent4">
                    <a:lumMod val="50000"/>
                  </a:schemeClr>
                </a:solidFill>
                <a:latin typeface="Arial Narrow" panose="020B0606020202030204" pitchFamily="34" charset="0"/>
              </a:rPr>
              <a:t>American English has so many dialects because people have come from all over the world</a:t>
            </a:r>
            <a:endParaRPr lang="zh-CN" altLang="en-US" sz="2400" dirty="0">
              <a:solidFill>
                <a:schemeClr val="accent4">
                  <a:lumMod val="50000"/>
                </a:schemeClr>
              </a:solidFill>
            </a:endParaRPr>
          </a:p>
        </p:txBody>
      </p:sp>
      <p:sp>
        <p:nvSpPr>
          <p:cNvPr id="18" name="矩形 17"/>
          <p:cNvSpPr/>
          <p:nvPr/>
        </p:nvSpPr>
        <p:spPr>
          <a:xfrm>
            <a:off x="483877" y="4430764"/>
            <a:ext cx="6091732" cy="461665"/>
          </a:xfrm>
          <a:prstGeom prst="rect">
            <a:avLst/>
          </a:prstGeom>
        </p:spPr>
        <p:txBody>
          <a:bodyPr wrap="none">
            <a:spAutoFit/>
          </a:bodyPr>
          <a:lstStyle/>
          <a:p>
            <a:r>
              <a:rPr lang="en-US" altLang="zh-CN" sz="2400" dirty="0">
                <a:solidFill>
                  <a:schemeClr val="bg2">
                    <a:lumMod val="50000"/>
                  </a:schemeClr>
                </a:solidFill>
                <a:latin typeface="Arial Narrow" panose="020B0606020202030204" pitchFamily="34" charset="0"/>
              </a:rPr>
              <a:t>Geography also plays a part in making dialects.</a:t>
            </a:r>
            <a:endParaRPr lang="zh-CN" altLang="en-US" sz="2400" dirty="0">
              <a:solidFill>
                <a:schemeClr val="bg2">
                  <a:lumMod val="50000"/>
                </a:schemeClr>
              </a:solidFill>
            </a:endParaRPr>
          </a:p>
        </p:txBody>
      </p:sp>
      <p:sp>
        <p:nvSpPr>
          <p:cNvPr id="19" name="矩形 18"/>
          <p:cNvSpPr/>
          <p:nvPr/>
        </p:nvSpPr>
        <p:spPr>
          <a:xfrm>
            <a:off x="1754129" y="4430764"/>
            <a:ext cx="1156086" cy="584775"/>
          </a:xfrm>
          <a:prstGeom prst="rect">
            <a:avLst/>
          </a:prstGeom>
          <a:solidFill>
            <a:srgbClr val="FFFF00"/>
          </a:solidFill>
        </p:spPr>
        <p:txBody>
          <a:bodyPr wrap="none">
            <a:spAutoFit/>
          </a:bodyPr>
          <a:lstStyle/>
          <a:p>
            <a:r>
              <a:rPr lang="en-US" altLang="zh-CN" sz="3200" b="1" dirty="0">
                <a:latin typeface="Arial Narrow" panose="020B0606020202030204" pitchFamily="34" charset="0"/>
              </a:rPr>
              <a:t>also ?</a:t>
            </a:r>
            <a:endParaRPr lang="zh-CN" altLang="en-US" sz="3200" b="1" dirty="0"/>
          </a:p>
        </p:txBody>
      </p:sp>
      <p:sp>
        <p:nvSpPr>
          <p:cNvPr id="20" name="TextBox 19"/>
          <p:cNvSpPr txBox="1"/>
          <p:nvPr/>
        </p:nvSpPr>
        <p:spPr>
          <a:xfrm>
            <a:off x="483877" y="5028602"/>
            <a:ext cx="11364686" cy="1015663"/>
          </a:xfrm>
          <a:prstGeom prst="rect">
            <a:avLst/>
          </a:prstGeom>
          <a:solidFill>
            <a:srgbClr val="FFC000"/>
          </a:solidFill>
        </p:spPr>
        <p:txBody>
          <a:bodyPr wrap="square" rtlCol="0">
            <a:spAutoFit/>
          </a:bodyPr>
          <a:lstStyle/>
          <a:p>
            <a:r>
              <a:rPr lang="en-US" altLang="zh-CN" sz="3600" b="1" dirty="0">
                <a:latin typeface="Arial Narrow" panose="020B0606020202030204" pitchFamily="34" charset="0"/>
              </a:rPr>
              <a:t>Signal word: </a:t>
            </a:r>
            <a:r>
              <a:rPr lang="en-US" altLang="zh-CN" sz="2400" b="1" dirty="0">
                <a:latin typeface="Arial Narrow" panose="020B0606020202030204" pitchFamily="34" charset="0"/>
              </a:rPr>
              <a:t>“also” implies that one reason of American dialects has been mentioned in the former paragraph. So what’s the first reason? </a:t>
            </a:r>
            <a:endParaRPr lang="zh-CN" altLang="en-US" sz="2400" b="1" dirty="0">
              <a:latin typeface="Arial Narrow" panose="020B0606020202030204" pitchFamily="34" charset="0"/>
            </a:endParaRPr>
          </a:p>
        </p:txBody>
      </p:sp>
    </p:spTree>
    <p:extLst>
      <p:ext uri="{BB962C8B-B14F-4D97-AF65-F5344CB8AC3E}">
        <p14:creationId xmlns:p14="http://schemas.microsoft.com/office/powerpoint/2010/main" val="28371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6" grpId="0"/>
      <p:bldP spid="17" grpId="0"/>
      <p:bldP spid="18"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600" dirty="0"/>
              <a:t>Read for Key Points</a:t>
            </a:r>
            <a:endParaRPr lang="zh-CN" altLang="en-US" sz="3600" dirty="0"/>
          </a:p>
        </p:txBody>
      </p:sp>
      <p:sp>
        <p:nvSpPr>
          <p:cNvPr id="3" name="内容占位符 2"/>
          <p:cNvSpPr txBox="1">
            <a:spLocks noChangeArrowheads="1"/>
          </p:cNvSpPr>
          <p:nvPr/>
        </p:nvSpPr>
        <p:spPr>
          <a:xfrm>
            <a:off x="117566" y="1319349"/>
            <a:ext cx="11966404" cy="634324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2400" dirty="0">
                <a:solidFill>
                  <a:schemeClr val="bg1">
                    <a:lumMod val="85000"/>
                  </a:schemeClr>
                </a:solidFill>
                <a:latin typeface="Arial Narrow" panose="020B0606020202030204" pitchFamily="34" charset="0"/>
              </a:rPr>
              <a:t>1. What is standard English? Is it spoken in Britain, the US, Canada, Australia, India and New Zealand? Believe it or not, there is no such thing as standard English. Many people believe the English spoken on TV and the radio is standard English. This is because in the early days of radio, those who reported the news were expected to speak excellent English. However, on TV and the radio you will hear differences in the way people speak. </a:t>
            </a:r>
          </a:p>
          <a:p>
            <a:pPr algn="just"/>
            <a:r>
              <a:rPr lang="en-US" altLang="zh-CN" sz="2400" dirty="0">
                <a:solidFill>
                  <a:schemeClr val="bg1">
                    <a:lumMod val="85000"/>
                  </a:schemeClr>
                </a:solidFill>
                <a:latin typeface="Arial Narrow" panose="020B0606020202030204" pitchFamily="34" charset="0"/>
              </a:rPr>
              <a:t>2. When people use words and expressions different form “standard language”, it is called a dialect. American English has many dialects, especially the </a:t>
            </a:r>
            <a:r>
              <a:rPr lang="en-US" altLang="zh-CN" sz="2400" dirty="0" err="1">
                <a:solidFill>
                  <a:schemeClr val="bg1">
                    <a:lumMod val="85000"/>
                  </a:schemeClr>
                </a:solidFill>
                <a:latin typeface="Arial Narrow" panose="020B0606020202030204" pitchFamily="34" charset="0"/>
              </a:rPr>
              <a:t>midwestern</a:t>
            </a:r>
            <a:r>
              <a:rPr lang="en-US" altLang="zh-CN" sz="2400" dirty="0">
                <a:solidFill>
                  <a:schemeClr val="bg1">
                    <a:lumMod val="85000"/>
                  </a:schemeClr>
                </a:solidFill>
                <a:latin typeface="Arial Narrow" panose="020B0606020202030204" pitchFamily="34" charset="0"/>
              </a:rPr>
              <a:t>, southern, African American and Spanish dialects.  Even in some parts of the USA, two people from </a:t>
            </a:r>
            <a:r>
              <a:rPr lang="en-US" altLang="zh-CN" sz="2400" dirty="0" err="1">
                <a:solidFill>
                  <a:schemeClr val="bg1">
                    <a:lumMod val="85000"/>
                  </a:schemeClr>
                </a:solidFill>
                <a:latin typeface="Arial Narrow" panose="020B0606020202030204" pitchFamily="34" charset="0"/>
              </a:rPr>
              <a:t>neighbouring</a:t>
            </a:r>
            <a:r>
              <a:rPr lang="en-US" altLang="zh-CN" sz="2400" dirty="0">
                <a:solidFill>
                  <a:schemeClr val="bg1">
                    <a:lumMod val="85000"/>
                  </a:schemeClr>
                </a:solidFill>
                <a:latin typeface="Arial Narrow" panose="020B0606020202030204" pitchFamily="34" charset="0"/>
              </a:rPr>
              <a:t> towns speak a little differently. American English has so many dialects because people have come from all over the world.</a:t>
            </a:r>
          </a:p>
          <a:p>
            <a:pPr algn="just"/>
            <a:r>
              <a:rPr lang="en-US" altLang="zh-CN" sz="2400" dirty="0">
                <a:solidFill>
                  <a:schemeClr val="bg1">
                    <a:lumMod val="85000"/>
                  </a:schemeClr>
                </a:solidFill>
                <a:latin typeface="Arial Narrow" panose="020B0606020202030204" pitchFamily="34" charset="0"/>
              </a:rPr>
              <a:t>3. Geography also plays a part in making dialects. Some people who live in the mountains of the eastern USA speak with an older kind of English dialect. When American moved form one place to another, they took their dialects with them. So People from the mountains in the southeastern USA speak with almost the same dialect as people in the northwestern USA. The USA is a large country in which many different dialects are spoken. Although many Americans move a lot, they still recognize and understand each other’s dialects. </a:t>
            </a:r>
            <a:endParaRPr lang="zh-CN" altLang="zh-CN" sz="2400" dirty="0">
              <a:solidFill>
                <a:schemeClr val="bg1">
                  <a:lumMod val="85000"/>
                </a:schemeClr>
              </a:solidFill>
              <a:latin typeface="Arial Narrow" panose="020B0606020202030204" pitchFamily="34" charset="0"/>
            </a:endParaRPr>
          </a:p>
          <a:p>
            <a:pPr algn="just"/>
            <a:endParaRPr lang="zh-CN" altLang="en-US" sz="2400" dirty="0">
              <a:solidFill>
                <a:schemeClr val="bg1">
                  <a:lumMod val="85000"/>
                </a:schemeClr>
              </a:solidFill>
              <a:latin typeface="Arial Narrow" panose="020B0606020202030204" pitchFamily="34" charset="0"/>
            </a:endParaRPr>
          </a:p>
          <a:p>
            <a:pPr algn="just"/>
            <a:endParaRPr lang="zh-CN" altLang="en-US" sz="2400" dirty="0">
              <a:solidFill>
                <a:schemeClr val="bg1">
                  <a:lumMod val="85000"/>
                </a:schemeClr>
              </a:solidFill>
              <a:latin typeface="Arial Narrow" panose="020B0606020202030204" pitchFamily="34" charset="0"/>
            </a:endParaRPr>
          </a:p>
        </p:txBody>
      </p:sp>
      <p:sp>
        <p:nvSpPr>
          <p:cNvPr id="4" name="TextBox 3"/>
          <p:cNvSpPr txBox="1"/>
          <p:nvPr/>
        </p:nvSpPr>
        <p:spPr>
          <a:xfrm>
            <a:off x="5399313" y="-17821"/>
            <a:ext cx="6952581" cy="1200329"/>
          </a:xfrm>
          <a:prstGeom prst="rect">
            <a:avLst/>
          </a:prstGeom>
          <a:solidFill>
            <a:schemeClr val="accent5">
              <a:lumMod val="20000"/>
              <a:lumOff val="80000"/>
            </a:schemeClr>
          </a:solidFill>
          <a:ln w="28575">
            <a:solidFill>
              <a:schemeClr val="tx1"/>
            </a:solidFill>
          </a:ln>
        </p:spPr>
        <p:txBody>
          <a:bodyPr wrap="square" rtlCol="0">
            <a:spAutoFit/>
          </a:bodyPr>
          <a:lstStyle/>
          <a:p>
            <a:r>
              <a:rPr lang="en-US" altLang="zh-CN" sz="2400" b="1" dirty="0">
                <a:solidFill>
                  <a:schemeClr val="accent3">
                    <a:lumMod val="50000"/>
                  </a:schemeClr>
                </a:solidFill>
                <a:latin typeface="Cambria" panose="02040503050406030204" pitchFamily="18" charset="0"/>
              </a:rPr>
              <a:t>1. What is topic sentence of each paragraph?</a:t>
            </a:r>
          </a:p>
          <a:p>
            <a:r>
              <a:rPr lang="en-US" altLang="zh-CN" sz="2400" b="1" dirty="0">
                <a:solidFill>
                  <a:schemeClr val="accent3">
                    <a:lumMod val="50000"/>
                  </a:schemeClr>
                </a:solidFill>
                <a:latin typeface="Cambria" panose="02040503050406030204" pitchFamily="18" charset="0"/>
              </a:rPr>
              <a:t>2.What are the major supporting details ?or how does the author support the topic sentence?</a:t>
            </a:r>
          </a:p>
        </p:txBody>
      </p:sp>
      <p:cxnSp>
        <p:nvCxnSpPr>
          <p:cNvPr id="7" name="直接连接符 6"/>
          <p:cNvCxnSpPr/>
          <p:nvPr/>
        </p:nvCxnSpPr>
        <p:spPr>
          <a:xfrm>
            <a:off x="418011" y="2064898"/>
            <a:ext cx="91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2290" y="1307253"/>
            <a:ext cx="11486534" cy="954107"/>
          </a:xfrm>
          <a:prstGeom prst="rect">
            <a:avLst/>
          </a:prstGeom>
          <a:solidFill>
            <a:srgbClr val="FFC000"/>
          </a:solidFill>
        </p:spPr>
        <p:txBody>
          <a:bodyPr wrap="square" rtlCol="0">
            <a:spAutoFit/>
          </a:bodyPr>
          <a:lstStyle/>
          <a:p>
            <a:r>
              <a:rPr lang="en-US" altLang="zh-CN" sz="2800" b="1" dirty="0">
                <a:latin typeface="Arial Narrow" panose="020B0606020202030204" pitchFamily="34" charset="0"/>
              </a:rPr>
              <a:t>Tip 1: Topic sentence usually lies in the first, last sentence or after questions.</a:t>
            </a:r>
          </a:p>
          <a:p>
            <a:endParaRPr lang="zh-CN" altLang="en-US" sz="2800" b="1" dirty="0">
              <a:latin typeface="Arial Narrow" panose="020B0606020202030204" pitchFamily="34" charset="0"/>
            </a:endParaRPr>
          </a:p>
        </p:txBody>
      </p:sp>
      <p:sp>
        <p:nvSpPr>
          <p:cNvPr id="6" name="TextBox 5"/>
          <p:cNvSpPr txBox="1"/>
          <p:nvPr/>
        </p:nvSpPr>
        <p:spPr>
          <a:xfrm>
            <a:off x="322290" y="2456191"/>
            <a:ext cx="11486534" cy="1384995"/>
          </a:xfrm>
          <a:prstGeom prst="rect">
            <a:avLst/>
          </a:prstGeom>
          <a:solidFill>
            <a:srgbClr val="FFFF00"/>
          </a:solidFill>
        </p:spPr>
        <p:txBody>
          <a:bodyPr wrap="square" rtlCol="0">
            <a:spAutoFit/>
          </a:bodyPr>
          <a:lstStyle/>
          <a:p>
            <a:r>
              <a:rPr lang="en-US" altLang="zh-CN" sz="2800" b="1" dirty="0">
                <a:latin typeface="Arial Narrow" panose="020B0606020202030204" pitchFamily="34" charset="0"/>
              </a:rPr>
              <a:t>Tip 2: Topic sentence usually appears after some signal words such as however, but, actually, also, etc.</a:t>
            </a:r>
          </a:p>
          <a:p>
            <a:endParaRPr lang="zh-CN" altLang="en-US" sz="2800" b="1" dirty="0">
              <a:latin typeface="Arial Narrow" panose="020B0606020202030204" pitchFamily="34" charset="0"/>
            </a:endParaRPr>
          </a:p>
        </p:txBody>
      </p:sp>
      <p:sp>
        <p:nvSpPr>
          <p:cNvPr id="8" name="TextBox 7"/>
          <p:cNvSpPr txBox="1"/>
          <p:nvPr/>
        </p:nvSpPr>
        <p:spPr>
          <a:xfrm>
            <a:off x="357501" y="4308090"/>
            <a:ext cx="11486534" cy="1384995"/>
          </a:xfrm>
          <a:prstGeom prst="rect">
            <a:avLst/>
          </a:prstGeom>
          <a:solidFill>
            <a:schemeClr val="bg2">
              <a:lumMod val="90000"/>
            </a:schemeClr>
          </a:solidFill>
        </p:spPr>
        <p:txBody>
          <a:bodyPr wrap="square" rtlCol="0">
            <a:spAutoFit/>
          </a:bodyPr>
          <a:lstStyle/>
          <a:p>
            <a:r>
              <a:rPr lang="en-US" altLang="zh-CN" sz="2800" b="1" dirty="0">
                <a:latin typeface="Arial Narrow" panose="020B0606020202030204" pitchFamily="34" charset="0"/>
              </a:rPr>
              <a:t>Tip3: Major supporting details often occur frequently in the passage and focus on the topic.</a:t>
            </a:r>
          </a:p>
          <a:p>
            <a:endParaRPr lang="zh-CN" altLang="en-US" sz="2800" b="1" dirty="0">
              <a:latin typeface="Arial Narrow" panose="020B0606020202030204" pitchFamily="34" charset="0"/>
            </a:endParaRPr>
          </a:p>
        </p:txBody>
      </p:sp>
    </p:spTree>
    <p:extLst>
      <p:ext uri="{BB962C8B-B14F-4D97-AF65-F5344CB8AC3E}">
        <p14:creationId xmlns:p14="http://schemas.microsoft.com/office/powerpoint/2010/main" val="248940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600" dirty="0"/>
              <a:t>Read for Key Points</a:t>
            </a:r>
            <a:endParaRPr lang="zh-CN" altLang="en-US" sz="3600" dirty="0"/>
          </a:p>
        </p:txBody>
      </p:sp>
      <p:sp>
        <p:nvSpPr>
          <p:cNvPr id="3" name="内容占位符 2"/>
          <p:cNvSpPr txBox="1">
            <a:spLocks noChangeArrowheads="1"/>
          </p:cNvSpPr>
          <p:nvPr/>
        </p:nvSpPr>
        <p:spPr>
          <a:xfrm>
            <a:off x="0" y="1319348"/>
            <a:ext cx="11966404" cy="346251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3200" b="1" dirty="0">
                <a:latin typeface="Arial Narrow" panose="020B0606020202030204" pitchFamily="34" charset="0"/>
              </a:rPr>
              <a:t>1. </a:t>
            </a:r>
            <a:r>
              <a:rPr lang="en-US" altLang="zh-CN" sz="3200" b="1" dirty="0">
                <a:solidFill>
                  <a:schemeClr val="tx2">
                    <a:lumMod val="50000"/>
                    <a:lumOff val="50000"/>
                  </a:schemeClr>
                </a:solidFill>
                <a:latin typeface="Arial Narrow" panose="020B0606020202030204" pitchFamily="34" charset="0"/>
              </a:rPr>
              <a:t>What is standard English? Is it spoken in Britain, the US, Canada, Australia, India and New Zealand? Believe it or not, there   is no such thing as standard English. Many people believe the English spoken on TV and the radio is standard English. This is because in the early days of radio, those who reported the news were expected to speak excellent English. However, on TV and the radio you will hear differences in the way people speak.</a:t>
            </a:r>
            <a:r>
              <a:rPr lang="en-US" altLang="zh-CN" sz="3200" b="1" dirty="0">
                <a:latin typeface="Arial Narrow" panose="020B0606020202030204" pitchFamily="34" charset="0"/>
              </a:rPr>
              <a:t> </a:t>
            </a:r>
          </a:p>
          <a:p>
            <a:pPr algn="just"/>
            <a:endParaRPr lang="zh-CN" altLang="en-US" sz="3200" b="1" dirty="0">
              <a:latin typeface="Arial Narrow" panose="020B0606020202030204" pitchFamily="34" charset="0"/>
            </a:endParaRPr>
          </a:p>
        </p:txBody>
      </p:sp>
      <p:sp>
        <p:nvSpPr>
          <p:cNvPr id="9" name="矩形 8"/>
          <p:cNvSpPr/>
          <p:nvPr/>
        </p:nvSpPr>
        <p:spPr>
          <a:xfrm>
            <a:off x="179882" y="1686873"/>
            <a:ext cx="11904088" cy="1077218"/>
          </a:xfrm>
          <a:prstGeom prst="rect">
            <a:avLst/>
          </a:prstGeom>
        </p:spPr>
        <p:txBody>
          <a:bodyPr wrap="square">
            <a:spAutoFit/>
          </a:bodyPr>
          <a:lstStyle/>
          <a:p>
            <a:r>
              <a:rPr lang="en-US" altLang="zh-CN" sz="3200" b="1" dirty="0">
                <a:solidFill>
                  <a:srgbClr val="FF0000"/>
                </a:solidFill>
                <a:latin typeface="Arial Narrow" panose="020B0606020202030204" pitchFamily="34" charset="0"/>
              </a:rPr>
              <a:t>                                                                                   Believe it or not, there is  no such thing as    standard  English. </a:t>
            </a:r>
            <a:endParaRPr lang="zh-CN" altLang="en-US" sz="3200" dirty="0">
              <a:solidFill>
                <a:srgbClr val="FF0000"/>
              </a:solidFill>
            </a:endParaRPr>
          </a:p>
        </p:txBody>
      </p:sp>
      <p:sp>
        <p:nvSpPr>
          <p:cNvPr id="10" name="TextBox 9"/>
          <p:cNvSpPr txBox="1"/>
          <p:nvPr/>
        </p:nvSpPr>
        <p:spPr>
          <a:xfrm>
            <a:off x="179882" y="5916011"/>
            <a:ext cx="11486534" cy="523220"/>
          </a:xfrm>
          <a:prstGeom prst="rect">
            <a:avLst/>
          </a:prstGeom>
          <a:solidFill>
            <a:srgbClr val="FFC000"/>
          </a:solidFill>
        </p:spPr>
        <p:txBody>
          <a:bodyPr wrap="square" rtlCol="0">
            <a:spAutoFit/>
          </a:bodyPr>
          <a:lstStyle/>
          <a:p>
            <a:r>
              <a:rPr lang="en-US" altLang="zh-CN" sz="2800" b="1" dirty="0">
                <a:latin typeface="Arial Narrow" panose="020B0606020202030204" pitchFamily="34" charset="0"/>
              </a:rPr>
              <a:t>Tip 1: Topic sentence usually lies in the sentence  after questions.</a:t>
            </a:r>
          </a:p>
        </p:txBody>
      </p:sp>
      <p:sp>
        <p:nvSpPr>
          <p:cNvPr id="11" name="矩形 10"/>
          <p:cNvSpPr/>
          <p:nvPr/>
        </p:nvSpPr>
        <p:spPr>
          <a:xfrm>
            <a:off x="238664" y="3421587"/>
            <a:ext cx="11845306" cy="1077218"/>
          </a:xfrm>
          <a:prstGeom prst="rect">
            <a:avLst/>
          </a:prstGeom>
        </p:spPr>
        <p:txBody>
          <a:bodyPr wrap="square">
            <a:spAutoFit/>
          </a:bodyPr>
          <a:lstStyle/>
          <a:p>
            <a:pPr algn="just"/>
            <a:r>
              <a:rPr lang="en-US" altLang="zh-CN" sz="3200" b="1" dirty="0">
                <a:latin typeface="Arial Narrow" panose="020B0606020202030204" pitchFamily="34" charset="0"/>
              </a:rPr>
              <a:t>                                                                                                  on TV and the radio                          differences in the way people speak.</a:t>
            </a:r>
            <a:endParaRPr lang="zh-CN" altLang="en-US" sz="3200" b="1" dirty="0">
              <a:latin typeface="Arial Narrow" panose="020B0606020202030204" pitchFamily="34" charset="0"/>
            </a:endParaRPr>
          </a:p>
        </p:txBody>
      </p:sp>
      <p:sp>
        <p:nvSpPr>
          <p:cNvPr id="12" name="矩形 11"/>
          <p:cNvSpPr/>
          <p:nvPr/>
        </p:nvSpPr>
        <p:spPr>
          <a:xfrm>
            <a:off x="238664" y="3018452"/>
            <a:ext cx="12334407" cy="1077218"/>
          </a:xfrm>
          <a:prstGeom prst="rect">
            <a:avLst/>
          </a:prstGeom>
        </p:spPr>
        <p:txBody>
          <a:bodyPr wrap="square">
            <a:spAutoFit/>
          </a:bodyPr>
          <a:lstStyle/>
          <a:p>
            <a:r>
              <a:rPr lang="en-US" altLang="zh-CN" sz="3200" b="1" dirty="0">
                <a:solidFill>
                  <a:srgbClr val="002060"/>
                </a:solidFill>
                <a:latin typeface="Arial Narrow" panose="020B0606020202030204" pitchFamily="34" charset="0"/>
              </a:rPr>
              <a:t>                                                                      those who reported the news    were expected to speak excellent English.</a:t>
            </a:r>
            <a:endParaRPr lang="zh-CN" altLang="en-US" sz="3200" dirty="0">
              <a:solidFill>
                <a:srgbClr val="002060"/>
              </a:solidFill>
            </a:endParaRPr>
          </a:p>
        </p:txBody>
      </p:sp>
      <p:sp>
        <p:nvSpPr>
          <p:cNvPr id="13" name="TextBox 12"/>
          <p:cNvSpPr txBox="1"/>
          <p:nvPr/>
        </p:nvSpPr>
        <p:spPr>
          <a:xfrm>
            <a:off x="7714815" y="1198901"/>
            <a:ext cx="2733329" cy="523220"/>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Topic sentence</a:t>
            </a:r>
            <a:endParaRPr lang="zh-CN" altLang="en-US" sz="2800" b="1" dirty="0">
              <a:latin typeface="Cambria Math" panose="02040503050406030204" pitchFamily="18" charset="0"/>
            </a:endParaRPr>
          </a:p>
        </p:txBody>
      </p:sp>
      <p:sp>
        <p:nvSpPr>
          <p:cNvPr id="14" name="TextBox 13"/>
          <p:cNvSpPr txBox="1"/>
          <p:nvPr/>
        </p:nvSpPr>
        <p:spPr>
          <a:xfrm>
            <a:off x="5923149" y="2527385"/>
            <a:ext cx="4315133" cy="523220"/>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Major supporting details:</a:t>
            </a:r>
            <a:endParaRPr lang="zh-CN" altLang="en-US" sz="2800" b="1" dirty="0">
              <a:latin typeface="Cambria Math" panose="02040503050406030204" pitchFamily="18" charset="0"/>
            </a:endParaRPr>
          </a:p>
        </p:txBody>
      </p:sp>
      <p:sp>
        <p:nvSpPr>
          <p:cNvPr id="16" name="TextBox 15"/>
          <p:cNvSpPr txBox="1"/>
          <p:nvPr/>
        </p:nvSpPr>
        <p:spPr>
          <a:xfrm>
            <a:off x="5399313" y="-17821"/>
            <a:ext cx="6952581" cy="1200329"/>
          </a:xfrm>
          <a:prstGeom prst="rect">
            <a:avLst/>
          </a:prstGeom>
          <a:solidFill>
            <a:schemeClr val="accent5">
              <a:lumMod val="20000"/>
              <a:lumOff val="80000"/>
            </a:schemeClr>
          </a:solidFill>
          <a:ln w="28575">
            <a:solidFill>
              <a:schemeClr val="tx1"/>
            </a:solidFill>
          </a:ln>
        </p:spPr>
        <p:txBody>
          <a:bodyPr wrap="square" rtlCol="0">
            <a:spAutoFit/>
          </a:bodyPr>
          <a:lstStyle/>
          <a:p>
            <a:r>
              <a:rPr lang="en-US" altLang="zh-CN" sz="2400" b="1" dirty="0">
                <a:solidFill>
                  <a:schemeClr val="accent3">
                    <a:lumMod val="50000"/>
                  </a:schemeClr>
                </a:solidFill>
                <a:latin typeface="Cambria" panose="02040503050406030204" pitchFamily="18" charset="0"/>
              </a:rPr>
              <a:t>1. What is topic sentence of each paragraph?</a:t>
            </a:r>
          </a:p>
          <a:p>
            <a:r>
              <a:rPr lang="en-US" altLang="zh-CN" sz="2400" b="1" dirty="0">
                <a:solidFill>
                  <a:schemeClr val="accent3">
                    <a:lumMod val="50000"/>
                  </a:schemeClr>
                </a:solidFill>
                <a:latin typeface="Cambria" panose="02040503050406030204" pitchFamily="18" charset="0"/>
              </a:rPr>
              <a:t>2.What are the major supporting details ?Or how does the author support the topic sentence?</a:t>
            </a:r>
          </a:p>
        </p:txBody>
      </p:sp>
      <p:sp>
        <p:nvSpPr>
          <p:cNvPr id="17" name="TextBox 16"/>
          <p:cNvSpPr txBox="1"/>
          <p:nvPr/>
        </p:nvSpPr>
        <p:spPr>
          <a:xfrm>
            <a:off x="179883" y="5241466"/>
            <a:ext cx="11486534" cy="523220"/>
          </a:xfrm>
          <a:prstGeom prst="rect">
            <a:avLst/>
          </a:prstGeom>
          <a:solidFill>
            <a:schemeClr val="bg2">
              <a:lumMod val="90000"/>
            </a:schemeClr>
          </a:solidFill>
        </p:spPr>
        <p:txBody>
          <a:bodyPr wrap="square" rtlCol="0">
            <a:spAutoFit/>
          </a:bodyPr>
          <a:lstStyle/>
          <a:p>
            <a:r>
              <a:rPr lang="en-US" altLang="zh-CN" sz="2800" b="1" dirty="0">
                <a:latin typeface="Arial Narrow" panose="020B0606020202030204" pitchFamily="34" charset="0"/>
              </a:rPr>
              <a:t>Tip3: Major supporting details often occur frequently and focus on the topic.</a:t>
            </a:r>
          </a:p>
        </p:txBody>
      </p:sp>
      <p:sp>
        <p:nvSpPr>
          <p:cNvPr id="20" name="右弧形箭头 19"/>
          <p:cNvSpPr/>
          <p:nvPr/>
        </p:nvSpPr>
        <p:spPr>
          <a:xfrm rot="11390270">
            <a:off x="8331970" y="1494387"/>
            <a:ext cx="731520" cy="1216152"/>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1" name="TextBox 20"/>
          <p:cNvSpPr txBox="1"/>
          <p:nvPr/>
        </p:nvSpPr>
        <p:spPr>
          <a:xfrm>
            <a:off x="4281818" y="1677798"/>
            <a:ext cx="3402767" cy="954107"/>
          </a:xfrm>
          <a:prstGeom prst="rect">
            <a:avLst/>
          </a:prstGeom>
          <a:solidFill>
            <a:schemeClr val="accent2">
              <a:lumMod val="20000"/>
              <a:lumOff val="80000"/>
            </a:schemeClr>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By explaining the expectation of people</a:t>
            </a:r>
            <a:endParaRPr lang="zh-CN" altLang="en-US" sz="2800" b="1" dirty="0">
              <a:latin typeface="Cambria Math" panose="02040503050406030204" pitchFamily="18" charset="0"/>
            </a:endParaRPr>
          </a:p>
        </p:txBody>
      </p:sp>
    </p:spTree>
    <p:extLst>
      <p:ext uri="{BB962C8B-B14F-4D97-AF65-F5344CB8AC3E}">
        <p14:creationId xmlns:p14="http://schemas.microsoft.com/office/powerpoint/2010/main" val="41480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animBg="1"/>
      <p:bldP spid="14" grpId="0" animBg="1"/>
      <p:bldP spid="17"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600" dirty="0"/>
              <a:t>Read for Key Points</a:t>
            </a:r>
            <a:endParaRPr lang="zh-CN" altLang="en-US" sz="3600" dirty="0"/>
          </a:p>
        </p:txBody>
      </p:sp>
      <p:sp>
        <p:nvSpPr>
          <p:cNvPr id="3" name="内容占位符 2"/>
          <p:cNvSpPr txBox="1">
            <a:spLocks noChangeArrowheads="1"/>
          </p:cNvSpPr>
          <p:nvPr/>
        </p:nvSpPr>
        <p:spPr>
          <a:xfrm>
            <a:off x="225596" y="1604163"/>
            <a:ext cx="11966404" cy="2937857"/>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3200" b="1" dirty="0">
                <a:solidFill>
                  <a:schemeClr val="accent6">
                    <a:lumMod val="60000"/>
                    <a:lumOff val="40000"/>
                  </a:schemeClr>
                </a:solidFill>
                <a:latin typeface="Arial Narrow" panose="020B0606020202030204" pitchFamily="34" charset="0"/>
              </a:rPr>
              <a:t>2. When people use words and expressions different form “standard language”, it is called a dialect. </a:t>
            </a:r>
            <a:r>
              <a:rPr lang="en-US" altLang="zh-CN" sz="3200" b="1" dirty="0">
                <a:solidFill>
                  <a:schemeClr val="accent6">
                    <a:lumMod val="40000"/>
                    <a:lumOff val="60000"/>
                  </a:schemeClr>
                </a:solidFill>
                <a:latin typeface="Arial Narrow" panose="020B0606020202030204" pitchFamily="34" charset="0"/>
              </a:rPr>
              <a:t>American English has many dialects,</a:t>
            </a:r>
            <a:r>
              <a:rPr lang="en-US" altLang="zh-CN" sz="3200" b="1" dirty="0">
                <a:solidFill>
                  <a:schemeClr val="accent6">
                    <a:lumMod val="60000"/>
                    <a:lumOff val="40000"/>
                  </a:schemeClr>
                </a:solidFill>
                <a:latin typeface="Arial Narrow" panose="020B0606020202030204" pitchFamily="34" charset="0"/>
              </a:rPr>
              <a:t> especially the </a:t>
            </a:r>
            <a:r>
              <a:rPr lang="en-US" altLang="zh-CN" sz="3200" b="1" dirty="0" err="1">
                <a:solidFill>
                  <a:schemeClr val="accent6">
                    <a:lumMod val="60000"/>
                    <a:lumOff val="40000"/>
                  </a:schemeClr>
                </a:solidFill>
                <a:latin typeface="Arial Narrow" panose="020B0606020202030204" pitchFamily="34" charset="0"/>
              </a:rPr>
              <a:t>midwestern</a:t>
            </a:r>
            <a:r>
              <a:rPr lang="en-US" altLang="zh-CN" sz="3200" b="1" dirty="0">
                <a:solidFill>
                  <a:schemeClr val="accent6">
                    <a:lumMod val="60000"/>
                    <a:lumOff val="40000"/>
                  </a:schemeClr>
                </a:solidFill>
                <a:latin typeface="Arial Narrow" panose="020B0606020202030204" pitchFamily="34" charset="0"/>
              </a:rPr>
              <a:t>, southern, African American and Spanish dialects. Even in some parts of the USA, two people from </a:t>
            </a:r>
            <a:r>
              <a:rPr lang="en-US" altLang="zh-CN" sz="3200" b="1" dirty="0" err="1">
                <a:solidFill>
                  <a:schemeClr val="accent6">
                    <a:lumMod val="60000"/>
                    <a:lumOff val="40000"/>
                  </a:schemeClr>
                </a:solidFill>
                <a:latin typeface="Arial Narrow" panose="020B0606020202030204" pitchFamily="34" charset="0"/>
              </a:rPr>
              <a:t>neighbouring</a:t>
            </a:r>
            <a:r>
              <a:rPr lang="en-US" altLang="zh-CN" sz="3200" b="1" dirty="0">
                <a:solidFill>
                  <a:schemeClr val="accent6">
                    <a:lumMod val="60000"/>
                    <a:lumOff val="40000"/>
                  </a:schemeClr>
                </a:solidFill>
                <a:latin typeface="Arial Narrow" panose="020B0606020202030204" pitchFamily="34" charset="0"/>
              </a:rPr>
              <a:t> towns speak a little differently. </a:t>
            </a:r>
            <a:r>
              <a:rPr lang="en-US" altLang="zh-CN" sz="3200" b="1" dirty="0">
                <a:solidFill>
                  <a:schemeClr val="accent6">
                    <a:lumMod val="40000"/>
                    <a:lumOff val="60000"/>
                  </a:schemeClr>
                </a:solidFill>
                <a:latin typeface="Arial Narrow" panose="020B0606020202030204" pitchFamily="34" charset="0"/>
              </a:rPr>
              <a:t>American English has so many dialects because people have come from all over the world.  </a:t>
            </a:r>
            <a:endParaRPr lang="zh-CN" altLang="en-US" sz="3200" b="1" dirty="0">
              <a:solidFill>
                <a:schemeClr val="accent6">
                  <a:lumMod val="40000"/>
                  <a:lumOff val="60000"/>
                </a:schemeClr>
              </a:solidFill>
              <a:latin typeface="Arial Narrow" panose="020B0606020202030204" pitchFamily="34" charset="0"/>
            </a:endParaRPr>
          </a:p>
          <a:p>
            <a:pPr algn="just"/>
            <a:endParaRPr lang="zh-CN" altLang="en-US" sz="3200" b="1" dirty="0">
              <a:solidFill>
                <a:schemeClr val="accent6">
                  <a:lumMod val="60000"/>
                  <a:lumOff val="40000"/>
                </a:schemeClr>
              </a:solidFill>
              <a:latin typeface="Arial Narrow" panose="020B0606020202030204" pitchFamily="34" charset="0"/>
            </a:endParaRPr>
          </a:p>
        </p:txBody>
      </p:sp>
      <p:sp>
        <p:nvSpPr>
          <p:cNvPr id="6" name="TextBox 5"/>
          <p:cNvSpPr txBox="1"/>
          <p:nvPr/>
        </p:nvSpPr>
        <p:spPr>
          <a:xfrm>
            <a:off x="371020" y="4542020"/>
            <a:ext cx="11486534" cy="523220"/>
          </a:xfrm>
          <a:prstGeom prst="rect">
            <a:avLst/>
          </a:prstGeom>
          <a:solidFill>
            <a:srgbClr val="FFC000"/>
          </a:solidFill>
        </p:spPr>
        <p:txBody>
          <a:bodyPr wrap="square" rtlCol="0">
            <a:spAutoFit/>
          </a:bodyPr>
          <a:lstStyle/>
          <a:p>
            <a:r>
              <a:rPr lang="en-US" altLang="zh-CN" sz="2800" b="1" dirty="0">
                <a:latin typeface="Arial Narrow" panose="020B0606020202030204" pitchFamily="34" charset="0"/>
              </a:rPr>
              <a:t>Tip 1: Topic sentence usually lies in the first or last sentence.</a:t>
            </a:r>
          </a:p>
        </p:txBody>
      </p:sp>
      <p:sp>
        <p:nvSpPr>
          <p:cNvPr id="5" name="矩形 4"/>
          <p:cNvSpPr/>
          <p:nvPr/>
        </p:nvSpPr>
        <p:spPr>
          <a:xfrm>
            <a:off x="225597" y="3303579"/>
            <a:ext cx="11966402" cy="1077218"/>
          </a:xfrm>
          <a:prstGeom prst="rect">
            <a:avLst/>
          </a:prstGeom>
        </p:spPr>
        <p:txBody>
          <a:bodyPr wrap="square">
            <a:spAutoFit/>
          </a:bodyPr>
          <a:lstStyle/>
          <a:p>
            <a:pPr algn="just"/>
            <a:r>
              <a:rPr lang="en-US" altLang="zh-CN" sz="3200" b="1" dirty="0">
                <a:solidFill>
                  <a:srgbClr val="FF0000"/>
                </a:solidFill>
                <a:latin typeface="Arial Narrow" panose="020B0606020202030204" pitchFamily="34" charset="0"/>
              </a:rPr>
              <a:t>                                                            American English has so many dialects because people have come from all over the world.  </a:t>
            </a:r>
            <a:endParaRPr lang="zh-CN" altLang="en-US" sz="3200" b="1" dirty="0">
              <a:solidFill>
                <a:srgbClr val="FF0000"/>
              </a:solidFill>
              <a:latin typeface="Arial Narrow" panose="020B0606020202030204" pitchFamily="34" charset="0"/>
            </a:endParaRPr>
          </a:p>
        </p:txBody>
      </p:sp>
      <p:sp>
        <p:nvSpPr>
          <p:cNvPr id="9" name="TextBox 8"/>
          <p:cNvSpPr txBox="1"/>
          <p:nvPr/>
        </p:nvSpPr>
        <p:spPr>
          <a:xfrm>
            <a:off x="9730993" y="4008516"/>
            <a:ext cx="2685137" cy="523220"/>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Topic sentence</a:t>
            </a:r>
            <a:endParaRPr lang="zh-CN" altLang="en-US" sz="2800" b="1" dirty="0">
              <a:latin typeface="Cambria Math" panose="02040503050406030204" pitchFamily="18" charset="0"/>
            </a:endParaRPr>
          </a:p>
        </p:txBody>
      </p:sp>
      <p:sp>
        <p:nvSpPr>
          <p:cNvPr id="11" name="矩形 10"/>
          <p:cNvSpPr/>
          <p:nvPr/>
        </p:nvSpPr>
        <p:spPr>
          <a:xfrm>
            <a:off x="225597" y="2866160"/>
            <a:ext cx="12083970" cy="1077218"/>
          </a:xfrm>
          <a:prstGeom prst="rect">
            <a:avLst/>
          </a:prstGeom>
        </p:spPr>
        <p:txBody>
          <a:bodyPr wrap="square">
            <a:spAutoFit/>
          </a:bodyPr>
          <a:lstStyle/>
          <a:p>
            <a:r>
              <a:rPr lang="en-US" altLang="zh-CN" sz="3200" b="1" dirty="0">
                <a:solidFill>
                  <a:srgbClr val="FF0000"/>
                </a:solidFill>
                <a:latin typeface="Arial Narrow" panose="020B0606020202030204" pitchFamily="34" charset="0"/>
              </a:rPr>
              <a:t>                                                                                                         </a:t>
            </a:r>
            <a:r>
              <a:rPr lang="en-US" altLang="zh-CN" sz="3200" b="1" dirty="0" err="1">
                <a:latin typeface="Arial Narrow" panose="020B0606020202030204" pitchFamily="34" charset="0"/>
              </a:rPr>
              <a:t>neighbouring</a:t>
            </a:r>
            <a:r>
              <a:rPr lang="en-US" altLang="zh-CN" sz="3200" b="1" dirty="0">
                <a:latin typeface="Arial Narrow" panose="020B0606020202030204" pitchFamily="34" charset="0"/>
              </a:rPr>
              <a:t> towns speak a little differently</a:t>
            </a:r>
            <a:r>
              <a:rPr lang="en-US" altLang="zh-CN" sz="3200" b="1" dirty="0">
                <a:solidFill>
                  <a:srgbClr val="FF0000"/>
                </a:solidFill>
                <a:latin typeface="Arial Narrow" panose="020B0606020202030204" pitchFamily="34" charset="0"/>
              </a:rPr>
              <a:t>.</a:t>
            </a:r>
            <a:endParaRPr lang="zh-CN" altLang="en-US" sz="3200" dirty="0">
              <a:solidFill>
                <a:srgbClr val="FF0000"/>
              </a:solidFill>
            </a:endParaRPr>
          </a:p>
        </p:txBody>
      </p:sp>
      <p:sp>
        <p:nvSpPr>
          <p:cNvPr id="12" name="矩形 11"/>
          <p:cNvSpPr/>
          <p:nvPr/>
        </p:nvSpPr>
        <p:spPr>
          <a:xfrm>
            <a:off x="225593" y="2395021"/>
            <a:ext cx="12309571" cy="1077218"/>
          </a:xfrm>
          <a:prstGeom prst="rect">
            <a:avLst/>
          </a:prstGeom>
        </p:spPr>
        <p:txBody>
          <a:bodyPr wrap="square">
            <a:spAutoFit/>
          </a:bodyPr>
          <a:lstStyle/>
          <a:p>
            <a:r>
              <a:rPr lang="en-US" altLang="zh-CN" sz="3200" b="1" dirty="0">
                <a:solidFill>
                  <a:schemeClr val="bg2">
                    <a:lumMod val="50000"/>
                  </a:schemeClr>
                </a:solidFill>
                <a:latin typeface="Arial Narrow" panose="020B0606020202030204" pitchFamily="34" charset="0"/>
              </a:rPr>
              <a:t>                           </a:t>
            </a:r>
            <a:r>
              <a:rPr lang="en-US" altLang="zh-CN" sz="3200" b="1" dirty="0" err="1">
                <a:solidFill>
                  <a:schemeClr val="bg2">
                    <a:lumMod val="50000"/>
                  </a:schemeClr>
                </a:solidFill>
                <a:latin typeface="Arial Narrow" panose="020B0606020202030204" pitchFamily="34" charset="0"/>
              </a:rPr>
              <a:t>midwestern</a:t>
            </a:r>
            <a:r>
              <a:rPr lang="en-US" altLang="zh-CN" sz="3200" b="1" dirty="0">
                <a:solidFill>
                  <a:schemeClr val="bg2">
                    <a:lumMod val="50000"/>
                  </a:schemeClr>
                </a:solidFill>
                <a:latin typeface="Arial Narrow" panose="020B0606020202030204" pitchFamily="34" charset="0"/>
              </a:rPr>
              <a:t>,   southern,   African   American  and   Spanish             dialects</a:t>
            </a:r>
            <a:endParaRPr lang="zh-CN" altLang="en-US" sz="3200" dirty="0">
              <a:solidFill>
                <a:schemeClr val="bg2">
                  <a:lumMod val="50000"/>
                </a:schemeClr>
              </a:solidFill>
            </a:endParaRPr>
          </a:p>
        </p:txBody>
      </p:sp>
      <p:sp>
        <p:nvSpPr>
          <p:cNvPr id="14" name="TextBox 13"/>
          <p:cNvSpPr txBox="1"/>
          <p:nvPr/>
        </p:nvSpPr>
        <p:spPr>
          <a:xfrm>
            <a:off x="5399313" y="-17821"/>
            <a:ext cx="6952581" cy="1200329"/>
          </a:xfrm>
          <a:prstGeom prst="rect">
            <a:avLst/>
          </a:prstGeom>
          <a:solidFill>
            <a:schemeClr val="accent5">
              <a:lumMod val="20000"/>
              <a:lumOff val="80000"/>
            </a:schemeClr>
          </a:solidFill>
          <a:ln w="28575">
            <a:solidFill>
              <a:schemeClr val="tx1"/>
            </a:solidFill>
          </a:ln>
        </p:spPr>
        <p:txBody>
          <a:bodyPr wrap="square" rtlCol="0">
            <a:spAutoFit/>
          </a:bodyPr>
          <a:lstStyle/>
          <a:p>
            <a:r>
              <a:rPr lang="en-US" altLang="zh-CN" sz="2400" b="1" dirty="0">
                <a:solidFill>
                  <a:schemeClr val="accent3">
                    <a:lumMod val="50000"/>
                  </a:schemeClr>
                </a:solidFill>
                <a:latin typeface="Cambria" panose="02040503050406030204" pitchFamily="18" charset="0"/>
              </a:rPr>
              <a:t>1. What is topic sentence of each paragraph?</a:t>
            </a:r>
          </a:p>
          <a:p>
            <a:r>
              <a:rPr lang="en-US" altLang="zh-CN" sz="2400" b="1" dirty="0">
                <a:solidFill>
                  <a:schemeClr val="accent3">
                    <a:lumMod val="50000"/>
                  </a:schemeClr>
                </a:solidFill>
                <a:latin typeface="Cambria" panose="02040503050406030204" pitchFamily="18" charset="0"/>
              </a:rPr>
              <a:t>2.What are the major supporting details ?Or how does the author support the topic sentence?</a:t>
            </a:r>
          </a:p>
        </p:txBody>
      </p:sp>
      <p:sp>
        <p:nvSpPr>
          <p:cNvPr id="15" name="TextBox 14"/>
          <p:cNvSpPr txBox="1"/>
          <p:nvPr/>
        </p:nvSpPr>
        <p:spPr>
          <a:xfrm>
            <a:off x="1785635" y="1840676"/>
            <a:ext cx="4315133" cy="523220"/>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Major supporting details:</a:t>
            </a:r>
            <a:endParaRPr lang="zh-CN" altLang="en-US" sz="2800" b="1" dirty="0">
              <a:latin typeface="Cambria Math" panose="02040503050406030204" pitchFamily="18" charset="0"/>
            </a:endParaRPr>
          </a:p>
        </p:txBody>
      </p:sp>
      <p:sp>
        <p:nvSpPr>
          <p:cNvPr id="16" name="TextBox 15"/>
          <p:cNvSpPr txBox="1"/>
          <p:nvPr/>
        </p:nvSpPr>
        <p:spPr>
          <a:xfrm>
            <a:off x="322289" y="5241466"/>
            <a:ext cx="11486534" cy="523220"/>
          </a:xfrm>
          <a:prstGeom prst="rect">
            <a:avLst/>
          </a:prstGeom>
          <a:solidFill>
            <a:schemeClr val="bg2">
              <a:lumMod val="90000"/>
            </a:schemeClr>
          </a:solidFill>
        </p:spPr>
        <p:txBody>
          <a:bodyPr wrap="square" rtlCol="0">
            <a:spAutoFit/>
          </a:bodyPr>
          <a:lstStyle/>
          <a:p>
            <a:r>
              <a:rPr lang="en-US" altLang="zh-CN" sz="2800" b="1" dirty="0">
                <a:latin typeface="Arial Narrow" panose="020B0606020202030204" pitchFamily="34" charset="0"/>
              </a:rPr>
              <a:t>Tip3: Major supporting details often focus on the topic.</a:t>
            </a:r>
          </a:p>
        </p:txBody>
      </p:sp>
      <p:sp>
        <p:nvSpPr>
          <p:cNvPr id="17" name="TextBox 16"/>
          <p:cNvSpPr txBox="1"/>
          <p:nvPr/>
        </p:nvSpPr>
        <p:spPr>
          <a:xfrm>
            <a:off x="7150308" y="1702523"/>
            <a:ext cx="4197246" cy="1384995"/>
          </a:xfrm>
          <a:prstGeom prst="rect">
            <a:avLst/>
          </a:prstGeom>
          <a:solidFill>
            <a:schemeClr val="accent2">
              <a:lumMod val="20000"/>
              <a:lumOff val="80000"/>
            </a:schemeClr>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By listing examples in both different regions and the same block.</a:t>
            </a:r>
            <a:endParaRPr lang="zh-CN" altLang="en-US" sz="2800" b="1" dirty="0">
              <a:latin typeface="Cambria Math" panose="02040503050406030204" pitchFamily="18" charset="0"/>
            </a:endParaRPr>
          </a:p>
        </p:txBody>
      </p:sp>
      <p:sp>
        <p:nvSpPr>
          <p:cNvPr id="19" name="右箭头 18"/>
          <p:cNvSpPr/>
          <p:nvPr/>
        </p:nvSpPr>
        <p:spPr>
          <a:xfrm rot="1183290">
            <a:off x="5289527" y="3116081"/>
            <a:ext cx="4027807" cy="430746"/>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36874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animBg="1"/>
      <p:bldP spid="11" grpId="0"/>
      <p:bldP spid="12" grpId="0"/>
      <p:bldP spid="15" grpId="0" animBg="1"/>
      <p:bldP spid="16"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600" dirty="0"/>
              <a:t>Read for Key Points</a:t>
            </a:r>
            <a:endParaRPr lang="zh-CN" altLang="en-US" sz="3600" dirty="0"/>
          </a:p>
        </p:txBody>
      </p:sp>
      <p:sp>
        <p:nvSpPr>
          <p:cNvPr id="3" name="内容占位符 2"/>
          <p:cNvSpPr txBox="1">
            <a:spLocks noChangeArrowheads="1"/>
          </p:cNvSpPr>
          <p:nvPr/>
        </p:nvSpPr>
        <p:spPr>
          <a:xfrm>
            <a:off x="117566" y="1319349"/>
            <a:ext cx="11966404" cy="385225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3200" b="1" dirty="0">
                <a:solidFill>
                  <a:schemeClr val="bg1">
                    <a:lumMod val="50000"/>
                  </a:schemeClr>
                </a:solidFill>
                <a:latin typeface="Arial Narrow" panose="020B0606020202030204" pitchFamily="34" charset="0"/>
              </a:rPr>
              <a:t>3. Geography also plays a part in making dialects. Some people who live in the mountains of the eastern USA speak with an older kind of English dialect. When American moved from one place to another, they took their dialects with them. So People from the mountains in the southeastern USA speak with almost the same dialect as people in the northwestern USA. The USA is a large country in which many different dialects are spoken. Although many Americans move a lot, they still recognize and understand each other’s dialects. </a:t>
            </a:r>
            <a:endParaRPr lang="zh-CN" altLang="zh-CN" sz="3200" b="1" dirty="0">
              <a:solidFill>
                <a:schemeClr val="bg1">
                  <a:lumMod val="50000"/>
                </a:schemeClr>
              </a:solidFill>
              <a:latin typeface="Arial Narrow" panose="020B0606020202030204" pitchFamily="34" charset="0"/>
            </a:endParaRPr>
          </a:p>
          <a:p>
            <a:pPr algn="just"/>
            <a:endParaRPr lang="zh-CN" altLang="en-US" sz="3200" b="1" dirty="0">
              <a:solidFill>
                <a:schemeClr val="bg1">
                  <a:lumMod val="50000"/>
                </a:schemeClr>
              </a:solidFill>
              <a:latin typeface="Arial Narrow" panose="020B0606020202030204" pitchFamily="34" charset="0"/>
            </a:endParaRPr>
          </a:p>
          <a:p>
            <a:pPr algn="just"/>
            <a:endParaRPr lang="zh-CN" altLang="en-US" sz="3200" b="1" dirty="0">
              <a:solidFill>
                <a:schemeClr val="bg1">
                  <a:lumMod val="50000"/>
                </a:schemeClr>
              </a:solidFill>
              <a:latin typeface="Arial Narrow" panose="020B0606020202030204" pitchFamily="34" charset="0"/>
            </a:endParaRPr>
          </a:p>
        </p:txBody>
      </p:sp>
      <p:sp>
        <p:nvSpPr>
          <p:cNvPr id="5" name="矩形 4"/>
          <p:cNvSpPr/>
          <p:nvPr/>
        </p:nvSpPr>
        <p:spPr>
          <a:xfrm>
            <a:off x="281079" y="1259818"/>
            <a:ext cx="11761681" cy="584775"/>
          </a:xfrm>
          <a:prstGeom prst="rect">
            <a:avLst/>
          </a:prstGeom>
        </p:spPr>
        <p:txBody>
          <a:bodyPr wrap="square">
            <a:spAutoFit/>
          </a:bodyPr>
          <a:lstStyle/>
          <a:p>
            <a:r>
              <a:rPr lang="en-US" altLang="zh-CN" sz="3200" b="1" dirty="0">
                <a:solidFill>
                  <a:schemeClr val="bg2">
                    <a:lumMod val="50000"/>
                  </a:schemeClr>
                </a:solidFill>
                <a:latin typeface="Arial Narrow" panose="020B0606020202030204" pitchFamily="34" charset="0"/>
              </a:rPr>
              <a:t>          Geography also plays a part in making dialects.</a:t>
            </a:r>
            <a:endParaRPr lang="zh-CN" altLang="en-US" sz="3200" dirty="0">
              <a:solidFill>
                <a:schemeClr val="bg2">
                  <a:lumMod val="50000"/>
                </a:schemeClr>
              </a:solidFill>
            </a:endParaRPr>
          </a:p>
        </p:txBody>
      </p:sp>
      <p:sp>
        <p:nvSpPr>
          <p:cNvPr id="8" name="TextBox 7"/>
          <p:cNvSpPr txBox="1"/>
          <p:nvPr/>
        </p:nvSpPr>
        <p:spPr>
          <a:xfrm>
            <a:off x="586993" y="834308"/>
            <a:ext cx="2685137" cy="523220"/>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Topic sentence</a:t>
            </a:r>
            <a:endParaRPr lang="zh-CN" altLang="en-US" sz="2800" b="1" dirty="0">
              <a:latin typeface="Cambria Math" panose="02040503050406030204" pitchFamily="18" charset="0"/>
            </a:endParaRPr>
          </a:p>
        </p:txBody>
      </p:sp>
      <p:sp>
        <p:nvSpPr>
          <p:cNvPr id="9" name="TextBox 8"/>
          <p:cNvSpPr txBox="1"/>
          <p:nvPr/>
        </p:nvSpPr>
        <p:spPr>
          <a:xfrm>
            <a:off x="5131389" y="0"/>
            <a:ext cx="6952581" cy="1200329"/>
          </a:xfrm>
          <a:prstGeom prst="rect">
            <a:avLst/>
          </a:prstGeom>
          <a:solidFill>
            <a:schemeClr val="accent5">
              <a:lumMod val="20000"/>
              <a:lumOff val="80000"/>
            </a:schemeClr>
          </a:solidFill>
          <a:ln w="28575">
            <a:solidFill>
              <a:schemeClr val="tx1"/>
            </a:solidFill>
          </a:ln>
        </p:spPr>
        <p:txBody>
          <a:bodyPr wrap="square" rtlCol="0">
            <a:spAutoFit/>
          </a:bodyPr>
          <a:lstStyle/>
          <a:p>
            <a:r>
              <a:rPr lang="en-US" altLang="zh-CN" sz="2400" b="1" dirty="0">
                <a:solidFill>
                  <a:schemeClr val="accent3">
                    <a:lumMod val="50000"/>
                  </a:schemeClr>
                </a:solidFill>
                <a:latin typeface="Cambria" panose="02040503050406030204" pitchFamily="18" charset="0"/>
              </a:rPr>
              <a:t>1. What is topic sentence of each paragraph?</a:t>
            </a:r>
          </a:p>
          <a:p>
            <a:r>
              <a:rPr lang="en-US" altLang="zh-CN" sz="2400" b="1" dirty="0">
                <a:solidFill>
                  <a:schemeClr val="accent3">
                    <a:lumMod val="50000"/>
                  </a:schemeClr>
                </a:solidFill>
                <a:latin typeface="Cambria" panose="02040503050406030204" pitchFamily="18" charset="0"/>
              </a:rPr>
              <a:t>2.What are the major supporting details ?Or how does the author support the topic sentence?</a:t>
            </a:r>
          </a:p>
        </p:txBody>
      </p:sp>
      <p:sp>
        <p:nvSpPr>
          <p:cNvPr id="10" name="椭圆 9"/>
          <p:cNvSpPr/>
          <p:nvPr/>
        </p:nvSpPr>
        <p:spPr>
          <a:xfrm>
            <a:off x="9683646" y="1319349"/>
            <a:ext cx="1259174" cy="525244"/>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2012955" y="1772569"/>
            <a:ext cx="6594724" cy="525244"/>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TextBox 12"/>
          <p:cNvSpPr txBox="1"/>
          <p:nvPr/>
        </p:nvSpPr>
        <p:spPr>
          <a:xfrm>
            <a:off x="296493" y="5106427"/>
            <a:ext cx="11188303" cy="523220"/>
          </a:xfrm>
          <a:prstGeom prst="rect">
            <a:avLst/>
          </a:prstGeom>
          <a:solidFill>
            <a:schemeClr val="accent2">
              <a:lumMod val="20000"/>
              <a:lumOff val="80000"/>
            </a:schemeClr>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By listing examples in the mountains of the eastern USA .</a:t>
            </a:r>
            <a:endParaRPr lang="zh-CN" altLang="en-US" sz="2800" b="1" dirty="0">
              <a:latin typeface="Cambria Math" panose="02040503050406030204" pitchFamily="18" charset="0"/>
            </a:endParaRPr>
          </a:p>
        </p:txBody>
      </p:sp>
      <p:sp>
        <p:nvSpPr>
          <p:cNvPr id="14" name="TextBox 13"/>
          <p:cNvSpPr txBox="1"/>
          <p:nvPr/>
        </p:nvSpPr>
        <p:spPr>
          <a:xfrm>
            <a:off x="9492099" y="1095918"/>
            <a:ext cx="929390" cy="523220"/>
          </a:xfrm>
          <a:prstGeom prst="rect">
            <a:avLst/>
          </a:prstGeom>
          <a:noFill/>
        </p:spPr>
        <p:txBody>
          <a:bodyPr wrap="square" rtlCol="0">
            <a:spAutoFit/>
          </a:bodyPr>
          <a:lstStyle/>
          <a:p>
            <a:r>
              <a:rPr lang="en-US" altLang="zh-CN" sz="2800" b="1" dirty="0">
                <a:solidFill>
                  <a:schemeClr val="bg2">
                    <a:lumMod val="50000"/>
                  </a:schemeClr>
                </a:solidFill>
                <a:latin typeface="Cambria Math" panose="02040503050406030204" pitchFamily="18" charset="0"/>
                <a:ea typeface="Cambria Math" panose="02040503050406030204" pitchFamily="18" charset="0"/>
              </a:rPr>
              <a:t>1.</a:t>
            </a:r>
            <a:endParaRPr lang="zh-CN" altLang="en-US" sz="2800" b="1" dirty="0">
              <a:solidFill>
                <a:schemeClr val="bg2">
                  <a:lumMod val="50000"/>
                </a:schemeClr>
              </a:solidFill>
              <a:latin typeface="Cambria Math" panose="02040503050406030204" pitchFamily="18" charset="0"/>
            </a:endParaRPr>
          </a:p>
        </p:txBody>
      </p:sp>
      <p:sp>
        <p:nvSpPr>
          <p:cNvPr id="15" name="TextBox 14"/>
          <p:cNvSpPr txBox="1"/>
          <p:nvPr/>
        </p:nvSpPr>
        <p:spPr>
          <a:xfrm>
            <a:off x="7051202" y="2036203"/>
            <a:ext cx="929390" cy="523220"/>
          </a:xfrm>
          <a:prstGeom prst="rect">
            <a:avLst/>
          </a:prstGeom>
          <a:noFill/>
        </p:spPr>
        <p:txBody>
          <a:bodyPr wrap="square" rtlCol="0">
            <a:spAutoFit/>
          </a:bodyPr>
          <a:lstStyle/>
          <a:p>
            <a:r>
              <a:rPr lang="en-US" altLang="zh-CN" sz="2800" b="1" dirty="0">
                <a:solidFill>
                  <a:schemeClr val="bg2">
                    <a:lumMod val="50000"/>
                  </a:schemeClr>
                </a:solidFill>
                <a:latin typeface="Cambria Math" panose="02040503050406030204" pitchFamily="18" charset="0"/>
                <a:ea typeface="Cambria Math" panose="02040503050406030204" pitchFamily="18" charset="0"/>
              </a:rPr>
              <a:t>2.</a:t>
            </a:r>
            <a:endParaRPr lang="zh-CN" altLang="en-US" sz="2800" b="1" dirty="0">
              <a:solidFill>
                <a:schemeClr val="bg2">
                  <a:lumMod val="50000"/>
                </a:schemeClr>
              </a:solidFill>
              <a:latin typeface="Cambria Math" panose="02040503050406030204" pitchFamily="18" charset="0"/>
            </a:endParaRPr>
          </a:p>
        </p:txBody>
      </p:sp>
      <p:sp>
        <p:nvSpPr>
          <p:cNvPr id="16" name="椭圆 15"/>
          <p:cNvSpPr/>
          <p:nvPr/>
        </p:nvSpPr>
        <p:spPr>
          <a:xfrm>
            <a:off x="5489246" y="2187591"/>
            <a:ext cx="3297362" cy="525244"/>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p:nvSpPr>
        <p:spPr>
          <a:xfrm>
            <a:off x="6212715" y="3084667"/>
            <a:ext cx="5871256" cy="525244"/>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TextBox 17"/>
          <p:cNvSpPr txBox="1"/>
          <p:nvPr/>
        </p:nvSpPr>
        <p:spPr>
          <a:xfrm>
            <a:off x="364473" y="5629647"/>
            <a:ext cx="11120324" cy="523220"/>
          </a:xfrm>
          <a:prstGeom prst="rect">
            <a:avLst/>
          </a:prstGeom>
          <a:solidFill>
            <a:schemeClr val="bg2">
              <a:lumMod val="90000"/>
            </a:schemeClr>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Unlike  Chinese dialects, American dialects vary but can be understood.</a:t>
            </a:r>
            <a:endParaRPr lang="zh-CN" altLang="en-US" sz="2800" b="1" dirty="0">
              <a:latin typeface="Cambria Math" panose="02040503050406030204" pitchFamily="18" charset="0"/>
            </a:endParaRPr>
          </a:p>
        </p:txBody>
      </p:sp>
      <p:sp>
        <p:nvSpPr>
          <p:cNvPr id="19" name="矩形 18"/>
          <p:cNvSpPr/>
          <p:nvPr/>
        </p:nvSpPr>
        <p:spPr>
          <a:xfrm>
            <a:off x="6100768" y="4357672"/>
            <a:ext cx="1960793" cy="584775"/>
          </a:xfrm>
          <a:prstGeom prst="rect">
            <a:avLst/>
          </a:prstGeom>
          <a:solidFill>
            <a:schemeClr val="accent4">
              <a:lumMod val="20000"/>
              <a:lumOff val="80000"/>
            </a:schemeClr>
          </a:solidFill>
        </p:spPr>
        <p:txBody>
          <a:bodyPr wrap="none">
            <a:spAutoFit/>
          </a:bodyPr>
          <a:lstStyle/>
          <a:p>
            <a:r>
              <a:rPr lang="en-US" altLang="zh-CN" sz="3200" b="1" dirty="0">
                <a:latin typeface="Arial Narrow" panose="020B0606020202030204" pitchFamily="34" charset="0"/>
              </a:rPr>
              <a:t>recognize?</a:t>
            </a:r>
            <a:endParaRPr lang="zh-CN" altLang="en-US" sz="3200" dirty="0"/>
          </a:p>
        </p:txBody>
      </p:sp>
      <p:sp>
        <p:nvSpPr>
          <p:cNvPr id="20" name="椭圆 19"/>
          <p:cNvSpPr/>
          <p:nvPr/>
        </p:nvSpPr>
        <p:spPr>
          <a:xfrm>
            <a:off x="8576872" y="4417203"/>
            <a:ext cx="2365948" cy="525244"/>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p:cNvSpPr/>
          <p:nvPr/>
        </p:nvSpPr>
        <p:spPr>
          <a:xfrm>
            <a:off x="2081960" y="2711823"/>
            <a:ext cx="6146565" cy="525244"/>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TextBox 21"/>
          <p:cNvSpPr txBox="1"/>
          <p:nvPr/>
        </p:nvSpPr>
        <p:spPr>
          <a:xfrm>
            <a:off x="5489246" y="3815155"/>
            <a:ext cx="3838026" cy="523220"/>
          </a:xfrm>
          <a:prstGeom prst="rect">
            <a:avLst/>
          </a:prstGeom>
          <a:solidFill>
            <a:srgbClr val="FFFF00"/>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Identify or  know </a:t>
            </a:r>
            <a:r>
              <a:rPr lang="en-US" altLang="zh-CN" sz="2800" b="1" dirty="0" err="1">
                <a:latin typeface="Cambria Math" panose="02040503050406030204" pitchFamily="18" charset="0"/>
                <a:ea typeface="Cambria Math" panose="02040503050406030204" pitchFamily="18" charset="0"/>
              </a:rPr>
              <a:t>sth</a:t>
            </a:r>
            <a:endParaRPr lang="zh-CN" altLang="en-US" sz="2800" b="1" dirty="0">
              <a:latin typeface="Cambria Math" panose="02040503050406030204" pitchFamily="18" charset="0"/>
            </a:endParaRPr>
          </a:p>
        </p:txBody>
      </p:sp>
      <p:sp>
        <p:nvSpPr>
          <p:cNvPr id="23" name="TextBox 22"/>
          <p:cNvSpPr txBox="1"/>
          <p:nvPr/>
        </p:nvSpPr>
        <p:spPr>
          <a:xfrm>
            <a:off x="364473" y="6156174"/>
            <a:ext cx="11120324" cy="523220"/>
          </a:xfrm>
          <a:prstGeom prst="rect">
            <a:avLst/>
          </a:prstGeom>
          <a:solidFill>
            <a:schemeClr val="accent1">
              <a:lumMod val="40000"/>
              <a:lumOff val="60000"/>
            </a:schemeClr>
          </a:solidFill>
        </p:spPr>
        <p:txBody>
          <a:bodyPr wrap="square" rtlCol="0">
            <a:spAutoFit/>
          </a:bodyPr>
          <a:lstStyle/>
          <a:p>
            <a:r>
              <a:rPr lang="en-US" altLang="zh-CN" sz="2800" b="1" dirty="0">
                <a:latin typeface="Cambria Math" panose="02040503050406030204" pitchFamily="18" charset="0"/>
                <a:ea typeface="Cambria Math" panose="02040503050406030204" pitchFamily="18" charset="0"/>
              </a:rPr>
              <a:t>We can infer the meaning of new words by reading between the lines.</a:t>
            </a:r>
            <a:endParaRPr lang="zh-CN" altLang="en-US" sz="2800" b="1" dirty="0">
              <a:latin typeface="Cambria Math" panose="02040503050406030204" pitchFamily="18" charset="0"/>
            </a:endParaRPr>
          </a:p>
        </p:txBody>
      </p:sp>
    </p:spTree>
    <p:extLst>
      <p:ext uri="{BB962C8B-B14F-4D97-AF65-F5344CB8AC3E}">
        <p14:creationId xmlns:p14="http://schemas.microsoft.com/office/powerpoint/2010/main" val="36874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1" grpId="0" animBg="1"/>
      <p:bldP spid="13" grpId="0" animBg="1"/>
      <p:bldP spid="14" grpId="0"/>
      <p:bldP spid="15" grpId="0"/>
      <p:bldP spid="16" grpId="0" animBg="1"/>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模板页面">
  <a:themeElements>
    <a:clrScheme name="自定义 39">
      <a:dk1>
        <a:srgbClr val="000000"/>
      </a:dk1>
      <a:lt1>
        <a:srgbClr val="FFFFFF"/>
      </a:lt1>
      <a:dk2>
        <a:srgbClr val="000000"/>
      </a:dk2>
      <a:lt2>
        <a:srgbClr val="FFFDFD"/>
      </a:lt2>
      <a:accent1>
        <a:srgbClr val="39A9DE"/>
      </a:accent1>
      <a:accent2>
        <a:srgbClr val="838FD4"/>
      </a:accent2>
      <a:accent3>
        <a:srgbClr val="41C0B8"/>
      </a:accent3>
      <a:accent4>
        <a:srgbClr val="91CE6F"/>
      </a:accent4>
      <a:accent5>
        <a:srgbClr val="A0CD4E"/>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3931</TotalTime>
  <Words>1361</Words>
  <Application>Microsoft Macintosh PowerPoint</Application>
  <PresentationFormat>宽屏</PresentationFormat>
  <Paragraphs>196</Paragraphs>
  <Slides>25</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25</vt:i4>
      </vt:variant>
    </vt:vector>
  </HeadingPairs>
  <TitlesOfParts>
    <vt:vector size="39" baseType="lpstr">
      <vt:lpstr>华文新魏</vt:lpstr>
      <vt:lpstr>微软雅黑</vt:lpstr>
      <vt:lpstr>Segoe UI Light</vt:lpstr>
      <vt:lpstr>SF Cartoonist Hand</vt:lpstr>
      <vt:lpstr>Arial</vt:lpstr>
      <vt:lpstr>Arial Narrow</vt:lpstr>
      <vt:lpstr>Calibri</vt:lpstr>
      <vt:lpstr>Cambria</vt:lpstr>
      <vt:lpstr>Cambria Math</vt:lpstr>
      <vt:lpstr>Century Gothic</vt:lpstr>
      <vt:lpstr>HelveticaNeue</vt:lpstr>
      <vt:lpstr>Times New Roman</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How to restate?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nqdp</cp:lastModifiedBy>
  <cp:revision>345</cp:revision>
  <dcterms:created xsi:type="dcterms:W3CDTF">2015-08-18T02:51:00Z</dcterms:created>
  <dcterms:modified xsi:type="dcterms:W3CDTF">2019-08-26T09:57:23Z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2052-10.1.0.5866</vt:lpwstr>
  </property>
</Properties>
</file>