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17" r:id="rId3"/>
    <p:sldId id="262" r:id="rId4"/>
    <p:sldId id="270" r:id="rId6"/>
    <p:sldId id="263" r:id="rId7"/>
    <p:sldId id="267" r:id="rId8"/>
    <p:sldId id="273" r:id="rId9"/>
    <p:sldId id="268" r:id="rId10"/>
    <p:sldId id="274" r:id="rId11"/>
    <p:sldId id="269" r:id="rId12"/>
    <p:sldId id="257" r:id="rId13"/>
    <p:sldId id="256" r:id="rId14"/>
    <p:sldId id="261" r:id="rId15"/>
    <p:sldId id="292" r:id="rId16"/>
    <p:sldId id="271" r:id="rId17"/>
    <p:sldId id="272" r:id="rId18"/>
    <p:sldId id="258" r:id="rId19"/>
    <p:sldId id="285" r:id="rId20"/>
    <p:sldId id="265" r:id="rId21"/>
    <p:sldId id="286" r:id="rId22"/>
    <p:sldId id="259" r:id="rId23"/>
    <p:sldId id="287" r:id="rId24"/>
    <p:sldId id="289" r:id="rId25"/>
    <p:sldId id="276" r:id="rId26"/>
    <p:sldId id="277" r:id="rId27"/>
    <p:sldId id="266" r:id="rId28"/>
    <p:sldId id="288" r:id="rId29"/>
    <p:sldId id="278" r:id="rId30"/>
    <p:sldId id="279" r:id="rId31"/>
    <p:sldId id="280" r:id="rId32"/>
    <p:sldId id="283" r:id="rId33"/>
    <p:sldId id="260" r:id="rId34"/>
    <p:sldId id="281" r:id="rId35"/>
    <p:sldId id="284" r:id="rId36"/>
    <p:sldId id="290" r:id="rId37"/>
    <p:sldId id="282" r:id="rId38"/>
    <p:sldId id="291" r:id="rId39"/>
    <p:sldId id="27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200" autoAdjust="0"/>
  </p:normalViewPr>
  <p:slideViewPr>
    <p:cSldViewPr snapToGrid="0">
      <p:cViewPr varScale="1">
        <p:scale>
          <a:sx n="45" d="100"/>
          <a:sy n="45" d="100"/>
        </p:scale>
        <p:origin x="1472" y="48"/>
      </p:cViewPr>
      <p:guideLst/>
    </p:cSldViewPr>
  </p:slideViewPr>
  <p:notesTextViewPr>
    <p:cViewPr>
      <p:scale>
        <a:sx n="1" d="1"/>
        <a:sy n="1" d="1"/>
      </p:scale>
      <p:origin x="0" y="0"/>
    </p:cViewPr>
  </p:notesTextViewPr>
  <p:sorterViewPr>
    <p:cViewPr varScale="1">
      <p:scale>
        <a:sx n="100" d="100"/>
        <a:sy n="100" d="100"/>
      </p:scale>
      <p:origin x="0" y="-2220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C2A87B4-205C-42AA-93A2-B27FC303620D}" type="doc">
      <dgm:prSet loTypeId="urn:microsoft.com/office/officeart/2005/8/layout/cycle6#1" loCatId="cycle" qsTypeId="urn:microsoft.com/office/officeart/2005/8/quickstyle/simple1#1" qsCatId="simple" csTypeId="urn:microsoft.com/office/officeart/2005/8/colors/accent1_2#1" csCatId="accent1" phldr="1"/>
      <dgm:spPr/>
      <dgm:t>
        <a:bodyPr/>
        <a:lstStyle/>
        <a:p>
          <a:endParaRPr lang="zh-CN" altLang="en-US"/>
        </a:p>
      </dgm:t>
    </dgm:pt>
    <dgm:pt modelId="{AEDCC0F0-F7D6-45D4-984A-B50E110C9D1F}" cxnId="{3AABC7D2-CB88-4D93-A618-4C021534F6FA}" type="parTrans">
      <dgm:prSet/>
      <dgm:spPr/>
      <dgm:t>
        <a:bodyPr/>
        <a:lstStyle/>
        <a:p>
          <a:endParaRPr lang="zh-CN" altLang="en-US"/>
        </a:p>
      </dgm:t>
    </dgm:pt>
    <dgm:pt modelId="{660A22A7-37CA-4B7E-87AA-E35BA5B82556}">
      <dgm:prSet phldrT="[文本]" custT="0"/>
      <dgm:spPr>
        <a:xfrm>
          <a:off x="4597642" y="586"/>
          <a:ext cx="1665120" cy="1082328"/>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vert="horz" wrap="square"/>
        <a:lstStyle/>
        <a:p>
          <a:pPr>
            <a:lnSpc>
              <a:spcPct val="100000"/>
            </a:lnSpc>
            <a:spcBef>
              <a:spcPct val="0"/>
            </a:spcBef>
            <a:spcAft>
              <a:spcPct val="35000"/>
            </a:spcAft>
            <a:buNone/>
          </a:pPr>
          <a:r>
            <a:rPr lang="en-US" altLang="zh-CN" b="1">
              <a:solidFill>
                <a:sysClr val="window" lastClr="FFFFFF"/>
              </a:solidFill>
              <a:latin typeface="Calibri" panose="020F0502020204030204"/>
              <a:ea typeface="微软雅黑" panose="020B0503020204020204" pitchFamily="34" charset="-122"/>
              <a:cs typeface="Arial" panose="020B0604020202020204"/>
            </a:rPr>
            <a:t>Shows </a:t>
          </a:r>
        </a:p>
      </dgm:t>
    </dgm:pt>
    <dgm:pt modelId="{CF218E85-BB5C-4FD9-8936-583B930F1946}" cxnId="{3AABC7D2-CB88-4D93-A618-4C021534F6FA}" type="sibTrans">
      <dgm:prSet/>
      <dgm:spPr>
        <a:xfrm>
          <a:off x="3268581" y="541750"/>
          <a:ext cx="4323242" cy="4323242"/>
        </a:xfrm>
        <a:custGeom>
          <a:avLst/>
          <a:gdLst/>
          <a:ahLst/>
          <a:cxnLst/>
          <a:rect l="0" t="0" r="0" b="0"/>
          <a:pathLst>
            <a:path>
              <a:moveTo>
                <a:pt x="3005611" y="171573"/>
              </a:moveTo>
              <a:arcTo wR="2161621" hR="2161621" stAng="17578923" swAng="1960630"/>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E8C0C942-F96C-429E-AD44-E4BA5D9680C7}" cxnId="{1885E4CC-A8B2-433E-A7AB-DB29AF0D102C}" type="parTrans">
      <dgm:prSet/>
      <dgm:spPr/>
      <dgm:t>
        <a:bodyPr/>
        <a:lstStyle/>
        <a:p>
          <a:endParaRPr lang="zh-CN" altLang="en-US"/>
        </a:p>
      </dgm:t>
    </dgm:pt>
    <dgm:pt modelId="{2747EF35-EB19-40B2-B72B-1D28E27677E0}">
      <dgm:prSet phldrT="[文本]" custT="0"/>
      <dgm:spPr>
        <a:xfrm>
          <a:off x="6653466" y="1494230"/>
          <a:ext cx="1665120" cy="1082328"/>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vert="horz" wrap="square"/>
        <a:lstStyle/>
        <a:p>
          <a:pPr>
            <a:lnSpc>
              <a:spcPct val="100000"/>
            </a:lnSpc>
            <a:spcBef>
              <a:spcPct val="0"/>
            </a:spcBef>
            <a:spcAft>
              <a:spcPct val="35000"/>
            </a:spcAft>
            <a:buNone/>
          </a:pPr>
          <a:r>
            <a:rPr lang="en-US" altLang="zh-CN" b="1" dirty="0">
              <a:solidFill>
                <a:sysClr val="window" lastClr="FFFFFF"/>
              </a:solidFill>
              <a:latin typeface="Calibri" panose="020F0502020204030204"/>
              <a:ea typeface="微软雅黑" panose="020B0503020204020204" pitchFamily="34" charset="-122"/>
              <a:cs typeface="Arial" panose="020B0604020202020204"/>
            </a:rPr>
            <a:t>Rides</a:t>
          </a:r>
        </a:p>
      </dgm:t>
    </dgm:pt>
    <dgm:pt modelId="{BFFDCB46-D59E-46B2-9C53-DB1ADB0299CC}" cxnId="{1885E4CC-A8B2-433E-A7AB-DB29AF0D102C}" type="sibTrans">
      <dgm:prSet/>
      <dgm:spPr>
        <a:xfrm>
          <a:off x="3268581" y="541750"/>
          <a:ext cx="4323242" cy="4323242"/>
        </a:xfrm>
        <a:custGeom>
          <a:avLst/>
          <a:gdLst/>
          <a:ahLst/>
          <a:cxnLst/>
          <a:rect l="0" t="0" r="0" b="0"/>
          <a:pathLst>
            <a:path>
              <a:moveTo>
                <a:pt x="4320287" y="2048621"/>
              </a:moveTo>
              <a:arcTo wR="2161621" hR="2161621" stAng="21420208" swAng="2195606"/>
            </a:path>
          </a:pathLst>
        </a:custGeom>
        <a:solidFill>
          <a:schemeClr val="accent2"/>
        </a:solid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1784B15E-8B7A-426B-89B2-02867972B4B8}" cxnId="{7B582EE6-608E-491F-B52A-F5F08469C155}" type="parTrans">
      <dgm:prSet/>
      <dgm:spPr/>
      <dgm:t>
        <a:bodyPr/>
        <a:lstStyle/>
        <a:p>
          <a:endParaRPr lang="zh-CN" altLang="en-US"/>
        </a:p>
      </dgm:t>
    </dgm:pt>
    <dgm:pt modelId="{B95FB8A5-B612-47B6-989C-9D7BD89F6E18}">
      <dgm:prSet phldrT="[文本]" custT="0"/>
      <dgm:spPr>
        <a:xfrm>
          <a:off x="5868211" y="3910996"/>
          <a:ext cx="1665120" cy="1082328"/>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vert="horz" wrap="square"/>
        <a:lstStyle/>
        <a:p>
          <a:pPr>
            <a:lnSpc>
              <a:spcPct val="100000"/>
            </a:lnSpc>
            <a:spcBef>
              <a:spcPct val="0"/>
            </a:spcBef>
            <a:spcAft>
              <a:spcPct val="35000"/>
            </a:spcAft>
            <a:buNone/>
          </a:pPr>
          <a:r>
            <a:rPr lang="en-US" altLang="zh-CN" b="1">
              <a:solidFill>
                <a:sysClr val="window" lastClr="FFFFFF"/>
              </a:solidFill>
              <a:latin typeface="Calibri" panose="020F0502020204030204"/>
              <a:ea typeface="微软雅黑" panose="020B0503020204020204" pitchFamily="34" charset="-122"/>
              <a:cs typeface="Arial" panose="020B0604020202020204"/>
            </a:rPr>
            <a:t>other</a:t>
          </a:r>
        </a:p>
      </dgm:t>
    </dgm:pt>
    <dgm:pt modelId="{16734FCF-6F10-445A-B6BC-27E3ED457274}" cxnId="{7B582EE6-608E-491F-B52A-F5F08469C155}" type="sibTrans">
      <dgm:prSet/>
      <dgm:spPr>
        <a:xfrm>
          <a:off x="3268581" y="541750"/>
          <a:ext cx="4323242" cy="4323242"/>
        </a:xfrm>
        <a:custGeom>
          <a:avLst/>
          <a:gdLst/>
          <a:ahLst/>
          <a:cxnLst/>
          <a:rect l="0" t="0" r="0" b="0"/>
          <a:pathLst>
            <a:path>
              <a:moveTo>
                <a:pt x="2591048" y="4280158"/>
              </a:moveTo>
              <a:arcTo wR="2161621" hR="2161621" stAng="4712485" swAng="1375030"/>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3E7F7A29-9086-4454-9597-B1A82629FFC8}" cxnId="{40CDB956-09BD-44D6-9A6F-901C263A16DC}" type="parTrans">
      <dgm:prSet/>
      <dgm:spPr/>
      <dgm:t>
        <a:bodyPr/>
        <a:lstStyle/>
        <a:p>
          <a:endParaRPr lang="zh-CN" altLang="en-US"/>
        </a:p>
      </dgm:t>
    </dgm:pt>
    <dgm:pt modelId="{2B78A2B5-DCEA-4AFC-B14F-1F24A1DED97A}">
      <dgm:prSet phldrT="[文本]" custT="0"/>
      <dgm:spPr>
        <a:xfrm>
          <a:off x="3327072" y="3910996"/>
          <a:ext cx="1665120" cy="1082328"/>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vert="horz" wrap="square"/>
        <a:lstStyle/>
        <a:p>
          <a:pPr>
            <a:lnSpc>
              <a:spcPct val="100000"/>
            </a:lnSpc>
            <a:spcBef>
              <a:spcPct val="0"/>
            </a:spcBef>
            <a:spcAft>
              <a:spcPct val="35000"/>
            </a:spcAft>
            <a:buNone/>
          </a:pPr>
          <a:r>
            <a:rPr lang="en-US" altLang="zh-CN" b="1">
              <a:solidFill>
                <a:sysClr val="window" lastClr="FFFFFF"/>
              </a:solidFill>
              <a:latin typeface="Calibri" panose="020F0502020204030204"/>
              <a:ea typeface="微软雅黑" panose="020B0503020204020204" pitchFamily="34" charset="-122"/>
              <a:cs typeface="Arial" panose="020B0604020202020204"/>
            </a:rPr>
            <a:t>Attractions</a:t>
          </a:r>
        </a:p>
      </dgm:t>
    </dgm:pt>
    <dgm:pt modelId="{70BDE6F6-3261-4753-9D1B-53909242F67D}" cxnId="{40CDB956-09BD-44D6-9A6F-901C263A16DC}" type="sibTrans">
      <dgm:prSet/>
      <dgm:spPr>
        <a:xfrm>
          <a:off x="3268581" y="541750"/>
          <a:ext cx="4323242" cy="4323242"/>
        </a:xfrm>
        <a:custGeom>
          <a:avLst/>
          <a:gdLst/>
          <a:ahLst/>
          <a:cxnLst/>
          <a:rect l="0" t="0" r="0" b="0"/>
          <a:pathLst>
            <a:path>
              <a:moveTo>
                <a:pt x="361096" y="3357746"/>
              </a:moveTo>
              <a:arcTo wR="2161621" hR="2161621" stAng="8784187" swAng="2195606"/>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4C1C0800-F64C-44F0-9787-17FB1271D0FC}" cxnId="{8EEB982C-D6E5-4EC3-99E0-AAC3CA7CF99C}" type="parTrans">
      <dgm:prSet/>
      <dgm:spPr/>
      <dgm:t>
        <a:bodyPr/>
        <a:lstStyle/>
        <a:p>
          <a:endParaRPr lang="zh-CN" altLang="en-US"/>
        </a:p>
      </dgm:t>
    </dgm:pt>
    <dgm:pt modelId="{40AFDA9D-288C-4D29-8AFA-37C0C30C8FF6}">
      <dgm:prSet phldrT="[文本]" custT="0"/>
      <dgm:spPr>
        <a:xfrm>
          <a:off x="2541817" y="1494230"/>
          <a:ext cx="1665120" cy="1082328"/>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vert="horz" wrap="square"/>
        <a:lstStyle/>
        <a:p>
          <a:pPr>
            <a:lnSpc>
              <a:spcPct val="100000"/>
            </a:lnSpc>
            <a:spcBef>
              <a:spcPct val="0"/>
            </a:spcBef>
            <a:spcAft>
              <a:spcPct val="35000"/>
            </a:spcAft>
            <a:buNone/>
          </a:pPr>
          <a:r>
            <a:rPr lang="en-US" altLang="zh-CN" b="1" dirty="0">
              <a:solidFill>
                <a:sysClr val="window" lastClr="FFFFFF"/>
              </a:solidFill>
              <a:latin typeface="Calibri" panose="020F0502020204030204"/>
              <a:ea typeface="微软雅黑" panose="020B0503020204020204" pitchFamily="34" charset="-122"/>
              <a:cs typeface="Arial" panose="020B0604020202020204"/>
            </a:rPr>
            <a:t>Food </a:t>
          </a:r>
        </a:p>
      </dgm:t>
    </dgm:pt>
    <dgm:pt modelId="{7FCDBF79-0B4F-4621-8364-C0B41DDF9713}" cxnId="{8EEB982C-D6E5-4EC3-99E0-AAC3CA7CF99C}" type="sibTrans">
      <dgm:prSet/>
      <dgm:spPr>
        <a:xfrm>
          <a:off x="3268581" y="541750"/>
          <a:ext cx="4323242" cy="4323242"/>
        </a:xfrm>
        <a:custGeom>
          <a:avLst/>
          <a:gdLst/>
          <a:ahLst/>
          <a:cxnLst/>
          <a:rect l="0" t="0" r="0" b="0"/>
          <a:pathLst>
            <a:path>
              <a:moveTo>
                <a:pt x="376776" y="942221"/>
              </a:moveTo>
              <a:arcTo wR="2161621" hR="2161621" stAng="12860446" swAng="1960630"/>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2984A8B6-85E9-40AE-8B81-BA8B58477DF2}" type="pres">
      <dgm:prSet presAssocID="{CC2A87B4-205C-42AA-93A2-B27FC303620D}" presName="cycle" presStyleCnt="0">
        <dgm:presLayoutVars>
          <dgm:dir/>
          <dgm:resizeHandles val="exact"/>
        </dgm:presLayoutVars>
      </dgm:prSet>
      <dgm:spPr/>
    </dgm:pt>
    <dgm:pt modelId="{70BF45C1-8091-454A-8203-C06A7B7590F9}" type="pres">
      <dgm:prSet presAssocID="{660A22A7-37CA-4B7E-87AA-E35BA5B82556}" presName="node" presStyleLbl="node1" presStyleIdx="0" presStyleCnt="5">
        <dgm:presLayoutVars>
          <dgm:bulletEnabled val="1"/>
        </dgm:presLayoutVars>
      </dgm:prSet>
      <dgm:spPr/>
    </dgm:pt>
    <dgm:pt modelId="{E9AD9DBB-BD76-47E5-B3B5-DCAABDF708B4}" type="pres">
      <dgm:prSet presAssocID="{660A22A7-37CA-4B7E-87AA-E35BA5B82556}" presName="spNode" presStyleCnt="0"/>
      <dgm:spPr/>
    </dgm:pt>
    <dgm:pt modelId="{FACB0322-C0E5-47B2-A30E-4E65DACE54AB}" type="pres">
      <dgm:prSet presAssocID="{CF218E85-BB5C-4FD9-8936-583B930F1946}" presName="sibTrans" presStyleLbl="sibTrans1D1" presStyleIdx="0" presStyleCnt="5"/>
      <dgm:spPr/>
    </dgm:pt>
    <dgm:pt modelId="{5B56F173-CF60-49FA-B101-E6B505C28F2C}" type="pres">
      <dgm:prSet presAssocID="{2747EF35-EB19-40B2-B72B-1D28E27677E0}" presName="node" presStyleLbl="node1" presStyleIdx="1" presStyleCnt="5">
        <dgm:presLayoutVars>
          <dgm:bulletEnabled val="1"/>
        </dgm:presLayoutVars>
      </dgm:prSet>
      <dgm:spPr/>
    </dgm:pt>
    <dgm:pt modelId="{FA1B1F1F-4290-44F6-B614-7DA04C6968EA}" type="pres">
      <dgm:prSet presAssocID="{2747EF35-EB19-40B2-B72B-1D28E27677E0}" presName="spNode" presStyleCnt="0"/>
      <dgm:spPr/>
    </dgm:pt>
    <dgm:pt modelId="{890F09E1-A5FD-4242-968C-AD8148ADBA80}" type="pres">
      <dgm:prSet presAssocID="{BFFDCB46-D59E-46B2-9C53-DB1ADB0299CC}" presName="sibTrans" presStyleLbl="sibTrans1D1" presStyleIdx="1" presStyleCnt="5"/>
      <dgm:spPr/>
    </dgm:pt>
    <dgm:pt modelId="{F4F0857E-A2A2-4C44-8D9E-738F53CA34B0}" type="pres">
      <dgm:prSet presAssocID="{B95FB8A5-B612-47B6-989C-9D7BD89F6E18}" presName="node" presStyleLbl="node1" presStyleIdx="2" presStyleCnt="5">
        <dgm:presLayoutVars>
          <dgm:bulletEnabled val="1"/>
        </dgm:presLayoutVars>
      </dgm:prSet>
      <dgm:spPr/>
    </dgm:pt>
    <dgm:pt modelId="{B43530C4-5C4D-4873-9C40-D1060ACD455B}" type="pres">
      <dgm:prSet presAssocID="{B95FB8A5-B612-47B6-989C-9D7BD89F6E18}" presName="spNode" presStyleCnt="0"/>
      <dgm:spPr/>
    </dgm:pt>
    <dgm:pt modelId="{947E10C1-872E-48ED-A8EA-CDF548C9E170}" type="pres">
      <dgm:prSet presAssocID="{16734FCF-6F10-445A-B6BC-27E3ED457274}" presName="sibTrans" presStyleLbl="sibTrans1D1" presStyleIdx="2" presStyleCnt="5"/>
      <dgm:spPr/>
    </dgm:pt>
    <dgm:pt modelId="{9B1E3B87-CFEF-48C3-B3ED-22B7722DA4B2}" type="pres">
      <dgm:prSet presAssocID="{2B78A2B5-DCEA-4AFC-B14F-1F24A1DED97A}" presName="node" presStyleLbl="node1" presStyleIdx="3" presStyleCnt="5">
        <dgm:presLayoutVars>
          <dgm:bulletEnabled val="1"/>
        </dgm:presLayoutVars>
      </dgm:prSet>
      <dgm:spPr/>
    </dgm:pt>
    <dgm:pt modelId="{5DA43FA6-2782-48E4-882C-5BEA84898403}" type="pres">
      <dgm:prSet presAssocID="{2B78A2B5-DCEA-4AFC-B14F-1F24A1DED97A}" presName="spNode" presStyleCnt="0"/>
      <dgm:spPr/>
    </dgm:pt>
    <dgm:pt modelId="{D354920F-3C18-4773-98FE-F5105B0C4655}" type="pres">
      <dgm:prSet presAssocID="{70BDE6F6-3261-4753-9D1B-53909242F67D}" presName="sibTrans" presStyleLbl="sibTrans1D1" presStyleIdx="3" presStyleCnt="5"/>
      <dgm:spPr/>
    </dgm:pt>
    <dgm:pt modelId="{4A533BBB-6BEA-429E-8541-03477BCE8622}" type="pres">
      <dgm:prSet presAssocID="{40AFDA9D-288C-4D29-8AFA-37C0C30C8FF6}" presName="node" presStyleLbl="node1" presStyleIdx="4" presStyleCnt="5" custRadScaleRad="100415" custRadScaleInc="-27950">
        <dgm:presLayoutVars>
          <dgm:bulletEnabled val="1"/>
        </dgm:presLayoutVars>
      </dgm:prSet>
      <dgm:spPr/>
    </dgm:pt>
    <dgm:pt modelId="{E2DD3598-5153-4C35-949B-5E7B3A92DCE7}" type="pres">
      <dgm:prSet presAssocID="{40AFDA9D-288C-4D29-8AFA-37C0C30C8FF6}" presName="spNode" presStyleCnt="0"/>
      <dgm:spPr/>
    </dgm:pt>
    <dgm:pt modelId="{80375E59-737B-41DF-B3C9-E8361D136FF9}" type="pres">
      <dgm:prSet presAssocID="{7FCDBF79-0B4F-4621-8364-C0B41DDF9713}" presName="sibTrans" presStyleLbl="sibTrans1D1" presStyleIdx="4" presStyleCnt="5"/>
      <dgm:spPr/>
    </dgm:pt>
  </dgm:ptLst>
  <dgm:cxnLst>
    <dgm:cxn modelId="{05847517-2F55-4549-A839-9E1DF5A8BE33}" type="presOf" srcId="{CC2A87B4-205C-42AA-93A2-B27FC303620D}" destId="{2984A8B6-85E9-40AE-8B81-BA8B58477DF2}" srcOrd="0" destOrd="0" presId="urn:microsoft.com/office/officeart/2005/8/layout/cycle6#1"/>
    <dgm:cxn modelId="{8EEB982C-D6E5-4EC3-99E0-AAC3CA7CF99C}" srcId="{CC2A87B4-205C-42AA-93A2-B27FC303620D}" destId="{40AFDA9D-288C-4D29-8AFA-37C0C30C8FF6}" srcOrd="4" destOrd="0" parTransId="{4C1C0800-F64C-44F0-9787-17FB1271D0FC}" sibTransId="{7FCDBF79-0B4F-4621-8364-C0B41DDF9713}"/>
    <dgm:cxn modelId="{D2A4F435-8C59-4DD5-9B60-54C14C28F205}" type="presOf" srcId="{2B78A2B5-DCEA-4AFC-B14F-1F24A1DED97A}" destId="{9B1E3B87-CFEF-48C3-B3ED-22B7722DA4B2}" srcOrd="0" destOrd="0" presId="urn:microsoft.com/office/officeart/2005/8/layout/cycle6#1"/>
    <dgm:cxn modelId="{0F2FAD40-C932-4D21-AE14-4F8A36CC9D58}" type="presOf" srcId="{40AFDA9D-288C-4D29-8AFA-37C0C30C8FF6}" destId="{4A533BBB-6BEA-429E-8541-03477BCE8622}" srcOrd="0" destOrd="0" presId="urn:microsoft.com/office/officeart/2005/8/layout/cycle6#1"/>
    <dgm:cxn modelId="{40CDB956-09BD-44D6-9A6F-901C263A16DC}" srcId="{CC2A87B4-205C-42AA-93A2-B27FC303620D}" destId="{2B78A2B5-DCEA-4AFC-B14F-1F24A1DED97A}" srcOrd="3" destOrd="0" parTransId="{3E7F7A29-9086-4454-9597-B1A82629FFC8}" sibTransId="{70BDE6F6-3261-4753-9D1B-53909242F67D}"/>
    <dgm:cxn modelId="{58447258-EF8B-463A-9599-C1D658756F65}" type="presOf" srcId="{CF218E85-BB5C-4FD9-8936-583B930F1946}" destId="{FACB0322-C0E5-47B2-A30E-4E65DACE54AB}" srcOrd="0" destOrd="0" presId="urn:microsoft.com/office/officeart/2005/8/layout/cycle6#1"/>
    <dgm:cxn modelId="{3D4E7882-AC12-411E-ADC9-98B6233BF11A}" type="presOf" srcId="{16734FCF-6F10-445A-B6BC-27E3ED457274}" destId="{947E10C1-872E-48ED-A8EA-CDF548C9E170}" srcOrd="0" destOrd="0" presId="urn:microsoft.com/office/officeart/2005/8/layout/cycle6#1"/>
    <dgm:cxn modelId="{A4CF448C-66CF-430C-BDDD-9D8BC63BBBAF}" type="presOf" srcId="{660A22A7-37CA-4B7E-87AA-E35BA5B82556}" destId="{70BF45C1-8091-454A-8203-C06A7B7590F9}" srcOrd="0" destOrd="0" presId="urn:microsoft.com/office/officeart/2005/8/layout/cycle6#1"/>
    <dgm:cxn modelId="{0482BE92-B639-45E3-8B87-0D85AEE1CD0B}" type="presOf" srcId="{7FCDBF79-0B4F-4621-8364-C0B41DDF9713}" destId="{80375E59-737B-41DF-B3C9-E8361D136FF9}" srcOrd="0" destOrd="0" presId="urn:microsoft.com/office/officeart/2005/8/layout/cycle6#1"/>
    <dgm:cxn modelId="{C8D87A97-9F36-4B51-9C03-383572570AE0}" type="presOf" srcId="{70BDE6F6-3261-4753-9D1B-53909242F67D}" destId="{D354920F-3C18-4773-98FE-F5105B0C4655}" srcOrd="0" destOrd="0" presId="urn:microsoft.com/office/officeart/2005/8/layout/cycle6#1"/>
    <dgm:cxn modelId="{CCDAEEA1-0C02-46BE-98F1-E1BDC8FBB5FE}" type="presOf" srcId="{B95FB8A5-B612-47B6-989C-9D7BD89F6E18}" destId="{F4F0857E-A2A2-4C44-8D9E-738F53CA34B0}" srcOrd="0" destOrd="0" presId="urn:microsoft.com/office/officeart/2005/8/layout/cycle6#1"/>
    <dgm:cxn modelId="{1885E4CC-A8B2-433E-A7AB-DB29AF0D102C}" srcId="{CC2A87B4-205C-42AA-93A2-B27FC303620D}" destId="{2747EF35-EB19-40B2-B72B-1D28E27677E0}" srcOrd="1" destOrd="0" parTransId="{E8C0C942-F96C-429E-AD44-E4BA5D9680C7}" sibTransId="{BFFDCB46-D59E-46B2-9C53-DB1ADB0299CC}"/>
    <dgm:cxn modelId="{BE24B9CF-39D5-4400-968F-F681B722843E}" type="presOf" srcId="{BFFDCB46-D59E-46B2-9C53-DB1ADB0299CC}" destId="{890F09E1-A5FD-4242-968C-AD8148ADBA80}" srcOrd="0" destOrd="0" presId="urn:microsoft.com/office/officeart/2005/8/layout/cycle6#1"/>
    <dgm:cxn modelId="{3AABC7D2-CB88-4D93-A618-4C021534F6FA}" srcId="{CC2A87B4-205C-42AA-93A2-B27FC303620D}" destId="{660A22A7-37CA-4B7E-87AA-E35BA5B82556}" srcOrd="0" destOrd="0" parTransId="{AEDCC0F0-F7D6-45D4-984A-B50E110C9D1F}" sibTransId="{CF218E85-BB5C-4FD9-8936-583B930F1946}"/>
    <dgm:cxn modelId="{46CD80DE-E912-4360-A104-00F2C78F5207}" type="presOf" srcId="{2747EF35-EB19-40B2-B72B-1D28E27677E0}" destId="{5B56F173-CF60-49FA-B101-E6B505C28F2C}" srcOrd="0" destOrd="0" presId="urn:microsoft.com/office/officeart/2005/8/layout/cycle6#1"/>
    <dgm:cxn modelId="{7B582EE6-608E-491F-B52A-F5F08469C155}" srcId="{CC2A87B4-205C-42AA-93A2-B27FC303620D}" destId="{B95FB8A5-B612-47B6-989C-9D7BD89F6E18}" srcOrd="2" destOrd="0" parTransId="{1784B15E-8B7A-426B-89B2-02867972B4B8}" sibTransId="{16734FCF-6F10-445A-B6BC-27E3ED457274}"/>
    <dgm:cxn modelId="{3DBD7B94-E939-40EC-A911-0A478C870F71}" type="presParOf" srcId="{2984A8B6-85E9-40AE-8B81-BA8B58477DF2}" destId="{70BF45C1-8091-454A-8203-C06A7B7590F9}" srcOrd="0" destOrd="0" presId="urn:microsoft.com/office/officeart/2005/8/layout/cycle6#1"/>
    <dgm:cxn modelId="{608F3161-A013-44A5-A08B-BFA93C348432}" type="presParOf" srcId="{2984A8B6-85E9-40AE-8B81-BA8B58477DF2}" destId="{E9AD9DBB-BD76-47E5-B3B5-DCAABDF708B4}" srcOrd="1" destOrd="0" presId="urn:microsoft.com/office/officeart/2005/8/layout/cycle6#1"/>
    <dgm:cxn modelId="{D85D8A07-9C52-4B51-BC84-1FF74DED58E8}" type="presParOf" srcId="{2984A8B6-85E9-40AE-8B81-BA8B58477DF2}" destId="{FACB0322-C0E5-47B2-A30E-4E65DACE54AB}" srcOrd="2" destOrd="0" presId="urn:microsoft.com/office/officeart/2005/8/layout/cycle6#1"/>
    <dgm:cxn modelId="{CF031F76-6656-4F0D-8AC5-63EB6C9BE36D}" type="presParOf" srcId="{2984A8B6-85E9-40AE-8B81-BA8B58477DF2}" destId="{5B56F173-CF60-49FA-B101-E6B505C28F2C}" srcOrd="3" destOrd="0" presId="urn:microsoft.com/office/officeart/2005/8/layout/cycle6#1"/>
    <dgm:cxn modelId="{94F0B242-DCB5-4304-B671-CA64ED9BAEF7}" type="presParOf" srcId="{2984A8B6-85E9-40AE-8B81-BA8B58477DF2}" destId="{FA1B1F1F-4290-44F6-B614-7DA04C6968EA}" srcOrd="4" destOrd="0" presId="urn:microsoft.com/office/officeart/2005/8/layout/cycle6#1"/>
    <dgm:cxn modelId="{7D05F293-CD66-4858-98A2-7F3CAB5172B1}" type="presParOf" srcId="{2984A8B6-85E9-40AE-8B81-BA8B58477DF2}" destId="{890F09E1-A5FD-4242-968C-AD8148ADBA80}" srcOrd="5" destOrd="0" presId="urn:microsoft.com/office/officeart/2005/8/layout/cycle6#1"/>
    <dgm:cxn modelId="{F5A1F0BA-B8C6-47E2-B726-E5513001D90C}" type="presParOf" srcId="{2984A8B6-85E9-40AE-8B81-BA8B58477DF2}" destId="{F4F0857E-A2A2-4C44-8D9E-738F53CA34B0}" srcOrd="6" destOrd="0" presId="urn:microsoft.com/office/officeart/2005/8/layout/cycle6#1"/>
    <dgm:cxn modelId="{24A09E9F-3255-468B-8631-96E197228881}" type="presParOf" srcId="{2984A8B6-85E9-40AE-8B81-BA8B58477DF2}" destId="{B43530C4-5C4D-4873-9C40-D1060ACD455B}" srcOrd="7" destOrd="0" presId="urn:microsoft.com/office/officeart/2005/8/layout/cycle6#1"/>
    <dgm:cxn modelId="{E17E9E57-06A3-403E-B083-3C732CD00F1E}" type="presParOf" srcId="{2984A8B6-85E9-40AE-8B81-BA8B58477DF2}" destId="{947E10C1-872E-48ED-A8EA-CDF548C9E170}" srcOrd="8" destOrd="0" presId="urn:microsoft.com/office/officeart/2005/8/layout/cycle6#1"/>
    <dgm:cxn modelId="{9927E582-038C-496C-BC0C-336AE87C8B70}" type="presParOf" srcId="{2984A8B6-85E9-40AE-8B81-BA8B58477DF2}" destId="{9B1E3B87-CFEF-48C3-B3ED-22B7722DA4B2}" srcOrd="9" destOrd="0" presId="urn:microsoft.com/office/officeart/2005/8/layout/cycle6#1"/>
    <dgm:cxn modelId="{A183A971-FED0-4BB0-AFB1-807746226738}" type="presParOf" srcId="{2984A8B6-85E9-40AE-8B81-BA8B58477DF2}" destId="{5DA43FA6-2782-48E4-882C-5BEA84898403}" srcOrd="10" destOrd="0" presId="urn:microsoft.com/office/officeart/2005/8/layout/cycle6#1"/>
    <dgm:cxn modelId="{B520F8F2-53F5-405E-942C-695706AC55B8}" type="presParOf" srcId="{2984A8B6-85E9-40AE-8B81-BA8B58477DF2}" destId="{D354920F-3C18-4773-98FE-F5105B0C4655}" srcOrd="11" destOrd="0" presId="urn:microsoft.com/office/officeart/2005/8/layout/cycle6#1"/>
    <dgm:cxn modelId="{5FACBE1D-3585-49E8-936A-4EAAB57DD73A}" type="presParOf" srcId="{2984A8B6-85E9-40AE-8B81-BA8B58477DF2}" destId="{4A533BBB-6BEA-429E-8541-03477BCE8622}" srcOrd="12" destOrd="0" presId="urn:microsoft.com/office/officeart/2005/8/layout/cycle6#1"/>
    <dgm:cxn modelId="{E86898C4-56E8-406F-97E7-E281BF12C05E}" type="presParOf" srcId="{2984A8B6-85E9-40AE-8B81-BA8B58477DF2}" destId="{E2DD3598-5153-4C35-949B-5E7B3A92DCE7}" srcOrd="13" destOrd="0" presId="urn:microsoft.com/office/officeart/2005/8/layout/cycle6#1"/>
    <dgm:cxn modelId="{A0FBEFBC-D57E-477C-B530-45C2605191A7}" type="presParOf" srcId="{2984A8B6-85E9-40AE-8B81-BA8B58477DF2}" destId="{80375E59-737B-41DF-B3C9-E8361D136FF9}" srcOrd="14" destOrd="0" presId="urn:microsoft.com/office/officeart/2005/8/layout/cycle6#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F45C1-8091-454A-8203-C06A7B7590F9}">
      <dsp:nvSpPr>
        <dsp:cNvPr id="0" name=""/>
        <dsp:cNvSpPr/>
      </dsp:nvSpPr>
      <dsp:spPr>
        <a:xfrm>
          <a:off x="4132804" y="1907"/>
          <a:ext cx="1424125" cy="925681"/>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a:solidFill>
                <a:sysClr val="window" lastClr="FFFFFF"/>
              </a:solidFill>
              <a:latin typeface="Calibri"/>
              <a:ea typeface="微软雅黑" panose="020B0503020204020204" pitchFamily="34" charset="-122"/>
              <a:cs typeface="Arial"/>
            </a:rPr>
            <a:t>Shows </a:t>
          </a:r>
        </a:p>
      </dsp:txBody>
      <dsp:txXfrm>
        <a:off x="4177992" y="47095"/>
        <a:ext cx="1333749" cy="835305"/>
      </dsp:txXfrm>
    </dsp:sp>
    <dsp:sp modelId="{FACB0322-C0E5-47B2-A30E-4E65DACE54AB}">
      <dsp:nvSpPr>
        <dsp:cNvPr id="0" name=""/>
        <dsp:cNvSpPr/>
      </dsp:nvSpPr>
      <dsp:spPr>
        <a:xfrm>
          <a:off x="2996318" y="464748"/>
          <a:ext cx="3697097" cy="3697097"/>
        </a:xfrm>
        <a:custGeom>
          <a:avLst/>
          <a:gdLst/>
          <a:ahLst/>
          <a:cxnLst/>
          <a:rect l="0" t="0" r="0" b="0"/>
          <a:pathLst>
            <a:path>
              <a:moveTo>
                <a:pt x="3005611" y="171573"/>
              </a:moveTo>
              <a:arcTo wR="2161621" hR="2161621" stAng="17578923" swAng="1960630"/>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5B56F173-CF60-49FA-B101-E6B505C28F2C}">
      <dsp:nvSpPr>
        <dsp:cNvPr id="0" name=""/>
        <dsp:cNvSpPr/>
      </dsp:nvSpPr>
      <dsp:spPr>
        <a:xfrm>
          <a:off x="5890878" y="1279223"/>
          <a:ext cx="1424125" cy="925681"/>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dirty="0">
              <a:solidFill>
                <a:sysClr val="window" lastClr="FFFFFF"/>
              </a:solidFill>
              <a:latin typeface="Calibri"/>
              <a:ea typeface="微软雅黑" panose="020B0503020204020204" pitchFamily="34" charset="-122"/>
              <a:cs typeface="Arial"/>
            </a:rPr>
            <a:t>Rides</a:t>
          </a:r>
        </a:p>
      </dsp:txBody>
      <dsp:txXfrm>
        <a:off x="5936066" y="1324411"/>
        <a:ext cx="1333749" cy="835305"/>
      </dsp:txXfrm>
    </dsp:sp>
    <dsp:sp modelId="{890F09E1-A5FD-4242-968C-AD8148ADBA80}">
      <dsp:nvSpPr>
        <dsp:cNvPr id="0" name=""/>
        <dsp:cNvSpPr/>
      </dsp:nvSpPr>
      <dsp:spPr>
        <a:xfrm>
          <a:off x="2996318" y="464748"/>
          <a:ext cx="3697097" cy="3697097"/>
        </a:xfrm>
        <a:custGeom>
          <a:avLst/>
          <a:gdLst/>
          <a:ahLst/>
          <a:cxnLst/>
          <a:rect l="0" t="0" r="0" b="0"/>
          <a:pathLst>
            <a:path>
              <a:moveTo>
                <a:pt x="4320287" y="2048621"/>
              </a:moveTo>
              <a:arcTo wR="2161621" hR="2161621" stAng="21420208" swAng="2195606"/>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F4F0857E-A2A2-4C44-8D9E-738F53CA34B0}">
      <dsp:nvSpPr>
        <dsp:cNvPr id="0" name=""/>
        <dsp:cNvSpPr/>
      </dsp:nvSpPr>
      <dsp:spPr>
        <a:xfrm>
          <a:off x="5219353" y="3345963"/>
          <a:ext cx="1424125" cy="925681"/>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a:solidFill>
                <a:sysClr val="window" lastClr="FFFFFF"/>
              </a:solidFill>
              <a:latin typeface="Calibri"/>
              <a:ea typeface="微软雅黑" panose="020B0503020204020204" pitchFamily="34" charset="-122"/>
              <a:cs typeface="Arial"/>
            </a:rPr>
            <a:t>other</a:t>
          </a:r>
        </a:p>
      </dsp:txBody>
      <dsp:txXfrm>
        <a:off x="5264541" y="3391151"/>
        <a:ext cx="1333749" cy="835305"/>
      </dsp:txXfrm>
    </dsp:sp>
    <dsp:sp modelId="{947E10C1-872E-48ED-A8EA-CDF548C9E170}">
      <dsp:nvSpPr>
        <dsp:cNvPr id="0" name=""/>
        <dsp:cNvSpPr/>
      </dsp:nvSpPr>
      <dsp:spPr>
        <a:xfrm>
          <a:off x="2996318" y="464748"/>
          <a:ext cx="3697097" cy="3697097"/>
        </a:xfrm>
        <a:custGeom>
          <a:avLst/>
          <a:gdLst/>
          <a:ahLst/>
          <a:cxnLst/>
          <a:rect l="0" t="0" r="0" b="0"/>
          <a:pathLst>
            <a:path>
              <a:moveTo>
                <a:pt x="2591048" y="4280158"/>
              </a:moveTo>
              <a:arcTo wR="2161621" hR="2161621" stAng="4712485" swAng="1375030"/>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9B1E3B87-CFEF-48C3-B3ED-22B7722DA4B2}">
      <dsp:nvSpPr>
        <dsp:cNvPr id="0" name=""/>
        <dsp:cNvSpPr/>
      </dsp:nvSpPr>
      <dsp:spPr>
        <a:xfrm>
          <a:off x="3046254" y="3345963"/>
          <a:ext cx="1424125" cy="925681"/>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a:solidFill>
                <a:sysClr val="window" lastClr="FFFFFF"/>
              </a:solidFill>
              <a:latin typeface="Calibri"/>
              <a:ea typeface="微软雅黑" panose="020B0503020204020204" pitchFamily="34" charset="-122"/>
              <a:cs typeface="Arial"/>
            </a:rPr>
            <a:t>Attractions</a:t>
          </a:r>
        </a:p>
      </dsp:txBody>
      <dsp:txXfrm>
        <a:off x="3091442" y="3391151"/>
        <a:ext cx="1333749" cy="835305"/>
      </dsp:txXfrm>
    </dsp:sp>
    <dsp:sp modelId="{D354920F-3C18-4773-98FE-F5105B0C4655}">
      <dsp:nvSpPr>
        <dsp:cNvPr id="0" name=""/>
        <dsp:cNvSpPr/>
      </dsp:nvSpPr>
      <dsp:spPr>
        <a:xfrm>
          <a:off x="2987929" y="452401"/>
          <a:ext cx="3697097" cy="3697097"/>
        </a:xfrm>
        <a:custGeom>
          <a:avLst/>
          <a:gdLst/>
          <a:ahLst/>
          <a:cxnLst/>
          <a:rect l="0" t="0" r="0" b="0"/>
          <a:pathLst>
            <a:path>
              <a:moveTo>
                <a:pt x="361096" y="3357746"/>
              </a:moveTo>
              <a:arcTo wR="2161621" hR="2161621" stAng="8784187" swAng="2195606"/>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533BBB-6BEA-429E-8541-03477BCE8622}">
      <dsp:nvSpPr>
        <dsp:cNvPr id="0" name=""/>
        <dsp:cNvSpPr/>
      </dsp:nvSpPr>
      <dsp:spPr>
        <a:xfrm>
          <a:off x="2312516" y="1486991"/>
          <a:ext cx="1424125" cy="925681"/>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dirty="0">
              <a:solidFill>
                <a:sysClr val="window" lastClr="FFFFFF"/>
              </a:solidFill>
              <a:latin typeface="Calibri"/>
              <a:ea typeface="微软雅黑" panose="020B0503020204020204" pitchFamily="34" charset="-122"/>
              <a:cs typeface="Arial"/>
            </a:rPr>
            <a:t>Food </a:t>
          </a:r>
        </a:p>
      </dsp:txBody>
      <dsp:txXfrm>
        <a:off x="2357704" y="1532179"/>
        <a:ext cx="1333749" cy="835305"/>
      </dsp:txXfrm>
    </dsp:sp>
    <dsp:sp modelId="{80375E59-737B-41DF-B3C9-E8361D136FF9}">
      <dsp:nvSpPr>
        <dsp:cNvPr id="0" name=""/>
        <dsp:cNvSpPr/>
      </dsp:nvSpPr>
      <dsp:spPr>
        <a:xfrm>
          <a:off x="2985503" y="469222"/>
          <a:ext cx="3697097" cy="3697097"/>
        </a:xfrm>
        <a:custGeom>
          <a:avLst/>
          <a:gdLst/>
          <a:ahLst/>
          <a:cxnLst/>
          <a:rect l="0" t="0" r="0" b="0"/>
          <a:pathLst>
            <a:path>
              <a:moveTo>
                <a:pt x="376776" y="942221"/>
              </a:moveTo>
              <a:arcTo wR="2161621" hR="2161621" stAng="12860446" swAng="1960630"/>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FE2B8-F219-46DD-82E7-BAC11DC82E2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95E6C-9767-4B73-9951-CB1ACC813B3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D95E6C-9767-4B73-9951-CB1ACC813B3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D95E6C-9767-4B73-9951-CB1ACC813B3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D95E6C-9767-4B73-9951-CB1ACC813B3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C28F86D-17E8-4158-AB13-BB11183268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684549-0567-44A4-8511-1A4A152CE11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8F86D-17E8-4158-AB13-BB111832683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84549-0567-44A4-8511-1A4A152CE11F}" type="slidenum">
              <a:rPr lang="zh-CN" altLang="en-US" smtClean="0"/>
            </a:fld>
            <a:endParaRPr lang="zh-CN" altLang="en-US"/>
          </a:p>
        </p:txBody>
      </p:sp>
      <p:sp>
        <p:nvSpPr>
          <p:cNvPr id="7" name="Oval 11"/>
          <p:cNvSpPr/>
          <p:nvPr userDrawn="1">
            <p:custDataLst>
              <p:tags r:id="rId12"/>
            </p:custDataLst>
          </p:nvPr>
        </p:nvSpPr>
        <p:spPr>
          <a:xfrm>
            <a:off x="200024" y="123825"/>
            <a:ext cx="419101" cy="471487"/>
          </a:xfrm>
          <a:prstGeom prst="ellipse">
            <a:avLst/>
          </a:prstGeom>
          <a:solidFill>
            <a:schemeClr val="accent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solidFill>
                <a:srgbClr val="000000"/>
              </a:solidFill>
            </a:endParaRPr>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xml"/><Relationship Id="rId7" Type="http://schemas.openxmlformats.org/officeDocument/2006/relationships/image" Target="../media/image21.png"/><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20.png"/><Relationship Id="rId2" Type="http://schemas.openxmlformats.org/officeDocument/2006/relationships/tags" Target="../tags/tag5.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tags" Target="../tags/tag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tags" Target="../tags/tag11.xml"/><Relationship Id="rId2" Type="http://schemas.openxmlformats.org/officeDocument/2006/relationships/image" Target="../media/image4.png"/><Relationship Id="rId11" Type="http://schemas.openxmlformats.org/officeDocument/2006/relationships/slideLayout" Target="../slideLayouts/slideLayout1.xml"/><Relationship Id="rId10" Type="http://schemas.openxmlformats.org/officeDocument/2006/relationships/image" Target="../media/image27.png"/><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image" Target="../media/image30.jpeg"/><Relationship Id="rId5" Type="http://schemas.openxmlformats.org/officeDocument/2006/relationships/tags" Target="../tags/tag15.xml"/><Relationship Id="rId4" Type="http://schemas.openxmlformats.org/officeDocument/2006/relationships/image" Target="../media/image29.jpeg"/><Relationship Id="rId3" Type="http://schemas.openxmlformats.org/officeDocument/2006/relationships/tags" Target="../tags/tag14.xml"/><Relationship Id="rId22" Type="http://schemas.openxmlformats.org/officeDocument/2006/relationships/notesSlide" Target="../notesSlides/notesSlide2.xml"/><Relationship Id="rId21" Type="http://schemas.openxmlformats.org/officeDocument/2006/relationships/slideLayout" Target="../slideLayouts/slideLayout2.xml"/><Relationship Id="rId20" Type="http://schemas.openxmlformats.org/officeDocument/2006/relationships/tags" Target="../tags/tag24.xml"/><Relationship Id="rId2" Type="http://schemas.openxmlformats.org/officeDocument/2006/relationships/image" Target="../media/image28.png"/><Relationship Id="rId19" Type="http://schemas.openxmlformats.org/officeDocument/2006/relationships/image" Target="../media/image4.png"/><Relationship Id="rId18" Type="http://schemas.openxmlformats.org/officeDocument/2006/relationships/image" Target="../media/image34.png"/><Relationship Id="rId17" Type="http://schemas.openxmlformats.org/officeDocument/2006/relationships/tags" Target="../tags/tag23.xml"/><Relationship Id="rId16" Type="http://schemas.openxmlformats.org/officeDocument/2006/relationships/image" Target="../media/image33.jpeg"/><Relationship Id="rId15" Type="http://schemas.openxmlformats.org/officeDocument/2006/relationships/tags" Target="../tags/tag22.xml"/><Relationship Id="rId14" Type="http://schemas.openxmlformats.org/officeDocument/2006/relationships/image" Target="../media/image32.jpeg"/><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image" Target="../media/image31.jpeg"/><Relationship Id="rId10" Type="http://schemas.openxmlformats.org/officeDocument/2006/relationships/tags" Target="../tags/tag19.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9" Type="http://schemas.openxmlformats.org/officeDocument/2006/relationships/tags" Target="../tags/tag27.xml"/><Relationship Id="rId8" Type="http://schemas.microsoft.com/office/2007/relationships/media" Target="../media/media2.mp4"/><Relationship Id="rId7" Type="http://schemas.openxmlformats.org/officeDocument/2006/relationships/video" Target="../media/media2.mp4"/><Relationship Id="rId6" Type="http://schemas.openxmlformats.org/officeDocument/2006/relationships/image" Target="../media/image35.png"/><Relationship Id="rId5" Type="http://schemas.openxmlformats.org/officeDocument/2006/relationships/tags" Target="../tags/tag26.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25.xml"/><Relationship Id="rId17" Type="http://schemas.openxmlformats.org/officeDocument/2006/relationships/slideLayout" Target="../slideLayouts/slideLayout2.xml"/><Relationship Id="rId16" Type="http://schemas.openxmlformats.org/officeDocument/2006/relationships/image" Target="../media/image38.png"/><Relationship Id="rId15" Type="http://schemas.openxmlformats.org/officeDocument/2006/relationships/tags" Target="../tags/tag29.xml"/><Relationship Id="rId14" Type="http://schemas.openxmlformats.org/officeDocument/2006/relationships/image" Target="../media/image37.png"/><Relationship Id="rId13" Type="http://schemas.openxmlformats.org/officeDocument/2006/relationships/tags" Target="../tags/tag28.xml"/><Relationship Id="rId12" Type="http://schemas.microsoft.com/office/2007/relationships/media" Target="../media/media3.mp4"/><Relationship Id="rId11" Type="http://schemas.openxmlformats.org/officeDocument/2006/relationships/video" Target="../media/media3.mp4"/><Relationship Id="rId10" Type="http://schemas.openxmlformats.org/officeDocument/2006/relationships/image" Target="../media/image36.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tags" Target="../tags/tag30.xml"/><Relationship Id="rId2" Type="http://schemas.openxmlformats.org/officeDocument/2006/relationships/image" Target="../media/image39.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tags" Target="../tags/tag37.xml"/><Relationship Id="rId7" Type="http://schemas.openxmlformats.org/officeDocument/2006/relationships/image" Target="../media/image46.jpeg"/><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2" Type="http://schemas.openxmlformats.org/officeDocument/2006/relationships/slideLayout" Target="../slideLayouts/slideLayout2.xml"/><Relationship Id="rId21" Type="http://schemas.openxmlformats.org/officeDocument/2006/relationships/image" Target="../media/image4.png"/><Relationship Id="rId20" Type="http://schemas.openxmlformats.org/officeDocument/2006/relationships/tags" Target="../tags/tag46.xml"/><Relationship Id="rId2" Type="http://schemas.openxmlformats.org/officeDocument/2006/relationships/image" Target="../media/image45.jpeg"/><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image" Target="../media/image48.jpeg"/><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image" Target="../media/image47.jpeg"/><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image" Target="../media/image50.png"/><Relationship Id="rId4" Type="http://schemas.openxmlformats.org/officeDocument/2006/relationships/tags" Target="../tags/tag48.xml"/><Relationship Id="rId3" Type="http://schemas.openxmlformats.org/officeDocument/2006/relationships/image" Target="../media/image49.png"/><Relationship Id="rId2" Type="http://schemas.openxmlformats.org/officeDocument/2006/relationships/tags" Target="../tags/tag47.xml"/><Relationship Id="rId16" Type="http://schemas.openxmlformats.org/officeDocument/2006/relationships/slideLayout" Target="../slideLayouts/slideLayout2.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0.xml"/><Relationship Id="rId6" Type="http://schemas.openxmlformats.org/officeDocument/2006/relationships/image" Target="../media/image54.jpeg"/><Relationship Id="rId5" Type="http://schemas.openxmlformats.org/officeDocument/2006/relationships/tags" Target="../tags/tag59.xml"/><Relationship Id="rId4" Type="http://schemas.openxmlformats.org/officeDocument/2006/relationships/image" Target="../media/image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19.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image" Target="../media/image50.png"/><Relationship Id="rId4" Type="http://schemas.openxmlformats.org/officeDocument/2006/relationships/tags" Target="../tags/tag62.xml"/><Relationship Id="rId3" Type="http://schemas.openxmlformats.org/officeDocument/2006/relationships/image" Target="../media/image49.png"/><Relationship Id="rId2" Type="http://schemas.openxmlformats.org/officeDocument/2006/relationships/tags" Target="../tags/tag61.xml"/><Relationship Id="rId18" Type="http://schemas.openxmlformats.org/officeDocument/2006/relationships/slideLayout" Target="../slideLayouts/slideLayout2.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image" Target="../media/image58.png"/><Relationship Id="rId6" Type="http://schemas.openxmlformats.org/officeDocument/2006/relationships/tags" Target="../tags/tag77.xml"/><Relationship Id="rId5" Type="http://schemas.openxmlformats.org/officeDocument/2006/relationships/image" Target="../media/image57.jpeg"/><Relationship Id="rId4" Type="http://schemas.openxmlformats.org/officeDocument/2006/relationships/tags" Target="../tags/tag76.xml"/><Relationship Id="rId3" Type="http://schemas.openxmlformats.org/officeDocument/2006/relationships/image" Target="../media/image56.jpeg"/><Relationship Id="rId20" Type="http://schemas.openxmlformats.org/officeDocument/2006/relationships/notesSlide" Target="../notesSlides/notesSlide3.xml"/><Relationship Id="rId2" Type="http://schemas.openxmlformats.org/officeDocument/2006/relationships/tags" Target="../tags/tag75.xml"/><Relationship Id="rId19" Type="http://schemas.openxmlformats.org/officeDocument/2006/relationships/slideLayout" Target="../slideLayouts/slideLayout2.xml"/><Relationship Id="rId18" Type="http://schemas.openxmlformats.org/officeDocument/2006/relationships/image" Target="../media/image60.png"/><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image" Target="../media/image50.png"/><Relationship Id="rId14" Type="http://schemas.openxmlformats.org/officeDocument/2006/relationships/tags" Target="../tags/tag81.xml"/><Relationship Id="rId13" Type="http://schemas.openxmlformats.org/officeDocument/2006/relationships/image" Target="../media/image49.png"/><Relationship Id="rId12" Type="http://schemas.openxmlformats.org/officeDocument/2006/relationships/tags" Target="../tags/tag80.xml"/><Relationship Id="rId11" Type="http://schemas.openxmlformats.org/officeDocument/2006/relationships/image" Target="../media/image4.png"/><Relationship Id="rId10" Type="http://schemas.openxmlformats.org/officeDocument/2006/relationships/image" Target="../media/image59.png"/><Relationship Id="rId1" Type="http://schemas.openxmlformats.org/officeDocument/2006/relationships/tags" Target="../tags/tag74.xml"/></Relationships>
</file>

<file path=ppt/slides/_rels/slide21.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image" Target="../media/image50.png"/><Relationship Id="rId4" Type="http://schemas.openxmlformats.org/officeDocument/2006/relationships/tags" Target="../tags/tag85.xml"/><Relationship Id="rId3" Type="http://schemas.openxmlformats.org/officeDocument/2006/relationships/image" Target="../media/image49.png"/><Relationship Id="rId2" Type="http://schemas.openxmlformats.org/officeDocument/2006/relationships/tags" Target="../tags/tag84.xml"/><Relationship Id="rId12" Type="http://schemas.openxmlformats.org/officeDocument/2006/relationships/slideLayout" Target="../slideLayouts/slideLayout2.xml"/><Relationship Id="rId11" Type="http://schemas.openxmlformats.org/officeDocument/2006/relationships/image" Target="../media/image63.png"/><Relationship Id="rId10" Type="http://schemas.openxmlformats.org/officeDocument/2006/relationships/image" Target="../media/image62.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image" Target="../media/image50.png"/><Relationship Id="rId4" Type="http://schemas.openxmlformats.org/officeDocument/2006/relationships/tags" Target="../tags/tag90.xml"/><Relationship Id="rId3" Type="http://schemas.openxmlformats.org/officeDocument/2006/relationships/image" Target="../media/image49.png"/><Relationship Id="rId2" Type="http://schemas.openxmlformats.org/officeDocument/2006/relationships/tags" Target="../tags/tag89.xml"/><Relationship Id="rId18" Type="http://schemas.openxmlformats.org/officeDocument/2006/relationships/slideLayout" Target="../slideLayouts/slideLayout2.xml"/><Relationship Id="rId17" Type="http://schemas.openxmlformats.org/officeDocument/2006/relationships/tags" Target="../tags/tag102.xml"/><Relationship Id="rId16" Type="http://schemas.openxmlformats.org/officeDocument/2006/relationships/tags" Target="../tags/tag101.xml"/><Relationship Id="rId15" Type="http://schemas.openxmlformats.org/officeDocument/2006/relationships/tags" Target="../tags/tag100.xml"/><Relationship Id="rId14" Type="http://schemas.openxmlformats.org/officeDocument/2006/relationships/tags" Target="../tags/tag99.xml"/><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image" Target="../media/image50.png"/><Relationship Id="rId4" Type="http://schemas.openxmlformats.org/officeDocument/2006/relationships/tags" Target="../tags/tag104.xml"/><Relationship Id="rId3" Type="http://schemas.openxmlformats.org/officeDocument/2006/relationships/image" Target="../media/image49.png"/><Relationship Id="rId2" Type="http://schemas.openxmlformats.org/officeDocument/2006/relationships/tags" Target="../tags/tag103.xml"/><Relationship Id="rId11" Type="http://schemas.openxmlformats.org/officeDocument/2006/relationships/slideLayout" Target="../slideLayouts/slideLayout2.xml"/><Relationship Id="rId10" Type="http://schemas.openxmlformats.org/officeDocument/2006/relationships/tags" Target="../tags/tag109.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image" Target="../media/image50.png"/><Relationship Id="rId4" Type="http://schemas.openxmlformats.org/officeDocument/2006/relationships/tags" Target="../tags/tag111.xml"/><Relationship Id="rId3" Type="http://schemas.openxmlformats.org/officeDocument/2006/relationships/image" Target="../media/image49.png"/><Relationship Id="rId2" Type="http://schemas.openxmlformats.org/officeDocument/2006/relationships/tags" Target="../tags/tag110.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hyperlink" Target="using%20language%20-reading.mp3" TargetMode="Externa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image" Target="../media/image67.png"/><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4" Type="http://schemas.openxmlformats.org/officeDocument/2006/relationships/slideLayout" Target="../slideLayouts/slideLayout2.xml"/><Relationship Id="rId33" Type="http://schemas.openxmlformats.org/officeDocument/2006/relationships/image" Target="../media/image4.png"/><Relationship Id="rId32" Type="http://schemas.openxmlformats.org/officeDocument/2006/relationships/tags" Target="../tags/tag145.xml"/><Relationship Id="rId31" Type="http://schemas.openxmlformats.org/officeDocument/2006/relationships/tags" Target="../tags/tag144.xml"/><Relationship Id="rId30" Type="http://schemas.openxmlformats.org/officeDocument/2006/relationships/tags" Target="../tags/tag143.xml"/><Relationship Id="rId3" Type="http://schemas.openxmlformats.org/officeDocument/2006/relationships/tags" Target="../tags/tag117.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6.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9" Type="http://schemas.openxmlformats.org/officeDocument/2006/relationships/diagramLayout" Target="../diagrams/layout1.xml"/><Relationship Id="rId8" Type="http://schemas.openxmlformats.org/officeDocument/2006/relationships/diagramData" Target="../diagrams/data1.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image" Target="../media/image50.png"/><Relationship Id="rId4" Type="http://schemas.openxmlformats.org/officeDocument/2006/relationships/tags" Target="../tags/tag147.xml"/><Relationship Id="rId3" Type="http://schemas.openxmlformats.org/officeDocument/2006/relationships/image" Target="../media/image49.png"/><Relationship Id="rId2" Type="http://schemas.openxmlformats.org/officeDocument/2006/relationships/tags" Target="../tags/tag146.xml"/><Relationship Id="rId15" Type="http://schemas.openxmlformats.org/officeDocument/2006/relationships/slideLayout" Target="../slideLayouts/slideLayout2.xml"/><Relationship Id="rId14" Type="http://schemas.openxmlformats.org/officeDocument/2006/relationships/image" Target="../media/image69.png"/><Relationship Id="rId13" Type="http://schemas.openxmlformats.org/officeDocument/2006/relationships/tags" Target="../tags/tag150.xml"/><Relationship Id="rId12" Type="http://schemas.microsoft.com/office/2007/relationships/diagramDrawing" Target="../diagrams/drawing1.xml"/><Relationship Id="rId11" Type="http://schemas.openxmlformats.org/officeDocument/2006/relationships/diagramColors" Target="../diagrams/colors1.xml"/><Relationship Id="rId10" Type="http://schemas.openxmlformats.org/officeDocument/2006/relationships/diagramQuickStyle" Target="../diagrams/quickStyle1.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70.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1852005" y="1448306"/>
            <a:ext cx="8370781" cy="1757362"/>
            <a:chOff x="1069" y="2213"/>
            <a:chExt cx="12643" cy="1780"/>
          </a:xfrm>
        </p:grpSpPr>
        <p:pic>
          <p:nvPicPr>
            <p:cNvPr id="5" name="图片 2" descr="bg-frame-hor"/>
            <p:cNvPicPr>
              <a:picLocks noChangeAspect="1"/>
            </p:cNvPicPr>
            <p:nvPr>
              <p:custDataLst>
                <p:tags r:id="rId2"/>
              </p:custDataLst>
            </p:nvPr>
          </p:nvPicPr>
          <p:blipFill>
            <a:blip r:embed="rId3"/>
            <a:stretch>
              <a:fillRect/>
            </a:stretch>
          </p:blipFill>
          <p:spPr>
            <a:xfrm>
              <a:off x="1069" y="2213"/>
              <a:ext cx="12643" cy="1780"/>
            </a:xfrm>
            <a:prstGeom prst="rect">
              <a:avLst/>
            </a:prstGeom>
            <a:noFill/>
            <a:ln w="9525">
              <a:noFill/>
            </a:ln>
          </p:spPr>
        </p:pic>
        <p:sp>
          <p:nvSpPr>
            <p:cNvPr id="6" name="文本框 1"/>
            <p:cNvSpPr txBox="1"/>
            <p:nvPr>
              <p:custDataLst>
                <p:tags r:id="rId4"/>
              </p:custDataLst>
            </p:nvPr>
          </p:nvSpPr>
          <p:spPr>
            <a:xfrm>
              <a:off x="1438" y="2213"/>
              <a:ext cx="11905" cy="1575"/>
            </a:xfrm>
            <a:prstGeom prst="rect">
              <a:avLst/>
            </a:prstGeom>
            <a:noFill/>
            <a:ln w="9525">
              <a:noFill/>
            </a:ln>
          </p:spPr>
          <p:txBody>
            <a:bodyPr wrap="square" anchor="t" anchorCtr="0">
              <a:spAutoFit/>
            </a:bodyPr>
            <a:lstStyle/>
            <a:p>
              <a:pPr algn="ctr" defTabSz="685800" eaLnBrk="0" hangingPunct="0"/>
              <a:r>
                <a:rPr lang="en-US" altLang="zh-CN" sz="4800" b="1" dirty="0">
                  <a:solidFill>
                    <a:srgbClr val="0000FF"/>
                  </a:solidFill>
                  <a:latin typeface="Tw Cen MT Condensed Extra Bold" panose="020B0803020202020204" pitchFamily="34" charset="0"/>
                  <a:ea typeface="宋体" panose="02010600030101010101" pitchFamily="2" charset="-122"/>
                  <a:sym typeface="宋体" panose="02010600030101010101" pitchFamily="2" charset="-122"/>
                </a:rPr>
                <a:t>Explore theme parks and write about a park</a:t>
              </a:r>
              <a:endParaRPr lang="en-US" altLang="zh-CN" sz="4800" b="1" dirty="0">
                <a:solidFill>
                  <a:srgbClr val="0000FF"/>
                </a:solidFill>
                <a:latin typeface="Tw Cen MT Condensed Extra Bold" panose="020B0803020202020204" pitchFamily="34" charset="0"/>
                <a:ea typeface="宋体" panose="02010600030101010101" pitchFamily="2" charset="-122"/>
                <a:sym typeface="宋体" panose="02010600030101010101" pitchFamily="2" charset="-122"/>
              </a:endParaRPr>
            </a:p>
          </p:txBody>
        </p:sp>
      </p:grpSp>
      <p:sp>
        <p:nvSpPr>
          <p:cNvPr id="7" name="文本框 7"/>
          <p:cNvSpPr txBox="1"/>
          <p:nvPr>
            <p:custDataLst>
              <p:tags r:id="rId5"/>
            </p:custDataLst>
          </p:nvPr>
        </p:nvSpPr>
        <p:spPr>
          <a:xfrm>
            <a:off x="2975696" y="539163"/>
            <a:ext cx="6123398" cy="701040"/>
          </a:xfrm>
          <a:prstGeom prst="rect">
            <a:avLst/>
          </a:prstGeom>
          <a:solidFill>
            <a:srgbClr val="9A2853"/>
          </a:solidFill>
          <a:ln w="9525">
            <a:noFill/>
          </a:ln>
        </p:spPr>
        <p:txBody>
          <a:bodyPr wrap="square" anchor="t" anchorCtr="0">
            <a:spAutoFit/>
          </a:bodyPr>
          <a:lstStyle/>
          <a:p>
            <a:pPr eaLnBrk="0" hangingPunct="0"/>
            <a:r>
              <a:rPr lang="en-US" altLang="zh-CN" sz="4000" b="1" dirty="0">
                <a:solidFill>
                  <a:srgbClr val="FFFFFF"/>
                </a:solidFill>
                <a:latin typeface="Comic Sans MS" panose="030F0702030302020204" pitchFamily="66" charset="0"/>
                <a:ea typeface="宋体" panose="02010600030101010101" pitchFamily="2" charset="-122"/>
                <a:sym typeface="宋体" panose="02010600030101010101" pitchFamily="2" charset="-122"/>
              </a:rPr>
              <a:t>Unit 3   Using Language</a:t>
            </a:r>
            <a:endParaRPr lang="en-US" altLang="zh-CN" sz="4000" b="1" dirty="0">
              <a:solidFill>
                <a:srgbClr val="FFFFFF"/>
              </a:solidFill>
              <a:latin typeface="Comic Sans MS" panose="030F0702030302020204" pitchFamily="66" charset="0"/>
              <a:ea typeface="宋体" panose="02010600030101010101" pitchFamily="2" charset="-122"/>
              <a:sym typeface="宋体" panose="02010600030101010101" pitchFamily="2" charset="-122"/>
            </a:endParaRPr>
          </a:p>
        </p:txBody>
      </p:sp>
      <p:pic>
        <p:nvPicPr>
          <p:cNvPr id="8" name="图片 1"/>
          <p:cNvPicPr>
            <a:picLocks noChangeAspect="1"/>
          </p:cNvPicPr>
          <p:nvPr>
            <p:custDataLst>
              <p:tags r:id="rId6"/>
            </p:custDataLst>
          </p:nvPr>
        </p:nvPicPr>
        <p:blipFill>
          <a:blip r:embed="rId7"/>
          <a:stretch>
            <a:fillRect/>
          </a:stretch>
        </p:blipFill>
        <p:spPr>
          <a:xfrm>
            <a:off x="2609670" y="3307403"/>
            <a:ext cx="6524056" cy="3261288"/>
          </a:xfrm>
          <a:prstGeom prst="rect">
            <a:avLst/>
          </a:prstGeom>
          <a:noFill/>
          <a:ln w="9525">
            <a:noFill/>
          </a:ln>
        </p:spPr>
      </p:pic>
      <p:sp>
        <p:nvSpPr>
          <p:cNvPr id="9" name="圆角矩形 1"/>
          <p:cNvSpPr/>
          <p:nvPr>
            <p:custDataLst>
              <p:tags r:id="rId8"/>
            </p:custDataLst>
          </p:nvPr>
        </p:nvSpPr>
        <p:spPr>
          <a:xfrm>
            <a:off x="2369976" y="1604760"/>
            <a:ext cx="2980534" cy="584200"/>
          </a:xfrm>
          <a:prstGeom prst="roundRect">
            <a:avLst/>
          </a:prstGeom>
          <a:noFill/>
          <a:ln w="38100">
            <a:solidFill>
              <a:srgbClr val="9A285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par>
                          <p:cTn id="20" fill="hold">
                            <p:stCondLst>
                              <p:cond delay="1000"/>
                            </p:stCondLst>
                            <p:childTnLst>
                              <p:par>
                                <p:cTn id="21" presetID="8" presetClass="emph" presetSubtype="0" fill="hold" grpId="1" nodeType="afterEffect">
                                  <p:stCondLst>
                                    <p:cond delay="0"/>
                                  </p:stCondLst>
                                  <p:childTnLst>
                                    <p:animRot by="21600000">
                                      <p:cBhvr>
                                        <p:cTn id="22" dur="1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ldLvl="0" animBg="1"/>
      <p:bldP spid="9"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426962" y="818971"/>
            <a:ext cx="11033801" cy="461665"/>
          </a:xfrm>
          <a:prstGeom prst="rect">
            <a:avLst/>
          </a:prstGeom>
          <a:noFill/>
          <a:ln w="9525">
            <a:noFill/>
          </a:ln>
        </p:spPr>
        <p:txBody>
          <a:bodyPr wrap="square" anchor="t">
            <a:spAutoFit/>
          </a:bodyPr>
          <a:lstStyle/>
          <a:p>
            <a:r>
              <a:rPr lang="en-US" altLang="zh-CN" sz="2400" b="1" dirty="0">
                <a:solidFill>
                  <a:srgbClr val="FF0066"/>
                </a:solidFill>
                <a:latin typeface="Comic Sans MS" panose="030F0702030302020204" pitchFamily="66" charset="0"/>
              </a:rPr>
              <a:t>Enjoy some pictures of theme Parks</a:t>
            </a:r>
            <a:r>
              <a:rPr lang="zh-CN" altLang="en-US" sz="2400" b="1" dirty="0">
                <a:solidFill>
                  <a:srgbClr val="FF0066"/>
                </a:solidFill>
                <a:latin typeface="Comic Sans MS" panose="030F0702030302020204" pitchFamily="66" charset="0"/>
              </a:rPr>
              <a:t>，</a:t>
            </a:r>
            <a:r>
              <a:rPr lang="zh-CN" altLang="en-US" sz="2400" b="1" noProof="1">
                <a:solidFill>
                  <a:srgbClr val="FF0066"/>
                </a:solidFill>
                <a:latin typeface="Comic Sans MS" panose="030F0702030302020204" pitchFamily="66" charset="0"/>
              </a:rPr>
              <a:t>Let's read the text to learn more.</a:t>
            </a:r>
            <a:endParaRPr lang="zh-CN" altLang="en-US" sz="2400" b="1" noProof="1">
              <a:solidFill>
                <a:srgbClr val="FF0066"/>
              </a:solidFill>
              <a:latin typeface="Comic Sans MS" panose="030F0702030302020204" pitchFamily="66" charset="0"/>
            </a:endParaRPr>
          </a:p>
        </p:txBody>
      </p:sp>
      <p:grpSp>
        <p:nvGrpSpPr>
          <p:cNvPr id="8" name="组合 7"/>
          <p:cNvGrpSpPr/>
          <p:nvPr/>
        </p:nvGrpSpPr>
        <p:grpSpPr>
          <a:xfrm>
            <a:off x="710688" y="111140"/>
            <a:ext cx="4948956" cy="691086"/>
            <a:chOff x="491700" y="36609"/>
            <a:chExt cx="4948956" cy="696975"/>
          </a:xfrm>
        </p:grpSpPr>
        <p:pic>
          <p:nvPicPr>
            <p:cNvPr id="9" name="Picture 14" descr="444"/>
            <p:cNvPicPr>
              <a:picLocks noChangeAspect="1"/>
            </p:cNvPicPr>
            <p:nvPr/>
          </p:nvPicPr>
          <p:blipFill>
            <a:blip r:embed="rId2"/>
            <a:stretch>
              <a:fillRect/>
            </a:stretch>
          </p:blipFill>
          <p:spPr>
            <a:xfrm>
              <a:off x="491700" y="36609"/>
              <a:ext cx="4948956" cy="696975"/>
            </a:xfrm>
            <a:prstGeom prst="rect">
              <a:avLst/>
            </a:prstGeom>
            <a:noFill/>
            <a:ln>
              <a:noFill/>
              <a:miter lim="800000"/>
              <a:headEnd/>
              <a:tailEnd/>
            </a:ln>
          </p:spPr>
        </p:pic>
        <p:sp>
          <p:nvSpPr>
            <p:cNvPr id="10" name="文本框 9"/>
            <p:cNvSpPr txBox="1"/>
            <p:nvPr/>
          </p:nvSpPr>
          <p:spPr>
            <a:xfrm>
              <a:off x="1405469" y="36609"/>
              <a:ext cx="288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Lead in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2" name="组合 1"/>
          <p:cNvGrpSpPr/>
          <p:nvPr/>
        </p:nvGrpSpPr>
        <p:grpSpPr>
          <a:xfrm>
            <a:off x="181655" y="1409735"/>
            <a:ext cx="12110656" cy="2738063"/>
            <a:chOff x="181655" y="1409735"/>
            <a:chExt cx="12110656" cy="2738063"/>
          </a:xfrm>
        </p:grpSpPr>
        <p:pic>
          <p:nvPicPr>
            <p:cNvPr id="4" name="图片 3"/>
            <p:cNvPicPr>
              <a:picLocks noChangeAspect="1"/>
            </p:cNvPicPr>
            <p:nvPr>
              <p:custDataLst>
                <p:tags r:id="rId3"/>
              </p:custDataLst>
            </p:nvPr>
          </p:nvPicPr>
          <p:blipFill>
            <a:blip r:embed="rId4"/>
            <a:srcRect t="16703" r="2" b="6014"/>
            <a:stretch>
              <a:fillRect/>
            </a:stretch>
          </p:blipFill>
          <p:spPr>
            <a:xfrm>
              <a:off x="8559156" y="1409735"/>
              <a:ext cx="3733155" cy="2738063"/>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12" name="图片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233" y="1437595"/>
              <a:ext cx="414192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655" y="1454004"/>
              <a:ext cx="4424626" cy="266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181655" y="4119937"/>
            <a:ext cx="12010346" cy="2765924"/>
            <a:chOff x="181655" y="4119937"/>
            <a:chExt cx="12010346" cy="2765924"/>
          </a:xfrm>
        </p:grpSpPr>
        <p:pic>
          <p:nvPicPr>
            <p:cNvPr id="7" name="图片 1"/>
            <p:cNvPicPr>
              <a:picLocks noChangeAspect="1"/>
            </p:cNvPicPr>
            <p:nvPr>
              <p:custDataLst>
                <p:tags r:id="rId7"/>
              </p:custDataLst>
            </p:nvPr>
          </p:nvPicPr>
          <p:blipFill>
            <a:blip r:embed="rId8"/>
            <a:stretch>
              <a:fillRect/>
            </a:stretch>
          </p:blipFill>
          <p:spPr>
            <a:xfrm>
              <a:off x="181655" y="4147798"/>
              <a:ext cx="4424626" cy="2738063"/>
            </a:xfrm>
            <a:prstGeom prst="rect">
              <a:avLst/>
            </a:prstGeom>
            <a:noFill/>
            <a:ln w="9525">
              <a:noFill/>
            </a:ln>
          </p:spPr>
        </p:pic>
        <p:pic>
          <p:nvPicPr>
            <p:cNvPr id="11" name="图片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6281" y="4119937"/>
              <a:ext cx="3952875" cy="273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10"/>
            <a:stretch>
              <a:fillRect/>
            </a:stretch>
          </p:blipFill>
          <p:spPr>
            <a:xfrm>
              <a:off x="8559157" y="4153090"/>
              <a:ext cx="3632844" cy="270491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r="-2" b="2689"/>
          <a:stretch>
            <a:fillRect/>
          </a:stretch>
        </p:blipFill>
        <p:spPr>
          <a:xfrm>
            <a:off x="3208715" y="3676477"/>
            <a:ext cx="3136265" cy="2356887"/>
          </a:xfrm>
          <a:prstGeom prst="rect">
            <a:avLst/>
          </a:prstGeom>
          <a:noFill/>
          <a:ln w="9525">
            <a:noFill/>
          </a:ln>
        </p:spPr>
      </p:pic>
      <p:pic>
        <p:nvPicPr>
          <p:cNvPr id="6" name="图片 5"/>
          <p:cNvPicPr/>
          <p:nvPr>
            <p:custDataLst>
              <p:tags r:id="rId3"/>
            </p:custDataLst>
          </p:nvPr>
        </p:nvPicPr>
        <p:blipFill>
          <a:blip r:embed="rId4"/>
          <a:stretch>
            <a:fillRect/>
          </a:stretch>
        </p:blipFill>
        <p:spPr>
          <a:xfrm>
            <a:off x="369686" y="3695697"/>
            <a:ext cx="2915229" cy="2318446"/>
          </a:xfrm>
          <a:prstGeom prst="rect">
            <a:avLst/>
          </a:prstGeom>
          <a:noFill/>
          <a:ln w="9525">
            <a:noFill/>
          </a:ln>
        </p:spPr>
      </p:pic>
      <p:grpSp>
        <p:nvGrpSpPr>
          <p:cNvPr id="3" name="组合 2"/>
          <p:cNvGrpSpPr/>
          <p:nvPr/>
        </p:nvGrpSpPr>
        <p:grpSpPr>
          <a:xfrm>
            <a:off x="9091557" y="3619437"/>
            <a:ext cx="2979556" cy="3121813"/>
            <a:chOff x="9089340" y="3619437"/>
            <a:chExt cx="3098925" cy="3121813"/>
          </a:xfrm>
        </p:grpSpPr>
        <p:pic>
          <p:nvPicPr>
            <p:cNvPr id="4" name="图片 3"/>
            <p:cNvPicPr/>
            <p:nvPr>
              <p:custDataLst>
                <p:tags r:id="rId5"/>
              </p:custDataLst>
            </p:nvPr>
          </p:nvPicPr>
          <p:blipFill>
            <a:blip r:embed="rId6"/>
            <a:stretch>
              <a:fillRect/>
            </a:stretch>
          </p:blipFill>
          <p:spPr>
            <a:xfrm>
              <a:off x="9146870" y="3619437"/>
              <a:ext cx="2983865" cy="2413927"/>
            </a:xfrm>
            <a:prstGeom prst="rect">
              <a:avLst/>
            </a:prstGeom>
            <a:noFill/>
            <a:ln w="9525">
              <a:noFill/>
            </a:ln>
          </p:spPr>
        </p:pic>
        <p:sp>
          <p:nvSpPr>
            <p:cNvPr id="10" name="文本框 9"/>
            <p:cNvSpPr txBox="1"/>
            <p:nvPr>
              <p:custDataLst>
                <p:tags r:id="rId7"/>
              </p:custDataLst>
            </p:nvPr>
          </p:nvSpPr>
          <p:spPr>
            <a:xfrm>
              <a:off x="9089340" y="6033364"/>
              <a:ext cx="3098925" cy="707886"/>
            </a:xfrm>
            <a:prstGeom prst="rect">
              <a:avLst/>
            </a:prstGeom>
            <a:noFill/>
          </p:spPr>
          <p:txBody>
            <a:bodyPr wrap="none" rtlCol="0">
              <a:spAutoFit/>
            </a:bodyPr>
            <a:lstStyle/>
            <a:p>
              <a:r>
                <a:rPr lang="en-US" altLang="zh-CN" sz="2000" b="1" dirty="0">
                  <a:solidFill>
                    <a:srgbClr val="FF0000"/>
                  </a:solidFill>
                </a:rPr>
                <a:t>walk under the aquarium</a:t>
              </a:r>
              <a:endParaRPr lang="en-US" altLang="zh-CN" sz="2000" b="1" dirty="0">
                <a:solidFill>
                  <a:srgbClr val="FF0000"/>
                </a:solidFill>
              </a:endParaRPr>
            </a:p>
            <a:p>
              <a:r>
                <a:rPr lang="en-US" altLang="zh-CN" sz="2000" b="1" dirty="0" err="1">
                  <a:solidFill>
                    <a:srgbClr val="FF0000"/>
                  </a:solidFill>
                </a:rPr>
                <a:t>在水族馆之下走走</a:t>
              </a:r>
              <a:endParaRPr lang="en-US" altLang="zh-CN" sz="2000" b="1" dirty="0">
                <a:solidFill>
                  <a:srgbClr val="FF0000"/>
                </a:solidFill>
              </a:endParaRPr>
            </a:p>
          </p:txBody>
        </p:sp>
      </p:grpSp>
      <p:sp>
        <p:nvSpPr>
          <p:cNvPr id="11" name="文本框 10"/>
          <p:cNvSpPr txBox="1"/>
          <p:nvPr>
            <p:custDataLst>
              <p:tags r:id="rId8"/>
            </p:custDataLst>
          </p:nvPr>
        </p:nvSpPr>
        <p:spPr>
          <a:xfrm>
            <a:off x="3485123" y="6007957"/>
            <a:ext cx="2868093" cy="707886"/>
          </a:xfrm>
          <a:prstGeom prst="rect">
            <a:avLst/>
          </a:prstGeom>
          <a:noFill/>
        </p:spPr>
        <p:txBody>
          <a:bodyPr wrap="none" rtlCol="0">
            <a:spAutoFit/>
          </a:bodyPr>
          <a:lstStyle/>
          <a:p>
            <a:r>
              <a:rPr lang="en-US" sz="2000" b="1" dirty="0">
                <a:solidFill>
                  <a:srgbClr val="FF0000"/>
                </a:solidFill>
              </a:rPr>
              <a:t>watch the dolphin and </a:t>
            </a:r>
            <a:endParaRPr lang="en-US" sz="2000" b="1" dirty="0">
              <a:solidFill>
                <a:srgbClr val="FF0000"/>
              </a:solidFill>
            </a:endParaRPr>
          </a:p>
          <a:p>
            <a:r>
              <a:rPr lang="en-US" sz="2000" b="1" dirty="0">
                <a:solidFill>
                  <a:srgbClr val="FF0000"/>
                </a:solidFill>
              </a:rPr>
              <a:t>see  lion shows</a:t>
            </a:r>
            <a:endParaRPr lang="en-US" sz="2000" b="1" dirty="0">
              <a:solidFill>
                <a:srgbClr val="FF0000"/>
              </a:solidFill>
            </a:endParaRPr>
          </a:p>
        </p:txBody>
      </p:sp>
      <p:sp>
        <p:nvSpPr>
          <p:cNvPr id="13" name="文本框 12"/>
          <p:cNvSpPr txBox="1"/>
          <p:nvPr>
            <p:custDataLst>
              <p:tags r:id="rId9"/>
            </p:custDataLst>
          </p:nvPr>
        </p:nvSpPr>
        <p:spPr>
          <a:xfrm>
            <a:off x="859119" y="6014143"/>
            <a:ext cx="2175596" cy="646331"/>
          </a:xfrm>
          <a:prstGeom prst="rect">
            <a:avLst/>
          </a:prstGeom>
          <a:noFill/>
        </p:spPr>
        <p:txBody>
          <a:bodyPr wrap="none" rtlCol="0">
            <a:spAutoFit/>
          </a:bodyPr>
          <a:lstStyle/>
          <a:p>
            <a:r>
              <a:rPr lang="en-US" b="1" dirty="0">
                <a:solidFill>
                  <a:srgbClr val="FF0000"/>
                </a:solidFill>
              </a:rPr>
              <a:t>see the polar bears</a:t>
            </a:r>
            <a:endParaRPr lang="en-US" b="1" dirty="0">
              <a:solidFill>
                <a:srgbClr val="FF0000"/>
              </a:solidFill>
            </a:endParaRPr>
          </a:p>
          <a:p>
            <a:r>
              <a:rPr lang="en-US" b="1" dirty="0" err="1">
                <a:solidFill>
                  <a:srgbClr val="FF0000"/>
                </a:solidFill>
              </a:rPr>
              <a:t>看北极熊</a:t>
            </a:r>
            <a:endParaRPr lang="en-US" b="1" dirty="0">
              <a:solidFill>
                <a:srgbClr val="FF0000"/>
              </a:solidFill>
            </a:endParaRPr>
          </a:p>
        </p:txBody>
      </p:sp>
      <p:grpSp>
        <p:nvGrpSpPr>
          <p:cNvPr id="9" name="组合 8"/>
          <p:cNvGrpSpPr/>
          <p:nvPr/>
        </p:nvGrpSpPr>
        <p:grpSpPr>
          <a:xfrm>
            <a:off x="6319596" y="3647957"/>
            <a:ext cx="2849084" cy="3067886"/>
            <a:chOff x="6319596" y="3647957"/>
            <a:chExt cx="2849084" cy="3067886"/>
          </a:xfrm>
        </p:grpSpPr>
        <p:pic>
          <p:nvPicPr>
            <p:cNvPr id="8" name="图片 7"/>
            <p:cNvPicPr/>
            <p:nvPr>
              <p:custDataLst>
                <p:tags r:id="rId10"/>
              </p:custDataLst>
            </p:nvPr>
          </p:nvPicPr>
          <p:blipFill>
            <a:blip r:embed="rId11"/>
            <a:stretch>
              <a:fillRect/>
            </a:stretch>
          </p:blipFill>
          <p:spPr>
            <a:xfrm>
              <a:off x="6319596" y="3647957"/>
              <a:ext cx="2796753" cy="2413926"/>
            </a:xfrm>
            <a:prstGeom prst="rect">
              <a:avLst/>
            </a:prstGeom>
            <a:noFill/>
            <a:ln w="9525">
              <a:noFill/>
            </a:ln>
          </p:spPr>
        </p:pic>
        <p:sp>
          <p:nvSpPr>
            <p:cNvPr id="14" name="文本框 13"/>
            <p:cNvSpPr txBox="1"/>
            <p:nvPr>
              <p:custDataLst>
                <p:tags r:id="rId12"/>
              </p:custDataLst>
            </p:nvPr>
          </p:nvSpPr>
          <p:spPr>
            <a:xfrm>
              <a:off x="6361453" y="6007957"/>
              <a:ext cx="2807227" cy="707886"/>
            </a:xfrm>
            <a:prstGeom prst="rect">
              <a:avLst/>
            </a:prstGeom>
            <a:noFill/>
          </p:spPr>
          <p:txBody>
            <a:bodyPr wrap="square" rtlCol="0">
              <a:spAutoFit/>
            </a:bodyPr>
            <a:lstStyle/>
            <a:p>
              <a:r>
                <a:rPr lang="en-US" altLang="zh-CN" sz="2000" b="1" dirty="0">
                  <a:solidFill>
                    <a:srgbClr val="FF0000"/>
                  </a:solidFill>
                </a:rPr>
                <a:t>join a water fight against pirates</a:t>
              </a:r>
              <a:endParaRPr lang="en-US" altLang="zh-CN" sz="2000" b="1" dirty="0">
                <a:solidFill>
                  <a:srgbClr val="FF0000"/>
                </a:solidFill>
              </a:endParaRPr>
            </a:p>
          </p:txBody>
        </p:sp>
      </p:grpSp>
      <p:grpSp>
        <p:nvGrpSpPr>
          <p:cNvPr id="2" name="组合 1"/>
          <p:cNvGrpSpPr/>
          <p:nvPr/>
        </p:nvGrpSpPr>
        <p:grpSpPr>
          <a:xfrm>
            <a:off x="1827300" y="1232468"/>
            <a:ext cx="8710358" cy="2251577"/>
            <a:chOff x="1827300" y="1232468"/>
            <a:chExt cx="8710358" cy="2251577"/>
          </a:xfrm>
        </p:grpSpPr>
        <p:pic>
          <p:nvPicPr>
            <p:cNvPr id="7" name="图片 6"/>
            <p:cNvPicPr/>
            <p:nvPr>
              <p:custDataLst>
                <p:tags r:id="rId13"/>
              </p:custDataLst>
            </p:nvPr>
          </p:nvPicPr>
          <p:blipFill>
            <a:blip r:embed="rId14"/>
            <a:stretch>
              <a:fillRect/>
            </a:stretch>
          </p:blipFill>
          <p:spPr>
            <a:xfrm>
              <a:off x="1827300" y="1232468"/>
              <a:ext cx="2302909" cy="2177312"/>
            </a:xfrm>
            <a:prstGeom prst="rect">
              <a:avLst/>
            </a:prstGeom>
            <a:noFill/>
            <a:ln w="9525">
              <a:noFill/>
            </a:ln>
          </p:spPr>
        </p:pic>
        <p:pic>
          <p:nvPicPr>
            <p:cNvPr id="15" name="图片 14"/>
            <p:cNvPicPr/>
            <p:nvPr>
              <p:custDataLst>
                <p:tags r:id="rId15"/>
              </p:custDataLst>
            </p:nvPr>
          </p:nvPicPr>
          <p:blipFill>
            <a:blip r:embed="rId16"/>
            <a:stretch>
              <a:fillRect/>
            </a:stretch>
          </p:blipFill>
          <p:spPr>
            <a:xfrm>
              <a:off x="4944545" y="1232468"/>
              <a:ext cx="2302909" cy="2177312"/>
            </a:xfrm>
            <a:prstGeom prst="rect">
              <a:avLst/>
            </a:prstGeom>
            <a:noFill/>
            <a:ln w="9525">
              <a:noFill/>
            </a:ln>
          </p:spPr>
        </p:pic>
        <p:pic>
          <p:nvPicPr>
            <p:cNvPr id="16" name="图片 15" descr="C:/Users/Administrator.7JNACOUJGAM5HKS/AppData/Local/Temp/picturecompress_20210825164513/output_1.pngoutput_1"/>
            <p:cNvPicPr>
              <a:picLocks noChangeAspect="1"/>
            </p:cNvPicPr>
            <p:nvPr>
              <p:custDataLst>
                <p:tags r:id="rId17"/>
              </p:custDataLst>
            </p:nvPr>
          </p:nvPicPr>
          <p:blipFill>
            <a:blip r:embed="rId18"/>
            <a:stretch>
              <a:fillRect/>
            </a:stretch>
          </p:blipFill>
          <p:spPr>
            <a:xfrm>
              <a:off x="8209496" y="1232468"/>
              <a:ext cx="2328162" cy="2251577"/>
            </a:xfrm>
            <a:prstGeom prst="rect">
              <a:avLst/>
            </a:prstGeom>
          </p:spPr>
        </p:pic>
      </p:grpSp>
      <p:grpSp>
        <p:nvGrpSpPr>
          <p:cNvPr id="17" name="组合 16"/>
          <p:cNvGrpSpPr/>
          <p:nvPr/>
        </p:nvGrpSpPr>
        <p:grpSpPr>
          <a:xfrm>
            <a:off x="734237" y="2703"/>
            <a:ext cx="4948956" cy="691086"/>
            <a:chOff x="491700" y="36609"/>
            <a:chExt cx="4948956" cy="696975"/>
          </a:xfrm>
        </p:grpSpPr>
        <p:pic>
          <p:nvPicPr>
            <p:cNvPr id="18" name="Picture 14" descr="444"/>
            <p:cNvPicPr>
              <a:picLocks noChangeAspect="1"/>
            </p:cNvPicPr>
            <p:nvPr/>
          </p:nvPicPr>
          <p:blipFill>
            <a:blip r:embed="rId19"/>
            <a:stretch>
              <a:fillRect/>
            </a:stretch>
          </p:blipFill>
          <p:spPr>
            <a:xfrm>
              <a:off x="491700" y="36609"/>
              <a:ext cx="4948956" cy="696975"/>
            </a:xfrm>
            <a:prstGeom prst="rect">
              <a:avLst/>
            </a:prstGeom>
            <a:noFill/>
            <a:ln>
              <a:noFill/>
              <a:miter lim="800000"/>
              <a:headEnd/>
              <a:tailEnd/>
            </a:ln>
          </p:spPr>
        </p:pic>
        <p:sp>
          <p:nvSpPr>
            <p:cNvPr id="19" name="文本框 18"/>
            <p:cNvSpPr txBox="1"/>
            <p:nvPr/>
          </p:nvSpPr>
          <p:spPr>
            <a:xfrm>
              <a:off x="1405469" y="36609"/>
              <a:ext cx="288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Lead in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0" name="文本框 14"/>
          <p:cNvSpPr txBox="1"/>
          <p:nvPr>
            <p:custDataLst>
              <p:tags r:id="rId20"/>
            </p:custDataLst>
          </p:nvPr>
        </p:nvSpPr>
        <p:spPr>
          <a:xfrm>
            <a:off x="457784" y="662166"/>
            <a:ext cx="11033801" cy="461665"/>
          </a:xfrm>
          <a:prstGeom prst="rect">
            <a:avLst/>
          </a:prstGeom>
          <a:noFill/>
          <a:ln w="9525">
            <a:noFill/>
          </a:ln>
        </p:spPr>
        <p:txBody>
          <a:bodyPr wrap="square" anchor="t">
            <a:spAutoFit/>
          </a:bodyPr>
          <a:lstStyle/>
          <a:p>
            <a:r>
              <a:rPr lang="en-US" altLang="zh-CN" sz="2400" b="1" dirty="0">
                <a:solidFill>
                  <a:srgbClr val="FF0066"/>
                </a:solidFill>
                <a:latin typeface="Comic Sans MS" panose="030F0702030302020204" pitchFamily="66" charset="0"/>
              </a:rPr>
              <a:t>Enjoy some pictures of theme Parks</a:t>
            </a:r>
            <a:r>
              <a:rPr lang="zh-CN" altLang="en-US" sz="2400" b="1" dirty="0">
                <a:solidFill>
                  <a:srgbClr val="FF0066"/>
                </a:solidFill>
                <a:latin typeface="Comic Sans MS" panose="030F0702030302020204" pitchFamily="66" charset="0"/>
              </a:rPr>
              <a:t>，</a:t>
            </a:r>
            <a:r>
              <a:rPr lang="zh-CN" altLang="en-US" sz="2400" b="1" noProof="1">
                <a:solidFill>
                  <a:srgbClr val="FF0066"/>
                </a:solidFill>
                <a:latin typeface="Comic Sans MS" panose="030F0702030302020204" pitchFamily="66" charset="0"/>
              </a:rPr>
              <a:t>Let's read the text to learn more.</a:t>
            </a:r>
            <a:endParaRPr lang="zh-CN" altLang="en-US" sz="2400" b="1" noProof="1">
              <a:solidFill>
                <a:srgbClr val="FF0066"/>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ircle(in)">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00415" y="0"/>
            <a:ext cx="4948956" cy="696975"/>
            <a:chOff x="491700" y="36609"/>
            <a:chExt cx="4948956" cy="696975"/>
          </a:xfrm>
        </p:grpSpPr>
        <p:pic>
          <p:nvPicPr>
            <p:cNvPr id="5" name="Picture 14" descr="444"/>
            <p:cNvPicPr>
              <a:picLocks noChangeAspect="1"/>
            </p:cNvPicPr>
            <p:nvPr/>
          </p:nvPicPr>
          <p:blipFill>
            <a:blip r:embed="rId1"/>
            <a:stretch>
              <a:fillRect/>
            </a:stretch>
          </p:blipFill>
          <p:spPr>
            <a:xfrm>
              <a:off x="491700" y="36609"/>
              <a:ext cx="4948956" cy="696975"/>
            </a:xfrm>
            <a:prstGeom prst="rect">
              <a:avLst/>
            </a:prstGeom>
            <a:noFill/>
            <a:ln>
              <a:noFill/>
              <a:miter lim="800000"/>
              <a:headEnd/>
              <a:tailEnd/>
            </a:ln>
          </p:spPr>
        </p:pic>
        <p:sp>
          <p:nvSpPr>
            <p:cNvPr id="6" name="文本框 5"/>
            <p:cNvSpPr txBox="1"/>
            <p:nvPr/>
          </p:nvSpPr>
          <p:spPr>
            <a:xfrm>
              <a:off x="1405469" y="36609"/>
              <a:ext cx="288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Lead in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7" name="文本框 6"/>
          <p:cNvSpPr txBox="1"/>
          <p:nvPr>
            <p:custDataLst>
              <p:tags r:id="rId2"/>
            </p:custDataLst>
          </p:nvPr>
        </p:nvSpPr>
        <p:spPr>
          <a:xfrm>
            <a:off x="473085" y="1257428"/>
            <a:ext cx="9703297" cy="461665"/>
          </a:xfrm>
          <a:prstGeom prst="rect">
            <a:avLst/>
          </a:prstGeom>
          <a:noFill/>
        </p:spPr>
        <p:txBody>
          <a:bodyPr wrap="none" rtlCol="0">
            <a:spAutoFit/>
          </a:bodyPr>
          <a:lstStyle/>
          <a:p>
            <a:pPr algn="l"/>
            <a:r>
              <a:rPr lang="en-US" altLang="zh-CN" sz="2400" b="1" dirty="0"/>
              <a:t>Have you experienced the </a:t>
            </a:r>
            <a:r>
              <a:rPr lang="en-US" altLang="zh-CN" sz="2400" b="1" dirty="0">
                <a:solidFill>
                  <a:srgbClr val="FF0000"/>
                </a:solidFill>
                <a:latin typeface="Times New Roman" panose="02020603050405020304" pitchFamily="18" charset="0"/>
                <a:cs typeface="Times New Roman" panose="02020603050405020304" pitchFamily="18" charset="0"/>
                <a:sym typeface="+mn-ea"/>
              </a:rPr>
              <a:t>entertainment facilities</a:t>
            </a:r>
            <a:r>
              <a:rPr lang="en-US" altLang="zh-CN" sz="2400" b="1" dirty="0">
                <a:solidFill>
                  <a:schemeClr val="tx1"/>
                </a:solidFill>
                <a:latin typeface="Times New Roman" panose="02020603050405020304" pitchFamily="18" charset="0"/>
                <a:cs typeface="Times New Roman" panose="02020603050405020304" pitchFamily="18" charset="0"/>
                <a:sym typeface="+mn-ea"/>
              </a:rPr>
              <a:t> in the theme parks?</a:t>
            </a:r>
            <a:r>
              <a:rPr lang="en-US" altLang="zh-CN" sz="2400" b="1" dirty="0"/>
              <a:t> </a:t>
            </a:r>
            <a:endParaRPr lang="en-US" altLang="zh-CN" sz="2400" b="1" dirty="0"/>
          </a:p>
        </p:txBody>
      </p:sp>
      <p:pic>
        <p:nvPicPr>
          <p:cNvPr id="8" name="1">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473085" y="1739300"/>
            <a:ext cx="3449320" cy="3757374"/>
          </a:xfrm>
          <a:prstGeom prst="rect">
            <a:avLst/>
          </a:prstGeom>
        </p:spPr>
      </p:pic>
      <p:pic>
        <p:nvPicPr>
          <p:cNvPr id="9" name="2">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4307582" y="1739300"/>
            <a:ext cx="3796665" cy="3757374"/>
          </a:xfrm>
          <a:prstGeom prst="rect">
            <a:avLst/>
          </a:prstGeom>
        </p:spPr>
      </p:pic>
      <p:pic>
        <p:nvPicPr>
          <p:cNvPr id="10" name="3">
            <a:hlinkClick r:id="" action="ppaction://media"/>
          </p:cNvPr>
          <p:cNvPicPr/>
          <p:nvPr>
            <a:videoFile r:link="rId11"/>
            <p:extLst>
              <p:ext uri="{DAA4B4D4-6D71-4841-9C94-3DE7FCFB9230}">
                <p14:media xmlns:p14="http://schemas.microsoft.com/office/powerpoint/2010/main" r:embed="rId12"/>
              </p:ext>
            </p:extLst>
            <p:custDataLst>
              <p:tags r:id="rId13"/>
            </p:custDataLst>
          </p:nvPr>
        </p:nvPicPr>
        <p:blipFill>
          <a:blip r:embed="rId14"/>
          <a:stretch>
            <a:fillRect/>
          </a:stretch>
        </p:blipFill>
        <p:spPr>
          <a:xfrm>
            <a:off x="8234666" y="1739300"/>
            <a:ext cx="3640457" cy="3757374"/>
          </a:xfrm>
          <a:prstGeom prst="rect">
            <a:avLst/>
          </a:prstGeom>
        </p:spPr>
      </p:pic>
      <p:sp>
        <p:nvSpPr>
          <p:cNvPr id="11" name="Rectangle 3"/>
          <p:cNvSpPr>
            <a:spLocks noGrp="1"/>
          </p:cNvSpPr>
          <p:nvPr>
            <p:custDataLst>
              <p:tags r:id="rId15"/>
            </p:custDataLst>
          </p:nvPr>
        </p:nvSpPr>
        <p:spPr>
          <a:xfrm>
            <a:off x="373456" y="6152563"/>
            <a:ext cx="11445088" cy="871366"/>
          </a:xfrm>
          <a:prstGeom prst="rect">
            <a:avLst/>
          </a:prstGeom>
          <a:noFill/>
          <a:ln w="9525">
            <a:noFill/>
          </a:ln>
        </p:spPr>
        <p:txBody>
          <a:bodyPr vert="horz" wrap="square" lIns="91440" tIns="45720" rIns="91440" bIns="45720" anchor="t" anchorCtr="0"/>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00000"/>
              </a:lnSpc>
              <a:spcBef>
                <a:spcPct val="0"/>
              </a:spcBef>
              <a:buNone/>
            </a:pPr>
            <a:r>
              <a:rPr lang="en-US" altLang="zh-CN" sz="2000" b="1" dirty="0">
                <a:solidFill>
                  <a:srgbClr val="000099"/>
                </a:solidFill>
                <a:latin typeface="Comic Sans MS" panose="030F0702030302020204" pitchFamily="66" charset="0"/>
              </a:rPr>
              <a:t>  There are many kinds of theme parks in the world with themes such as </a:t>
            </a:r>
            <a:r>
              <a:rPr lang="en-US" altLang="zh-CN" sz="2000" b="1" dirty="0">
                <a:solidFill>
                  <a:srgbClr val="FF0066"/>
                </a:solidFill>
                <a:latin typeface="Comic Sans MS" panose="030F0702030302020204" pitchFamily="66" charset="0"/>
              </a:rPr>
              <a:t>food, culture, cartoons, science, history</a:t>
            </a:r>
            <a:r>
              <a:rPr lang="en-US" altLang="zh-CN" sz="2000" b="1" dirty="0">
                <a:solidFill>
                  <a:srgbClr val="000099"/>
                </a:solidFill>
                <a:latin typeface="Comic Sans MS" panose="030F0702030302020204" pitchFamily="66" charset="0"/>
              </a:rPr>
              <a:t>…</a:t>
            </a:r>
            <a:endParaRPr lang="en-US" altLang="zh-CN" sz="2000" b="1" dirty="0">
              <a:solidFill>
                <a:srgbClr val="000099"/>
              </a:solidFill>
              <a:latin typeface="Comic Sans MS" panose="030F0702030302020204" pitchFamily="66" charset="0"/>
            </a:endParaRPr>
          </a:p>
        </p:txBody>
      </p:sp>
      <p:sp>
        <p:nvSpPr>
          <p:cNvPr id="12" name="文本框 11"/>
          <p:cNvSpPr txBox="1"/>
          <p:nvPr/>
        </p:nvSpPr>
        <p:spPr>
          <a:xfrm>
            <a:off x="474682" y="763309"/>
            <a:ext cx="8331868" cy="523220"/>
          </a:xfrm>
          <a:prstGeom prst="rect">
            <a:avLst/>
          </a:prstGeom>
          <a:noFill/>
        </p:spPr>
        <p:txBody>
          <a:bodyPr wrap="square" rtlCol="0">
            <a:spAutoFit/>
          </a:bodyPr>
          <a:lstStyle/>
          <a:p>
            <a:r>
              <a:rPr lang="en-US" altLang="zh-CN" sz="2800" b="1" dirty="0">
                <a:solidFill>
                  <a:srgbClr val="0000FF"/>
                </a:solidFill>
              </a:rPr>
              <a:t>Let’s enjoy some videos about theme parks.</a:t>
            </a:r>
            <a:endParaRPr lang="zh-CN" altLang="en-US" sz="2800" b="1" dirty="0">
              <a:solidFill>
                <a:srgbClr val="0000FF"/>
              </a:solidFill>
            </a:endParaRPr>
          </a:p>
        </p:txBody>
      </p:sp>
      <p:pic>
        <p:nvPicPr>
          <p:cNvPr id="2" name="图片 1"/>
          <p:cNvPicPr>
            <a:picLocks noChangeAspect="1"/>
          </p:cNvPicPr>
          <p:nvPr/>
        </p:nvPicPr>
        <p:blipFill>
          <a:blip r:embed="rId16"/>
          <a:stretch>
            <a:fillRect/>
          </a:stretch>
        </p:blipFill>
        <p:spPr>
          <a:xfrm>
            <a:off x="10348345" y="763309"/>
            <a:ext cx="1121761"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0005"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766" fill="hold"/>
                                        <p:tgtEl>
                                          <p:spTgt spid="9"/>
                                        </p:tgtEl>
                                      </p:cBhvr>
                                    </p:cmd>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2" fill="hold" display="0">
                  <p:stCondLst>
                    <p:cond delay="indefinite"/>
                  </p:stCondLst>
                  <p:endCondLst>
                    <p:cond evt="onNext" delay="0">
                      <p:tgtEl>
                        <p:sldTgt/>
                      </p:tgtEl>
                    </p:cond>
                    <p:cond evt="onPrev" delay="0">
                      <p:tgtEl>
                        <p:sldTgt/>
                      </p:tgtEl>
                    </p:cond>
                  </p:endCondLst>
                </p:cTn>
                <p:tgtEl>
                  <p:spTgt spid="8"/>
                </p:tgtEl>
              </p:cMediaNode>
            </p:video>
            <p:video>
              <p:cMediaNode>
                <p:cTn id="43" fill="hold" display="0">
                  <p:stCondLst>
                    <p:cond delay="indefinite"/>
                  </p:stCondLst>
                  <p:endCondLst>
                    <p:cond evt="onNext" delay="0">
                      <p:tgtEl>
                        <p:sldTgt/>
                      </p:tgtEl>
                    </p:cond>
                    <p:cond evt="onPrev" delay="0">
                      <p:tgtEl>
                        <p:sldTgt/>
                      </p:tgtEl>
                    </p:cond>
                  </p:endCondLst>
                </p:cTn>
                <p:tgtEl>
                  <p:spTgt spid="9"/>
                </p:tgtEl>
              </p:cMediaNode>
            </p:video>
            <p:video>
              <p:cMediaNode>
                <p:cTn id="44"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7"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00415" y="182217"/>
            <a:ext cx="4948956" cy="696975"/>
            <a:chOff x="491700" y="36609"/>
            <a:chExt cx="4948956" cy="696975"/>
          </a:xfrm>
        </p:grpSpPr>
        <p:pic>
          <p:nvPicPr>
            <p:cNvPr id="5" name="Picture 14" descr="444"/>
            <p:cNvPicPr>
              <a:picLocks noChangeAspect="1"/>
            </p:cNvPicPr>
            <p:nvPr/>
          </p:nvPicPr>
          <p:blipFill>
            <a:blip r:embed="rId1"/>
            <a:stretch>
              <a:fillRect/>
            </a:stretch>
          </p:blipFill>
          <p:spPr>
            <a:xfrm>
              <a:off x="491700" y="36609"/>
              <a:ext cx="4948956" cy="696975"/>
            </a:xfrm>
            <a:prstGeom prst="rect">
              <a:avLst/>
            </a:prstGeom>
            <a:noFill/>
            <a:ln>
              <a:noFill/>
              <a:miter lim="800000"/>
              <a:headEnd/>
              <a:tailEnd/>
            </a:ln>
          </p:spPr>
        </p:pic>
        <p:sp>
          <p:nvSpPr>
            <p:cNvPr id="6" name="文本框 5"/>
            <p:cNvSpPr txBox="1"/>
            <p:nvPr/>
          </p:nvSpPr>
          <p:spPr>
            <a:xfrm>
              <a:off x="1405469" y="36609"/>
              <a:ext cx="288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Lead in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8" name="文本框 7"/>
          <p:cNvSpPr txBox="1"/>
          <p:nvPr/>
        </p:nvSpPr>
        <p:spPr>
          <a:xfrm>
            <a:off x="797960" y="879192"/>
            <a:ext cx="11394040" cy="4162486"/>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defRPr/>
            </a:pPr>
            <a:r>
              <a:rPr lang="en-US" altLang="zh-CN" sz="2400" b="1" kern="100" dirty="0">
                <a:solidFill>
                  <a:srgbClr val="FF3300"/>
                </a:solidFill>
                <a:latin typeface="Times New Roman" panose="02020603050405020304" pitchFamily="18" charset="0"/>
              </a:rPr>
              <a:t>Look at the title and pictures to predict what the text will talk about. </a:t>
            </a:r>
            <a:endParaRPr lang="en-US" altLang="zh-CN" sz="2400" b="1" kern="100" dirty="0">
              <a:solidFill>
                <a:srgbClr val="FF3300"/>
              </a:solidFill>
              <a:latin typeface="Times New Roman" panose="02020603050405020304" pitchFamily="18" charset="0"/>
            </a:endParaRPr>
          </a:p>
          <a:p>
            <a:pPr marR="0" lvl="0" algn="l" defTabSz="914400" rtl="0" eaLnBrk="1" fontAlgn="auto" latinLnBrk="0" hangingPunct="1">
              <a:lnSpc>
                <a:spcPct val="150000"/>
              </a:lnSpc>
              <a:spcBef>
                <a:spcPts val="0"/>
              </a:spcBef>
              <a:spcAft>
                <a:spcPts val="0"/>
              </a:spcAft>
              <a:buClrTx/>
              <a:buSzTx/>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What does the text mainly talk about?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lvl="0"/>
            <a:r>
              <a:rPr lang="en-US" altLang="zh-CN" sz="2400" b="1" dirty="0">
                <a:solidFill>
                  <a:srgbClr val="0000FF"/>
                </a:solidFill>
                <a:latin typeface="Times New Roman" panose="02020603050405020304" pitchFamily="18" charset="0"/>
                <a:cs typeface="Times New Roman" panose="02020603050405020304" pitchFamily="18" charset="0"/>
              </a:rPr>
              <a:t>   The passage mainly introduces three theme parks, including their names, locations, attractions, entertainment facilities, food and restaurant. </a:t>
            </a:r>
            <a:endParaRPr lang="zh-CN" altLang="en-US" sz="2400" b="1" dirty="0">
              <a:solidFill>
                <a:srgbClr val="0000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Who are the target readers? What is the writer's purpose of writing this text?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b="1" dirty="0">
                <a:solidFill>
                  <a:srgbClr val="0000FF"/>
                </a:solidFill>
                <a:latin typeface="Times New Roman" panose="02020603050405020304" pitchFamily="18" charset="0"/>
                <a:cs typeface="Times New Roman" panose="02020603050405020304" pitchFamily="18" charset="0"/>
              </a:rPr>
              <a:t>   Visitors. The writer's purpose is to appeal to visitors to visit by introducing three theme parks.</a:t>
            </a:r>
            <a:endParaRPr lang="zh-CN" altLang="zh-CN" sz="24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What’s the type of text?</a:t>
            </a:r>
            <a:r>
              <a:rPr lang="en-US" altLang="zh-CN" sz="2400" dirty="0"/>
              <a:t> </a:t>
            </a:r>
            <a:endParaRPr lang="en-US" altLang="zh-CN" sz="2400" dirty="0"/>
          </a:p>
          <a:p>
            <a:pPr>
              <a:lnSpc>
                <a:spcPct val="150000"/>
              </a:lnSpc>
            </a:pPr>
            <a:r>
              <a:rPr lang="en-US" altLang="zh-CN" sz="2400" b="1" dirty="0">
                <a:solidFill>
                  <a:srgbClr val="0000FF"/>
                </a:solidFill>
                <a:latin typeface="Times New Roman" panose="02020603050405020304" pitchFamily="18" charset="0"/>
                <a:cs typeface="Times New Roman" panose="02020603050405020304" pitchFamily="18" charset="0"/>
              </a:rPr>
              <a:t>   Expository writing.</a:t>
            </a:r>
            <a:endParaRPr lang="zh-CN" altLang="zh-CN" sz="2400" b="1" dirty="0">
              <a:solidFill>
                <a:srgbClr val="0000FF"/>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3912803" y="4910476"/>
            <a:ext cx="2271083" cy="1656354"/>
          </a:xfrm>
          <a:prstGeom prst="rect">
            <a:avLst/>
          </a:prstGeom>
        </p:spPr>
      </p:pic>
      <p:pic>
        <p:nvPicPr>
          <p:cNvPr id="11" name="图片 10"/>
          <p:cNvPicPr>
            <a:picLocks noChangeAspect="1"/>
          </p:cNvPicPr>
          <p:nvPr>
            <p:custDataLst>
              <p:tags r:id="rId3"/>
            </p:custDataLst>
          </p:nvPr>
        </p:nvPicPr>
        <p:blipFill>
          <a:blip r:embed="rId4"/>
          <a:srcRect l="7232" r="9592"/>
          <a:stretch>
            <a:fillRect/>
          </a:stretch>
        </p:blipFill>
        <p:spPr>
          <a:xfrm>
            <a:off x="7964873" y="3823130"/>
            <a:ext cx="3212387" cy="2661496"/>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000"/>
                                        <p:tgtEl>
                                          <p:spTgt spid="8">
                                            <p:txEl>
                                              <p:pRg st="1" end="1"/>
                                            </p:txEl>
                                          </p:spTgt>
                                        </p:tgtEl>
                                      </p:cBhvr>
                                    </p:animEffect>
                                    <p:anim calcmode="lin" valueType="num">
                                      <p:cBhvr>
                                        <p:cTn id="2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1000"/>
                                        <p:tgtEl>
                                          <p:spTgt spid="8">
                                            <p:txEl>
                                              <p:pRg st="3" end="3"/>
                                            </p:txEl>
                                          </p:spTgt>
                                        </p:tgtEl>
                                      </p:cBhvr>
                                    </p:animEffect>
                                    <p:anim calcmode="lin" valueType="num">
                                      <p:cBhvr>
                                        <p:cTn id="4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1000"/>
                                        <p:tgtEl>
                                          <p:spTgt spid="8">
                                            <p:txEl>
                                              <p:pRg st="4" end="4"/>
                                            </p:txEl>
                                          </p:spTgt>
                                        </p:tgtEl>
                                      </p:cBhvr>
                                    </p:animEffect>
                                    <p:anim calcmode="lin" valueType="num">
                                      <p:cBhvr>
                                        <p:cTn id="4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xEl>
                                              <p:pRg st="5" end="5"/>
                                            </p:txEl>
                                          </p:spTgt>
                                        </p:tgtEl>
                                        <p:attrNameLst>
                                          <p:attrName>style.visibility</p:attrName>
                                        </p:attrNameLst>
                                      </p:cBhvr>
                                      <p:to>
                                        <p:strVal val="visible"/>
                                      </p:to>
                                    </p:set>
                                    <p:animEffect transition="in" filter="fade">
                                      <p:cBhvr>
                                        <p:cTn id="54" dur="1000"/>
                                        <p:tgtEl>
                                          <p:spTgt spid="8">
                                            <p:txEl>
                                              <p:pRg st="5" end="5"/>
                                            </p:txEl>
                                          </p:spTgt>
                                        </p:tgtEl>
                                      </p:cBhvr>
                                    </p:animEffect>
                                    <p:anim calcmode="lin" valueType="num">
                                      <p:cBhvr>
                                        <p:cTn id="5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xEl>
                                              <p:pRg st="6" end="6"/>
                                            </p:txEl>
                                          </p:spTgt>
                                        </p:tgtEl>
                                        <p:attrNameLst>
                                          <p:attrName>style.visibility</p:attrName>
                                        </p:attrNameLst>
                                      </p:cBhvr>
                                      <p:to>
                                        <p:strVal val="visible"/>
                                      </p:to>
                                    </p:set>
                                    <p:animEffect transition="in" filter="fade">
                                      <p:cBhvr>
                                        <p:cTn id="61" dur="1000"/>
                                        <p:tgtEl>
                                          <p:spTgt spid="8">
                                            <p:txEl>
                                              <p:pRg st="6" end="6"/>
                                            </p:txEl>
                                          </p:spTgt>
                                        </p:tgtEl>
                                      </p:cBhvr>
                                    </p:animEffect>
                                    <p:anim calcmode="lin" valueType="num">
                                      <p:cBhvr>
                                        <p:cTn id="6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0115550" y="1533525"/>
            <a:ext cx="1971675"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42972" y="571686"/>
            <a:ext cx="11243822" cy="954364"/>
          </a:xfrm>
          <a:prstGeom prst="rect">
            <a:avLst/>
          </a:prstGeom>
        </p:spPr>
        <p:txBody>
          <a:bodyPr wrap="square">
            <a:spAutoFit/>
          </a:bodyPr>
          <a:lstStyle/>
          <a:p>
            <a:pPr marL="0" marR="0" lvl="0" indent="0" algn="just" defTabSz="914400" rtl="0" eaLnBrk="1" fontAlgn="auto" latinLnBrk="0" hangingPunct="1">
              <a:lnSpc>
                <a:spcPts val="3600"/>
              </a:lnSpc>
              <a:spcBef>
                <a:spcPts val="0"/>
              </a:spcBef>
              <a:spcAft>
                <a:spcPts val="0"/>
              </a:spcAft>
              <a:buClrTx/>
              <a:buSzTx/>
              <a:buFontTx/>
              <a:buNone/>
              <a:defRPr/>
            </a:pPr>
            <a:r>
              <a:rPr lang="en-US" altLang="zh-CN" b="1" kern="100" dirty="0">
                <a:latin typeface="Times New Roman" panose="02020603050405020304" pitchFamily="18" charset="0"/>
                <a:ea typeface="宋体-简"/>
              </a:rPr>
              <a:t>Look at the title and the three pictures to predict what the text will talk about?</a:t>
            </a:r>
            <a:r>
              <a:rPr kumimoji="0" lang="en-US" altLang="zh-CN" b="1" i="0" u="none" strike="noStrike" kern="100" cap="none" spc="0" normalizeH="0" baseline="0" noProof="0" dirty="0">
                <a:ln>
                  <a:noFill/>
                </a:ln>
                <a:solidFill>
                  <a:prstClr val="black"/>
                </a:solidFill>
                <a:effectLst/>
                <a:uLnTx/>
                <a:uFillTx/>
                <a:latin typeface="Times New Roman" panose="02020603050405020304" pitchFamily="18" charset="0"/>
                <a:ea typeface="宋体-简"/>
                <a:cs typeface="Times New Roman" panose="02020603050405020304" pitchFamily="18" charset="0"/>
              </a:rPr>
              <a:t> What is a theme park? Have you ever been to a theme park? Which theme park have you been to? What kind of activities do you like most?</a:t>
            </a:r>
            <a:endParaRPr lang="zh-CN" altLang="zh-CN" b="1" kern="100" dirty="0">
              <a:effectLst/>
              <a:latin typeface="Times New Roman" panose="02020603050405020304" pitchFamily="18" charset="0"/>
              <a:ea typeface="宋体" panose="02010600030101010101" pitchFamily="2" charset="-122"/>
            </a:endParaRPr>
          </a:p>
        </p:txBody>
      </p:sp>
      <p:grpSp>
        <p:nvGrpSpPr>
          <p:cNvPr id="2" name="组合 1"/>
          <p:cNvGrpSpPr/>
          <p:nvPr/>
        </p:nvGrpSpPr>
        <p:grpSpPr>
          <a:xfrm>
            <a:off x="1124338" y="3872630"/>
            <a:ext cx="10391428" cy="3021569"/>
            <a:chOff x="1124338" y="3872630"/>
            <a:chExt cx="10391428" cy="3021569"/>
          </a:xfrm>
        </p:grpSpPr>
        <p:pic>
          <p:nvPicPr>
            <p:cNvPr id="7" name="Picture 2" descr="C:\Users\孙晓红\Desktop\b2a5bdfdfb514d7cce11d8d0ad45784b_0_20160328100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338" y="3872630"/>
              <a:ext cx="2530870" cy="2985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孙晓红\Desktop\f90fefa359da64058f598ae294563820_100q15000000xmjwe371D_D_800_6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452" y="3872631"/>
              <a:ext cx="2296816" cy="2985369"/>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0882" y="3975431"/>
              <a:ext cx="4434884" cy="2918768"/>
            </a:xfrm>
            <a:prstGeom prst="rect">
              <a:avLst/>
            </a:prstGeom>
          </p:spPr>
        </p:pic>
      </p:grpSp>
      <p:sp>
        <p:nvSpPr>
          <p:cNvPr id="10" name="矩形 9"/>
          <p:cNvSpPr/>
          <p:nvPr/>
        </p:nvSpPr>
        <p:spPr>
          <a:xfrm>
            <a:off x="2862364" y="3423736"/>
            <a:ext cx="6298324" cy="461665"/>
          </a:xfrm>
          <a:prstGeom prst="rect">
            <a:avLst/>
          </a:prstGeom>
        </p:spPr>
        <p:txBody>
          <a:bodyPr wrap="square">
            <a:spAutoFit/>
          </a:bodyPr>
          <a:lstStyle/>
          <a:p>
            <a:pPr lvl="0" algn="ctr" defTabSz="685165"/>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Theme parks fun and more than fun</a:t>
            </a:r>
            <a:endPar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5" name="组合 14"/>
          <p:cNvGrpSpPr/>
          <p:nvPr/>
        </p:nvGrpSpPr>
        <p:grpSpPr>
          <a:xfrm>
            <a:off x="505206" y="88836"/>
            <a:ext cx="4948956" cy="696975"/>
            <a:chOff x="491700" y="36609"/>
            <a:chExt cx="4948956" cy="696975"/>
          </a:xfrm>
        </p:grpSpPr>
        <p:pic>
          <p:nvPicPr>
            <p:cNvPr id="11" name="Picture 14" descr="444"/>
            <p:cNvPicPr>
              <a:picLocks noChangeAspect="1"/>
            </p:cNvPicPr>
            <p:nvPr/>
          </p:nvPicPr>
          <p:blipFill>
            <a:blip r:embed="rId6"/>
            <a:stretch>
              <a:fillRect/>
            </a:stretch>
          </p:blipFill>
          <p:spPr>
            <a:xfrm>
              <a:off x="491700" y="36609"/>
              <a:ext cx="4948956" cy="696975"/>
            </a:xfrm>
            <a:prstGeom prst="rect">
              <a:avLst/>
            </a:prstGeom>
            <a:noFill/>
            <a:ln>
              <a:noFill/>
              <a:miter lim="800000"/>
              <a:headEnd/>
              <a:tailEnd/>
            </a:ln>
          </p:spPr>
        </p:pic>
        <p:sp>
          <p:nvSpPr>
            <p:cNvPr id="13" name="文本框 12"/>
            <p:cNvSpPr txBox="1"/>
            <p:nvPr/>
          </p:nvSpPr>
          <p:spPr>
            <a:xfrm>
              <a:off x="1405469" y="36609"/>
              <a:ext cx="288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While-Reading:</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6" name="文本框 15"/>
          <p:cNvSpPr txBox="1"/>
          <p:nvPr/>
        </p:nvSpPr>
        <p:spPr>
          <a:xfrm>
            <a:off x="442972" y="1315210"/>
            <a:ext cx="11474669" cy="2339358"/>
          </a:xfrm>
          <a:prstGeom prst="rect">
            <a:avLst/>
          </a:prstGeom>
          <a:noFill/>
        </p:spPr>
        <p:txBody>
          <a:bodyPr wrap="square" rtlCol="0">
            <a:spAutoFit/>
          </a:bodyPr>
          <a:lstStyle/>
          <a:p>
            <a:pPr>
              <a:lnSpc>
                <a:spcPts val="3600"/>
              </a:lnSpc>
            </a:pPr>
            <a:r>
              <a:rPr lang="en-US" altLang="zh-CN" b="1" dirty="0">
                <a:solidFill>
                  <a:srgbClr val="0000FF"/>
                </a:solidFill>
                <a:latin typeface="Times New Roman" panose="02020603050405020304" pitchFamily="18" charset="0"/>
                <a:cs typeface="Times New Roman" panose="02020603050405020304" pitchFamily="18" charset="0"/>
              </a:rPr>
              <a:t>It will talk about theme parks, the funny things in theme parks and something that is not only funny but also maybe meaningful.</a:t>
            </a:r>
            <a:endParaRPr lang="en-US" altLang="zh-CN" b="1" dirty="0">
              <a:solidFill>
                <a:srgbClr val="0000FF"/>
              </a:solidFill>
              <a:latin typeface="Times New Roman" panose="02020603050405020304" pitchFamily="18" charset="0"/>
              <a:cs typeface="Times New Roman" panose="02020603050405020304" pitchFamily="18" charset="0"/>
            </a:endParaRPr>
          </a:p>
          <a:p>
            <a:pPr>
              <a:lnSpc>
                <a:spcPts val="3600"/>
              </a:lnSpc>
            </a:pPr>
            <a:r>
              <a:rPr lang="en-US" altLang="zh-CN" b="1" dirty="0">
                <a:solidFill>
                  <a:srgbClr val="0000FF"/>
                </a:solidFill>
                <a:latin typeface="Times New Roman" panose="02020603050405020304" pitchFamily="18" charset="0"/>
                <a:cs typeface="Times New Roman" panose="02020603050405020304" pitchFamily="18" charset="0"/>
              </a:rPr>
              <a:t>A theme park has a certain idea  or a certain theme that the whole park is based on, like sports theme parks, history or culture theme parks, Disneyland theme parks, marine or ocean theme parks, science theme parks and future theme  parks …</a:t>
            </a:r>
            <a:endParaRPr lang="en-US" altLang="zh-CN"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fade">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fade">
                                      <p:cBhvr>
                                        <p:cTn id="3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511236" y="2301241"/>
            <a:ext cx="3860435" cy="3347213"/>
            <a:chOff x="4511236" y="2301241"/>
            <a:chExt cx="3860435" cy="3347213"/>
          </a:xfrm>
        </p:grpSpPr>
        <p:pic>
          <p:nvPicPr>
            <p:cNvPr id="4" name="图片 3"/>
            <p:cNvPicPr/>
            <p:nvPr>
              <p:custDataLst>
                <p:tags r:id="rId1"/>
              </p:custDataLst>
            </p:nvPr>
          </p:nvPicPr>
          <p:blipFill>
            <a:blip r:embed="rId2"/>
            <a:stretch>
              <a:fillRect/>
            </a:stretch>
          </p:blipFill>
          <p:spPr>
            <a:xfrm>
              <a:off x="4511236" y="3044814"/>
              <a:ext cx="3860435" cy="2603640"/>
            </a:xfrm>
            <a:prstGeom prst="rect">
              <a:avLst/>
            </a:prstGeom>
            <a:noFill/>
            <a:ln w="9525">
              <a:noFill/>
            </a:ln>
          </p:spPr>
        </p:pic>
        <p:sp>
          <p:nvSpPr>
            <p:cNvPr id="15" name="文本框 14"/>
            <p:cNvSpPr txBox="1"/>
            <p:nvPr>
              <p:custDataLst>
                <p:tags r:id="rId3"/>
              </p:custDataLst>
            </p:nvPr>
          </p:nvSpPr>
          <p:spPr>
            <a:xfrm>
              <a:off x="4873745" y="2301241"/>
              <a:ext cx="1763624" cy="646331"/>
            </a:xfrm>
            <a:prstGeom prst="rect">
              <a:avLst/>
            </a:prstGeom>
            <a:noFill/>
          </p:spPr>
          <p:txBody>
            <a:bodyPr wrap="none" rtlCol="0">
              <a:spAutoFit/>
            </a:bodyPr>
            <a:lstStyle/>
            <a:p>
              <a:r>
                <a:rPr lang="en-US" altLang="zh-CN" b="1" dirty="0">
                  <a:solidFill>
                    <a:srgbClr val="0000FF"/>
                  </a:solidFill>
                </a:rPr>
                <a:t>free-fall drops </a:t>
              </a:r>
              <a:endParaRPr lang="en-US" altLang="zh-CN" b="1" dirty="0">
                <a:solidFill>
                  <a:srgbClr val="0000FF"/>
                </a:solidFill>
              </a:endParaRPr>
            </a:p>
            <a:p>
              <a:r>
                <a:rPr lang="en-US" altLang="zh-CN" b="1" dirty="0" err="1">
                  <a:solidFill>
                    <a:srgbClr val="0000FF"/>
                  </a:solidFill>
                </a:rPr>
                <a:t>自由落体</a:t>
              </a:r>
              <a:endParaRPr lang="en-US" altLang="zh-CN" b="1" dirty="0">
                <a:solidFill>
                  <a:srgbClr val="0000FF"/>
                </a:solidFill>
              </a:endParaRPr>
            </a:p>
          </p:txBody>
        </p:sp>
      </p:grpSp>
      <p:sp>
        <p:nvSpPr>
          <p:cNvPr id="6" name="Rectangle 11"/>
          <p:cNvSpPr/>
          <p:nvPr>
            <p:custDataLst>
              <p:tags r:id="rId4"/>
            </p:custDataLst>
          </p:nvPr>
        </p:nvSpPr>
        <p:spPr>
          <a:xfrm>
            <a:off x="4767786" y="3729656"/>
            <a:ext cx="2895917" cy="1298448"/>
          </a:xfrm>
          <a:prstGeom prst="rect">
            <a:avLst/>
          </a:prstGeom>
          <a:solidFill>
            <a:schemeClr val="bg1"/>
          </a:solidFill>
          <a:ln w="9525">
            <a:noFill/>
          </a:ln>
        </p:spPr>
        <p:txBody>
          <a:bodyPr wrap="none" anchor="t" anchorCtr="0">
            <a:spAutoFit/>
          </a:bodyPr>
          <a:lstStyle/>
          <a:p>
            <a:pPr algn="ctr">
              <a:lnSpc>
                <a:spcPct val="110000"/>
              </a:lnSpc>
            </a:pPr>
            <a:r>
              <a:rPr lang="en-US" altLang="zh-CN" sz="3600" b="1" dirty="0">
                <a:solidFill>
                  <a:schemeClr val="accent2"/>
                </a:solidFill>
                <a:latin typeface="Comic Sans MS" panose="030F0702030302020204" pitchFamily="66" charset="0"/>
                <a:ea typeface="宋体" panose="02010600030101010101" pitchFamily="2" charset="-122"/>
              </a:rPr>
              <a:t> Disneyland </a:t>
            </a:r>
            <a:endParaRPr lang="en-US" altLang="zh-CN" sz="3600" b="1" dirty="0">
              <a:solidFill>
                <a:schemeClr val="accent2"/>
              </a:solidFill>
              <a:latin typeface="Comic Sans MS" panose="030F0702030302020204" pitchFamily="66" charset="0"/>
              <a:ea typeface="宋体" panose="02010600030101010101" pitchFamily="2" charset="-122"/>
            </a:endParaRPr>
          </a:p>
          <a:p>
            <a:pPr algn="ctr">
              <a:lnSpc>
                <a:spcPct val="110000"/>
              </a:lnSpc>
            </a:pPr>
            <a:r>
              <a:rPr lang="en-US" altLang="zh-CN" sz="3600" b="1" dirty="0">
                <a:solidFill>
                  <a:schemeClr val="accent2"/>
                </a:solidFill>
                <a:latin typeface="Comic Sans MS" panose="030F0702030302020204" pitchFamily="66" charset="0"/>
                <a:ea typeface="宋体" panose="02010600030101010101" pitchFamily="2" charset="-122"/>
              </a:rPr>
              <a:t> </a:t>
            </a:r>
            <a:r>
              <a:rPr lang="en-US" altLang="zh-CN" sz="3600" b="1" dirty="0" err="1">
                <a:solidFill>
                  <a:schemeClr val="accent2"/>
                </a:solidFill>
                <a:latin typeface="Comic Sans MS" panose="030F0702030302020204" pitchFamily="66" charset="0"/>
                <a:ea typeface="宋体" panose="02010600030101010101" pitchFamily="2" charset="-122"/>
              </a:rPr>
              <a:t>迪士尼乐园</a:t>
            </a:r>
            <a:endParaRPr lang="en-US" altLang="zh-CN" sz="3600" b="1" dirty="0">
              <a:solidFill>
                <a:schemeClr val="accent2"/>
              </a:solidFill>
              <a:latin typeface="Comic Sans MS" panose="030F0702030302020204" pitchFamily="66" charset="0"/>
              <a:ea typeface="宋体" panose="02010600030101010101" pitchFamily="2" charset="-122"/>
            </a:endParaRPr>
          </a:p>
        </p:txBody>
      </p:sp>
      <p:grpSp>
        <p:nvGrpSpPr>
          <p:cNvPr id="2" name="组合 1"/>
          <p:cNvGrpSpPr/>
          <p:nvPr/>
        </p:nvGrpSpPr>
        <p:grpSpPr>
          <a:xfrm>
            <a:off x="933563" y="1246528"/>
            <a:ext cx="3594735" cy="3180158"/>
            <a:chOff x="961654" y="1245690"/>
            <a:chExt cx="3594735" cy="3180158"/>
          </a:xfrm>
        </p:grpSpPr>
        <p:sp>
          <p:nvSpPr>
            <p:cNvPr id="7" name="文本框 6"/>
            <p:cNvSpPr txBox="1"/>
            <p:nvPr>
              <p:custDataLst>
                <p:tags r:id="rId5"/>
              </p:custDataLst>
            </p:nvPr>
          </p:nvSpPr>
          <p:spPr>
            <a:xfrm>
              <a:off x="1476419" y="3779517"/>
              <a:ext cx="2343911" cy="646331"/>
            </a:xfrm>
            <a:prstGeom prst="rect">
              <a:avLst/>
            </a:prstGeom>
            <a:noFill/>
          </p:spPr>
          <p:txBody>
            <a:bodyPr wrap="none" rtlCol="0">
              <a:spAutoFit/>
            </a:bodyPr>
            <a:lstStyle/>
            <a:p>
              <a:r>
                <a:rPr lang="en-US" altLang="zh-CN" b="1" dirty="0">
                  <a:solidFill>
                    <a:srgbClr val="0000FF"/>
                  </a:solidFill>
                </a:rPr>
                <a:t>travel through space</a:t>
              </a:r>
              <a:endParaRPr lang="en-US" altLang="zh-CN" b="1" dirty="0">
                <a:solidFill>
                  <a:srgbClr val="0000FF"/>
                </a:solidFill>
              </a:endParaRPr>
            </a:p>
            <a:p>
              <a:r>
                <a:rPr lang="en-US" altLang="zh-CN" b="1" dirty="0" err="1">
                  <a:solidFill>
                    <a:srgbClr val="0000FF"/>
                  </a:solidFill>
                </a:rPr>
                <a:t>遨游太空</a:t>
              </a:r>
              <a:endParaRPr lang="en-US" altLang="zh-CN" b="1" dirty="0">
                <a:solidFill>
                  <a:srgbClr val="0000FF"/>
                </a:solidFill>
              </a:endParaRPr>
            </a:p>
          </p:txBody>
        </p:sp>
        <p:pic>
          <p:nvPicPr>
            <p:cNvPr id="8" name="图片 7"/>
            <p:cNvPicPr/>
            <p:nvPr>
              <p:custDataLst>
                <p:tags r:id="rId6"/>
              </p:custDataLst>
            </p:nvPr>
          </p:nvPicPr>
          <p:blipFill>
            <a:blip r:embed="rId7"/>
            <a:stretch>
              <a:fillRect/>
            </a:stretch>
          </p:blipFill>
          <p:spPr>
            <a:xfrm>
              <a:off x="961654" y="1245690"/>
              <a:ext cx="3594735" cy="2590165"/>
            </a:xfrm>
            <a:prstGeom prst="rect">
              <a:avLst/>
            </a:prstGeom>
            <a:noFill/>
            <a:ln w="9525">
              <a:noFill/>
            </a:ln>
          </p:spPr>
        </p:pic>
      </p:grpSp>
      <p:grpSp>
        <p:nvGrpSpPr>
          <p:cNvPr id="20" name="组合 19"/>
          <p:cNvGrpSpPr/>
          <p:nvPr/>
        </p:nvGrpSpPr>
        <p:grpSpPr>
          <a:xfrm>
            <a:off x="4238773" y="4457329"/>
            <a:ext cx="6541317" cy="2528122"/>
            <a:chOff x="4238773" y="4457329"/>
            <a:chExt cx="6541317" cy="2528122"/>
          </a:xfrm>
        </p:grpSpPr>
        <p:pic>
          <p:nvPicPr>
            <p:cNvPr id="5" name="图片 4"/>
            <p:cNvPicPr>
              <a:picLocks noChangeAspect="1"/>
            </p:cNvPicPr>
            <p:nvPr>
              <p:custDataLst>
                <p:tags r:id="rId8"/>
              </p:custDataLst>
            </p:nvPr>
          </p:nvPicPr>
          <p:blipFill>
            <a:blip r:embed="rId9"/>
            <a:srcRect l="7232" r="9592"/>
            <a:stretch>
              <a:fillRect/>
            </a:stretch>
          </p:blipFill>
          <p:spPr>
            <a:xfrm>
              <a:off x="6976481" y="4457329"/>
              <a:ext cx="3803609" cy="2528122"/>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p:spPr>
        </p:pic>
        <p:sp>
          <p:nvSpPr>
            <p:cNvPr id="11" name="文本框 10"/>
            <p:cNvSpPr txBox="1"/>
            <p:nvPr>
              <p:custDataLst>
                <p:tags r:id="rId10"/>
              </p:custDataLst>
            </p:nvPr>
          </p:nvSpPr>
          <p:spPr>
            <a:xfrm>
              <a:off x="4238773" y="5767708"/>
              <a:ext cx="2707793" cy="1015663"/>
            </a:xfrm>
            <a:prstGeom prst="rect">
              <a:avLst/>
            </a:prstGeom>
            <a:noFill/>
          </p:spPr>
          <p:txBody>
            <a:bodyPr wrap="none" rtlCol="0">
              <a:spAutoFit/>
            </a:bodyPr>
            <a:lstStyle/>
            <a:p>
              <a:r>
                <a:rPr lang="en-US" altLang="zh-CN" sz="2000" b="1" dirty="0">
                  <a:solidFill>
                    <a:srgbClr val="0000FF"/>
                  </a:solidFill>
                </a:rPr>
                <a:t>cartoon characters</a:t>
              </a:r>
              <a:endParaRPr lang="en-US" altLang="zh-CN" sz="2000" b="1" dirty="0">
                <a:solidFill>
                  <a:srgbClr val="0000FF"/>
                </a:solidFill>
              </a:endParaRPr>
            </a:p>
            <a:p>
              <a:r>
                <a:rPr lang="en-US" altLang="zh-CN" sz="2000" b="1" dirty="0" err="1">
                  <a:solidFill>
                    <a:srgbClr val="0000FF"/>
                  </a:solidFill>
                </a:rPr>
                <a:t>动画角色</a:t>
              </a:r>
              <a:endParaRPr lang="en-US" altLang="zh-CN" sz="2000" b="1" dirty="0">
                <a:solidFill>
                  <a:srgbClr val="0000FF"/>
                </a:solidFill>
              </a:endParaRPr>
            </a:p>
            <a:p>
              <a:r>
                <a:rPr lang="en-US" altLang="zh-CN" sz="2000" b="1" dirty="0">
                  <a:solidFill>
                    <a:srgbClr val="0000FF"/>
                  </a:solidFill>
                </a:rPr>
                <a:t>Mickey Mouse </a:t>
              </a:r>
              <a:r>
                <a:rPr lang="en-US" altLang="zh-CN" sz="2000" b="1" dirty="0" err="1">
                  <a:solidFill>
                    <a:srgbClr val="0000FF"/>
                  </a:solidFill>
                </a:rPr>
                <a:t>米老鼠</a:t>
              </a:r>
              <a:endParaRPr lang="en-US" altLang="zh-CN" sz="2000" b="1" dirty="0">
                <a:solidFill>
                  <a:srgbClr val="0000FF"/>
                </a:solidFill>
              </a:endParaRPr>
            </a:p>
          </p:txBody>
        </p:sp>
      </p:grpSp>
      <p:grpSp>
        <p:nvGrpSpPr>
          <p:cNvPr id="24" name="组合 23"/>
          <p:cNvGrpSpPr/>
          <p:nvPr/>
        </p:nvGrpSpPr>
        <p:grpSpPr>
          <a:xfrm>
            <a:off x="7663703" y="1308853"/>
            <a:ext cx="4257550" cy="3185318"/>
            <a:chOff x="7663703" y="1308853"/>
            <a:chExt cx="4257550" cy="3185318"/>
          </a:xfrm>
        </p:grpSpPr>
        <p:pic>
          <p:nvPicPr>
            <p:cNvPr id="9" name="图片 8"/>
            <p:cNvPicPr/>
            <p:nvPr>
              <p:custDataLst>
                <p:tags r:id="rId11"/>
              </p:custDataLst>
            </p:nvPr>
          </p:nvPicPr>
          <p:blipFill>
            <a:blip r:embed="rId12"/>
            <a:stretch>
              <a:fillRect/>
            </a:stretch>
          </p:blipFill>
          <p:spPr>
            <a:xfrm>
              <a:off x="9163494" y="1308853"/>
              <a:ext cx="2570480" cy="2528122"/>
            </a:xfrm>
            <a:prstGeom prst="rect">
              <a:avLst/>
            </a:prstGeom>
            <a:noFill/>
            <a:ln w="9525">
              <a:noFill/>
            </a:ln>
          </p:spPr>
        </p:pic>
        <p:sp>
          <p:nvSpPr>
            <p:cNvPr id="10" name="文本框 9"/>
            <p:cNvSpPr txBox="1"/>
            <p:nvPr>
              <p:custDataLst>
                <p:tags r:id="rId13"/>
              </p:custDataLst>
            </p:nvPr>
          </p:nvSpPr>
          <p:spPr>
            <a:xfrm>
              <a:off x="8976216" y="3847840"/>
              <a:ext cx="2945037" cy="646331"/>
            </a:xfrm>
            <a:prstGeom prst="rect">
              <a:avLst/>
            </a:prstGeom>
            <a:noFill/>
          </p:spPr>
          <p:txBody>
            <a:bodyPr wrap="none" rtlCol="0">
              <a:spAutoFit/>
            </a:bodyPr>
            <a:lstStyle/>
            <a:p>
              <a:r>
                <a:rPr lang="en-US" altLang="zh-CN" b="1" dirty="0">
                  <a:solidFill>
                    <a:srgbClr val="0000FF"/>
                  </a:solidFill>
                </a:rPr>
                <a:t>meet an adorable fairytale</a:t>
              </a:r>
              <a:endParaRPr lang="en-US" altLang="zh-CN" b="1" dirty="0">
                <a:solidFill>
                  <a:srgbClr val="0000FF"/>
                </a:solidFill>
              </a:endParaRPr>
            </a:p>
            <a:p>
              <a:r>
                <a:rPr lang="en-US" altLang="zh-CN" b="1" dirty="0" err="1">
                  <a:solidFill>
                    <a:srgbClr val="0000FF"/>
                  </a:solidFill>
                </a:rPr>
                <a:t>遇见可爱的童话</a:t>
              </a:r>
              <a:endParaRPr lang="en-US" altLang="zh-CN" b="1" dirty="0">
                <a:solidFill>
                  <a:srgbClr val="0000FF"/>
                </a:solidFill>
              </a:endParaRPr>
            </a:p>
          </p:txBody>
        </p:sp>
        <p:sp>
          <p:nvSpPr>
            <p:cNvPr id="12" name="文本框 11"/>
            <p:cNvSpPr txBox="1"/>
            <p:nvPr>
              <p:custDataLst>
                <p:tags r:id="rId14"/>
              </p:custDataLst>
            </p:nvPr>
          </p:nvSpPr>
          <p:spPr>
            <a:xfrm>
              <a:off x="7663703" y="2306585"/>
              <a:ext cx="1574470" cy="646331"/>
            </a:xfrm>
            <a:prstGeom prst="rect">
              <a:avLst/>
            </a:prstGeom>
            <a:noFill/>
          </p:spPr>
          <p:txBody>
            <a:bodyPr wrap="none" rtlCol="0">
              <a:spAutoFit/>
            </a:bodyPr>
            <a:lstStyle/>
            <a:p>
              <a:r>
                <a:rPr lang="en-US" altLang="zh-CN" b="1" dirty="0">
                  <a:solidFill>
                    <a:srgbClr val="0000FF"/>
                  </a:solidFill>
                </a:rPr>
                <a:t>Snow  White </a:t>
              </a:r>
              <a:endParaRPr lang="en-US" altLang="zh-CN" b="1" dirty="0">
                <a:solidFill>
                  <a:srgbClr val="0000FF"/>
                </a:solidFill>
              </a:endParaRPr>
            </a:p>
            <a:p>
              <a:r>
                <a:rPr lang="en-US" altLang="zh-CN" b="1" dirty="0" err="1">
                  <a:solidFill>
                    <a:srgbClr val="0000FF"/>
                  </a:solidFill>
                </a:rPr>
                <a:t>白雪公主</a:t>
              </a:r>
              <a:endParaRPr lang="en-US" altLang="zh-CN" b="1" dirty="0">
                <a:solidFill>
                  <a:srgbClr val="0000FF"/>
                </a:solidFill>
              </a:endParaRPr>
            </a:p>
          </p:txBody>
        </p:sp>
      </p:grpSp>
      <p:grpSp>
        <p:nvGrpSpPr>
          <p:cNvPr id="3" name="组合 2"/>
          <p:cNvGrpSpPr/>
          <p:nvPr/>
        </p:nvGrpSpPr>
        <p:grpSpPr>
          <a:xfrm>
            <a:off x="1035730" y="4378880"/>
            <a:ext cx="3203043" cy="2614126"/>
            <a:chOff x="1051429" y="4377452"/>
            <a:chExt cx="3203043" cy="2614126"/>
          </a:xfrm>
        </p:grpSpPr>
        <p:pic>
          <p:nvPicPr>
            <p:cNvPr id="13" name="图片 12"/>
            <p:cNvPicPr/>
            <p:nvPr>
              <p:custDataLst>
                <p:tags r:id="rId15"/>
              </p:custDataLst>
            </p:nvPr>
          </p:nvPicPr>
          <p:blipFill>
            <a:blip r:embed="rId16"/>
            <a:stretch>
              <a:fillRect/>
            </a:stretch>
          </p:blipFill>
          <p:spPr>
            <a:xfrm>
              <a:off x="1051429" y="4377452"/>
              <a:ext cx="3192681" cy="2088593"/>
            </a:xfrm>
            <a:prstGeom prst="rect">
              <a:avLst/>
            </a:prstGeom>
            <a:noFill/>
            <a:ln w="9525">
              <a:noFill/>
            </a:ln>
          </p:spPr>
        </p:pic>
        <p:sp>
          <p:nvSpPr>
            <p:cNvPr id="14" name="文本框 13"/>
            <p:cNvSpPr txBox="1"/>
            <p:nvPr>
              <p:custDataLst>
                <p:tags r:id="rId17"/>
              </p:custDataLst>
            </p:nvPr>
          </p:nvSpPr>
          <p:spPr>
            <a:xfrm>
              <a:off x="1313131" y="6345247"/>
              <a:ext cx="2941341" cy="646331"/>
            </a:xfrm>
            <a:prstGeom prst="rect">
              <a:avLst/>
            </a:prstGeom>
            <a:noFill/>
          </p:spPr>
          <p:txBody>
            <a:bodyPr wrap="square" rtlCol="0">
              <a:spAutoFit/>
            </a:bodyPr>
            <a:lstStyle/>
            <a:p>
              <a:r>
                <a:rPr lang="en-US" altLang="zh-CN" b="1" dirty="0">
                  <a:solidFill>
                    <a:srgbClr val="0000FF"/>
                  </a:solidFill>
                </a:rPr>
                <a:t>enormous swinging ship</a:t>
              </a:r>
              <a:endParaRPr lang="en-US" altLang="zh-CN" b="1" dirty="0">
                <a:solidFill>
                  <a:srgbClr val="0000FF"/>
                </a:solidFill>
              </a:endParaRPr>
            </a:p>
            <a:p>
              <a:r>
                <a:rPr lang="en-US" altLang="zh-CN" b="1" dirty="0" err="1">
                  <a:solidFill>
                    <a:srgbClr val="0000FF"/>
                  </a:solidFill>
                </a:rPr>
                <a:t>巨大的摇摆船</a:t>
              </a:r>
              <a:endParaRPr lang="en-US" altLang="zh-CN" b="1" dirty="0">
                <a:solidFill>
                  <a:srgbClr val="0000FF"/>
                </a:solidFill>
              </a:endParaRPr>
            </a:p>
          </p:txBody>
        </p:sp>
      </p:grpSp>
      <p:sp>
        <p:nvSpPr>
          <p:cNvPr id="16" name="文本框 15"/>
          <p:cNvSpPr txBox="1"/>
          <p:nvPr>
            <p:custDataLst>
              <p:tags r:id="rId18"/>
            </p:custDataLst>
          </p:nvPr>
        </p:nvSpPr>
        <p:spPr>
          <a:xfrm>
            <a:off x="5069863" y="1529187"/>
            <a:ext cx="3528530" cy="461665"/>
          </a:xfrm>
          <a:prstGeom prst="rect">
            <a:avLst/>
          </a:prstGeom>
          <a:noFill/>
        </p:spPr>
        <p:txBody>
          <a:bodyPr wrap="none" rtlCol="0">
            <a:spAutoFit/>
          </a:bodyPr>
          <a:lstStyle/>
          <a:p>
            <a:r>
              <a:rPr lang="en-US" altLang="zh-CN" sz="2400" b="1" dirty="0">
                <a:solidFill>
                  <a:srgbClr val="0000FF"/>
                </a:solidFill>
              </a:rPr>
              <a:t>the name of the park???</a:t>
            </a:r>
            <a:endParaRPr lang="en-US" altLang="zh-CN" sz="2400" b="1" dirty="0">
              <a:solidFill>
                <a:srgbClr val="0000FF"/>
              </a:solidFill>
            </a:endParaRPr>
          </a:p>
        </p:txBody>
      </p:sp>
      <p:sp>
        <p:nvSpPr>
          <p:cNvPr id="21" name="Text Box 2"/>
          <p:cNvSpPr txBox="1"/>
          <p:nvPr>
            <p:custDataLst>
              <p:tags r:id="rId19"/>
            </p:custDataLst>
          </p:nvPr>
        </p:nvSpPr>
        <p:spPr>
          <a:xfrm>
            <a:off x="710689" y="601138"/>
            <a:ext cx="10541907" cy="579967"/>
          </a:xfrm>
          <a:prstGeom prst="rect">
            <a:avLst/>
          </a:prstGeom>
          <a:noFill/>
          <a:ln w="9525">
            <a:noFill/>
          </a:ln>
        </p:spPr>
        <p:txBody>
          <a:bodyPr wrap="square">
            <a:spAutoFit/>
          </a:bodyPr>
          <a:lstStyle/>
          <a:p>
            <a:pPr fontAlgn="auto">
              <a:lnSpc>
                <a:spcPct val="150000"/>
              </a:lnSpc>
              <a:spcBef>
                <a:spcPct val="0"/>
              </a:spcBef>
            </a:pPr>
            <a:r>
              <a:rPr lang="zh-CN" altLang="zh-CN" sz="2400" b="1" dirty="0">
                <a:solidFill>
                  <a:srgbClr val="000000"/>
                </a:solidFill>
                <a:latin typeface="Times New Roman" panose="02020603050405020304" pitchFamily="18" charset="0"/>
                <a:cs typeface="Times New Roman" panose="02020603050405020304" pitchFamily="18" charset="0"/>
              </a:rPr>
              <a:t>It is a kind of amusement park which is based on a certain</a:t>
            </a:r>
            <a:r>
              <a:rPr lang="en-US" altLang="zh-CN" sz="2400" b="1" dirty="0">
                <a:solidFill>
                  <a:srgbClr val="000000"/>
                </a:solidFill>
                <a:latin typeface="Times New Roman" panose="02020603050405020304" pitchFamily="18" charset="0"/>
                <a:cs typeface="Times New Roman" panose="02020603050405020304" pitchFamily="18" charset="0"/>
              </a:rPr>
              <a:t>__________</a:t>
            </a:r>
            <a:r>
              <a:rPr lang="zh-CN" altLang="zh-CN" sz="2400" b="1" dirty="0">
                <a:solidFill>
                  <a:srgbClr val="000000"/>
                </a:solidFill>
                <a:latin typeface="Times New Roman" panose="02020603050405020304" pitchFamily="18" charset="0"/>
                <a:cs typeface="Times New Roman" panose="02020603050405020304" pitchFamily="18" charset="0"/>
              </a:rPr>
              <a:t>.</a:t>
            </a:r>
            <a:endParaRPr lang="zh-CN" altLang="zh-CN" sz="2400" b="1" dirty="0">
              <a:solidFill>
                <a:srgbClr val="000000"/>
              </a:solidFill>
              <a:latin typeface="Times New Roman" panose="02020603050405020304" pitchFamily="18" charset="0"/>
              <a:cs typeface="Times New Roman" panose="02020603050405020304" pitchFamily="18" charset="0"/>
            </a:endParaRPr>
          </a:p>
        </p:txBody>
      </p:sp>
      <p:sp>
        <p:nvSpPr>
          <p:cNvPr id="22" name="Rectangle 6"/>
          <p:cNvSpPr/>
          <p:nvPr>
            <p:custDataLst>
              <p:tags r:id="rId20"/>
            </p:custDataLst>
          </p:nvPr>
        </p:nvSpPr>
        <p:spPr>
          <a:xfrm>
            <a:off x="8598393" y="656464"/>
            <a:ext cx="1465737" cy="523220"/>
          </a:xfrm>
          <a:prstGeom prst="rect">
            <a:avLst/>
          </a:prstGeom>
          <a:noFill/>
          <a:ln w="9525">
            <a:noFill/>
          </a:ln>
        </p:spPr>
        <p:txBody>
          <a:bodyPr wrap="square">
            <a:spAutoFit/>
          </a:bodyPr>
          <a:lstStyle/>
          <a:p>
            <a:r>
              <a:rPr lang="zh-CN" altLang="zh-CN" sz="2800" b="1" dirty="0">
                <a:solidFill>
                  <a:srgbClr val="FF0000"/>
                </a:solidFill>
                <a:latin typeface="Times New Roman" panose="02020603050405020304" pitchFamily="18" charset="0"/>
                <a:cs typeface="Times New Roman" panose="02020603050405020304" pitchFamily="18" charset="0"/>
              </a:rPr>
              <a:t>theme</a:t>
            </a:r>
            <a:endParaRPr lang="zh-CN" altLang="zh-CN" sz="2800" b="1" dirty="0">
              <a:solidFill>
                <a:srgbClr val="FF0000"/>
              </a:solidFill>
              <a:latin typeface="Times New Roman" panose="02020603050405020304" pitchFamily="18" charset="0"/>
              <a:cs typeface="Times New Roman" panose="02020603050405020304" pitchFamily="18" charset="0"/>
            </a:endParaRPr>
          </a:p>
        </p:txBody>
      </p:sp>
      <p:grpSp>
        <p:nvGrpSpPr>
          <p:cNvPr id="26" name="组合 25"/>
          <p:cNvGrpSpPr/>
          <p:nvPr/>
        </p:nvGrpSpPr>
        <p:grpSpPr>
          <a:xfrm>
            <a:off x="858579" y="42784"/>
            <a:ext cx="8741536" cy="696975"/>
            <a:chOff x="858579" y="42784"/>
            <a:chExt cx="8741536" cy="696975"/>
          </a:xfrm>
        </p:grpSpPr>
        <p:grpSp>
          <p:nvGrpSpPr>
            <p:cNvPr id="17" name="组合 16"/>
            <p:cNvGrpSpPr/>
            <p:nvPr/>
          </p:nvGrpSpPr>
          <p:grpSpPr>
            <a:xfrm>
              <a:off x="858579" y="42784"/>
              <a:ext cx="8741536" cy="696975"/>
              <a:chOff x="491700" y="36609"/>
              <a:chExt cx="4948956" cy="696975"/>
            </a:xfrm>
          </p:grpSpPr>
          <p:pic>
            <p:nvPicPr>
              <p:cNvPr id="18" name="Picture 14" descr="444"/>
              <p:cNvPicPr>
                <a:picLocks noChangeAspect="1"/>
              </p:cNvPicPr>
              <p:nvPr/>
            </p:nvPicPr>
            <p:blipFill>
              <a:blip r:embed="rId21"/>
              <a:stretch>
                <a:fillRect/>
              </a:stretch>
            </p:blipFill>
            <p:spPr>
              <a:xfrm>
                <a:off x="491700" y="36609"/>
                <a:ext cx="4948956" cy="696975"/>
              </a:xfrm>
              <a:prstGeom prst="rect">
                <a:avLst/>
              </a:prstGeom>
              <a:noFill/>
              <a:ln>
                <a:noFill/>
                <a:miter lim="800000"/>
                <a:headEnd/>
                <a:tailEnd/>
              </a:ln>
            </p:spPr>
          </p:pic>
          <p:sp>
            <p:nvSpPr>
              <p:cNvPr id="19" name="文本框 18"/>
              <p:cNvSpPr txBox="1"/>
              <p:nvPr/>
            </p:nvSpPr>
            <p:spPr>
              <a:xfrm>
                <a:off x="1475711" y="105612"/>
                <a:ext cx="380029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3" name="文本框 22"/>
            <p:cNvSpPr txBox="1"/>
            <p:nvPr/>
          </p:nvSpPr>
          <p:spPr>
            <a:xfrm>
              <a:off x="2437192" y="110302"/>
              <a:ext cx="55843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a:t>
              </a:r>
              <a:r>
                <a:rPr lang="en-US" altLang="zh-CN"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R</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eading</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paragraph 2</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linds(horizont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1000" fill="hold"/>
                                        <p:tgtEl>
                                          <p:spTgt spid="22"/>
                                        </p:tgtEl>
                                        <p:attrNameLst>
                                          <p:attrName>ppt_w</p:attrName>
                                        </p:attrNameLst>
                                      </p:cBhvr>
                                      <p:tavLst>
                                        <p:tav tm="0">
                                          <p:val>
                                            <p:strVal val="#ppt_w*0.70"/>
                                          </p:val>
                                        </p:tav>
                                        <p:tav tm="100000">
                                          <p:val>
                                            <p:strVal val="#ppt_w"/>
                                          </p:val>
                                        </p:tav>
                                      </p:tavLst>
                                    </p:anim>
                                    <p:anim calcmode="lin" valueType="num">
                                      <p:cBhvr>
                                        <p:cTn id="56" dur="1000" fill="hold"/>
                                        <p:tgtEl>
                                          <p:spTgt spid="22"/>
                                        </p:tgtEl>
                                        <p:attrNameLst>
                                          <p:attrName>ppt_h</p:attrName>
                                        </p:attrNameLst>
                                      </p:cBhvr>
                                      <p:tavLst>
                                        <p:tav tm="0">
                                          <p:val>
                                            <p:strVal val="#ppt_h"/>
                                          </p:val>
                                        </p:tav>
                                        <p:tav tm="100000">
                                          <p:val>
                                            <p:strVal val="#ppt_h"/>
                                          </p:val>
                                        </p:tav>
                                      </p:tavLst>
                                    </p:anim>
                                    <p:animEffect transition="in" filter="fade">
                                      <p:cBhvr>
                                        <p:cTn id="5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25755" y="105657"/>
            <a:ext cx="9337436" cy="696975"/>
            <a:chOff x="803157" y="64560"/>
            <a:chExt cx="9337436" cy="696975"/>
          </a:xfrm>
        </p:grpSpPr>
        <p:grpSp>
          <p:nvGrpSpPr>
            <p:cNvPr id="6" name="组合 5"/>
            <p:cNvGrpSpPr/>
            <p:nvPr/>
          </p:nvGrpSpPr>
          <p:grpSpPr>
            <a:xfrm>
              <a:off x="803157" y="64560"/>
              <a:ext cx="9337436" cy="696975"/>
              <a:chOff x="681836" y="-81047"/>
              <a:chExt cx="4948956" cy="696975"/>
            </a:xfrm>
          </p:grpSpPr>
          <p:pic>
            <p:nvPicPr>
              <p:cNvPr id="8"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9" name="文本框 8"/>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7" name="文本框 6"/>
            <p:cNvSpPr txBox="1"/>
            <p:nvPr/>
          </p:nvSpPr>
          <p:spPr>
            <a:xfrm>
              <a:off x="3904354" y="182216"/>
              <a:ext cx="497349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paragraph 2</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1" name="图片 10"/>
          <p:cNvPicPr>
            <a:picLocks noChangeAspect="1"/>
          </p:cNvPicPr>
          <p:nvPr>
            <p:custDataLst>
              <p:tags r:id="rId2"/>
            </p:custDataLst>
          </p:nvPr>
        </p:nvPicPr>
        <p:blipFill>
          <a:blip r:embed="rId3"/>
          <a:stretch>
            <a:fillRect/>
          </a:stretch>
        </p:blipFill>
        <p:spPr>
          <a:xfrm>
            <a:off x="228410" y="223313"/>
            <a:ext cx="761365" cy="1015365"/>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10523665" y="5705903"/>
            <a:ext cx="2005330" cy="1548130"/>
          </a:xfrm>
          <a:prstGeom prst="rect">
            <a:avLst/>
          </a:prstGeom>
        </p:spPr>
      </p:pic>
      <p:sp>
        <p:nvSpPr>
          <p:cNvPr id="13" name="标题 1"/>
          <p:cNvSpPr txBox="1"/>
          <p:nvPr>
            <p:custDataLst>
              <p:tags r:id="rId6"/>
            </p:custDataLst>
          </p:nvPr>
        </p:nvSpPr>
        <p:spPr>
          <a:xfrm>
            <a:off x="609599" y="654127"/>
            <a:ext cx="10972800" cy="939800"/>
          </a:xfrm>
          <a:prstGeom prst="rect">
            <a:avLst/>
          </a:prstGeom>
        </p:spPr>
        <p:txBody>
          <a:bodyPr vert="horz" lIns="91440" tIns="45720" rIns="91440" bIns="45720" rtlCol="0" anchor="ctr">
            <a:noAutofit/>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4000" dirty="0">
                <a:solidFill>
                  <a:schemeClr val="accent1"/>
                </a:solidFill>
                <a:latin typeface="汉仪乐喵体W" panose="00020600040101010101" pitchFamily="18" charset="-122"/>
                <a:ea typeface="汉仪乐喵体W" panose="00020600040101010101" pitchFamily="18" charset="-122"/>
                <a:sym typeface="+mn-ea"/>
              </a:rPr>
              <a:t>Theme Park   fun more than fun</a:t>
            </a:r>
            <a:endParaRPr lang="en-US" altLang="zh-CN" sz="4000" dirty="0">
              <a:solidFill>
                <a:schemeClr val="accent1"/>
              </a:solidFill>
              <a:latin typeface="汉仪乐喵体W" panose="00020600040101010101" pitchFamily="18" charset="-122"/>
              <a:ea typeface="汉仪乐喵体W" panose="00020600040101010101" pitchFamily="18" charset="-122"/>
              <a:sym typeface="+mn-ea"/>
            </a:endParaRPr>
          </a:p>
        </p:txBody>
      </p:sp>
      <p:sp>
        <p:nvSpPr>
          <p:cNvPr id="14" name="内容占位符 2"/>
          <p:cNvSpPr txBox="1"/>
          <p:nvPr>
            <p:custDataLst>
              <p:tags r:id="rId7"/>
            </p:custDataLst>
          </p:nvPr>
        </p:nvSpPr>
        <p:spPr>
          <a:xfrm>
            <a:off x="494475" y="1389587"/>
            <a:ext cx="11132820" cy="5245100"/>
          </a:xfrm>
          <a:prstGeom prst="rect">
            <a:avLst/>
          </a:prstGeom>
        </p:spPr>
        <p:txBody>
          <a:bodyPr vert="horz" lIns="91440" tIns="45720" rIns="91440" bIns="45720" rtlCol="0">
            <a:normAutofit/>
          </a:bodyPr>
          <a:lstStyle>
            <a:lvl1pPr marL="457200" indent="-457200" algn="l" defTabSz="1219200" rtl="0" eaLnBrk="1" latinLnBrk="0" hangingPunct="1">
              <a:lnSpc>
                <a:spcPct val="90000"/>
              </a:lnSpc>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lnSpc>
                <a:spcPct val="90000"/>
              </a:lnSpc>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lnSpc>
                <a:spcPct val="90000"/>
              </a:lnSpc>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9pPr>
          </a:lstStyle>
          <a:p>
            <a:pPr marL="0">
              <a:lnSpc>
                <a:spcPct val="150000"/>
              </a:lnSpc>
              <a:buFont typeface="Arial" panose="020B0604020202020204" pitchFamily="34" charset="0"/>
              <a:buNone/>
            </a:pPr>
            <a:r>
              <a:rPr lang="en-US" altLang="zh-CN" sz="2800" b="1" dirty="0">
                <a:solidFill>
                  <a:srgbClr val="FF0000"/>
                </a:solidFill>
                <a:latin typeface="幼圆" panose="02010509060101010101" charset="-122"/>
                <a:cs typeface="幼圆" panose="02010509060101010101" charset="-122"/>
                <a:sym typeface="+mn-ea"/>
              </a:rPr>
              <a:t> 1. What fun activities can people experience in a Disneyland? </a:t>
            </a:r>
            <a:endParaRPr lang="en-US" altLang="zh-CN" sz="28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r>
              <a:rPr lang="en-US" altLang="zh-CN" sz="2800" b="1" dirty="0">
                <a:solidFill>
                  <a:srgbClr val="FF0000"/>
                </a:solidFill>
                <a:latin typeface="幼圆" panose="02010509060101010101" charset="-122"/>
                <a:cs typeface="幼圆" panose="02010509060101010101" charset="-122"/>
                <a:sym typeface="+mn-ea"/>
              </a:rPr>
              <a:t> 2. What impression did Disneyland leave on visitors? </a:t>
            </a:r>
            <a:endParaRPr lang="en-US" altLang="zh-CN" sz="28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800" b="1" dirty="0">
              <a:solidFill>
                <a:srgbClr val="FF0000"/>
              </a:solidFill>
              <a:latin typeface="幼圆" panose="02010509060101010101" charset="-122"/>
              <a:cs typeface="幼圆" panose="02010509060101010101" charset="-122"/>
              <a:sym typeface="+mn-ea"/>
            </a:endParaRPr>
          </a:p>
        </p:txBody>
      </p:sp>
      <p:graphicFrame>
        <p:nvGraphicFramePr>
          <p:cNvPr id="15" name="表格 14"/>
          <p:cNvGraphicFramePr>
            <a:graphicFrameLocks noGrp="1"/>
          </p:cNvGraphicFramePr>
          <p:nvPr>
            <p:custDataLst>
              <p:tags r:id="rId8"/>
            </p:custDataLst>
          </p:nvPr>
        </p:nvGraphicFramePr>
        <p:xfrm>
          <a:off x="706745" y="2779175"/>
          <a:ext cx="10907762" cy="3968750"/>
        </p:xfrm>
        <a:graphic>
          <a:graphicData uri="http://schemas.openxmlformats.org/drawingml/2006/table">
            <a:tbl>
              <a:tblPr firstRow="1" bandRow="1">
                <a:tableStyleId>{5C22544A-7EE6-4342-B048-85BDC9FD1C3A}</a:tableStyleId>
              </a:tblPr>
              <a:tblGrid>
                <a:gridCol w="5392152"/>
                <a:gridCol w="5515610"/>
              </a:tblGrid>
              <a:tr h="749300">
                <a:tc>
                  <a:txBody>
                    <a:bodyPr/>
                    <a:lstStyle/>
                    <a:p>
                      <a:pPr>
                        <a:buNone/>
                      </a:pPr>
                      <a:r>
                        <a:rPr lang="en-US" altLang="zh-CN" sz="2800" b="1" dirty="0">
                          <a:latin typeface="幼圆" panose="02010509060101010101" charset="-122"/>
                          <a:cs typeface="幼圆" panose="02010509060101010101" charset="-122"/>
                        </a:rPr>
                        <a:t>travelling through space </a:t>
                      </a:r>
                      <a:endParaRPr lang="en-US" altLang="zh-CN" sz="2800" b="1" dirty="0">
                        <a:latin typeface="幼圆" panose="02010509060101010101" charset="-122"/>
                        <a:cs typeface="幼圆" panose="02010509060101010101" charset="-122"/>
                      </a:endParaRPr>
                    </a:p>
                  </a:txBody>
                  <a:tcPr/>
                </a:tc>
                <a:tc>
                  <a:txBody>
                    <a:bodyPr/>
                    <a:lstStyle/>
                    <a:p>
                      <a:pPr>
                        <a:buNone/>
                      </a:pPr>
                      <a:r>
                        <a:rPr lang="en-US" altLang="zh-CN" sz="2800" b="1" dirty="0">
                          <a:latin typeface="幼圆" panose="02010509060101010101" charset="-122"/>
                          <a:cs typeface="幼圆" panose="02010509060101010101" charset="-122"/>
                        </a:rPr>
                        <a:t>As you wander round the </a:t>
                      </a:r>
                      <a:r>
                        <a:rPr lang="en-US" altLang="zh-CN" sz="2800" b="1" dirty="0" err="1">
                          <a:latin typeface="幼圆" panose="02010509060101010101" charset="-122"/>
                          <a:cs typeface="幼圆" panose="02010509060101010101" charset="-122"/>
                        </a:rPr>
                        <a:t>fantansy</a:t>
                      </a:r>
                      <a:r>
                        <a:rPr lang="en-US" altLang="zh-CN" sz="2800" b="1" dirty="0">
                          <a:latin typeface="幼圆" panose="02010509060101010101" charset="-122"/>
                          <a:cs typeface="幼圆" panose="02010509060101010101" charset="-122"/>
                        </a:rPr>
                        <a:t> amusement park </a:t>
                      </a:r>
                      <a:endParaRPr lang="en-US" altLang="zh-CN" sz="2800" b="1" dirty="0">
                        <a:latin typeface="幼圆" panose="02010509060101010101" charset="-122"/>
                        <a:cs typeface="幼圆" panose="02010509060101010101" charset="-122"/>
                      </a:endParaRPr>
                    </a:p>
                  </a:txBody>
                  <a:tcPr/>
                </a:tc>
              </a:tr>
              <a:tr h="1007745">
                <a:tc>
                  <a:txBody>
                    <a:bodyPr/>
                    <a:lstStyle/>
                    <a:p>
                      <a:pPr>
                        <a:buNone/>
                      </a:pPr>
                      <a:r>
                        <a:rPr lang="en-US" altLang="zh-CN" sz="2800" b="1" dirty="0">
                          <a:solidFill>
                            <a:srgbClr val="FF0000"/>
                          </a:solidFill>
                          <a:latin typeface="幼圆" panose="02010509060101010101" charset="-122"/>
                          <a:cs typeface="幼圆" panose="02010509060101010101" charset="-122"/>
                        </a:rPr>
                        <a:t>visiting a pirate ship </a:t>
                      </a:r>
                      <a:endParaRPr lang="en-US" altLang="zh-CN" sz="2800" b="1" dirty="0">
                        <a:solidFill>
                          <a:srgbClr val="FF0000"/>
                        </a:solidFill>
                        <a:latin typeface="幼圆" panose="02010509060101010101" charset="-122"/>
                        <a:cs typeface="幼圆" panose="02010509060101010101" charset="-122"/>
                      </a:endParaRPr>
                    </a:p>
                  </a:txBody>
                  <a:tcPr/>
                </a:tc>
                <a:tc>
                  <a:txBody>
                    <a:bodyPr/>
                    <a:lstStyle/>
                    <a:p>
                      <a:pPr>
                        <a:buNone/>
                      </a:pPr>
                      <a:r>
                        <a:rPr lang="en-US" altLang="zh-CN" sz="2800" b="1" dirty="0">
                          <a:solidFill>
                            <a:srgbClr val="FF0000"/>
                          </a:solidFill>
                          <a:latin typeface="幼圆" panose="02010509060101010101" charset="-122"/>
                          <a:cs typeface="幼圆" panose="02010509060101010101" charset="-122"/>
                        </a:rPr>
                        <a:t>You may see Mickey Mouse </a:t>
                      </a:r>
                      <a:endParaRPr lang="en-US" altLang="zh-CN" sz="2800" b="1" dirty="0">
                        <a:solidFill>
                          <a:srgbClr val="FF0000"/>
                        </a:solidFill>
                        <a:latin typeface="幼圆" panose="02010509060101010101" charset="-122"/>
                        <a:cs typeface="幼圆" panose="02010509060101010101" charset="-122"/>
                      </a:endParaRPr>
                    </a:p>
                  </a:txBody>
                  <a:tcPr/>
                </a:tc>
              </a:tr>
              <a:tr h="1008380">
                <a:tc>
                  <a:txBody>
                    <a:bodyPr/>
                    <a:lstStyle/>
                    <a:p>
                      <a:pPr>
                        <a:buNone/>
                      </a:pPr>
                      <a:r>
                        <a:rPr lang="en-US" altLang="zh-CN" sz="2800" b="1" dirty="0">
                          <a:solidFill>
                            <a:srgbClr val="FF3300"/>
                          </a:solidFill>
                          <a:latin typeface="幼圆" panose="02010509060101010101" charset="-122"/>
                          <a:cs typeface="幼圆" panose="02010509060101010101" charset="-122"/>
                        </a:rPr>
                        <a:t>meeting an adorable fairytale or cartoons </a:t>
                      </a:r>
                      <a:endParaRPr lang="en-US" altLang="zh-CN" sz="2800" b="1" dirty="0">
                        <a:solidFill>
                          <a:srgbClr val="FF3300"/>
                        </a:solidFill>
                        <a:latin typeface="幼圆" panose="02010509060101010101" charset="-122"/>
                        <a:cs typeface="幼圆" panose="02010509060101010101" charset="-122"/>
                      </a:endParaRPr>
                    </a:p>
                  </a:txBody>
                  <a:tcPr/>
                </a:tc>
                <a:tc>
                  <a:txBody>
                    <a:bodyPr/>
                    <a:lstStyle/>
                    <a:p>
                      <a:pPr>
                        <a:buNone/>
                      </a:pPr>
                      <a:r>
                        <a:rPr lang="en-US" altLang="zh-CN" sz="2800" b="1" dirty="0">
                          <a:solidFill>
                            <a:srgbClr val="FF0000"/>
                          </a:solidFill>
                          <a:latin typeface="幼圆" panose="02010509060101010101" charset="-122"/>
                          <a:cs typeface="幼圆" panose="02010509060101010101" charset="-122"/>
                        </a:rPr>
                        <a:t>You may see Snow White </a:t>
                      </a:r>
                      <a:endParaRPr lang="en-US" altLang="zh-CN" sz="2800" b="1" dirty="0">
                        <a:solidFill>
                          <a:srgbClr val="FF0000"/>
                        </a:solidFill>
                        <a:latin typeface="幼圆" panose="02010509060101010101" charset="-122"/>
                        <a:cs typeface="幼圆" panose="02010509060101010101" charset="-122"/>
                      </a:endParaRPr>
                    </a:p>
                  </a:txBody>
                  <a:tcPr/>
                </a:tc>
              </a:tr>
              <a:tr h="1007745">
                <a:tc gridSpan="2">
                  <a:txBody>
                    <a:bodyPr/>
                    <a:lstStyle/>
                    <a:p>
                      <a:pPr>
                        <a:buNone/>
                      </a:pPr>
                      <a:r>
                        <a:rPr lang="en-US" altLang="zh-CN" sz="2800" b="1" dirty="0">
                          <a:solidFill>
                            <a:srgbClr val="FF0000"/>
                          </a:solidFill>
                          <a:latin typeface="幼圆" panose="02010509060101010101" charset="-122"/>
                          <a:cs typeface="幼圆" panose="02010509060101010101" charset="-122"/>
                        </a:rPr>
                        <a:t>2. Disneyland will bring you</a:t>
                      </a:r>
                      <a:r>
                        <a:rPr lang="zh-CN" altLang="en-US" sz="2800" b="1" dirty="0">
                          <a:solidFill>
                            <a:srgbClr val="FF0000"/>
                          </a:solidFill>
                          <a:latin typeface="幼圆" panose="02010509060101010101" charset="-122"/>
                          <a:cs typeface="幼圆" panose="02010509060101010101" charset="-122"/>
                        </a:rPr>
                        <a:t> </a:t>
                      </a:r>
                      <a:r>
                        <a:rPr lang="en-US" altLang="zh-CN" sz="2800" b="1" dirty="0">
                          <a:solidFill>
                            <a:srgbClr val="FF0000"/>
                          </a:solidFill>
                          <a:latin typeface="幼圆" panose="02010509060101010101" charset="-122"/>
                          <a:cs typeface="幼圆" panose="02010509060101010101" charset="-122"/>
                        </a:rPr>
                        <a:t>into</a:t>
                      </a:r>
                      <a:r>
                        <a:rPr lang="zh-CN" altLang="en-US" sz="2800" b="1" dirty="0">
                          <a:solidFill>
                            <a:srgbClr val="FF0000"/>
                          </a:solidFill>
                          <a:latin typeface="幼圆" panose="02010509060101010101" charset="-122"/>
                          <a:cs typeface="幼圆" panose="02010509060101010101" charset="-122"/>
                        </a:rPr>
                        <a:t> </a:t>
                      </a:r>
                      <a:r>
                        <a:rPr lang="en-US" altLang="zh-CN" sz="2800" b="1" dirty="0">
                          <a:solidFill>
                            <a:srgbClr val="FF0000"/>
                          </a:solidFill>
                          <a:latin typeface="幼圆" panose="02010509060101010101" charset="-122"/>
                          <a:cs typeface="幼圆" panose="02010509060101010101" charset="-122"/>
                        </a:rPr>
                        <a:t>a magical world and make childhood dream come true</a:t>
                      </a:r>
                      <a:endParaRPr lang="en-US" altLang="zh-CN" sz="2800" b="1" dirty="0">
                        <a:solidFill>
                          <a:srgbClr val="FF0000"/>
                        </a:solidFill>
                        <a:latin typeface="幼圆" panose="02010509060101010101" charset="-122"/>
                        <a:cs typeface="幼圆" panose="02010509060101010101" charset="-122"/>
                      </a:endParaRPr>
                    </a:p>
                  </a:txBody>
                  <a:tcPr/>
                </a:tc>
                <a:tc hMerge="1">
                  <a:tcPr/>
                </a:tc>
              </a:tr>
            </a:tbl>
          </a:graphicData>
        </a:graphic>
      </p:graphicFrame>
      <p:sp>
        <p:nvSpPr>
          <p:cNvPr id="16" name="矩形 15"/>
          <p:cNvSpPr/>
          <p:nvPr>
            <p:custDataLst>
              <p:tags r:id="rId9"/>
            </p:custDataLst>
          </p:nvPr>
        </p:nvSpPr>
        <p:spPr>
          <a:xfrm>
            <a:off x="693853" y="2800118"/>
            <a:ext cx="5434330" cy="92265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10"/>
            </p:custDataLst>
          </p:nvPr>
        </p:nvSpPr>
        <p:spPr>
          <a:xfrm>
            <a:off x="6200150" y="2795850"/>
            <a:ext cx="5285105" cy="92265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11"/>
            </p:custDataLst>
          </p:nvPr>
        </p:nvSpPr>
        <p:spPr>
          <a:xfrm>
            <a:off x="693853" y="3768750"/>
            <a:ext cx="5434330" cy="9226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12"/>
            </p:custDataLst>
          </p:nvPr>
        </p:nvSpPr>
        <p:spPr>
          <a:xfrm>
            <a:off x="6168483" y="3739747"/>
            <a:ext cx="4803632" cy="9226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13"/>
            </p:custDataLst>
          </p:nvPr>
        </p:nvSpPr>
        <p:spPr>
          <a:xfrm>
            <a:off x="706745" y="4763550"/>
            <a:ext cx="5316774" cy="9226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14"/>
            </p:custDataLst>
          </p:nvPr>
        </p:nvSpPr>
        <p:spPr>
          <a:xfrm>
            <a:off x="6168483" y="4824754"/>
            <a:ext cx="4648200" cy="9226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5"/>
            </p:custDataLst>
          </p:nvPr>
        </p:nvSpPr>
        <p:spPr>
          <a:xfrm>
            <a:off x="771371" y="5768651"/>
            <a:ext cx="10778509" cy="9226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grpId="0"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0" nodeType="clickEffect">
                                  <p:stCondLst>
                                    <p:cond delay="0"/>
                                  </p:stCondLst>
                                  <p:childTnLst>
                                    <p:animEffect transition="out" filter="wipe(down)">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0" nodeType="clickEffect">
                                  <p:stCondLst>
                                    <p:cond delay="0"/>
                                  </p:stCondLst>
                                  <p:childTnLst>
                                    <p:animEffect transition="out" filter="wipe(down)">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grpId="0" nodeType="clickEffect">
                                  <p:stCondLst>
                                    <p:cond delay="0"/>
                                  </p:stCondLst>
                                  <p:childTnLst>
                                    <p:animEffect transition="out" filter="wipe(down)">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grpId="0" nodeType="clickEffect">
                                  <p:stCondLst>
                                    <p:cond delay="0"/>
                                  </p:stCondLst>
                                  <p:childTnLst>
                                    <p:animEffect transition="out" filter="wipe(down)">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204853" y="659296"/>
            <a:ext cx="3234433" cy="696975"/>
          </a:xfrm>
          <a:ln>
            <a:miter lim="800000"/>
          </a:ln>
        </p:spPr>
        <p:txBody>
          <a:bodyPr/>
          <a:lstStyle>
            <a:lvl1pPr marL="0" indent="0" algn="l" defTabSz="914400" rtl="0" eaLnBrk="1" fontAlgn="base" hangingPunct="1">
              <a:lnSpc>
                <a:spcPct val="90000"/>
              </a:lnSpc>
              <a:spcBef>
                <a:spcPct val="0"/>
              </a:spcBef>
              <a:spcAft>
                <a:spcPct val="0"/>
              </a:spcAft>
              <a:buClrTx/>
              <a:buSzTx/>
              <a:buFontTx/>
              <a:buNone/>
              <a:defRPr lang="zh-CN" altLang="en-US" sz="4400" kern="1200">
                <a:solidFill>
                  <a:schemeClr val="tx1"/>
                </a:solidFill>
                <a:latin typeface="Calibri Light" panose="020F0302020204030204" pitchFamily="34" charset="0"/>
                <a:ea typeface="微软雅黑" panose="020B0503020204020204" pitchFamily="34" charset="-122"/>
                <a:cs typeface="+mj-cs"/>
              </a:defRPr>
            </a:lvl1pPr>
          </a:lstStyle>
          <a:p>
            <a:r>
              <a:rPr lang="en-US" altLang="zh-CN" dirty="0">
                <a:ln w="9525" cap="flat" cmpd="sng" algn="ctr">
                  <a:noFill/>
                  <a:prstDash val="solid"/>
                  <a:round/>
                  <a:headEnd type="none" w="med" len="med"/>
                  <a:tailEnd type="none" w="med" len="med"/>
                </a:ln>
                <a:solidFill>
                  <a:srgbClr val="000000"/>
                </a:solidFill>
                <a:latin typeface="Times New Roman" panose="02020603050405020304" pitchFamily="18" charset="0"/>
                <a:sym typeface="Wingdings" panose="05000000000000000000"/>
              </a:rPr>
              <a:t>Dollywood</a:t>
            </a:r>
            <a:endParaRPr lang="en-US" altLang="zh-CN" dirty="0">
              <a:ln w="9525" cap="flat" cmpd="sng" algn="ctr">
                <a:noFill/>
                <a:prstDash val="solid"/>
                <a:round/>
                <a:headEnd type="none" w="med" len="med"/>
                <a:tailEnd type="none" w="med" len="med"/>
              </a:ln>
              <a:solidFill>
                <a:srgbClr val="000000"/>
              </a:solidFill>
              <a:latin typeface="Times New Roman" panose="02020603050405020304" pitchFamily="18" charset="0"/>
              <a:sym typeface="Wingdings" panose="05000000000000000000"/>
            </a:endParaRPr>
          </a:p>
        </p:txBody>
      </p:sp>
      <p:grpSp>
        <p:nvGrpSpPr>
          <p:cNvPr id="2" name="组合 1"/>
          <p:cNvGrpSpPr/>
          <p:nvPr/>
        </p:nvGrpSpPr>
        <p:grpSpPr>
          <a:xfrm>
            <a:off x="1629113" y="1173511"/>
            <a:ext cx="7995520" cy="5578832"/>
            <a:chOff x="1629113" y="1225021"/>
            <a:chExt cx="7995520" cy="5578832"/>
          </a:xfrm>
        </p:grpSpPr>
        <p:pic>
          <p:nvPicPr>
            <p:cNvPr id="5"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9113" y="1225021"/>
              <a:ext cx="39814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633" y="1225021"/>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113" y="4193164"/>
              <a:ext cx="3960488" cy="261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组合 7"/>
          <p:cNvGrpSpPr/>
          <p:nvPr/>
        </p:nvGrpSpPr>
        <p:grpSpPr>
          <a:xfrm>
            <a:off x="525755" y="105657"/>
            <a:ext cx="9337436" cy="696975"/>
            <a:chOff x="803157" y="64560"/>
            <a:chExt cx="9337436" cy="696975"/>
          </a:xfrm>
        </p:grpSpPr>
        <p:grpSp>
          <p:nvGrpSpPr>
            <p:cNvPr id="9" name="组合 8"/>
            <p:cNvGrpSpPr/>
            <p:nvPr/>
          </p:nvGrpSpPr>
          <p:grpSpPr>
            <a:xfrm>
              <a:off x="803157" y="64560"/>
              <a:ext cx="9337436" cy="696975"/>
              <a:chOff x="681836" y="-81047"/>
              <a:chExt cx="4948956" cy="696975"/>
            </a:xfrm>
          </p:grpSpPr>
          <p:pic>
            <p:nvPicPr>
              <p:cNvPr id="11" name="Picture 14" descr="444"/>
              <p:cNvPicPr>
                <a:picLocks noChangeAspect="1"/>
              </p:cNvPicPr>
              <p:nvPr/>
            </p:nvPicPr>
            <p:blipFill>
              <a:blip r:embed="rId4"/>
              <a:stretch>
                <a:fillRect/>
              </a:stretch>
            </p:blipFill>
            <p:spPr>
              <a:xfrm>
                <a:off x="681836" y="-81047"/>
                <a:ext cx="4948956" cy="696975"/>
              </a:xfrm>
              <a:prstGeom prst="rect">
                <a:avLst/>
              </a:prstGeom>
              <a:noFill/>
              <a:ln>
                <a:noFill/>
                <a:miter lim="800000"/>
                <a:headEnd/>
                <a:tailEnd/>
              </a:ln>
            </p:spPr>
          </p:pic>
          <p:sp>
            <p:nvSpPr>
              <p:cNvPr id="12" name="文本框 11"/>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0" name="文本框 9"/>
            <p:cNvSpPr txBox="1"/>
            <p:nvPr/>
          </p:nvSpPr>
          <p:spPr>
            <a:xfrm>
              <a:off x="3886656" y="149019"/>
              <a:ext cx="497349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paragraph 3 </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3" name="图片 12"/>
          <p:cNvPicPr/>
          <p:nvPr>
            <p:custDataLst>
              <p:tags r:id="rId5"/>
            </p:custDataLst>
          </p:nvPr>
        </p:nvPicPr>
        <p:blipFill>
          <a:blip r:embed="rId6"/>
          <a:stretch>
            <a:fillRect/>
          </a:stretch>
        </p:blipFill>
        <p:spPr>
          <a:xfrm>
            <a:off x="5814633" y="4141654"/>
            <a:ext cx="3988464" cy="2662199"/>
          </a:xfrm>
          <a:prstGeom prst="rect">
            <a:avLst/>
          </a:prstGeom>
          <a:noFill/>
          <a:ln w="9525">
            <a:noFill/>
          </a:ln>
        </p:spPr>
      </p:pic>
      <p:sp>
        <p:nvSpPr>
          <p:cNvPr id="14" name="文本框 13"/>
          <p:cNvSpPr txBox="1"/>
          <p:nvPr>
            <p:custDataLst>
              <p:tags r:id="rId7"/>
            </p:custDataLst>
          </p:nvPr>
        </p:nvSpPr>
        <p:spPr>
          <a:xfrm>
            <a:off x="6182789" y="4193164"/>
            <a:ext cx="3441844"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dirty="0">
                <a:solidFill>
                  <a:srgbClr val="FF3300"/>
                </a:solidFill>
              </a:rPr>
              <a:t>get upside down by a roller </a:t>
            </a:r>
            <a:endParaRPr lang="en-US" sz="2000" b="1" dirty="0">
              <a:solidFill>
                <a:srgbClr val="FF3300"/>
              </a:solidFill>
            </a:endParaRPr>
          </a:p>
          <a:p>
            <a:r>
              <a:rPr lang="en-US" sz="2000" b="1" dirty="0">
                <a:solidFill>
                  <a:srgbClr val="FF3300"/>
                </a:solidFill>
              </a:rPr>
              <a:t>coaster </a:t>
            </a:r>
            <a:r>
              <a:rPr lang="en-US" sz="2000" b="1" dirty="0" err="1">
                <a:solidFill>
                  <a:srgbClr val="FF3300"/>
                </a:solidFill>
              </a:rPr>
              <a:t>坐过山车上下颠倒</a:t>
            </a:r>
            <a:endParaRPr lang="en-US" sz="2000" b="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par>
                                <p:cTn id="18" presetID="3"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25755" y="105657"/>
            <a:ext cx="9337436" cy="696975"/>
            <a:chOff x="803157" y="64560"/>
            <a:chExt cx="9337436" cy="696975"/>
          </a:xfrm>
        </p:grpSpPr>
        <p:grpSp>
          <p:nvGrpSpPr>
            <p:cNvPr id="5" name="组合 4"/>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6" name="文本框 5"/>
            <p:cNvSpPr txBox="1"/>
            <p:nvPr/>
          </p:nvSpPr>
          <p:spPr>
            <a:xfrm>
              <a:off x="3770615" y="192892"/>
              <a:ext cx="4891296"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a:t>
              </a:r>
              <a:r>
                <a:rPr lang="en-US" altLang="zh-CN" b="1" kern="100" dirty="0">
                  <a:solidFill>
                    <a:prstClr val="black"/>
                  </a:solidFill>
                  <a:latin typeface="Times New Roman" panose="02020603050405020304" pitchFamily="18" charset="0"/>
                  <a:ea typeface="宋体" panose="02010600030101010101" pitchFamily="2" charset="-122"/>
                </a:rPr>
                <a:t>P</a:t>
              </a:r>
              <a:r>
                <a:rPr kumimoji="0" lang="en-US" altLang="zh-CN" sz="1800" b="1"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aragraph</a:t>
              </a: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3</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9" name="图片 8"/>
          <p:cNvPicPr>
            <a:picLocks noChangeAspect="1"/>
          </p:cNvPicPr>
          <p:nvPr>
            <p:custDataLst>
              <p:tags r:id="rId2"/>
            </p:custDataLst>
          </p:nvPr>
        </p:nvPicPr>
        <p:blipFill>
          <a:blip r:embed="rId3"/>
          <a:stretch>
            <a:fillRect/>
          </a:stretch>
        </p:blipFill>
        <p:spPr>
          <a:xfrm>
            <a:off x="224155" y="294949"/>
            <a:ext cx="761365" cy="1015365"/>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10519410" y="5777539"/>
            <a:ext cx="2005330" cy="1548130"/>
          </a:xfrm>
          <a:prstGeom prst="rect">
            <a:avLst/>
          </a:prstGeom>
        </p:spPr>
      </p:pic>
      <p:sp>
        <p:nvSpPr>
          <p:cNvPr id="11" name="标题 1"/>
          <p:cNvSpPr txBox="1"/>
          <p:nvPr>
            <p:custDataLst>
              <p:tags r:id="rId6"/>
            </p:custDataLst>
          </p:nvPr>
        </p:nvSpPr>
        <p:spPr>
          <a:xfrm>
            <a:off x="1660831" y="637849"/>
            <a:ext cx="8235129" cy="827405"/>
          </a:xfrm>
          <a:prstGeom prst="rect">
            <a:avLst/>
          </a:prstGeom>
        </p:spPr>
        <p:txBody>
          <a:bodyPr vert="horz" lIns="91440" tIns="45720" rIns="91440" bIns="45720" rtlCol="0" anchor="ctr">
            <a:noAutofit/>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2000" b="1" dirty="0">
                <a:solidFill>
                  <a:schemeClr val="accent1"/>
                </a:solidFill>
                <a:latin typeface="汉仪乐喵体W" panose="00020600040101010101" pitchFamily="18" charset="-122"/>
                <a:ea typeface="汉仪乐喵体W" panose="00020600040101010101" pitchFamily="18" charset="-122"/>
                <a:sym typeface="+mn-ea"/>
              </a:rPr>
              <a:t>Dollywood in the Smoky Mountains</a:t>
            </a:r>
            <a:endParaRPr lang="en-US" altLang="zh-CN" sz="2000" b="1" dirty="0">
              <a:solidFill>
                <a:schemeClr val="accent1"/>
              </a:solidFill>
              <a:latin typeface="汉仪乐喵体W" panose="00020600040101010101" pitchFamily="18" charset="-122"/>
              <a:ea typeface="汉仪乐喵体W" panose="00020600040101010101" pitchFamily="18" charset="-122"/>
              <a:sym typeface="+mn-ea"/>
            </a:endParaRPr>
          </a:p>
        </p:txBody>
      </p:sp>
      <p:sp>
        <p:nvSpPr>
          <p:cNvPr id="12" name="内容占位符 2"/>
          <p:cNvSpPr txBox="1"/>
          <p:nvPr>
            <p:custDataLst>
              <p:tags r:id="rId7"/>
            </p:custDataLst>
          </p:nvPr>
        </p:nvSpPr>
        <p:spPr>
          <a:xfrm>
            <a:off x="200660" y="1289538"/>
            <a:ext cx="11790680" cy="5511165"/>
          </a:xfrm>
          <a:prstGeom prst="rect">
            <a:avLst/>
          </a:prstGeom>
        </p:spPr>
        <p:txBody>
          <a:bodyPr vert="horz" lIns="91440" tIns="45720" rIns="91440" bIns="45720" rtlCol="0">
            <a:normAutofit/>
          </a:bodyPr>
          <a:lstStyle>
            <a:lvl1pPr marL="457200" indent="-457200" algn="l" defTabSz="1219200" rtl="0" eaLnBrk="1" latinLnBrk="0" hangingPunct="1">
              <a:lnSpc>
                <a:spcPct val="90000"/>
              </a:lnSpc>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lnSpc>
                <a:spcPct val="90000"/>
              </a:lnSpc>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lnSpc>
                <a:spcPct val="90000"/>
              </a:lnSpc>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9pPr>
          </a:lstStyle>
          <a:p>
            <a:pPr marL="0">
              <a:lnSpc>
                <a:spcPct val="150000"/>
              </a:lnSpc>
              <a:buFont typeface="Arial" panose="020B0604020202020204" pitchFamily="34" charset="0"/>
              <a:buNone/>
            </a:pPr>
            <a:r>
              <a:rPr lang="en-US" altLang="zh-CN" sz="2400" b="1" dirty="0">
                <a:solidFill>
                  <a:srgbClr val="FF0000"/>
                </a:solidFill>
                <a:latin typeface="幼圆" panose="02010509060101010101" charset="-122"/>
                <a:cs typeface="幼圆" panose="02010509060101010101" charset="-122"/>
                <a:sym typeface="+mn-ea"/>
              </a:rPr>
              <a:t>1. What activities can you do in Dollywood? </a:t>
            </a: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r>
              <a:rPr lang="en-US" altLang="zh-CN" sz="2400" b="1" dirty="0">
                <a:solidFill>
                  <a:srgbClr val="FF0000"/>
                </a:solidFill>
                <a:latin typeface="幼圆" panose="02010509060101010101" charset="-122"/>
                <a:cs typeface="幼圆" panose="02010509060101010101" charset="-122"/>
                <a:sym typeface="+mn-ea"/>
              </a:rPr>
              <a:t>2. What is Dollywood's most distinctive feature?</a:t>
            </a: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a:p>
            <a:pPr marL="0">
              <a:lnSpc>
                <a:spcPct val="150000"/>
              </a:lnSpc>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p:txBody>
      </p:sp>
      <p:pic>
        <p:nvPicPr>
          <p:cNvPr id="13" name="图片 12"/>
          <p:cNvPicPr>
            <a:picLocks noChangeAspect="1"/>
          </p:cNvPicPr>
          <p:nvPr>
            <p:custDataLst>
              <p:tags r:id="rId8"/>
            </p:custDataLst>
          </p:nvPr>
        </p:nvPicPr>
        <p:blipFill>
          <a:blip r:embed="rId9"/>
          <a:stretch>
            <a:fillRect/>
          </a:stretch>
        </p:blipFill>
        <p:spPr>
          <a:xfrm>
            <a:off x="7977008" y="1499782"/>
            <a:ext cx="3607435" cy="4587875"/>
          </a:xfrm>
          <a:prstGeom prst="rect">
            <a:avLst/>
          </a:prstGeom>
        </p:spPr>
      </p:pic>
      <p:graphicFrame>
        <p:nvGraphicFramePr>
          <p:cNvPr id="14" name="表格 13"/>
          <p:cNvGraphicFramePr>
            <a:graphicFrameLocks noGrp="1"/>
          </p:cNvGraphicFramePr>
          <p:nvPr>
            <p:custDataLst>
              <p:tags r:id="rId10"/>
            </p:custDataLst>
          </p:nvPr>
        </p:nvGraphicFramePr>
        <p:xfrm>
          <a:off x="417830" y="2733349"/>
          <a:ext cx="6123305" cy="3019425"/>
        </p:xfrm>
        <a:graphic>
          <a:graphicData uri="http://schemas.openxmlformats.org/drawingml/2006/table">
            <a:tbl>
              <a:tblPr firstRow="1" bandRow="1">
                <a:tableStyleId>{5C22544A-7EE6-4342-B048-85BDC9FD1C3A}</a:tableStyleId>
              </a:tblPr>
              <a:tblGrid>
                <a:gridCol w="564515"/>
                <a:gridCol w="5558790"/>
              </a:tblGrid>
              <a:tr h="584200">
                <a:tc>
                  <a:txBody>
                    <a:bodyPr/>
                    <a:lstStyle/>
                    <a:p>
                      <a:pPr>
                        <a:buNone/>
                      </a:pPr>
                      <a:r>
                        <a:rPr lang="en-US" altLang="zh-CN" sz="2400" b="1">
                          <a:latin typeface="幼圆" panose="02010509060101010101" charset="-122"/>
                          <a:cs typeface="幼圆" panose="02010509060101010101" charset="-122"/>
                        </a:rPr>
                        <a:t>a</a:t>
                      </a:r>
                      <a:endParaRPr lang="en-US" altLang="zh-CN" sz="2400" b="1">
                        <a:latin typeface="幼圆" panose="02010509060101010101" charset="-122"/>
                        <a:cs typeface="幼圆" panose="02010509060101010101" charset="-122"/>
                      </a:endParaRPr>
                    </a:p>
                  </a:txBody>
                  <a:tcPr/>
                </a:tc>
                <a:tc>
                  <a:txBody>
                    <a:bodyPr/>
                    <a:lstStyle/>
                    <a:p>
                      <a:pPr>
                        <a:buNone/>
                      </a:pPr>
                      <a:r>
                        <a:rPr lang="en-US" altLang="zh-CN" sz="2400" b="1" dirty="0">
                          <a:latin typeface="幼圆" panose="02010509060101010101" charset="-122"/>
                          <a:cs typeface="幼圆" panose="02010509060101010101" charset="-122"/>
                        </a:rPr>
                        <a:t>Put on music performances</a:t>
                      </a:r>
                      <a:endParaRPr lang="en-US" altLang="zh-CN" sz="2400" b="1" dirty="0">
                        <a:latin typeface="幼圆" panose="02010509060101010101" charset="-122"/>
                        <a:cs typeface="幼圆" panose="02010509060101010101" charset="-122"/>
                      </a:endParaRPr>
                    </a:p>
                  </a:txBody>
                  <a:tcPr/>
                </a:tc>
              </a:tr>
              <a:tr h="570230">
                <a:tc>
                  <a:txBody>
                    <a:bodyPr/>
                    <a:lstStyle/>
                    <a:p>
                      <a:pPr>
                        <a:buNone/>
                      </a:pPr>
                      <a:r>
                        <a:rPr lang="en-US" altLang="zh-CN" sz="2400" b="1">
                          <a:latin typeface="幼圆" panose="02010509060101010101" charset="-122"/>
                          <a:cs typeface="幼圆" panose="02010509060101010101" charset="-122"/>
                        </a:rPr>
                        <a:t>b</a:t>
                      </a:r>
                      <a:endParaRPr lang="en-US" altLang="zh-CN" sz="2400" b="1">
                        <a:latin typeface="幼圆" panose="02010509060101010101" charset="-122"/>
                        <a:cs typeface="幼圆" panose="02010509060101010101" charset="-122"/>
                      </a:endParaRPr>
                    </a:p>
                  </a:txBody>
                  <a:tcPr/>
                </a:tc>
                <a:tc>
                  <a:txBody>
                    <a:bodyPr/>
                    <a:lstStyle/>
                    <a:p>
                      <a:pPr>
                        <a:buNone/>
                      </a:pPr>
                      <a:r>
                        <a:rPr lang="en-US" altLang="zh-CN" sz="2400" b="1" dirty="0">
                          <a:latin typeface="幼圆" panose="02010509060101010101" charset="-122"/>
                          <a:cs typeface="幼圆" panose="02010509060101010101" charset="-122"/>
                        </a:rPr>
                        <a:t>traditional southeastern culture </a:t>
                      </a:r>
                      <a:endParaRPr lang="en-US" altLang="zh-CN" sz="2400" b="1" dirty="0">
                        <a:latin typeface="幼圆" panose="02010509060101010101" charset="-122"/>
                        <a:cs typeface="幼圆" panose="02010509060101010101" charset="-122"/>
                      </a:endParaRPr>
                    </a:p>
                  </a:txBody>
                  <a:tcPr/>
                </a:tc>
              </a:tr>
              <a:tr h="518160">
                <a:tc>
                  <a:txBody>
                    <a:bodyPr/>
                    <a:lstStyle/>
                    <a:p>
                      <a:pPr>
                        <a:buNone/>
                      </a:pPr>
                      <a:r>
                        <a:rPr lang="en-US" altLang="zh-CN" sz="2400" b="1">
                          <a:latin typeface="幼圆" panose="02010509060101010101" charset="-122"/>
                          <a:cs typeface="幼圆" panose="02010509060101010101" charset="-122"/>
                        </a:rPr>
                        <a:t>c</a:t>
                      </a:r>
                      <a:endParaRPr lang="en-US" altLang="zh-CN" sz="2400" b="1">
                        <a:latin typeface="幼圆" panose="02010509060101010101" charset="-122"/>
                        <a:cs typeface="幼圆" panose="02010509060101010101" charset="-122"/>
                      </a:endParaRPr>
                    </a:p>
                  </a:txBody>
                  <a:tcPr/>
                </a:tc>
                <a:tc>
                  <a:txBody>
                    <a:bodyPr/>
                    <a:lstStyle/>
                    <a:p>
                      <a:pPr>
                        <a:buNone/>
                      </a:pPr>
                      <a:r>
                        <a:rPr lang="en-US" altLang="zh-CN" sz="2400" b="1">
                          <a:latin typeface="幼圆" panose="02010509060101010101" charset="-122"/>
                          <a:cs typeface="幼圆" panose="02010509060101010101" charset="-122"/>
                        </a:rPr>
                        <a:t>riding on the only steam engine</a:t>
                      </a:r>
                      <a:endParaRPr lang="en-US" altLang="zh-CN" sz="2400" b="1">
                        <a:latin typeface="幼圆" panose="02010509060101010101" charset="-122"/>
                        <a:cs typeface="幼圆" panose="02010509060101010101" charset="-122"/>
                      </a:endParaRPr>
                    </a:p>
                  </a:txBody>
                  <a:tcPr/>
                </a:tc>
              </a:tr>
              <a:tr h="673100">
                <a:tc>
                  <a:txBody>
                    <a:bodyPr/>
                    <a:lstStyle/>
                    <a:p>
                      <a:pPr>
                        <a:buNone/>
                      </a:pPr>
                      <a:r>
                        <a:rPr lang="en-US" altLang="zh-CN" sz="2400" b="1">
                          <a:latin typeface="幼圆" panose="02010509060101010101" charset="-122"/>
                          <a:cs typeface="幼圆" panose="02010509060101010101" charset="-122"/>
                        </a:rPr>
                        <a:t>d</a:t>
                      </a:r>
                      <a:endParaRPr lang="en-US" altLang="zh-CN" sz="2400" b="1">
                        <a:latin typeface="幼圆" panose="02010509060101010101" charset="-122"/>
                        <a:cs typeface="幼圆" panose="02010509060101010101" charset="-122"/>
                      </a:endParaRPr>
                    </a:p>
                  </a:txBody>
                  <a:tcPr/>
                </a:tc>
                <a:tc>
                  <a:txBody>
                    <a:bodyPr/>
                    <a:lstStyle/>
                    <a:p>
                      <a:pPr>
                        <a:buNone/>
                      </a:pPr>
                      <a:r>
                        <a:rPr lang="en-US" altLang="zh-CN" sz="2400" b="1">
                          <a:latin typeface="幼圆" panose="02010509060101010101" charset="-122"/>
                          <a:cs typeface="幼圆" panose="02010509060101010101" charset="-122"/>
                        </a:rPr>
                        <a:t>walking along the longest track</a:t>
                      </a:r>
                      <a:endParaRPr lang="en-US" altLang="zh-CN" sz="2400" b="1">
                        <a:latin typeface="幼圆" panose="02010509060101010101" charset="-122"/>
                        <a:cs typeface="幼圆" panose="02010509060101010101" charset="-122"/>
                      </a:endParaRPr>
                    </a:p>
                  </a:txBody>
                  <a:tcPr/>
                </a:tc>
              </a:tr>
              <a:tr h="673735">
                <a:tc>
                  <a:txBody>
                    <a:bodyPr/>
                    <a:lstStyle/>
                    <a:p>
                      <a:pPr>
                        <a:buNone/>
                      </a:pPr>
                      <a:r>
                        <a:rPr lang="en-US" altLang="zh-CN" sz="2400" b="1">
                          <a:latin typeface="幼圆" panose="02010509060101010101" charset="-122"/>
                          <a:cs typeface="幼圆" panose="02010509060101010101" charset="-122"/>
                        </a:rPr>
                        <a:t>e</a:t>
                      </a:r>
                      <a:endParaRPr lang="en-US" altLang="zh-CN" sz="2400" b="1">
                        <a:latin typeface="幼圆" panose="02010509060101010101" charset="-122"/>
                        <a:cs typeface="幼圆" panose="02010509060101010101" charset="-122"/>
                      </a:endParaRPr>
                    </a:p>
                  </a:txBody>
                  <a:tcPr/>
                </a:tc>
                <a:tc>
                  <a:txBody>
                    <a:bodyPr/>
                    <a:lstStyle/>
                    <a:p>
                      <a:pPr>
                        <a:buNone/>
                      </a:pPr>
                      <a:r>
                        <a:rPr lang="en-US" altLang="zh-CN" sz="2400" b="1" dirty="0">
                          <a:latin typeface="幼圆" panose="02010509060101010101" charset="-122"/>
                          <a:cs typeface="幼圆" panose="02010509060101010101" charset="-122"/>
                        </a:rPr>
                        <a:t>Roller coast, Thunderhead </a:t>
                      </a:r>
                      <a:endParaRPr lang="en-US" altLang="zh-CN" sz="2400" b="1" dirty="0">
                        <a:latin typeface="幼圆" panose="02010509060101010101" charset="-122"/>
                        <a:cs typeface="幼圆" panose="02010509060101010101" charset="-122"/>
                      </a:endParaRPr>
                    </a:p>
                  </a:txBody>
                  <a:tcPr/>
                </a:tc>
              </a:tr>
            </a:tbl>
          </a:graphicData>
        </a:graphic>
      </p:graphicFrame>
      <p:sp>
        <p:nvSpPr>
          <p:cNvPr id="15" name="文本框 14"/>
          <p:cNvSpPr txBox="1"/>
          <p:nvPr>
            <p:custDataLst>
              <p:tags r:id="rId11"/>
            </p:custDataLst>
          </p:nvPr>
        </p:nvSpPr>
        <p:spPr>
          <a:xfrm>
            <a:off x="417195" y="5860230"/>
            <a:ext cx="7551420" cy="829945"/>
          </a:xfrm>
          <a:prstGeom prst="rect">
            <a:avLst/>
          </a:prstGeom>
          <a:noFill/>
        </p:spPr>
        <p:txBody>
          <a:bodyPr wrap="square" rtlCol="0">
            <a:spAutoFit/>
          </a:bodyPr>
          <a:lstStyle/>
          <a:p>
            <a:r>
              <a:rPr lang="en-US" altLang="zh-CN" sz="2400" b="1" dirty="0">
                <a:solidFill>
                  <a:srgbClr val="00B050"/>
                </a:solidFill>
                <a:latin typeface="幼圆" panose="02010509060101010101" charset="-122"/>
                <a:cs typeface="幼圆" panose="02010509060101010101" charset="-122"/>
              </a:rPr>
              <a:t>2. learning about America’s traditional and historical southeastern culture</a:t>
            </a:r>
            <a:endParaRPr lang="en-US" altLang="zh-CN" sz="2400" b="1" dirty="0">
              <a:solidFill>
                <a:srgbClr val="00B050"/>
              </a:solidFill>
              <a:latin typeface="幼圆" panose="02010509060101010101" charset="-122"/>
              <a:cs typeface="幼圆" panose="02010509060101010101" charset="-122"/>
            </a:endParaRPr>
          </a:p>
        </p:txBody>
      </p:sp>
      <p:sp>
        <p:nvSpPr>
          <p:cNvPr id="16" name="矩形 15"/>
          <p:cNvSpPr/>
          <p:nvPr>
            <p:custDataLst>
              <p:tags r:id="rId12"/>
            </p:custDataLst>
          </p:nvPr>
        </p:nvSpPr>
        <p:spPr>
          <a:xfrm>
            <a:off x="1026616" y="2742859"/>
            <a:ext cx="5247640" cy="548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13"/>
            </p:custDataLst>
          </p:nvPr>
        </p:nvSpPr>
        <p:spPr>
          <a:xfrm>
            <a:off x="1026616" y="3342347"/>
            <a:ext cx="5247640" cy="4483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矩形 17"/>
          <p:cNvSpPr/>
          <p:nvPr>
            <p:custDataLst>
              <p:tags r:id="rId14"/>
            </p:custDataLst>
          </p:nvPr>
        </p:nvSpPr>
        <p:spPr>
          <a:xfrm>
            <a:off x="985520" y="3889299"/>
            <a:ext cx="5247640" cy="448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15"/>
            </p:custDataLst>
          </p:nvPr>
        </p:nvSpPr>
        <p:spPr>
          <a:xfrm>
            <a:off x="1034514" y="4487530"/>
            <a:ext cx="5247640" cy="448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16"/>
            </p:custDataLst>
          </p:nvPr>
        </p:nvSpPr>
        <p:spPr>
          <a:xfrm>
            <a:off x="1034514" y="5120152"/>
            <a:ext cx="5247640" cy="44831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17"/>
            </p:custDataLst>
          </p:nvPr>
        </p:nvSpPr>
        <p:spPr>
          <a:xfrm>
            <a:off x="417195" y="5825304"/>
            <a:ext cx="6943129" cy="89979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734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圆角矩形 6"/>
          <p:cNvSpPr/>
          <p:nvPr/>
        </p:nvSpPr>
        <p:spPr>
          <a:xfrm>
            <a:off x="-243" y="3"/>
            <a:ext cx="12192602" cy="3958467"/>
          </a:xfrm>
          <a:prstGeom prst="roundRect">
            <a:avLst>
              <a:gd name="adj" fmla="val 0"/>
            </a:avLst>
          </a:prstGeom>
          <a:solidFill>
            <a:schemeClr val="bg1">
              <a:alpha val="67000"/>
            </a:schemeClr>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5" name="标题 1"/>
          <p:cNvSpPr txBox="1"/>
          <p:nvPr/>
        </p:nvSpPr>
        <p:spPr bwMode="auto">
          <a:xfrm>
            <a:off x="976053" y="243638"/>
            <a:ext cx="10515600" cy="3226085"/>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l" defTabSz="914400" rtl="0" eaLnBrk="1" fontAlgn="base" hangingPunct="1">
              <a:lnSpc>
                <a:spcPct val="90000"/>
              </a:lnSpc>
              <a:spcBef>
                <a:spcPct val="0"/>
              </a:spcBef>
              <a:spcAft>
                <a:spcPct val="0"/>
              </a:spcAft>
              <a:buClrTx/>
              <a:buSzTx/>
              <a:buFontTx/>
              <a:buNone/>
              <a:defRPr lang="zh-CN" altLang="en-US" sz="4400" kern="1200">
                <a:solidFill>
                  <a:schemeClr val="tx1"/>
                </a:solidFill>
                <a:latin typeface="Calibri Light" panose="020F0302020204030204" pitchFamily="34" charset="0"/>
                <a:ea typeface="微软雅黑" panose="020B0503020204020204" pitchFamily="34" charset="-122"/>
                <a:cs typeface="+mj-cs"/>
              </a:defRPr>
            </a:lvl1pPr>
            <a:lvl2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9pPr>
          </a:lstStyle>
          <a:p>
            <a:pPr algn="ctr"/>
            <a:r>
              <a:rPr lang="zh-CN" altLang="en-US" sz="3600" b="1" i="1" dirty="0">
                <a:solidFill>
                  <a:srgbClr val="0000FF"/>
                </a:solidFill>
                <a:latin typeface="Arial" panose="020B0604020202020204" pitchFamily="34" charset="0"/>
                <a:ea typeface="宋体" panose="02010600030101010101" pitchFamily="2" charset="-122"/>
                <a:cs typeface="Arial" panose="020B0604020202020204"/>
              </a:rPr>
              <a:t>选择性必修 </a:t>
            </a:r>
            <a:r>
              <a:rPr lang="en-US" altLang="zh-CN" sz="3600" b="1" i="1" dirty="0">
                <a:solidFill>
                  <a:srgbClr val="0000FF"/>
                </a:solidFill>
                <a:latin typeface="Arial" panose="020B0604020202020204" pitchFamily="34" charset="0"/>
                <a:ea typeface="宋体" panose="02010600030101010101" pitchFamily="2" charset="-122"/>
                <a:cs typeface="Arial" panose="020B0604020202020204"/>
              </a:rPr>
              <a:t>1  </a:t>
            </a:r>
            <a:r>
              <a:rPr lang="en-US" altLang="zh-CN" sz="3600" b="1" kern="10"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宋体" panose="02010600030101010101" pitchFamily="2" charset="-122"/>
                <a:cs typeface="Arial" panose="020B0604020202020204"/>
              </a:rPr>
              <a:t>UNIT 3 Fascinating Parks</a:t>
            </a:r>
            <a:endParaRPr lang="en-US" altLang="zh-CN" sz="3600" b="1" kern="10"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宋体" panose="02010600030101010101" pitchFamily="2" charset="-122"/>
              <a:cs typeface="Arial" panose="020B0604020202020204"/>
            </a:endParaRPr>
          </a:p>
          <a:p>
            <a:pPr algn="ctr"/>
            <a:r>
              <a:rPr lang="en-US" altLang="zh-CN" sz="3600" b="1" kern="10"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宋体" panose="02010600030101010101" pitchFamily="2" charset="-122"/>
                <a:cs typeface="Arial" panose="020B0604020202020204"/>
                <a:sym typeface="Wingdings" panose="05000000000000000000"/>
              </a:rPr>
              <a:t>       Using Language</a:t>
            </a:r>
            <a:endParaRPr lang="en-US" altLang="zh-CN" sz="3600" b="1" kern="10"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宋体" panose="02010600030101010101" pitchFamily="2" charset="-122"/>
              <a:cs typeface="Arial" panose="020B0604020202020204"/>
              <a:sym typeface="Wingdings" panose="05000000000000000000"/>
            </a:endParaRPr>
          </a:p>
          <a:p>
            <a:pPr algn="ctr"/>
            <a:r>
              <a:rPr lang="en-US" altLang="zh-CN" dirty="0">
                <a:ln w="9525" cap="flat" cmpd="sng" algn="ctr">
                  <a:noFill/>
                  <a:prstDash val="solid"/>
                  <a:round/>
                  <a:headEnd type="none" w="med" len="med"/>
                  <a:tailEnd type="none" w="med" len="med"/>
                </a:ln>
                <a:solidFill>
                  <a:srgbClr val="FF3300"/>
                </a:solidFill>
                <a:latin typeface="Times New Roman" panose="02020603050405020304" pitchFamily="18" charset="0"/>
                <a:sym typeface="Wingdings" panose="05000000000000000000"/>
              </a:rPr>
              <a:t>Theme Parks</a:t>
            </a:r>
            <a:br>
              <a:rPr lang="en-US" altLang="zh-CN" dirty="0">
                <a:ln w="9525" cap="flat" cmpd="sng" algn="ctr">
                  <a:noFill/>
                  <a:prstDash val="solid"/>
                  <a:round/>
                  <a:headEnd type="none" w="med" len="med"/>
                  <a:tailEnd type="none" w="med" len="med"/>
                </a:ln>
                <a:solidFill>
                  <a:srgbClr val="FF3300"/>
                </a:solidFill>
                <a:latin typeface="Times New Roman" panose="02020603050405020304" pitchFamily="18" charset="0"/>
                <a:sym typeface="Wingdings" panose="05000000000000000000"/>
              </a:rPr>
            </a:br>
            <a:r>
              <a:rPr lang="en-US" altLang="zh-CN" dirty="0">
                <a:ln w="9525" cap="flat" cmpd="sng" algn="ctr">
                  <a:noFill/>
                  <a:prstDash val="solid"/>
                  <a:round/>
                  <a:headEnd type="none" w="med" len="med"/>
                  <a:tailEnd type="none" w="med" len="med"/>
                </a:ln>
                <a:solidFill>
                  <a:srgbClr val="FF3300"/>
                </a:solidFill>
                <a:latin typeface="Times New Roman" panose="02020603050405020304" pitchFamily="18" charset="0"/>
                <a:sym typeface="Wingdings" panose="05000000000000000000"/>
              </a:rPr>
              <a:t>Fun and More Than Fun</a:t>
            </a:r>
            <a:endParaRPr lang="en-US" altLang="zh-CN" dirty="0">
              <a:ln w="9525" cap="flat" cmpd="sng" algn="ctr">
                <a:noFill/>
                <a:prstDash val="solid"/>
                <a:round/>
                <a:headEnd type="none" w="med" len="med"/>
                <a:tailEnd type="none" w="med" len="med"/>
              </a:ln>
              <a:solidFill>
                <a:srgbClr val="FF3300"/>
              </a:solidFill>
              <a:latin typeface="Times New Roman" panose="02020603050405020304" pitchFamily="18" charset="0"/>
              <a:sym typeface="Wingdings" panose="05000000000000000000"/>
            </a:endParaRPr>
          </a:p>
        </p:txBody>
      </p:sp>
      <p:sp>
        <p:nvSpPr>
          <p:cNvPr id="7" name="Rectangle 16"/>
          <p:cNvSpPr>
            <a:spLocks noChangeArrowheads="1"/>
          </p:cNvSpPr>
          <p:nvPr/>
        </p:nvSpPr>
        <p:spPr bwMode="auto">
          <a:xfrm>
            <a:off x="5204917" y="3216947"/>
            <a:ext cx="2057400" cy="423545"/>
          </a:xfrm>
          <a:prstGeom prst="rect">
            <a:avLst/>
          </a:prstGeom>
          <a:solidFill>
            <a:schemeClr val="bg1">
              <a:alpha val="59000"/>
            </a:schemeClr>
          </a:solidFill>
          <a:ln>
            <a:noFill/>
          </a:ln>
          <a:effectLst/>
        </p:spPr>
        <p:txBody>
          <a:bodyPr wrap="square">
            <a:spAutoFit/>
          </a:bodyPr>
          <a:lstStyle>
            <a:lvl1pPr eaLnBrk="0" hangingPunct="0">
              <a:defRPr kumimoji="1" sz="36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a:solidFill>
                  <a:schemeClr val="tx1"/>
                </a:solidFill>
                <a:latin typeface="Times New Roman" panose="02020603050405020304" pitchFamily="18" charset="0"/>
                <a:ea typeface="宋体" panose="02010600030101010101" pitchFamily="2" charset="-122"/>
              </a:defRPr>
            </a:lvl5pPr>
            <a:lvl6pPr marL="25146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6pPr>
            <a:lvl7pPr marL="29718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7pPr>
            <a:lvl8pPr marL="34290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8pPr>
            <a:lvl9pPr marL="38862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zh-CN" altLang="en-US" sz="1800" b="1" dirty="0">
                <a:solidFill>
                  <a:srgbClr val="0000FF"/>
                </a:solidFill>
                <a:latin typeface="华文行楷" panose="02010800040101010101" pitchFamily="2" charset="-122"/>
                <a:ea typeface="华文行楷" panose="02010800040101010101" pitchFamily="2" charset="-122"/>
              </a:rPr>
              <a:t>杭州二中许丽君</a:t>
            </a:r>
            <a:endParaRPr lang="en-US" altLang="zh-CN" sz="1800" b="1" dirty="0">
              <a:solidFill>
                <a:srgbClr val="0000FF"/>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p:nvPr>
            <p:custDataLst>
              <p:tags r:id="rId1"/>
            </p:custDataLst>
          </p:nvPr>
        </p:nvSpPr>
        <p:spPr>
          <a:xfrm>
            <a:off x="4255658" y="1026090"/>
            <a:ext cx="4571999" cy="745076"/>
          </a:xfrm>
          <a:prstGeom prst="rect">
            <a:avLst/>
          </a:prstGeom>
          <a:solidFill>
            <a:schemeClr val="bg1"/>
          </a:solidFill>
          <a:ln w="9525">
            <a:noFill/>
          </a:ln>
        </p:spPr>
        <p:txBody>
          <a:bodyPr wrap="square" anchor="t" anchorCtr="0">
            <a:spAutoFit/>
          </a:bodyPr>
          <a:lstStyle/>
          <a:p>
            <a:pPr algn="ctr">
              <a:lnSpc>
                <a:spcPct val="110000"/>
              </a:lnSpc>
            </a:pPr>
            <a:r>
              <a:rPr lang="en-US" altLang="zh-CN" sz="2000" b="1" dirty="0" err="1">
                <a:solidFill>
                  <a:schemeClr val="accent2"/>
                </a:solidFill>
                <a:latin typeface="Comic Sans MS" panose="030F0702030302020204" pitchFamily="66" charset="0"/>
                <a:ea typeface="宋体" panose="02010600030101010101" pitchFamily="2" charset="-122"/>
              </a:rPr>
              <a:t>ChimeLong</a:t>
            </a:r>
            <a:r>
              <a:rPr lang="en-US" altLang="zh-CN" sz="2000" b="1" dirty="0">
                <a:solidFill>
                  <a:schemeClr val="accent2"/>
                </a:solidFill>
                <a:latin typeface="Comic Sans MS" panose="030F0702030302020204" pitchFamily="66" charset="0"/>
                <a:ea typeface="宋体" panose="02010600030101010101" pitchFamily="2" charset="-122"/>
              </a:rPr>
              <a:t> Ocean Kingdom</a:t>
            </a:r>
            <a:endParaRPr lang="en-US" altLang="zh-CN" sz="2000" b="1" dirty="0">
              <a:solidFill>
                <a:schemeClr val="accent2"/>
              </a:solidFill>
              <a:latin typeface="Comic Sans MS" panose="030F0702030302020204" pitchFamily="66" charset="0"/>
              <a:ea typeface="宋体" panose="02010600030101010101" pitchFamily="2" charset="-122"/>
            </a:endParaRPr>
          </a:p>
          <a:p>
            <a:pPr algn="ctr">
              <a:lnSpc>
                <a:spcPct val="110000"/>
              </a:lnSpc>
            </a:pPr>
            <a:r>
              <a:rPr lang="en-US" altLang="zh-CN" sz="2000" b="1" dirty="0" err="1">
                <a:solidFill>
                  <a:schemeClr val="accent2"/>
                </a:solidFill>
                <a:latin typeface="Comic Sans MS" panose="030F0702030302020204" pitchFamily="66" charset="0"/>
                <a:ea typeface="宋体" panose="02010600030101010101" pitchFamily="2" charset="-122"/>
              </a:rPr>
              <a:t>长隆海洋王国</a:t>
            </a:r>
            <a:endParaRPr lang="en-US" altLang="zh-CN" sz="2000" b="1" dirty="0">
              <a:solidFill>
                <a:schemeClr val="accent2"/>
              </a:solidFill>
              <a:latin typeface="Comic Sans MS" panose="030F0702030302020204" pitchFamily="66" charset="0"/>
              <a:ea typeface="宋体" panose="02010600030101010101" pitchFamily="2" charset="-122"/>
            </a:endParaRPr>
          </a:p>
        </p:txBody>
      </p:sp>
      <p:pic>
        <p:nvPicPr>
          <p:cNvPr id="6" name="图片 5"/>
          <p:cNvPicPr/>
          <p:nvPr>
            <p:custDataLst>
              <p:tags r:id="rId2"/>
            </p:custDataLst>
          </p:nvPr>
        </p:nvPicPr>
        <p:blipFill>
          <a:blip r:embed="rId3"/>
          <a:stretch>
            <a:fillRect/>
          </a:stretch>
        </p:blipFill>
        <p:spPr>
          <a:xfrm>
            <a:off x="8329803" y="1004872"/>
            <a:ext cx="3632835" cy="2520315"/>
          </a:xfrm>
          <a:prstGeom prst="rect">
            <a:avLst/>
          </a:prstGeom>
          <a:noFill/>
          <a:ln w="9525">
            <a:noFill/>
          </a:ln>
        </p:spPr>
      </p:pic>
      <p:pic>
        <p:nvPicPr>
          <p:cNvPr id="7" name="图片 6"/>
          <p:cNvPicPr/>
          <p:nvPr>
            <p:custDataLst>
              <p:tags r:id="rId4"/>
            </p:custDataLst>
          </p:nvPr>
        </p:nvPicPr>
        <p:blipFill>
          <a:blip r:embed="rId5"/>
          <a:stretch>
            <a:fillRect/>
          </a:stretch>
        </p:blipFill>
        <p:spPr>
          <a:xfrm>
            <a:off x="564247" y="4084636"/>
            <a:ext cx="3771447" cy="2516505"/>
          </a:xfrm>
          <a:prstGeom prst="rect">
            <a:avLst/>
          </a:prstGeom>
          <a:noFill/>
          <a:ln w="9525">
            <a:noFill/>
          </a:ln>
        </p:spPr>
      </p:pic>
      <p:grpSp>
        <p:nvGrpSpPr>
          <p:cNvPr id="2" name="组合 1"/>
          <p:cNvGrpSpPr/>
          <p:nvPr/>
        </p:nvGrpSpPr>
        <p:grpSpPr>
          <a:xfrm>
            <a:off x="652759" y="1483437"/>
            <a:ext cx="4394827" cy="2650904"/>
            <a:chOff x="652759" y="1483437"/>
            <a:chExt cx="4394827" cy="2650904"/>
          </a:xfrm>
        </p:grpSpPr>
        <p:pic>
          <p:nvPicPr>
            <p:cNvPr id="4" name="图片 3"/>
            <p:cNvPicPr>
              <a:picLocks noChangeAspect="1"/>
            </p:cNvPicPr>
            <p:nvPr>
              <p:custDataLst>
                <p:tags r:id="rId6"/>
              </p:custDataLst>
            </p:nvPr>
          </p:nvPicPr>
          <p:blipFill>
            <a:blip r:embed="rId7"/>
            <a:srcRect r="12676" b="3"/>
            <a:stretch>
              <a:fillRect/>
            </a:stretch>
          </p:blipFill>
          <p:spPr>
            <a:xfrm>
              <a:off x="652759" y="1483437"/>
              <a:ext cx="4394827" cy="2650904"/>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8" name="文本框 7"/>
            <p:cNvSpPr txBox="1"/>
            <p:nvPr>
              <p:custDataLst>
                <p:tags r:id="rId8"/>
              </p:custDataLst>
            </p:nvPr>
          </p:nvSpPr>
          <p:spPr>
            <a:xfrm>
              <a:off x="786297" y="3624028"/>
              <a:ext cx="3113353" cy="400110"/>
            </a:xfrm>
            <a:prstGeom prst="rect">
              <a:avLst/>
            </a:prstGeom>
            <a:noFill/>
          </p:spPr>
          <p:txBody>
            <a:bodyPr wrap="none" rtlCol="0">
              <a:spAutoFit/>
            </a:bodyPr>
            <a:lstStyle/>
            <a:p>
              <a:r>
                <a:rPr lang="en-US" sz="2000" b="1" dirty="0">
                  <a:solidFill>
                    <a:schemeClr val="bg1"/>
                  </a:solidFill>
                </a:rPr>
                <a:t>get wet in the water ride </a:t>
              </a:r>
              <a:endParaRPr lang="en-US" sz="2000" b="1" dirty="0">
                <a:solidFill>
                  <a:schemeClr val="bg1"/>
                </a:solidFill>
              </a:endParaRPr>
            </a:p>
          </p:txBody>
        </p:sp>
      </p:grpSp>
      <p:sp>
        <p:nvSpPr>
          <p:cNvPr id="10" name="文本框 9"/>
          <p:cNvSpPr txBox="1"/>
          <p:nvPr>
            <p:custDataLst>
              <p:tags r:id="rId9"/>
            </p:custDataLst>
          </p:nvPr>
        </p:nvSpPr>
        <p:spPr>
          <a:xfrm>
            <a:off x="8776844" y="3624028"/>
            <a:ext cx="2744662" cy="400110"/>
          </a:xfrm>
          <a:prstGeom prst="rect">
            <a:avLst/>
          </a:prstGeom>
          <a:noFill/>
        </p:spPr>
        <p:txBody>
          <a:bodyPr wrap="none" rtlCol="0">
            <a:spAutoFit/>
          </a:bodyPr>
          <a:lstStyle/>
          <a:p>
            <a:r>
              <a:rPr lang="en-US" altLang="zh-CN" sz="2000" b="1" dirty="0"/>
              <a:t>the name of the park?</a:t>
            </a:r>
            <a:endParaRPr lang="en-US" altLang="zh-CN" sz="2000" b="1" dirty="0"/>
          </a:p>
        </p:txBody>
      </p:sp>
      <p:pic>
        <p:nvPicPr>
          <p:cNvPr id="13" name="图片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9740" y="4192028"/>
            <a:ext cx="3412547" cy="210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0"/>
          <p:cNvGrpSpPr/>
          <p:nvPr/>
        </p:nvGrpSpPr>
        <p:grpSpPr>
          <a:xfrm>
            <a:off x="525755" y="105657"/>
            <a:ext cx="9337436" cy="696975"/>
            <a:chOff x="803157" y="64560"/>
            <a:chExt cx="9337436" cy="696975"/>
          </a:xfrm>
        </p:grpSpPr>
        <p:grpSp>
          <p:nvGrpSpPr>
            <p:cNvPr id="12" name="组合 11"/>
            <p:cNvGrpSpPr/>
            <p:nvPr/>
          </p:nvGrpSpPr>
          <p:grpSpPr>
            <a:xfrm>
              <a:off x="803157" y="64560"/>
              <a:ext cx="9337436" cy="696975"/>
              <a:chOff x="681836" y="-81047"/>
              <a:chExt cx="4948956" cy="696975"/>
            </a:xfrm>
          </p:grpSpPr>
          <p:pic>
            <p:nvPicPr>
              <p:cNvPr id="15" name="Picture 14" descr="444"/>
              <p:cNvPicPr>
                <a:picLocks noChangeAspect="1"/>
              </p:cNvPicPr>
              <p:nvPr/>
            </p:nvPicPr>
            <p:blipFill>
              <a:blip r:embed="rId11"/>
              <a:stretch>
                <a:fillRect/>
              </a:stretch>
            </p:blipFill>
            <p:spPr>
              <a:xfrm>
                <a:off x="681836" y="-81047"/>
                <a:ext cx="4948956" cy="696975"/>
              </a:xfrm>
              <a:prstGeom prst="rect">
                <a:avLst/>
              </a:prstGeom>
              <a:noFill/>
              <a:ln>
                <a:noFill/>
                <a:miter lim="800000"/>
                <a:headEnd/>
                <a:tailEnd/>
              </a:ln>
            </p:spPr>
          </p:pic>
          <p:sp>
            <p:nvSpPr>
              <p:cNvPr id="16" name="文本框 15"/>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4" name="文本框 13"/>
            <p:cNvSpPr txBox="1"/>
            <p:nvPr/>
          </p:nvSpPr>
          <p:spPr>
            <a:xfrm>
              <a:off x="3904354" y="156061"/>
              <a:ext cx="497349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a:t>
              </a:r>
              <a:r>
                <a:rPr lang="en-US" altLang="zh-CN" b="1" kern="100" dirty="0">
                  <a:solidFill>
                    <a:prstClr val="black"/>
                  </a:solidFill>
                  <a:latin typeface="Times New Roman" panose="02020603050405020304" pitchFamily="18" charset="0"/>
                  <a:ea typeface="宋体" panose="02010600030101010101" pitchFamily="2" charset="-122"/>
                </a:rPr>
                <a:t>P</a:t>
              </a:r>
              <a:r>
                <a:rPr kumimoji="0" lang="en-US" altLang="zh-CN" sz="1800" b="1"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aragraph</a:t>
              </a: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4</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7" name="图片 16"/>
          <p:cNvPicPr>
            <a:picLocks noChangeAspect="1"/>
          </p:cNvPicPr>
          <p:nvPr>
            <p:custDataLst>
              <p:tags r:id="rId12"/>
            </p:custDataLst>
          </p:nvPr>
        </p:nvPicPr>
        <p:blipFill>
          <a:blip r:embed="rId13"/>
          <a:stretch>
            <a:fillRect/>
          </a:stretch>
        </p:blipFill>
        <p:spPr>
          <a:xfrm>
            <a:off x="71784" y="713436"/>
            <a:ext cx="761365" cy="1015365"/>
          </a:xfrm>
          <a:prstGeom prst="rect">
            <a:avLst/>
          </a:prstGeom>
        </p:spPr>
      </p:pic>
      <p:pic>
        <p:nvPicPr>
          <p:cNvPr id="18" name="图片 17"/>
          <p:cNvPicPr>
            <a:picLocks noChangeAspect="1"/>
          </p:cNvPicPr>
          <p:nvPr>
            <p:custDataLst>
              <p:tags r:id="rId14"/>
            </p:custDataLst>
          </p:nvPr>
        </p:nvPicPr>
        <p:blipFill>
          <a:blip r:embed="rId15"/>
          <a:stretch>
            <a:fillRect/>
          </a:stretch>
        </p:blipFill>
        <p:spPr>
          <a:xfrm>
            <a:off x="11764784" y="6349130"/>
            <a:ext cx="2005330" cy="1548130"/>
          </a:xfrm>
          <a:prstGeom prst="rect">
            <a:avLst/>
          </a:prstGeom>
        </p:spPr>
      </p:pic>
      <p:grpSp>
        <p:nvGrpSpPr>
          <p:cNvPr id="3" name="组合 2"/>
          <p:cNvGrpSpPr/>
          <p:nvPr/>
        </p:nvGrpSpPr>
        <p:grpSpPr>
          <a:xfrm>
            <a:off x="4759142" y="2181825"/>
            <a:ext cx="3305810" cy="4211610"/>
            <a:chOff x="4801703" y="2159407"/>
            <a:chExt cx="3305810" cy="4211610"/>
          </a:xfrm>
        </p:grpSpPr>
        <p:sp>
          <p:nvSpPr>
            <p:cNvPr id="9" name="文本框 8"/>
            <p:cNvSpPr txBox="1"/>
            <p:nvPr>
              <p:custDataLst>
                <p:tags r:id="rId16"/>
              </p:custDataLst>
            </p:nvPr>
          </p:nvSpPr>
          <p:spPr>
            <a:xfrm>
              <a:off x="4801703" y="5170688"/>
              <a:ext cx="3248536" cy="1200329"/>
            </a:xfrm>
            <a:prstGeom prst="rect">
              <a:avLst/>
            </a:prstGeom>
            <a:noFill/>
          </p:spPr>
          <p:txBody>
            <a:bodyPr wrap="square" rtlCol="0">
              <a:spAutoFit/>
            </a:bodyPr>
            <a:lstStyle/>
            <a:p>
              <a:r>
                <a:rPr lang="en-US" b="1" dirty="0"/>
                <a:t>see the splendid journey of Lights Parade and fireworks display</a:t>
              </a:r>
              <a:endParaRPr lang="en-US" b="1" dirty="0"/>
            </a:p>
            <a:p>
              <a:r>
                <a:rPr lang="en-US" b="1" dirty="0" err="1"/>
                <a:t>看灯光游行和烟花表演</a:t>
              </a:r>
              <a:endParaRPr lang="en-US" b="1" dirty="0"/>
            </a:p>
          </p:txBody>
        </p:sp>
        <p:pic>
          <p:nvPicPr>
            <p:cNvPr id="24" name="图片 23"/>
            <p:cNvPicPr>
              <a:picLocks noChangeAspect="1"/>
            </p:cNvPicPr>
            <p:nvPr>
              <p:custDataLst>
                <p:tags r:id="rId17"/>
              </p:custDataLst>
            </p:nvPr>
          </p:nvPicPr>
          <p:blipFill>
            <a:blip r:embed="rId18"/>
            <a:stretch>
              <a:fillRect/>
            </a:stretch>
          </p:blipFill>
          <p:spPr>
            <a:xfrm>
              <a:off x="4801703" y="2159407"/>
              <a:ext cx="3305810" cy="257783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25755" y="105657"/>
            <a:ext cx="9337436" cy="696975"/>
            <a:chOff x="803157" y="64560"/>
            <a:chExt cx="9337436" cy="696975"/>
          </a:xfrm>
        </p:grpSpPr>
        <p:grpSp>
          <p:nvGrpSpPr>
            <p:cNvPr id="5" name="组合 4"/>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6" name="文本框 5"/>
            <p:cNvSpPr txBox="1"/>
            <p:nvPr/>
          </p:nvSpPr>
          <p:spPr>
            <a:xfrm>
              <a:off x="3688419" y="215494"/>
              <a:ext cx="49734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a:t>
              </a:r>
              <a:r>
                <a:rPr lang="en-US" altLang="zh-CN" b="1" kern="100" dirty="0">
                  <a:solidFill>
                    <a:prstClr val="black"/>
                  </a:solidFill>
                  <a:latin typeface="Times New Roman" panose="02020603050405020304" pitchFamily="18" charset="0"/>
                  <a:ea typeface="宋体" panose="02010600030101010101" pitchFamily="2" charset="-122"/>
                </a:rPr>
                <a:t> P</a:t>
              </a:r>
              <a:r>
                <a:rPr kumimoji="0" lang="en-US" altLang="zh-CN" sz="1800" b="1"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aragraph</a:t>
              </a: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4</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9" name="图片 8"/>
          <p:cNvPicPr>
            <a:picLocks noChangeAspect="1"/>
          </p:cNvPicPr>
          <p:nvPr>
            <p:custDataLst>
              <p:tags r:id="rId2"/>
            </p:custDataLst>
          </p:nvPr>
        </p:nvPicPr>
        <p:blipFill>
          <a:blip r:embed="rId3"/>
          <a:stretch>
            <a:fillRect/>
          </a:stretch>
        </p:blipFill>
        <p:spPr>
          <a:xfrm>
            <a:off x="213881" y="223313"/>
            <a:ext cx="761365" cy="1015365"/>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10509136" y="5705903"/>
            <a:ext cx="2005330" cy="1548130"/>
          </a:xfrm>
          <a:prstGeom prst="rect">
            <a:avLst/>
          </a:prstGeom>
        </p:spPr>
      </p:pic>
      <p:sp>
        <p:nvSpPr>
          <p:cNvPr id="11" name="标题 1"/>
          <p:cNvSpPr txBox="1"/>
          <p:nvPr>
            <p:custDataLst>
              <p:tags r:id="rId6"/>
            </p:custDataLst>
          </p:nvPr>
        </p:nvSpPr>
        <p:spPr>
          <a:xfrm>
            <a:off x="2002790" y="823149"/>
            <a:ext cx="7789946" cy="223323"/>
          </a:xfrm>
          <a:prstGeom prst="rect">
            <a:avLst/>
          </a:prstGeom>
        </p:spPr>
        <p:txBody>
          <a:bodyPr vert="horz" lIns="91440" tIns="45720" rIns="91440" bIns="45720" rtlCol="0" anchor="ctr">
            <a:noAutofit/>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2400" b="1" dirty="0">
                <a:solidFill>
                  <a:schemeClr val="accent1"/>
                </a:solidFill>
                <a:latin typeface="汉仪乐喵体W" panose="00020600040101010101" pitchFamily="18" charset="-122"/>
                <a:ea typeface="汉仪乐喵体W" panose="00020600040101010101" pitchFamily="18" charset="-122"/>
                <a:sym typeface="+mn-ea"/>
              </a:rPr>
              <a:t>Chimelong Ocean Kingdom in Zhuhai, China</a:t>
            </a:r>
            <a:endParaRPr lang="en-US" altLang="zh-CN" sz="2400" b="1" dirty="0">
              <a:solidFill>
                <a:schemeClr val="accent1"/>
              </a:solidFill>
              <a:latin typeface="汉仪乐喵体W" panose="00020600040101010101" pitchFamily="18" charset="-122"/>
              <a:ea typeface="汉仪乐喵体W" panose="00020600040101010101" pitchFamily="18" charset="-122"/>
              <a:sym typeface="+mn-ea"/>
            </a:endParaRPr>
          </a:p>
        </p:txBody>
      </p:sp>
      <p:sp>
        <p:nvSpPr>
          <p:cNvPr id="12" name="内容占位符 2"/>
          <p:cNvSpPr txBox="1"/>
          <p:nvPr>
            <p:custDataLst>
              <p:tags r:id="rId7"/>
            </p:custDataLst>
          </p:nvPr>
        </p:nvSpPr>
        <p:spPr>
          <a:xfrm>
            <a:off x="3196750" y="1046472"/>
            <a:ext cx="4693803" cy="332588"/>
          </a:xfrm>
          <a:prstGeom prst="rect">
            <a:avLst/>
          </a:prstGeom>
        </p:spPr>
        <p:txBody>
          <a:bodyPr vert="horz" lIns="91440" tIns="45720" rIns="91440" bIns="45720" rtlCol="0">
            <a:noAutofit/>
          </a:bodyPr>
          <a:lstStyle>
            <a:lvl1pPr marL="457200" indent="-457200" algn="l" defTabSz="1219200" rtl="0" eaLnBrk="1" latinLnBrk="0" hangingPunct="1">
              <a:lnSpc>
                <a:spcPct val="90000"/>
              </a:lnSpc>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lnSpc>
                <a:spcPct val="90000"/>
              </a:lnSpc>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lnSpc>
                <a:spcPct val="90000"/>
              </a:lnSpc>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9pPr>
          </a:lstStyle>
          <a:p>
            <a:pPr marL="0">
              <a:buFont typeface="Arial" panose="020B0604020202020204" pitchFamily="34" charset="0"/>
              <a:buNone/>
            </a:pPr>
            <a:r>
              <a:rPr lang="en-US" altLang="zh-CN" sz="2400" b="1" dirty="0">
                <a:solidFill>
                  <a:srgbClr val="FF0000"/>
                </a:solidFill>
                <a:latin typeface="幼圆" panose="02010509060101010101" charset="-122"/>
                <a:cs typeface="幼圆" panose="02010509060101010101" charset="-122"/>
                <a:sym typeface="+mn-ea"/>
              </a:rPr>
              <a:t>Visit the underwater kingdom</a:t>
            </a:r>
            <a:endParaRPr lang="en-US" altLang="zh-CN" sz="2400" b="1" dirty="0">
              <a:solidFill>
                <a:srgbClr val="FF0000"/>
              </a:solidFill>
              <a:latin typeface="幼圆" panose="02010509060101010101" charset="-122"/>
              <a:cs typeface="幼圆" panose="02010509060101010101" charset="-122"/>
              <a:sym typeface="+mn-ea"/>
            </a:endParaRPr>
          </a:p>
          <a:p>
            <a:pPr marL="0">
              <a:buFont typeface="Arial" panose="020B0604020202020204" pitchFamily="34" charset="0"/>
              <a:buNone/>
            </a:pPr>
            <a:endParaRPr lang="en-US" altLang="zh-CN" sz="2400" b="1" dirty="0">
              <a:solidFill>
                <a:srgbClr val="FF0000"/>
              </a:solidFill>
              <a:latin typeface="幼圆" panose="02010509060101010101" charset="-122"/>
              <a:cs typeface="幼圆" panose="02010509060101010101" charset="-122"/>
              <a:sym typeface="+mn-ea"/>
            </a:endParaRPr>
          </a:p>
        </p:txBody>
      </p:sp>
      <p:pic>
        <p:nvPicPr>
          <p:cNvPr id="15" name="图片 14"/>
          <p:cNvPicPr>
            <a:picLocks noChangeAspect="1"/>
          </p:cNvPicPr>
          <p:nvPr>
            <p:custDataLst>
              <p:tags r:id="rId8"/>
            </p:custDataLst>
          </p:nvPr>
        </p:nvPicPr>
        <p:blipFill>
          <a:blip r:embed="rId9"/>
          <a:stretch>
            <a:fillRect/>
          </a:stretch>
        </p:blipFill>
        <p:spPr>
          <a:xfrm>
            <a:off x="7890553" y="4083220"/>
            <a:ext cx="3305810" cy="2774780"/>
          </a:xfrm>
          <a:prstGeom prst="rect">
            <a:avLst/>
          </a:prstGeom>
        </p:spPr>
      </p:pic>
      <p:pic>
        <p:nvPicPr>
          <p:cNvPr id="16" name="图片 15"/>
          <p:cNvPicPr>
            <a:picLocks noChangeAspect="1"/>
          </p:cNvPicPr>
          <p:nvPr/>
        </p:nvPicPr>
        <p:blipFill>
          <a:blip r:embed="rId10"/>
          <a:stretch>
            <a:fillRect/>
          </a:stretch>
        </p:blipFill>
        <p:spPr>
          <a:xfrm>
            <a:off x="213881" y="1420951"/>
            <a:ext cx="7630640" cy="5453217"/>
          </a:xfrm>
          <a:prstGeom prst="rect">
            <a:avLst/>
          </a:prstGeom>
        </p:spPr>
      </p:pic>
      <p:pic>
        <p:nvPicPr>
          <p:cNvPr id="2" name="图片 1"/>
          <p:cNvPicPr>
            <a:picLocks noChangeAspect="1"/>
          </p:cNvPicPr>
          <p:nvPr/>
        </p:nvPicPr>
        <p:blipFill>
          <a:blip r:embed="rId11"/>
          <a:stretch>
            <a:fillRect/>
          </a:stretch>
        </p:blipFill>
        <p:spPr>
          <a:xfrm>
            <a:off x="7844521" y="1491461"/>
            <a:ext cx="3351842"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25755" y="105657"/>
            <a:ext cx="9337436" cy="696975"/>
            <a:chOff x="803157" y="64560"/>
            <a:chExt cx="9337436" cy="696975"/>
          </a:xfrm>
        </p:grpSpPr>
        <p:grpSp>
          <p:nvGrpSpPr>
            <p:cNvPr id="5" name="组合 4"/>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6" name="文本框 5"/>
            <p:cNvSpPr txBox="1"/>
            <p:nvPr/>
          </p:nvSpPr>
          <p:spPr>
            <a:xfrm>
              <a:off x="3688420" y="182216"/>
              <a:ext cx="49734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a:t>
              </a:r>
              <a:r>
                <a:rPr lang="en-US" altLang="zh-CN" b="1" kern="100" dirty="0">
                  <a:solidFill>
                    <a:prstClr val="black"/>
                  </a:solidFill>
                  <a:latin typeface="Times New Roman" panose="02020603050405020304" pitchFamily="18" charset="0"/>
                  <a:ea typeface="宋体" panose="02010600030101010101" pitchFamily="2" charset="-122"/>
                </a:rPr>
                <a:t>P</a:t>
              </a:r>
              <a:r>
                <a:rPr kumimoji="0" lang="en-US" altLang="zh-CN" sz="1800" b="1"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aragraph</a:t>
              </a: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4</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9" name="图片 8"/>
          <p:cNvPicPr>
            <a:picLocks noChangeAspect="1"/>
          </p:cNvPicPr>
          <p:nvPr>
            <p:custDataLst>
              <p:tags r:id="rId2"/>
            </p:custDataLst>
          </p:nvPr>
        </p:nvPicPr>
        <p:blipFill>
          <a:blip r:embed="rId3"/>
          <a:stretch>
            <a:fillRect/>
          </a:stretch>
        </p:blipFill>
        <p:spPr>
          <a:xfrm>
            <a:off x="213880" y="284868"/>
            <a:ext cx="761365" cy="1015365"/>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10509135" y="5767458"/>
            <a:ext cx="2005330" cy="1548130"/>
          </a:xfrm>
          <a:prstGeom prst="rect">
            <a:avLst/>
          </a:prstGeom>
        </p:spPr>
      </p:pic>
      <p:sp>
        <p:nvSpPr>
          <p:cNvPr id="11" name="标题 1"/>
          <p:cNvSpPr txBox="1"/>
          <p:nvPr>
            <p:custDataLst>
              <p:tags r:id="rId6"/>
            </p:custDataLst>
          </p:nvPr>
        </p:nvSpPr>
        <p:spPr>
          <a:xfrm>
            <a:off x="539000" y="762825"/>
            <a:ext cx="10972800" cy="918210"/>
          </a:xfrm>
          <a:prstGeom prst="rect">
            <a:avLst/>
          </a:prstGeom>
        </p:spPr>
        <p:txBody>
          <a:bodyPr vert="horz" lIns="91440" tIns="45720" rIns="91440" bIns="45720" rtlCol="0" anchor="ctr">
            <a:normAutofit fontScale="97500"/>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srgbClr val="FF0000"/>
                </a:solidFill>
                <a:latin typeface="Times New Roman" panose="02020603050405020304" pitchFamily="18" charset="0"/>
                <a:ea typeface="汉仪乐喵体W" panose="00020600040101010101" pitchFamily="18" charset="-122"/>
                <a:cs typeface="Times New Roman" panose="02020603050405020304" pitchFamily="18" charset="0"/>
                <a:sym typeface="+mn-ea"/>
              </a:rPr>
              <a:t>Chimelong Ocean Kingdom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汉仪乐喵体W" panose="00020600040101010101" pitchFamily="18" charset="-122"/>
                <a:cs typeface="Times New Roman" panose="02020603050405020304" pitchFamily="18" charset="0"/>
                <a:sym typeface="+mn-ea"/>
              </a:rPr>
              <a:t>: </a:t>
            </a:r>
            <a:r>
              <a:rPr lang="en-US" altLang="zh-CN" sz="3200" b="1" dirty="0">
                <a:solidFill>
                  <a:srgbClr val="FF0000"/>
                </a:solidFill>
                <a:latin typeface="Times New Roman" panose="02020603050405020304" pitchFamily="18" charset="0"/>
                <a:ea typeface="汉仪乐喵体W" panose="00020600040101010101" pitchFamily="18" charset="-122"/>
                <a:cs typeface="Times New Roman" panose="02020603050405020304" pitchFamily="18" charset="0"/>
                <a:sym typeface="+mn-ea"/>
              </a:rPr>
              <a:t>A leading ocean-themed park</a:t>
            </a:r>
            <a:endParaRPr lang="en-US" altLang="zh-CN" sz="3200" b="1" dirty="0">
              <a:solidFill>
                <a:srgbClr val="FF0000"/>
              </a:solidFill>
              <a:latin typeface="Times New Roman" panose="02020603050405020304" pitchFamily="18" charset="0"/>
              <a:ea typeface="汉仪乐喵体W" panose="00020600040101010101" pitchFamily="18" charset="-122"/>
              <a:cs typeface="Times New Roman" panose="02020603050405020304" pitchFamily="18" charset="0"/>
              <a:sym typeface="+mn-ea"/>
            </a:endParaRPr>
          </a:p>
        </p:txBody>
      </p:sp>
      <p:sp>
        <p:nvSpPr>
          <p:cNvPr id="12" name="内容占位符 2"/>
          <p:cNvSpPr txBox="1"/>
          <p:nvPr>
            <p:custDataLst>
              <p:tags r:id="rId7"/>
            </p:custDataLst>
          </p:nvPr>
        </p:nvSpPr>
        <p:spPr>
          <a:xfrm>
            <a:off x="609600" y="1641228"/>
            <a:ext cx="10972800" cy="4709160"/>
          </a:xfrm>
          <a:prstGeom prst="rect">
            <a:avLst/>
          </a:prstGeom>
        </p:spPr>
        <p:txBody>
          <a:bodyPr vert="horz" lIns="91440" tIns="45720" rIns="91440" bIns="45720" rtlCol="0">
            <a:normAutofit/>
          </a:bodyPr>
          <a:lstStyle>
            <a:lvl1pPr marL="457200" indent="-457200" algn="l" defTabSz="1219200" rtl="0" eaLnBrk="1" latinLnBrk="0" hangingPunct="1">
              <a:lnSpc>
                <a:spcPct val="90000"/>
              </a:lnSpc>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lnSpc>
                <a:spcPct val="90000"/>
              </a:lnSpc>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lnSpc>
                <a:spcPct val="90000"/>
              </a:lnSpc>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9pPr>
          </a:lstStyle>
          <a:p>
            <a:pPr marL="0">
              <a:buFont typeface="Arial" panose="020B0604020202020204" pitchFamily="34" charset="0"/>
              <a:buNone/>
            </a:pPr>
            <a:r>
              <a:rPr lang="en-US" altLang="zh-CN" sz="3100" b="1" dirty="0">
                <a:solidFill>
                  <a:srgbClr val="4472C4"/>
                </a:solidFill>
                <a:latin typeface="Times New Roman" panose="02020603050405020304" pitchFamily="18" charset="0"/>
                <a:ea typeface="汉仪乐喵体W" panose="00020600040101010101" pitchFamily="18" charset="-122"/>
                <a:cs typeface="Times New Roman" panose="02020603050405020304" pitchFamily="18" charset="0"/>
                <a:sym typeface="+mn-ea"/>
              </a:rPr>
              <a:t>List the attractions and have Ocean entertainment: </a:t>
            </a:r>
            <a:endParaRPr lang="en-US" altLang="zh-CN" sz="3100" b="1" dirty="0">
              <a:solidFill>
                <a:srgbClr val="4472C4"/>
              </a:solidFill>
              <a:latin typeface="Times New Roman" panose="02020603050405020304" pitchFamily="18" charset="0"/>
              <a:ea typeface="汉仪乐喵体W" panose="00020600040101010101" pitchFamily="18" charset="-122"/>
              <a:cs typeface="Times New Roman" panose="02020603050405020304" pitchFamily="18" charset="0"/>
              <a:sym typeface="+mn-ea"/>
            </a:endParaRPr>
          </a:p>
          <a:p>
            <a:pPr marL="0">
              <a:buFont typeface="Arial" panose="020B0604020202020204" pitchFamily="34" charset="0"/>
              <a:buNone/>
            </a:pPr>
            <a:endParaRPr lang="en-US" altLang="zh-CN" sz="3200" b="1" dirty="0">
              <a:solidFill>
                <a:srgbClr val="FF0000"/>
              </a:solidFill>
              <a:latin typeface="幼圆" panose="02010509060101010101" charset="-122"/>
              <a:cs typeface="幼圆" panose="02010509060101010101" charset="-122"/>
              <a:sym typeface="+mn-ea"/>
            </a:endParaRPr>
          </a:p>
          <a:p>
            <a:pPr marL="0">
              <a:buFont typeface="Arial" panose="020B0604020202020204" pitchFamily="34" charset="0"/>
              <a:buNone/>
            </a:pPr>
            <a:endParaRPr lang="en-US" altLang="zh-CN" sz="3200" b="1" dirty="0">
              <a:solidFill>
                <a:srgbClr val="FF0000"/>
              </a:solidFill>
              <a:latin typeface="幼圆" panose="02010509060101010101" charset="-122"/>
              <a:cs typeface="幼圆" panose="02010509060101010101" charset="-122"/>
              <a:sym typeface="+mn-ea"/>
            </a:endParaRPr>
          </a:p>
        </p:txBody>
      </p:sp>
      <p:graphicFrame>
        <p:nvGraphicFramePr>
          <p:cNvPr id="13" name="表格 12"/>
          <p:cNvGraphicFramePr>
            <a:graphicFrameLocks noGrp="1"/>
          </p:cNvGraphicFramePr>
          <p:nvPr>
            <p:custDataLst>
              <p:tags r:id="rId8"/>
            </p:custDataLst>
          </p:nvPr>
        </p:nvGraphicFramePr>
        <p:xfrm>
          <a:off x="760563" y="2273590"/>
          <a:ext cx="10274399" cy="4594225"/>
        </p:xfrm>
        <a:graphic>
          <a:graphicData uri="http://schemas.openxmlformats.org/drawingml/2006/table">
            <a:tbl>
              <a:tblPr firstRow="1" bandRow="1">
                <a:tableStyleId>{5C22544A-7EE6-4342-B048-85BDC9FD1C3A}</a:tableStyleId>
              </a:tblPr>
              <a:tblGrid>
                <a:gridCol w="4057114"/>
                <a:gridCol w="6217285"/>
              </a:tblGrid>
              <a:tr h="814705">
                <a:tc>
                  <a:txBody>
                    <a:bodyPr/>
                    <a:lstStyle/>
                    <a:p>
                      <a:pPr>
                        <a:buNone/>
                      </a:pPr>
                      <a:r>
                        <a:rPr lang="en-US" altLang="zh-CN" sz="2800" dirty="0">
                          <a:latin typeface="幼圆" panose="02010509060101010101" charset="-122"/>
                          <a:cs typeface="幼圆" panose="02010509060101010101" charset="-122"/>
                        </a:rPr>
                        <a:t>Walk under the  Whale  Shark </a:t>
                      </a:r>
                      <a:r>
                        <a:rPr lang="en-US" altLang="zh-CN" sz="2800" dirty="0" err="1">
                          <a:latin typeface="幼圆" panose="02010509060101010101" charset="-122"/>
                          <a:cs typeface="幼圆" panose="02010509060101010101" charset="-122"/>
                        </a:rPr>
                        <a:t>Acqurium</a:t>
                      </a:r>
                      <a:endParaRPr lang="en-US" altLang="zh-CN" sz="2800" dirty="0">
                        <a:latin typeface="幼圆" panose="02010509060101010101" charset="-122"/>
                        <a:cs typeface="幼圆" panose="02010509060101010101" charset="-122"/>
                      </a:endParaRPr>
                    </a:p>
                  </a:txBody>
                  <a:tcPr/>
                </a:tc>
                <a:tc>
                  <a:txBody>
                    <a:bodyPr/>
                    <a:lstStyle/>
                    <a:p>
                      <a:pPr>
                        <a:buNone/>
                      </a:pPr>
                      <a:r>
                        <a:rPr lang="en-US" altLang="zh-CN" sz="2800" dirty="0">
                          <a:latin typeface="幼圆" panose="02010509060101010101" charset="-122"/>
                          <a:cs typeface="幼圆" panose="02010509060101010101" charset="-122"/>
                        </a:rPr>
                        <a:t>Get turned upside down by an exciting roller coaster </a:t>
                      </a:r>
                      <a:endParaRPr lang="en-US" altLang="zh-CN" sz="2800" dirty="0">
                        <a:latin typeface="幼圆" panose="02010509060101010101" charset="-122"/>
                        <a:cs typeface="幼圆" panose="02010509060101010101" charset="-122"/>
                      </a:endParaRPr>
                    </a:p>
                  </a:txBody>
                  <a:tcPr/>
                </a:tc>
              </a:tr>
              <a:tr h="814705">
                <a:tc>
                  <a:txBody>
                    <a:bodyPr/>
                    <a:lstStyle/>
                    <a:p>
                      <a:pPr>
                        <a:buNone/>
                      </a:pPr>
                      <a:r>
                        <a:rPr lang="en-US" altLang="zh-CN" sz="2800" b="1" dirty="0">
                          <a:solidFill>
                            <a:srgbClr val="FF0000"/>
                          </a:solidFill>
                          <a:latin typeface="幼圆" panose="02010509060101010101" charset="-122"/>
                          <a:cs typeface="幼圆" panose="02010509060101010101" charset="-122"/>
                        </a:rPr>
                        <a:t>Watching the dolphin shows</a:t>
                      </a:r>
                      <a:endParaRPr lang="en-US" altLang="zh-CN" sz="2800" b="1" dirty="0">
                        <a:solidFill>
                          <a:srgbClr val="FF0000"/>
                        </a:solidFill>
                        <a:latin typeface="幼圆" panose="02010509060101010101" charset="-122"/>
                        <a:cs typeface="幼圆" panose="02010509060101010101" charset="-122"/>
                      </a:endParaRPr>
                    </a:p>
                  </a:txBody>
                  <a:tcPr/>
                </a:tc>
                <a:tc>
                  <a:txBody>
                    <a:bodyPr/>
                    <a:lstStyle/>
                    <a:p>
                      <a:pPr>
                        <a:buNone/>
                      </a:pPr>
                      <a:r>
                        <a:rPr lang="en-US" altLang="zh-CN" sz="2600" b="1" dirty="0">
                          <a:solidFill>
                            <a:srgbClr val="FF0000"/>
                          </a:solidFill>
                          <a:latin typeface="幼圆" panose="02010509060101010101" charset="-122"/>
                          <a:cs typeface="幼圆" panose="02010509060101010101" charset="-122"/>
                        </a:rPr>
                        <a:t>Join a water fight against pirates </a:t>
                      </a:r>
                      <a:endParaRPr lang="en-US" altLang="zh-CN" sz="2600" b="1" dirty="0">
                        <a:solidFill>
                          <a:srgbClr val="FF0000"/>
                        </a:solidFill>
                        <a:latin typeface="幼圆" panose="02010509060101010101" charset="-122"/>
                        <a:cs typeface="幼圆" panose="02010509060101010101" charset="-122"/>
                      </a:endParaRPr>
                    </a:p>
                  </a:txBody>
                  <a:tcPr/>
                </a:tc>
              </a:tr>
              <a:tr h="814705">
                <a:tc>
                  <a:txBody>
                    <a:bodyPr/>
                    <a:lstStyle/>
                    <a:p>
                      <a:pPr>
                        <a:buNone/>
                      </a:pPr>
                      <a:r>
                        <a:rPr lang="en-US" altLang="zh-CN" sz="2600" b="1" dirty="0">
                          <a:solidFill>
                            <a:srgbClr val="FF0000"/>
                          </a:solidFill>
                          <a:latin typeface="幼圆" panose="02010509060101010101" charset="-122"/>
                          <a:cs typeface="幼圆" panose="02010509060101010101" charset="-122"/>
                        </a:rPr>
                        <a:t>Watching the sea lion shows </a:t>
                      </a:r>
                      <a:endParaRPr lang="en-US" altLang="zh-CN" sz="2600" b="1" dirty="0">
                        <a:solidFill>
                          <a:srgbClr val="FF0000"/>
                        </a:solidFill>
                        <a:latin typeface="幼圆" panose="02010509060101010101" charset="-122"/>
                        <a:cs typeface="幼圆" panose="02010509060101010101" charset="-122"/>
                      </a:endParaRPr>
                    </a:p>
                  </a:txBody>
                  <a:tcPr/>
                </a:tc>
                <a:tc>
                  <a:txBody>
                    <a:bodyPr/>
                    <a:lstStyle/>
                    <a:p>
                      <a:pPr>
                        <a:buNone/>
                      </a:pPr>
                      <a:r>
                        <a:rPr lang="en-US" altLang="zh-CN" sz="2800" b="1" dirty="0">
                          <a:solidFill>
                            <a:srgbClr val="FF0000"/>
                          </a:solidFill>
                          <a:latin typeface="幼圆" panose="02010509060101010101" charset="-122"/>
                          <a:cs typeface="幼圆" panose="02010509060101010101" charset="-122"/>
                        </a:rPr>
                        <a:t>See the splendid Journey of Lights Parade</a:t>
                      </a:r>
                      <a:endParaRPr lang="en-US" altLang="zh-CN" sz="2800" b="1" dirty="0">
                        <a:solidFill>
                          <a:srgbClr val="FF0000"/>
                        </a:solidFill>
                        <a:latin typeface="幼圆" panose="02010509060101010101" charset="-122"/>
                        <a:cs typeface="幼圆" panose="02010509060101010101" charset="-122"/>
                      </a:endParaRPr>
                    </a:p>
                  </a:txBody>
                  <a:tcPr/>
                </a:tc>
              </a:tr>
              <a:tr h="814705">
                <a:tc>
                  <a:txBody>
                    <a:bodyPr/>
                    <a:lstStyle/>
                    <a:p>
                      <a:pPr>
                        <a:buNone/>
                      </a:pPr>
                      <a:r>
                        <a:rPr lang="en-US" altLang="zh-CN" sz="2800">
                          <a:latin typeface="幼圆" panose="02010509060101010101" charset="-122"/>
                          <a:cs typeface="幼圆" panose="02010509060101010101" charset="-122"/>
                        </a:rPr>
                        <a:t>polar bears and other animals </a:t>
                      </a:r>
                      <a:endParaRPr lang="en-US" altLang="zh-CN" sz="2800">
                        <a:latin typeface="幼圆" panose="02010509060101010101" charset="-122"/>
                        <a:cs typeface="幼圆" panose="02010509060101010101" charset="-122"/>
                      </a:endParaRPr>
                    </a:p>
                  </a:txBody>
                  <a:tcPr/>
                </a:tc>
                <a:tc>
                  <a:txBody>
                    <a:bodyPr/>
                    <a:lstStyle/>
                    <a:p>
                      <a:pPr>
                        <a:buNone/>
                      </a:pPr>
                      <a:r>
                        <a:rPr lang="en-US" altLang="zh-CN" sz="2800" b="1" dirty="0">
                          <a:solidFill>
                            <a:srgbClr val="FF0000"/>
                          </a:solidFill>
                          <a:latin typeface="幼圆" panose="02010509060101010101" charset="-122"/>
                          <a:cs typeface="幼圆" panose="02010509060101010101" charset="-122"/>
                        </a:rPr>
                        <a:t>fireworks display</a:t>
                      </a:r>
                      <a:endParaRPr lang="en-US" altLang="zh-CN" sz="2800" b="1" dirty="0">
                        <a:solidFill>
                          <a:srgbClr val="FF0000"/>
                        </a:solidFill>
                        <a:latin typeface="幼圆" panose="02010509060101010101" charset="-122"/>
                        <a:cs typeface="幼圆" panose="02010509060101010101" charset="-122"/>
                      </a:endParaRPr>
                    </a:p>
                  </a:txBody>
                  <a:tcPr/>
                </a:tc>
              </a:tr>
              <a:tr h="814705">
                <a:tc>
                  <a:txBody>
                    <a:bodyPr/>
                    <a:lstStyle/>
                    <a:p>
                      <a:pPr>
                        <a:buNone/>
                      </a:pPr>
                      <a:endParaRPr lang="zh-CN" altLang="en-US" sz="2800" dirty="0">
                        <a:latin typeface="幼圆" panose="02010509060101010101" charset="-122"/>
                        <a:cs typeface="幼圆" panose="02010509060101010101" charset="-122"/>
                      </a:endParaRPr>
                    </a:p>
                  </a:txBody>
                  <a:tcPr/>
                </a:tc>
                <a:tc>
                  <a:txBody>
                    <a:bodyPr/>
                    <a:lstStyle/>
                    <a:p>
                      <a:pPr>
                        <a:buNone/>
                      </a:pPr>
                      <a:r>
                        <a:rPr lang="en-US" altLang="zh-CN" sz="2800" b="1" dirty="0">
                          <a:solidFill>
                            <a:srgbClr val="FF0000"/>
                          </a:solidFill>
                          <a:latin typeface="幼圆" panose="02010509060101010101" charset="-122"/>
                          <a:cs typeface="幼圆" panose="02010509060101010101" charset="-122"/>
                        </a:rPr>
                        <a:t>tasty food for every appetite</a:t>
                      </a:r>
                      <a:endParaRPr lang="en-US" altLang="zh-CN" sz="2800" b="1" dirty="0">
                        <a:solidFill>
                          <a:srgbClr val="FF0000"/>
                        </a:solidFill>
                        <a:latin typeface="幼圆" panose="02010509060101010101" charset="-122"/>
                        <a:cs typeface="幼圆" panose="02010509060101010101" charset="-122"/>
                      </a:endParaRPr>
                    </a:p>
                  </a:txBody>
                  <a:tcPr/>
                </a:tc>
              </a:tr>
            </a:tbl>
          </a:graphicData>
        </a:graphic>
      </p:graphicFrame>
      <p:sp>
        <p:nvSpPr>
          <p:cNvPr id="14" name="矩形 13"/>
          <p:cNvSpPr/>
          <p:nvPr>
            <p:custDataLst>
              <p:tags r:id="rId9"/>
            </p:custDataLst>
          </p:nvPr>
        </p:nvSpPr>
        <p:spPr>
          <a:xfrm>
            <a:off x="777712" y="3343980"/>
            <a:ext cx="3836670" cy="77279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custDataLst>
              <p:tags r:id="rId10"/>
            </p:custDataLst>
          </p:nvPr>
        </p:nvSpPr>
        <p:spPr>
          <a:xfrm>
            <a:off x="4904690" y="3317946"/>
            <a:ext cx="5698239" cy="77279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1"/>
            </p:custDataLst>
          </p:nvPr>
        </p:nvSpPr>
        <p:spPr>
          <a:xfrm>
            <a:off x="777712" y="2375823"/>
            <a:ext cx="3836670" cy="762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12"/>
            </p:custDataLst>
          </p:nvPr>
        </p:nvSpPr>
        <p:spPr>
          <a:xfrm>
            <a:off x="4919708" y="2375823"/>
            <a:ext cx="5515086" cy="762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13"/>
            </p:custDataLst>
          </p:nvPr>
        </p:nvSpPr>
        <p:spPr>
          <a:xfrm>
            <a:off x="784828" y="4233178"/>
            <a:ext cx="3836670" cy="762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14"/>
            </p:custDataLst>
          </p:nvPr>
        </p:nvSpPr>
        <p:spPr>
          <a:xfrm>
            <a:off x="4919708" y="4233179"/>
            <a:ext cx="5847080" cy="7619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15"/>
            </p:custDataLst>
          </p:nvPr>
        </p:nvSpPr>
        <p:spPr>
          <a:xfrm>
            <a:off x="866933" y="5212130"/>
            <a:ext cx="3836670" cy="704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16"/>
            </p:custDataLst>
          </p:nvPr>
        </p:nvSpPr>
        <p:spPr>
          <a:xfrm>
            <a:off x="4884261" y="5268668"/>
            <a:ext cx="3836670" cy="647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7"/>
            </p:custDataLst>
          </p:nvPr>
        </p:nvSpPr>
        <p:spPr>
          <a:xfrm>
            <a:off x="4884261" y="6088828"/>
            <a:ext cx="5482363" cy="647700"/>
          </a:xfrm>
          <a:prstGeom prst="rect">
            <a:avLst/>
          </a:prstGeom>
          <a:solidFill>
            <a:srgbClr val="F8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0" nodeType="clickEffect">
                                  <p:stCondLst>
                                    <p:cond delay="0"/>
                                  </p:stCondLst>
                                  <p:childTnLst>
                                    <p:animEffect transition="out" filter="wipe(down)">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25755" y="105657"/>
            <a:ext cx="7077121" cy="696975"/>
            <a:chOff x="803157" y="64560"/>
            <a:chExt cx="9337436" cy="696975"/>
          </a:xfrm>
        </p:grpSpPr>
        <p:grpSp>
          <p:nvGrpSpPr>
            <p:cNvPr id="6" name="组合 5"/>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2" name="文本框 11"/>
            <p:cNvSpPr txBox="1"/>
            <p:nvPr/>
          </p:nvSpPr>
          <p:spPr>
            <a:xfrm>
              <a:off x="4409557" y="182216"/>
              <a:ext cx="32055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structure </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5" name="文本框 14"/>
          <p:cNvSpPr txBox="1"/>
          <p:nvPr/>
        </p:nvSpPr>
        <p:spPr>
          <a:xfrm>
            <a:off x="307398" y="591800"/>
            <a:ext cx="11782685" cy="1704056"/>
          </a:xfrm>
          <a:prstGeom prst="rect">
            <a:avLst/>
          </a:prstGeom>
          <a:noFill/>
        </p:spPr>
        <p:txBody>
          <a:bodyPr wrap="square">
            <a:spAutoFit/>
          </a:bodyPr>
          <a:lstStyle/>
          <a:p>
            <a:pPr algn="just">
              <a:lnSpc>
                <a:spcPts val="4400"/>
              </a:lnSpc>
              <a:spcAft>
                <a:spcPts val="0"/>
              </a:spcAft>
            </a:pPr>
            <a:r>
              <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rPr>
              <a:t>1. Focus on the structure </a:t>
            </a:r>
            <a:endPar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4400"/>
              </a:lnSpc>
              <a:spcAft>
                <a:spcPts val="0"/>
              </a:spcAft>
            </a:pPr>
            <a:r>
              <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rPr>
              <a:t>Read the passage again and draw a mind map to figure out the structure and language features of the passage, the students can draw a mind map on their own or use the mind map teacher provides. </a:t>
            </a:r>
            <a:endParaRPr lang="zh-CN" altLang="en-US" sz="1600" b="1" dirty="0"/>
          </a:p>
        </p:txBody>
      </p:sp>
      <p:pic>
        <p:nvPicPr>
          <p:cNvPr id="16" name="Picture 2" descr="8d618971d9731e76a933e59190677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126" y="2385051"/>
            <a:ext cx="9337436" cy="42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barn(inVertic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e712b2826f839632c2e84f47168b2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6844" y="1060429"/>
            <a:ext cx="9378553" cy="523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525755" y="187851"/>
            <a:ext cx="7364798" cy="592986"/>
            <a:chOff x="803157" y="64560"/>
            <a:chExt cx="9337436" cy="696975"/>
          </a:xfrm>
        </p:grpSpPr>
        <p:grpSp>
          <p:nvGrpSpPr>
            <p:cNvPr id="4" name="组合 3"/>
            <p:cNvGrpSpPr/>
            <p:nvPr/>
          </p:nvGrpSpPr>
          <p:grpSpPr>
            <a:xfrm>
              <a:off x="803157" y="64560"/>
              <a:ext cx="9337436" cy="696975"/>
              <a:chOff x="681836" y="-81047"/>
              <a:chExt cx="4948956" cy="696975"/>
            </a:xfrm>
          </p:grpSpPr>
          <p:pic>
            <p:nvPicPr>
              <p:cNvPr id="6" name="Picture 14" descr="444"/>
              <p:cNvPicPr>
                <a:picLocks noChangeAspect="1"/>
              </p:cNvPicPr>
              <p:nvPr/>
            </p:nvPicPr>
            <p:blipFill>
              <a:blip r:embed="rId2"/>
              <a:stretch>
                <a:fillRect/>
              </a:stretch>
            </p:blipFill>
            <p:spPr>
              <a:xfrm>
                <a:off x="681836" y="-81047"/>
                <a:ext cx="4948956" cy="696975"/>
              </a:xfrm>
              <a:prstGeom prst="rect">
                <a:avLst/>
              </a:prstGeom>
              <a:noFill/>
              <a:ln>
                <a:noFill/>
                <a:miter lim="800000"/>
                <a:headEnd/>
                <a:tailEnd/>
              </a:ln>
            </p:spPr>
          </p:pic>
          <p:sp>
            <p:nvSpPr>
              <p:cNvPr id="7" name="文本框 6"/>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文本框 4"/>
            <p:cNvSpPr txBox="1"/>
            <p:nvPr/>
          </p:nvSpPr>
          <p:spPr>
            <a:xfrm>
              <a:off x="4289359" y="215379"/>
              <a:ext cx="3576015" cy="4341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structure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25755" y="105657"/>
            <a:ext cx="9337436" cy="696975"/>
            <a:chOff x="803157" y="64560"/>
            <a:chExt cx="9337436" cy="696975"/>
          </a:xfrm>
        </p:grpSpPr>
        <p:grpSp>
          <p:nvGrpSpPr>
            <p:cNvPr id="8" name="组合 7"/>
            <p:cNvGrpSpPr/>
            <p:nvPr/>
          </p:nvGrpSpPr>
          <p:grpSpPr>
            <a:xfrm>
              <a:off x="803157" y="64560"/>
              <a:ext cx="9337436" cy="696975"/>
              <a:chOff x="681836" y="-81047"/>
              <a:chExt cx="4948956" cy="696975"/>
            </a:xfrm>
          </p:grpSpPr>
          <p:pic>
            <p:nvPicPr>
              <p:cNvPr id="10"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11" name="文本框 10"/>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9" name="文本框 8"/>
            <p:cNvSpPr txBox="1"/>
            <p:nvPr/>
          </p:nvSpPr>
          <p:spPr>
            <a:xfrm>
              <a:off x="3688420" y="182216"/>
              <a:ext cx="49734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each paragraph</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2" name="图片 11"/>
          <p:cNvPicPr>
            <a:picLocks noChangeAspect="1"/>
          </p:cNvPicPr>
          <p:nvPr>
            <p:custDataLst>
              <p:tags r:id="rId2"/>
            </p:custDataLst>
          </p:nvPr>
        </p:nvPicPr>
        <p:blipFill>
          <a:blip r:embed="rId3"/>
          <a:stretch>
            <a:fillRect/>
          </a:stretch>
        </p:blipFill>
        <p:spPr>
          <a:xfrm>
            <a:off x="224155" y="158115"/>
            <a:ext cx="761365" cy="1015365"/>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10519410" y="5640705"/>
            <a:ext cx="2005330" cy="1548130"/>
          </a:xfrm>
          <a:prstGeom prst="rect">
            <a:avLst/>
          </a:prstGeom>
        </p:spPr>
      </p:pic>
      <p:sp>
        <p:nvSpPr>
          <p:cNvPr id="14" name="标题 1"/>
          <p:cNvSpPr txBox="1"/>
          <p:nvPr>
            <p:custDataLst>
              <p:tags r:id="rId6"/>
            </p:custDataLst>
          </p:nvPr>
        </p:nvSpPr>
        <p:spPr>
          <a:xfrm>
            <a:off x="604837" y="665797"/>
            <a:ext cx="10972800" cy="804545"/>
          </a:xfrm>
          <a:prstGeom prst="rect">
            <a:avLst/>
          </a:prstGeom>
        </p:spPr>
        <p:txBody>
          <a:bodyPr vert="horz" lIns="91440" tIns="45720" rIns="91440" bIns="45720" rtlCol="0" anchor="ctr">
            <a:noAutofit/>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600" dirty="0">
                <a:solidFill>
                  <a:srgbClr val="0000FF"/>
                </a:solidFill>
                <a:latin typeface="汉仪乐喵体W" panose="00020600040101010101" pitchFamily="18" charset="-122"/>
                <a:ea typeface="汉仪乐喵体W" panose="00020600040101010101" pitchFamily="18" charset="-122"/>
                <a:sym typeface="+mn-ea"/>
              </a:rPr>
              <a:t>What attracts you in the theme parks?</a:t>
            </a:r>
            <a:endParaRPr lang="en-US" altLang="zh-CN" sz="3600" dirty="0">
              <a:solidFill>
                <a:srgbClr val="0000FF"/>
              </a:solidFill>
              <a:latin typeface="汉仪乐喵体W" panose="00020600040101010101" pitchFamily="18" charset="-122"/>
              <a:ea typeface="汉仪乐喵体W" panose="00020600040101010101" pitchFamily="18" charset="-122"/>
              <a:sym typeface="+mn-ea"/>
            </a:endParaRPr>
          </a:p>
        </p:txBody>
      </p:sp>
      <p:graphicFrame>
        <p:nvGraphicFramePr>
          <p:cNvPr id="15" name="内容占位符 3"/>
          <p:cNvGraphicFramePr/>
          <p:nvPr>
            <p:custDataLst>
              <p:tags r:id="rId7"/>
            </p:custDataLst>
          </p:nvPr>
        </p:nvGraphicFramePr>
        <p:xfrm>
          <a:off x="151130" y="1254125"/>
          <a:ext cx="11889740" cy="5160645"/>
        </p:xfrm>
        <a:graphic>
          <a:graphicData uri="http://schemas.openxmlformats.org/drawingml/2006/table">
            <a:tbl>
              <a:tblPr firstRow="1" bandRow="1">
                <a:tableStyleId>{5C22544A-7EE6-4342-B048-85BDC9FD1C3A}</a:tableStyleId>
              </a:tblPr>
              <a:tblGrid>
                <a:gridCol w="2992762"/>
                <a:gridCol w="3821987"/>
                <a:gridCol w="2866490"/>
                <a:gridCol w="2208501"/>
              </a:tblGrid>
              <a:tr h="802640">
                <a:tc>
                  <a:txBody>
                    <a:bodyPr/>
                    <a:lstStyle/>
                    <a:p>
                      <a:pPr algn="ctr">
                        <a:buNone/>
                      </a:pPr>
                      <a:r>
                        <a:rPr lang="en-US" altLang="zh-CN" sz="2000" b="1" dirty="0">
                          <a:latin typeface="幼圆" panose="02010509060101010101" charset="-122"/>
                          <a:cs typeface="幼圆" panose="02010509060101010101" charset="-122"/>
                        </a:rPr>
                        <a:t>A</a:t>
                      </a:r>
                      <a:endParaRPr lang="en-US" altLang="zh-CN" sz="2000" b="1" dirty="0">
                        <a:latin typeface="幼圆" panose="02010509060101010101" charset="-122"/>
                        <a:cs typeface="幼圆" panose="02010509060101010101" charset="-122"/>
                      </a:endParaRPr>
                    </a:p>
                  </a:txBody>
                  <a:tcPr/>
                </a:tc>
                <a:tc>
                  <a:txBody>
                    <a:bodyPr/>
                    <a:lstStyle/>
                    <a:p>
                      <a:pPr algn="ctr">
                        <a:buNone/>
                      </a:pPr>
                      <a:r>
                        <a:rPr lang="en-US" altLang="zh-CN" sz="2000" b="1" dirty="0">
                          <a:latin typeface="幼圆" panose="02010509060101010101" charset="-122"/>
                          <a:cs typeface="幼圆" panose="02010509060101010101" charset="-122"/>
                        </a:rPr>
                        <a:t>B</a:t>
                      </a:r>
                      <a:endParaRPr lang="en-US" altLang="zh-CN" sz="2000" b="1" dirty="0">
                        <a:latin typeface="幼圆" panose="02010509060101010101" charset="-122"/>
                        <a:cs typeface="幼圆" panose="02010509060101010101" charset="-122"/>
                      </a:endParaRPr>
                    </a:p>
                  </a:txBody>
                  <a:tcPr/>
                </a:tc>
                <a:tc>
                  <a:txBody>
                    <a:bodyPr/>
                    <a:lstStyle/>
                    <a:p>
                      <a:pPr algn="ctr">
                        <a:buNone/>
                      </a:pPr>
                      <a:r>
                        <a:rPr lang="en-US" altLang="zh-CN" sz="2000" b="1">
                          <a:latin typeface="幼圆" panose="02010509060101010101" charset="-122"/>
                          <a:cs typeface="幼圆" panose="02010509060101010101" charset="-122"/>
                        </a:rPr>
                        <a:t>C</a:t>
                      </a:r>
                      <a:endParaRPr lang="en-US" altLang="zh-CN" sz="2000" b="1">
                        <a:latin typeface="幼圆" panose="02010509060101010101" charset="-122"/>
                        <a:cs typeface="幼圆" panose="02010509060101010101" charset="-122"/>
                      </a:endParaRPr>
                    </a:p>
                  </a:txBody>
                  <a:tcPr/>
                </a:tc>
                <a:tc>
                  <a:txBody>
                    <a:bodyPr/>
                    <a:lstStyle/>
                    <a:p>
                      <a:pPr algn="ctr">
                        <a:buNone/>
                      </a:pPr>
                      <a:r>
                        <a:rPr lang="en-US" altLang="zh-CN" sz="2000" b="1">
                          <a:latin typeface="幼圆" panose="02010509060101010101" charset="-122"/>
                          <a:cs typeface="幼圆" panose="02010509060101010101" charset="-122"/>
                        </a:rPr>
                        <a:t>D</a:t>
                      </a:r>
                      <a:endParaRPr lang="en-US" altLang="zh-CN" sz="2000" b="1">
                        <a:latin typeface="幼圆" panose="02010509060101010101" charset="-122"/>
                        <a:cs typeface="幼圆" panose="02010509060101010101" charset="-122"/>
                      </a:endParaRPr>
                    </a:p>
                  </a:txBody>
                  <a:tcPr/>
                </a:tc>
              </a:tr>
              <a:tr h="1310640">
                <a:tc>
                  <a:txBody>
                    <a:bodyPr/>
                    <a:lstStyle/>
                    <a:p>
                      <a:pPr>
                        <a:buNone/>
                      </a:pPr>
                      <a:r>
                        <a:rPr lang="en-US" altLang="zh-CN" sz="2400" b="1" dirty="0">
                          <a:solidFill>
                            <a:srgbClr val="FF0000"/>
                          </a:solidFill>
                          <a:latin typeface="幼圆" panose="02010509060101010101" charset="-122"/>
                          <a:cs typeface="幼圆" panose="02010509060101010101" charset="-122"/>
                          <a:sym typeface="+mn-ea"/>
                        </a:rPr>
                        <a:t>Disneyland</a:t>
                      </a:r>
                      <a:endParaRPr lang="en-US" altLang="zh-CN" sz="2400" b="1" dirty="0">
                        <a:solidFill>
                          <a:srgbClr val="FF0000"/>
                        </a:solidFill>
                        <a:latin typeface="幼圆" panose="02010509060101010101" charset="-122"/>
                        <a:cs typeface="幼圆" panose="02010509060101010101" charset="-122"/>
                        <a:sym typeface="+mn-ea"/>
                      </a:endParaRPr>
                    </a:p>
                    <a:p>
                      <a:pPr>
                        <a:buNone/>
                      </a:pPr>
                      <a:r>
                        <a:rPr lang="en-US" altLang="zh-CN" sz="2400" b="1" dirty="0">
                          <a:solidFill>
                            <a:srgbClr val="FF0000"/>
                          </a:solidFill>
                          <a:latin typeface="幼圆" panose="02010509060101010101" charset="-122"/>
                          <a:cs typeface="幼圆" panose="02010509060101010101" charset="-122"/>
                          <a:sym typeface="+mn-ea"/>
                        </a:rPr>
                        <a:t>(various locations)</a:t>
                      </a:r>
                      <a:endParaRPr lang="en-US" altLang="zh-CN" sz="2400" b="1" dirty="0">
                        <a:solidFill>
                          <a:srgbClr val="FF0000"/>
                        </a:solidFill>
                        <a:latin typeface="幼圆" panose="02010509060101010101" charset="-122"/>
                        <a:cs typeface="幼圆" panose="02010509060101010101" charset="-122"/>
                        <a:sym typeface="+mn-ea"/>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Travel through space;</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visit a pirate ship;</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meet an adorable fairytale or cartoon character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Enormous swinging;</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Ships, scary free-fall drops</a:t>
                      </a:r>
                      <a:endParaRPr lang="en-US" altLang="zh-CN" sz="2000" b="1" dirty="0">
                        <a:latin typeface="幼圆" panose="02010509060101010101" charset="-122"/>
                        <a:cs typeface="幼圆" panose="02010509060101010101" charset="-122"/>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pPr>
                      <a:r>
                        <a:rPr kumimoji="0" lang="en-US" altLang="zh-CN" sz="20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A parade of </a:t>
                      </a:r>
                      <a:endParaRPr kumimoji="0" lang="en-US" altLang="zh-CN" sz="20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Pct val="100000"/>
                        <a:buFontTx/>
                        <a:buNone/>
                      </a:pPr>
                      <a:r>
                        <a:rPr kumimoji="0" lang="en-US" altLang="zh-CN" sz="20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Disney characters </a:t>
                      </a:r>
                      <a:endParaRPr kumimoji="0" lang="en-US" altLang="zh-CN" sz="20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a:tc>
                <a:tc>
                  <a:txBody>
                    <a:bodyPr/>
                    <a:lstStyle/>
                    <a:p>
                      <a:pPr>
                        <a:buNone/>
                      </a:pPr>
                      <a:endParaRPr lang="zh-CN" altLang="en-US" sz="2000" b="1" dirty="0">
                        <a:latin typeface="幼圆" panose="02010509060101010101" charset="-122"/>
                        <a:cs typeface="幼圆" panose="02010509060101010101" charset="-122"/>
                      </a:endParaRPr>
                    </a:p>
                  </a:txBody>
                  <a:tcPr/>
                </a:tc>
              </a:tr>
              <a:tr h="1310005">
                <a:tc>
                  <a:txBody>
                    <a:bodyPr/>
                    <a:lstStyle/>
                    <a:p>
                      <a:pPr>
                        <a:buNone/>
                      </a:pPr>
                      <a:r>
                        <a:rPr lang="en-US" altLang="zh-CN" sz="2000" b="1" dirty="0">
                          <a:solidFill>
                            <a:srgbClr val="FF0000"/>
                          </a:solidFill>
                          <a:latin typeface="幼圆" panose="02010509060101010101" charset="-122"/>
                          <a:cs typeface="幼圆" panose="02010509060101010101" charset="-122"/>
                          <a:sym typeface="+mn-ea"/>
                        </a:rPr>
                        <a:t>Dollywood in the Smoky Mountains in the </a:t>
                      </a:r>
                      <a:r>
                        <a:rPr lang="en-US" altLang="zh-CN" sz="2000" b="1" u="sng" dirty="0">
                          <a:solidFill>
                            <a:srgbClr val="FF0000"/>
                          </a:solidFill>
                          <a:latin typeface="幼圆" panose="02010509060101010101" charset="-122"/>
                          <a:cs typeface="幼圆" panose="02010509060101010101" charset="-122"/>
                          <a:sym typeface="+mn-ea"/>
                        </a:rPr>
                        <a:t>southeastern USA</a:t>
                      </a:r>
                      <a:endParaRPr lang="en-US" altLang="zh-CN" sz="2000" b="1" u="sng" dirty="0">
                        <a:solidFill>
                          <a:srgbClr val="FF0000"/>
                        </a:solidFill>
                        <a:latin typeface="幼圆" panose="02010509060101010101" charset="-122"/>
                        <a:cs typeface="幼圆" panose="02010509060101010101" charset="-122"/>
                        <a:sym typeface="+mn-ea"/>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pPr>
                      <a:r>
                        <a:rPr kumimoji="0" lang="en-US" altLang="zh-CN" sz="20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A </a:t>
                      </a:r>
                      <a:r>
                        <a:rPr kumimoji="0" lang="en-US" altLang="zh-CN" sz="2000" b="1" i="0" u="none" strike="noStrike" kern="1200" cap="none" normalizeH="0" baseline="0" dirty="0">
                          <a:ln>
                            <a:noFill/>
                          </a:ln>
                          <a:solidFill>
                            <a:srgbClr val="FF0000"/>
                          </a:solidFill>
                          <a:effectLst/>
                          <a:latin typeface="Times New Roman" panose="02020603050405020304" pitchFamily="18" charset="0"/>
                          <a:ea typeface="宋体" panose="02010600030101010101" pitchFamily="2" charset="-122"/>
                          <a:cs typeface="+mn-cs"/>
                        </a:rPr>
                        <a:t>superb</a:t>
                      </a:r>
                      <a:r>
                        <a:rPr kumimoji="0" lang="en-US" altLang="zh-CN" sz="20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 old wooden </a:t>
                      </a:r>
                      <a:endParaRPr kumimoji="0" lang="en-US" altLang="zh-CN" sz="20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Pct val="100000"/>
                        <a:buFontTx/>
                        <a:buNone/>
                      </a:pPr>
                      <a:r>
                        <a:rPr kumimoji="0" lang="en-US" altLang="zh-CN" sz="20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roller coaster,</a:t>
                      </a:r>
                      <a:endParaRPr kumimoji="0" lang="en-US" altLang="zh-CN" sz="20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p>
                      <a:pPr>
                        <a:buNone/>
                      </a:pPr>
                      <a:r>
                        <a:rPr kumimoji="0" lang="en-US" altLang="zh-CN" sz="2000" b="1" i="0" u="none" strike="noStrike" kern="1200" cap="none" normalizeH="0" baseline="0" dirty="0">
                          <a:ln>
                            <a:noFill/>
                          </a:ln>
                          <a:solidFill>
                            <a:srgbClr val="FF0000"/>
                          </a:solidFill>
                          <a:effectLst/>
                          <a:latin typeface="Times New Roman" panose="02020603050405020304" pitchFamily="18" charset="0"/>
                          <a:ea typeface="宋体" panose="02010600030101010101" pitchFamily="2" charset="-122"/>
                          <a:cs typeface="+mn-cs"/>
                        </a:rPr>
                        <a:t>thunderhead</a:t>
                      </a:r>
                      <a:r>
                        <a:rPr lang="en-US" altLang="zh-CN" sz="2000" b="1" dirty="0">
                          <a:solidFill>
                            <a:srgbClr val="FF0000"/>
                          </a:solidFill>
                          <a:latin typeface="幼圆" panose="02010509060101010101" charset="-122"/>
                          <a:cs typeface="幼圆" panose="02010509060101010101" charset="-122"/>
                        </a:rPr>
                        <a:t> </a:t>
                      </a:r>
                      <a:endParaRPr lang="en-US" altLang="zh-CN" sz="2000" b="1" dirty="0">
                        <a:solidFill>
                          <a:srgbClr val="FF0000"/>
                        </a:solidFill>
                        <a:latin typeface="幼圆" panose="02010509060101010101" charset="-122"/>
                        <a:cs typeface="幼圆" panose="02010509060101010101" charset="-122"/>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Famous country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music groups put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on performances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there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txBody>
                  <a:tcPr/>
                </a:tc>
                <a:tc>
                  <a:txBody>
                    <a:bodyPr/>
                    <a:lstStyle/>
                    <a:p>
                      <a:pPr>
                        <a:buNone/>
                      </a:pPr>
                      <a:endParaRPr lang="zh-CN" altLang="en-US" sz="2000" b="1" dirty="0">
                        <a:latin typeface="幼圆" panose="02010509060101010101" charset="-122"/>
                        <a:cs typeface="幼圆" panose="02010509060101010101" charset="-122"/>
                      </a:endParaRPr>
                    </a:p>
                  </a:txBody>
                  <a:tcPr/>
                </a:tc>
              </a:tr>
              <a:tr h="1310640">
                <a:tc>
                  <a:txBody>
                    <a:bodyPr/>
                    <a:lstStyle/>
                    <a:p>
                      <a:pPr>
                        <a:buNone/>
                      </a:pPr>
                      <a:r>
                        <a:rPr lang="en-US" altLang="zh-CN" sz="2000" b="1" dirty="0">
                          <a:solidFill>
                            <a:srgbClr val="FF0000"/>
                          </a:solidFill>
                          <a:latin typeface="幼圆" panose="02010509060101010101" charset="-122"/>
                          <a:cs typeface="幼圆" panose="02010509060101010101" charset="-122"/>
                          <a:sym typeface="+mn-ea"/>
                        </a:rPr>
                        <a:t>Chimelong Ocean Kingdom in </a:t>
                      </a:r>
                      <a:endParaRPr lang="en-US" altLang="zh-CN" sz="2000" b="1" dirty="0">
                        <a:solidFill>
                          <a:srgbClr val="FF0000"/>
                        </a:solidFill>
                        <a:latin typeface="幼圆" panose="02010509060101010101" charset="-122"/>
                        <a:cs typeface="幼圆" panose="02010509060101010101" charset="-122"/>
                        <a:sym typeface="+mn-ea"/>
                      </a:endParaRPr>
                    </a:p>
                    <a:p>
                      <a:pPr>
                        <a:buNone/>
                      </a:pPr>
                      <a:r>
                        <a:rPr lang="en-US" altLang="zh-CN" sz="2000" b="1" u="sng" dirty="0">
                          <a:solidFill>
                            <a:srgbClr val="FF0000"/>
                          </a:solidFill>
                          <a:latin typeface="幼圆" panose="02010509060101010101" charset="-122"/>
                          <a:cs typeface="幼圆" panose="02010509060101010101" charset="-122"/>
                          <a:sym typeface="+mn-ea"/>
                        </a:rPr>
                        <a:t>Zhu </a:t>
                      </a:r>
                      <a:r>
                        <a:rPr lang="en-US" altLang="zh-CN" sz="2000" b="1" u="sng" dirty="0" err="1">
                          <a:solidFill>
                            <a:srgbClr val="FF0000"/>
                          </a:solidFill>
                          <a:latin typeface="幼圆" panose="02010509060101010101" charset="-122"/>
                          <a:cs typeface="幼圆" panose="02010509060101010101" charset="-122"/>
                          <a:sym typeface="+mn-ea"/>
                        </a:rPr>
                        <a:t>Hai,China</a:t>
                      </a:r>
                      <a:endParaRPr lang="en-US" altLang="zh-CN" sz="2000" b="1" u="sng" dirty="0">
                        <a:solidFill>
                          <a:srgbClr val="FF0000"/>
                        </a:solidFill>
                        <a:latin typeface="幼圆" panose="02010509060101010101" charset="-122"/>
                        <a:cs typeface="幼圆" panose="02010509060101010101" charset="-122"/>
                        <a:sym typeface="+mn-ea"/>
                      </a:endParaRPr>
                    </a:p>
                    <a:p>
                      <a:pPr>
                        <a:buNone/>
                      </a:pPr>
                      <a:endParaRPr lang="en-US" altLang="zh-CN" sz="2000" b="1" u="sng" dirty="0">
                        <a:solidFill>
                          <a:srgbClr val="FF0000"/>
                        </a:solidFill>
                        <a:latin typeface="幼圆" panose="02010509060101010101" charset="-122"/>
                        <a:cs typeface="幼圆" panose="02010509060101010101" charset="-122"/>
                        <a:sym typeface="+mn-ea"/>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Water fight against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pirates; exciting roller coaster; water rides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Whale Shark Aquarium;</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Pct val="100000"/>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Dolphin and sea lion shows; polar bears</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a:buNone/>
                      </a:pPr>
                      <a:endParaRPr lang="en-US" altLang="zh-CN" sz="2000" b="1" dirty="0">
                        <a:latin typeface="幼圆" panose="02010509060101010101" charset="-122"/>
                        <a:cs typeface="幼圆" panose="02010509060101010101" charset="-122"/>
                        <a:sym typeface="+mn-ea"/>
                      </a:endParaRPr>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pPr>
                      <a:r>
                        <a:rPr kumimoji="0" lang="en-US" altLang="zh-CN" sz="20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Plenty of restaurants with tasty food for every appetite</a:t>
                      </a:r>
                      <a:endParaRPr kumimoji="0" lang="en-US" altLang="zh-CN" sz="20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a:tc>
              </a:tr>
            </a:tbl>
          </a:graphicData>
        </a:graphic>
      </p:graphicFrame>
      <p:sp>
        <p:nvSpPr>
          <p:cNvPr id="16" name="矩形 15"/>
          <p:cNvSpPr/>
          <p:nvPr>
            <p:custDataLst>
              <p:tags r:id="rId8"/>
            </p:custDataLst>
          </p:nvPr>
        </p:nvSpPr>
        <p:spPr>
          <a:xfrm>
            <a:off x="197959" y="2092039"/>
            <a:ext cx="2887345" cy="11715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p:cNvSpPr/>
          <p:nvPr>
            <p:custDataLst>
              <p:tags r:id="rId9"/>
            </p:custDataLst>
          </p:nvPr>
        </p:nvSpPr>
        <p:spPr>
          <a:xfrm>
            <a:off x="151130" y="3918922"/>
            <a:ext cx="2793683" cy="10707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10"/>
            </p:custDataLst>
          </p:nvPr>
        </p:nvSpPr>
        <p:spPr>
          <a:xfrm>
            <a:off x="224155" y="5243195"/>
            <a:ext cx="2887345" cy="11715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76540" y="178523"/>
            <a:ext cx="7643478" cy="774055"/>
            <a:chOff x="803157" y="64560"/>
            <a:chExt cx="9337436" cy="696975"/>
          </a:xfrm>
        </p:grpSpPr>
        <p:grpSp>
          <p:nvGrpSpPr>
            <p:cNvPr id="5" name="组合 4"/>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6" name="文本框 5"/>
            <p:cNvSpPr txBox="1"/>
            <p:nvPr/>
          </p:nvSpPr>
          <p:spPr>
            <a:xfrm>
              <a:off x="3943105" y="182216"/>
              <a:ext cx="497349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language features</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9" name="图片 8"/>
          <p:cNvPicPr>
            <a:picLocks noChangeAspect="1"/>
          </p:cNvPicPr>
          <p:nvPr>
            <p:custDataLst>
              <p:tags r:id="rId2"/>
            </p:custDataLst>
          </p:nvPr>
        </p:nvPicPr>
        <p:blipFill>
          <a:blip r:embed="rId3"/>
          <a:stretch>
            <a:fillRect/>
          </a:stretch>
        </p:blipFill>
        <p:spPr>
          <a:xfrm>
            <a:off x="407857" y="1316672"/>
            <a:ext cx="761365" cy="1015365"/>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10577130" y="5590442"/>
            <a:ext cx="2005330" cy="1548130"/>
          </a:xfrm>
          <a:prstGeom prst="rect">
            <a:avLst/>
          </a:prstGeom>
        </p:spPr>
      </p:pic>
      <p:sp>
        <p:nvSpPr>
          <p:cNvPr id="11" name="标题 1"/>
          <p:cNvSpPr txBox="1"/>
          <p:nvPr>
            <p:custDataLst>
              <p:tags r:id="rId6"/>
            </p:custDataLst>
          </p:nvPr>
        </p:nvSpPr>
        <p:spPr>
          <a:xfrm>
            <a:off x="96062" y="1267558"/>
            <a:ext cx="10972800" cy="959485"/>
          </a:xfrm>
          <a:prstGeom prst="rect">
            <a:avLst/>
          </a:prstGeom>
        </p:spPr>
        <p:txBody>
          <a:bodyPr vert="horz" lIns="91440" tIns="45720" rIns="91440" bIns="45720" rtlCol="0" anchor="ctr">
            <a:normAutofit fontScale="97500"/>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dirty="0">
                <a:solidFill>
                  <a:schemeClr val="accent1"/>
                </a:solidFill>
                <a:latin typeface="汉仪乐喵体W" panose="00020600040101010101" pitchFamily="18" charset="-122"/>
                <a:ea typeface="汉仪乐喵体W" panose="00020600040101010101" pitchFamily="18" charset="-122"/>
                <a:sym typeface="+mn-ea"/>
              </a:rPr>
              <a:t>Study language features </a:t>
            </a:r>
            <a:endParaRPr lang="en-US" altLang="zh-CN" dirty="0">
              <a:solidFill>
                <a:schemeClr val="accent1"/>
              </a:solidFill>
              <a:latin typeface="汉仪乐喵体W" panose="00020600040101010101" pitchFamily="18" charset="-122"/>
              <a:ea typeface="汉仪乐喵体W" panose="00020600040101010101" pitchFamily="18" charset="-122"/>
              <a:sym typeface="+mn-ea"/>
            </a:endParaRPr>
          </a:p>
        </p:txBody>
      </p:sp>
      <p:sp>
        <p:nvSpPr>
          <p:cNvPr id="12" name="内容占位符 2"/>
          <p:cNvSpPr txBox="1"/>
          <p:nvPr>
            <p:custDataLst>
              <p:tags r:id="rId7"/>
            </p:custDataLst>
          </p:nvPr>
        </p:nvSpPr>
        <p:spPr>
          <a:xfrm>
            <a:off x="1169222" y="2332037"/>
            <a:ext cx="10972800" cy="4525963"/>
          </a:xfrm>
          <a:prstGeom prst="rect">
            <a:avLst/>
          </a:prstGeom>
        </p:spPr>
        <p:txBody>
          <a:bodyPr vert="horz" lIns="91440" tIns="45720" rIns="91440" bIns="45720" rtlCol="0">
            <a:normAutofit/>
          </a:bodyPr>
          <a:lstStyle>
            <a:lvl1pPr marL="457200" indent="-457200" algn="l" defTabSz="1219200" rtl="0" eaLnBrk="1" latinLnBrk="0" hangingPunct="1">
              <a:lnSpc>
                <a:spcPct val="90000"/>
              </a:lnSpc>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lnSpc>
                <a:spcPct val="90000"/>
              </a:lnSpc>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lnSpc>
                <a:spcPct val="90000"/>
              </a:lnSpc>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lnSpc>
                <a:spcPct val="90000"/>
              </a:lnSpc>
              <a:spcBef>
                <a:spcPts val="130"/>
              </a:spcBef>
              <a:buFont typeface="Arial" panose="020B0604020202020204" pitchFamily="34" charset="0"/>
              <a:buChar char="•"/>
              <a:defRPr sz="2665" kern="1200">
                <a:solidFill>
                  <a:schemeClr val="tx1"/>
                </a:solidFill>
                <a:latin typeface="+mn-lt"/>
                <a:ea typeface="+mn-ea"/>
                <a:cs typeface="+mn-cs"/>
              </a:defRPr>
            </a:lvl9pPr>
          </a:lstStyle>
          <a:p>
            <a:pPr marL="0">
              <a:lnSpc>
                <a:spcPct val="150000"/>
              </a:lnSpc>
              <a:spcBef>
                <a:spcPts val="100"/>
              </a:spcBef>
              <a:buFont typeface="Arial" panose="020B0604020202020204" pitchFamily="34" charset="0"/>
              <a:buNone/>
            </a:pPr>
            <a:r>
              <a:rPr lang="en-US" altLang="zh-CN" sz="2800" b="1" dirty="0">
                <a:solidFill>
                  <a:srgbClr val="FF0000"/>
                </a:solidFill>
                <a:latin typeface="Times New Roman" panose="02020603050405020304" pitchFamily="18" charset="0"/>
                <a:cs typeface="Times New Roman" panose="02020603050405020304" pitchFamily="18" charset="0"/>
                <a:sym typeface="+mn-ea"/>
              </a:rPr>
              <a:t>1. What headers would you give for column A to D?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a:p>
            <a:pPr marL="0">
              <a:lnSpc>
                <a:spcPct val="150000"/>
              </a:lnSpc>
              <a:spcBef>
                <a:spcPts val="100"/>
              </a:spcBef>
              <a:buFont typeface="Arial" panose="020B0604020202020204" pitchFamily="34" charset="0"/>
              <a:buNone/>
            </a:pPr>
            <a:r>
              <a:rPr lang="en-US" altLang="zh-CN" sz="2800" b="1" dirty="0">
                <a:solidFill>
                  <a:srgbClr val="FF0000"/>
                </a:solidFill>
                <a:latin typeface="Times New Roman" panose="02020603050405020304" pitchFamily="18" charset="0"/>
                <a:cs typeface="Times New Roman" panose="02020603050405020304" pitchFamily="18" charset="0"/>
                <a:sym typeface="+mn-ea"/>
              </a:rPr>
              <a:t>    A     Name and location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a:p>
            <a:pPr marL="0">
              <a:lnSpc>
                <a:spcPct val="150000"/>
              </a:lnSpc>
              <a:spcBef>
                <a:spcPts val="100"/>
              </a:spcBef>
              <a:buFont typeface="Arial" panose="020B0604020202020204" pitchFamily="34" charset="0"/>
              <a:buNone/>
            </a:pPr>
            <a:r>
              <a:rPr lang="en-US" altLang="zh-CN" sz="2800" b="1" dirty="0">
                <a:solidFill>
                  <a:srgbClr val="FF0000"/>
                </a:solidFill>
                <a:latin typeface="Times New Roman" panose="02020603050405020304" pitchFamily="18" charset="0"/>
                <a:cs typeface="Times New Roman" panose="02020603050405020304" pitchFamily="18" charset="0"/>
                <a:sym typeface="+mn-ea"/>
              </a:rPr>
              <a:t>    B     Theme  activities and Rides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a:p>
            <a:pPr marL="0">
              <a:lnSpc>
                <a:spcPct val="150000"/>
              </a:lnSpc>
              <a:spcBef>
                <a:spcPts val="100"/>
              </a:spcBef>
              <a:buFont typeface="Arial" panose="020B0604020202020204" pitchFamily="34" charset="0"/>
              <a:buNone/>
            </a:pPr>
            <a:r>
              <a:rPr lang="en-US" altLang="zh-CN" sz="2800" b="1" dirty="0">
                <a:solidFill>
                  <a:srgbClr val="FF0000"/>
                </a:solidFill>
                <a:latin typeface="Times New Roman" panose="02020603050405020304" pitchFamily="18" charset="0"/>
                <a:cs typeface="Times New Roman" panose="02020603050405020304" pitchFamily="18" charset="0"/>
                <a:sym typeface="+mn-ea"/>
              </a:rPr>
              <a:t>    C     Attractions, culture and history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a:p>
            <a:pPr marL="0">
              <a:lnSpc>
                <a:spcPct val="150000"/>
              </a:lnSpc>
              <a:spcBef>
                <a:spcPts val="100"/>
              </a:spcBef>
              <a:buFont typeface="Arial" panose="020B0604020202020204" pitchFamily="34" charset="0"/>
              <a:buNone/>
            </a:pPr>
            <a:r>
              <a:rPr lang="en-US" altLang="zh-CN" sz="2800" b="1" dirty="0">
                <a:solidFill>
                  <a:srgbClr val="FF0000"/>
                </a:solidFill>
                <a:latin typeface="Times New Roman" panose="02020603050405020304" pitchFamily="18" charset="0"/>
                <a:cs typeface="Times New Roman" panose="02020603050405020304" pitchFamily="18" charset="0"/>
                <a:sym typeface="+mn-ea"/>
              </a:rPr>
              <a:t>    D     Restaurants and tasty food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3" name="矩形 12"/>
          <p:cNvSpPr/>
          <p:nvPr>
            <p:custDataLst>
              <p:tags r:id="rId8"/>
            </p:custDataLst>
          </p:nvPr>
        </p:nvSpPr>
        <p:spPr>
          <a:xfrm>
            <a:off x="1575051" y="2987528"/>
            <a:ext cx="5496747" cy="2602914"/>
          </a:xfrm>
          <a:prstGeom prst="rect">
            <a:avLst/>
          </a:prstGeom>
          <a:solidFill>
            <a:srgbClr val="FFE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9"/>
          <a:stretch>
            <a:fillRect/>
          </a:stretch>
        </p:blipFill>
        <p:spPr>
          <a:xfrm>
            <a:off x="8349040" y="5027318"/>
            <a:ext cx="2267909" cy="16521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6029" y="0"/>
            <a:ext cx="7827135" cy="696975"/>
            <a:chOff x="803157" y="64560"/>
            <a:chExt cx="9337436" cy="696975"/>
          </a:xfrm>
        </p:grpSpPr>
        <p:grpSp>
          <p:nvGrpSpPr>
            <p:cNvPr id="5" name="组合 4"/>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6" name="文本框 5"/>
            <p:cNvSpPr txBox="1"/>
            <p:nvPr/>
          </p:nvSpPr>
          <p:spPr>
            <a:xfrm>
              <a:off x="3688420" y="182216"/>
              <a:ext cx="49734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language features</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9" name="文本占位符 1"/>
          <p:cNvSpPr txBox="1"/>
          <p:nvPr/>
        </p:nvSpPr>
        <p:spPr>
          <a:xfrm>
            <a:off x="500734" y="696975"/>
            <a:ext cx="11614392" cy="1241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altLang="zh-CN" sz="24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Focus on language features: </a:t>
            </a:r>
            <a:r>
              <a:rPr lang="en-US" altLang="zh-CN" sz="2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Find out the adjectives, if-clauses, imperatives, etc. in the text, talk about what kinds of feelings these expressions bring to the readers, and try to use them in your own writing. </a:t>
            </a:r>
            <a:endParaRPr lang="zh-CN" altLang="zh-CN" sz="2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0" name="表格 9"/>
          <p:cNvGraphicFramePr>
            <a:graphicFrameLocks noGrp="1"/>
          </p:cNvGraphicFramePr>
          <p:nvPr/>
        </p:nvGraphicFramePr>
        <p:xfrm>
          <a:off x="716757" y="2574085"/>
          <a:ext cx="10758486" cy="3892511"/>
        </p:xfrm>
        <a:graphic>
          <a:graphicData uri="http://schemas.openxmlformats.org/drawingml/2006/table">
            <a:tbl>
              <a:tblPr firstRow="1" firstCol="1" bandRow="1"/>
              <a:tblGrid>
                <a:gridCol w="2021648"/>
                <a:gridCol w="2064783"/>
                <a:gridCol w="2182570"/>
                <a:gridCol w="2374418"/>
                <a:gridCol w="2115067"/>
              </a:tblGrid>
              <a:tr h="487159">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Paragraph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Adjective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b="1" i="1" kern="100" dirty="0">
                          <a:solidFill>
                            <a:srgbClr val="000000"/>
                          </a:solidFill>
                          <a:effectLst/>
                          <a:latin typeface="Times New Roman" panose="02020603050405020304" pitchFamily="18" charset="0"/>
                          <a:ea typeface="宋体" panose="02010600030101010101" pitchFamily="2" charset="-122"/>
                        </a:rPr>
                        <a:t>If</a:t>
                      </a:r>
                      <a:r>
                        <a:rPr lang="en-US" sz="2400" b="1" kern="100" dirty="0">
                          <a:solidFill>
                            <a:srgbClr val="000000"/>
                          </a:solidFill>
                          <a:effectLst/>
                          <a:latin typeface="Times New Roman" panose="02020603050405020304" pitchFamily="18" charset="0"/>
                          <a:ea typeface="宋体" panose="02010600030101010101" pitchFamily="2" charset="-122"/>
                        </a:rPr>
                        <a:t>-clause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imperative</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other</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851338">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1</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kern="100" dirty="0">
                          <a:effectLst/>
                          <a:latin typeface="Times New Roman" panose="02020603050405020304" pitchFamily="18" charset="0"/>
                          <a:ea typeface="宋体" panose="02010600030101010101" pitchFamily="2" charset="-122"/>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1338">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2</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1338">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3</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kern="100" dirty="0">
                          <a:effectLst/>
                          <a:latin typeface="Times New Roman" panose="02020603050405020304" pitchFamily="18" charset="0"/>
                          <a:ea typeface="宋体" panose="02010600030101010101" pitchFamily="2" charset="-122"/>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Times New Roman" panose="02020603050405020304" pitchFamily="18" charset="0"/>
                          <a:ea typeface="宋体" panose="02010600030101010101" pitchFamily="2" charset="-122"/>
                        </a:rPr>
                        <a:t> </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1338">
                <a:tc>
                  <a:txBody>
                    <a:bodyPr/>
                    <a:lstStyle/>
                    <a:p>
                      <a:pPr algn="just">
                        <a:spcAft>
                          <a:spcPts val="0"/>
                        </a:spcAft>
                      </a:pPr>
                      <a:r>
                        <a:rPr lang="en-US" sz="2400" b="1" kern="100" dirty="0">
                          <a:solidFill>
                            <a:srgbClr val="000000"/>
                          </a:solidFill>
                          <a:effectLst/>
                          <a:latin typeface="Times New Roman" panose="02020603050405020304" pitchFamily="18" charset="0"/>
                          <a:ea typeface="宋体" panose="02010600030101010101" pitchFamily="2" charset="-122"/>
                        </a:rPr>
                        <a:t>4</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2400" kern="100" dirty="0">
                          <a:effectLst/>
                          <a:latin typeface="Times New Roman" panose="02020603050405020304" pitchFamily="18" charset="0"/>
                          <a:ea typeface="宋体" panose="02010600030101010101" pitchFamily="2" charset="-122"/>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Times New Roman" panose="02020603050405020304" pitchFamily="18" charset="0"/>
                          <a:ea typeface="宋体" panose="02010600030101010101" pitchFamily="2" charset="-122"/>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Times New Roman" panose="02020603050405020304" pitchFamily="18" charset="0"/>
                          <a:ea typeface="宋体" panose="02010600030101010101" pitchFamily="2" charset="-122"/>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Times New Roman" panose="02020603050405020304" pitchFamily="18" charset="0"/>
                          <a:ea typeface="宋体" panose="02010600030101010101" pitchFamily="2" charset="-122"/>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文本框 10"/>
          <p:cNvSpPr txBox="1"/>
          <p:nvPr/>
        </p:nvSpPr>
        <p:spPr>
          <a:xfrm flipH="1">
            <a:off x="577608" y="1994820"/>
            <a:ext cx="9451426" cy="523220"/>
          </a:xfrm>
          <a:prstGeom prst="rect">
            <a:avLst/>
          </a:prstGeom>
          <a:noFill/>
        </p:spPr>
        <p:txBody>
          <a:bodyPr wrap="square">
            <a:spAutoFit/>
          </a:bodyPr>
          <a:lstStyle/>
          <a:p>
            <a:pPr algn="just"/>
            <a:r>
              <a:rPr lang="en-US" altLang="zh-CN" sz="2800" b="1" kern="100" dirty="0">
                <a:solidFill>
                  <a:srgbClr val="0000FF"/>
                </a:solidFill>
                <a:effectLst/>
                <a:latin typeface="Times New Roman" panose="02020603050405020304" pitchFamily="18" charset="0"/>
                <a:ea typeface="宋体" panose="02010600030101010101" pitchFamily="2" charset="-122"/>
              </a:rPr>
              <a:t>Read the text again and fill in the table below.</a:t>
            </a:r>
            <a:endParaRPr lang="zh-CN" altLang="zh-CN" sz="2800" kern="100" dirty="0">
              <a:solidFill>
                <a:srgbClr val="0000FF"/>
              </a:solidFill>
              <a:effectLst/>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6029" y="105657"/>
            <a:ext cx="8207279" cy="696975"/>
            <a:chOff x="803157" y="64560"/>
            <a:chExt cx="9337436" cy="696975"/>
          </a:xfrm>
        </p:grpSpPr>
        <p:grpSp>
          <p:nvGrpSpPr>
            <p:cNvPr id="3" name="组合 2"/>
            <p:cNvGrpSpPr/>
            <p:nvPr/>
          </p:nvGrpSpPr>
          <p:grpSpPr>
            <a:xfrm>
              <a:off x="803157" y="64560"/>
              <a:ext cx="9337436" cy="696975"/>
              <a:chOff x="681836" y="-81047"/>
              <a:chExt cx="4948956" cy="696975"/>
            </a:xfrm>
          </p:grpSpPr>
          <p:pic>
            <p:nvPicPr>
              <p:cNvPr id="5"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6" name="文本框 5"/>
              <p:cNvSpPr txBox="1"/>
              <p:nvPr/>
            </p:nvSpPr>
            <p:spPr>
              <a:xfrm>
                <a:off x="1405469" y="36609"/>
                <a:ext cx="288677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 name="文本框 3"/>
            <p:cNvSpPr txBox="1"/>
            <p:nvPr/>
          </p:nvSpPr>
          <p:spPr>
            <a:xfrm>
              <a:off x="3565063" y="182216"/>
              <a:ext cx="53127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language features</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aphicFrame>
        <p:nvGraphicFramePr>
          <p:cNvPr id="8" name="表格 7"/>
          <p:cNvGraphicFramePr>
            <a:graphicFrameLocks noGrp="1"/>
          </p:cNvGraphicFramePr>
          <p:nvPr/>
        </p:nvGraphicFramePr>
        <p:xfrm>
          <a:off x="215484" y="802632"/>
          <a:ext cx="11761032" cy="6036111"/>
        </p:xfrm>
        <a:graphic>
          <a:graphicData uri="http://schemas.openxmlformats.org/drawingml/2006/table">
            <a:tbl>
              <a:tblPr firstRow="1" firstCol="1" bandRow="1">
                <a:tableStyleId>{5DA37D80-6434-44D0-A028-1B22A696006F}</a:tableStyleId>
              </a:tblPr>
              <a:tblGrid>
                <a:gridCol w="1222898"/>
                <a:gridCol w="2054831"/>
                <a:gridCol w="1777430"/>
                <a:gridCol w="2116476"/>
                <a:gridCol w="4589397"/>
              </a:tblGrid>
              <a:tr h="783962">
                <a:tc>
                  <a:txBody>
                    <a:bodyPr/>
                    <a:lstStyle/>
                    <a:p>
                      <a:pPr algn="just">
                        <a:spcAft>
                          <a:spcPts val="0"/>
                        </a:spcAft>
                      </a:pPr>
                      <a:r>
                        <a:rPr lang="en-US" sz="1800" b="1" kern="100" dirty="0">
                          <a:solidFill>
                            <a:srgbClr val="000000"/>
                          </a:solidFill>
                          <a:effectLst/>
                        </a:rPr>
                        <a:t>Paragraph </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800" b="1" kern="100">
                          <a:solidFill>
                            <a:srgbClr val="000000"/>
                          </a:solidFill>
                          <a:effectLst/>
                        </a:rPr>
                        <a:t>Adjective </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800" b="1" kern="100">
                          <a:solidFill>
                            <a:srgbClr val="000000"/>
                          </a:solidFill>
                          <a:effectLst/>
                        </a:rPr>
                        <a:t>If-clause </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800" b="1" kern="100">
                          <a:solidFill>
                            <a:srgbClr val="000000"/>
                          </a:solidFill>
                          <a:effectLst/>
                        </a:rPr>
                        <a:t>imperative</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800" b="1" kern="100">
                          <a:solidFill>
                            <a:srgbClr val="000000"/>
                          </a:solidFill>
                          <a:effectLst/>
                        </a:rPr>
                        <a:t>other</a:t>
                      </a:r>
                      <a:endParaRPr lang="zh-CN" sz="1800" kern="100">
                        <a:effectLst/>
                        <a:latin typeface="Times New Roman" panose="02020603050405020304" pitchFamily="18" charset="0"/>
                        <a:ea typeface="宋体" panose="02010600030101010101" pitchFamily="2" charset="-122"/>
                      </a:endParaRPr>
                    </a:p>
                  </a:txBody>
                  <a:tcPr marL="68580" marR="68580" marT="0" marB="0"/>
                </a:tc>
              </a:tr>
              <a:tr h="822364">
                <a:tc>
                  <a:txBody>
                    <a:bodyPr/>
                    <a:lstStyle/>
                    <a:p>
                      <a:pPr algn="ctr">
                        <a:spcAft>
                          <a:spcPts val="0"/>
                        </a:spcAft>
                      </a:pPr>
                      <a:r>
                        <a:rPr lang="en-US" sz="1600" b="1" kern="100" dirty="0">
                          <a:solidFill>
                            <a:srgbClr val="000000"/>
                          </a:solidFill>
                          <a:effectLst/>
                        </a:rPr>
                        <a:t>1</a:t>
                      </a:r>
                      <a:endParaRPr lang="zh-CN" sz="16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various, different, famous, biggest, </a:t>
                      </a:r>
                      <a:r>
                        <a:rPr lang="en-US" sz="1400" b="1" kern="100" dirty="0">
                          <a:solidFill>
                            <a:srgbClr val="FF0000"/>
                          </a:solidFill>
                          <a:effectLst/>
                        </a:rPr>
                        <a:t>longest, incredible</a:t>
                      </a:r>
                      <a:endParaRPr lang="zh-CN" sz="14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400" b="1" kern="100" dirty="0">
                          <a:solidFill>
                            <a:srgbClr val="000000"/>
                          </a:solidFill>
                          <a:effectLst/>
                        </a:rPr>
                        <a:t> </a:t>
                      </a:r>
                      <a:endParaRPr lang="zh-CN" sz="1400" b="1" kern="100" dirty="0">
                        <a:effectLst/>
                      </a:endParaRPr>
                    </a:p>
                    <a:p>
                      <a:pPr algn="just">
                        <a:spcAft>
                          <a:spcPts val="0"/>
                        </a:spcAft>
                      </a:pPr>
                      <a:r>
                        <a:rPr lang="en-US" sz="1400" b="1" kern="100" dirty="0">
                          <a:solidFill>
                            <a:srgbClr val="000000"/>
                          </a:solidFill>
                          <a:effectLst/>
                        </a:rPr>
                        <a:t> </a:t>
                      </a:r>
                      <a:endParaRPr lang="zh-CN" sz="1400" b="1" kern="100" dirty="0">
                        <a:effectLst/>
                      </a:endParaRPr>
                    </a:p>
                    <a:p>
                      <a:pPr algn="just">
                        <a:spcAft>
                          <a:spcPts val="0"/>
                        </a:spcAft>
                      </a:pPr>
                      <a:r>
                        <a:rPr lang="en-US" sz="1400" b="1" kern="100" dirty="0">
                          <a:solidFill>
                            <a:srgbClr val="000000"/>
                          </a:solidFill>
                          <a:effectLst/>
                        </a:rPr>
                        <a:t>(none)</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400" b="1" kern="100" dirty="0">
                          <a:solidFill>
                            <a:srgbClr val="000000"/>
                          </a:solidFill>
                          <a:effectLst/>
                        </a:rPr>
                        <a:t> </a:t>
                      </a:r>
                      <a:endParaRPr lang="zh-CN" sz="1400" b="1" kern="100" dirty="0">
                        <a:effectLst/>
                      </a:endParaRPr>
                    </a:p>
                    <a:p>
                      <a:pPr algn="just">
                        <a:spcAft>
                          <a:spcPts val="0"/>
                        </a:spcAft>
                      </a:pPr>
                      <a:r>
                        <a:rPr lang="en-US" sz="1400" b="1" kern="100" dirty="0">
                          <a:solidFill>
                            <a:srgbClr val="000000"/>
                          </a:solidFill>
                          <a:effectLst/>
                        </a:rPr>
                        <a:t> </a:t>
                      </a:r>
                      <a:endParaRPr lang="zh-CN" sz="1400" b="1" kern="100" dirty="0">
                        <a:effectLst/>
                      </a:endParaRPr>
                    </a:p>
                    <a:p>
                      <a:pPr algn="just">
                        <a:spcAft>
                          <a:spcPts val="0"/>
                        </a:spcAft>
                      </a:pPr>
                      <a:r>
                        <a:rPr lang="en-US" sz="1400" b="1" kern="100" dirty="0">
                          <a:solidFill>
                            <a:srgbClr val="000000"/>
                          </a:solidFill>
                          <a:effectLst/>
                        </a:rPr>
                        <a:t>(none)</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400" b="1" kern="100" dirty="0">
                          <a:solidFill>
                            <a:srgbClr val="000000"/>
                          </a:solidFill>
                          <a:effectLst/>
                        </a:rPr>
                        <a:t>Some parks are famous for having the biggest or longest roller coasters, others for showing famous sites and sounds. (</a:t>
                      </a:r>
                      <a:r>
                        <a:rPr lang="zh-CN" sz="1400" b="1" kern="100" dirty="0">
                          <a:solidFill>
                            <a:srgbClr val="000000"/>
                          </a:solidFill>
                          <a:effectLst/>
                        </a:rPr>
                        <a:t>动词</a:t>
                      </a:r>
                      <a:r>
                        <a:rPr lang="en-US" sz="1400" b="1" kern="100" dirty="0">
                          <a:solidFill>
                            <a:srgbClr val="000000"/>
                          </a:solidFill>
                          <a:effectLst/>
                        </a:rPr>
                        <a:t>-</a:t>
                      </a:r>
                      <a:r>
                        <a:rPr lang="en-US" sz="1400" b="1" kern="100" dirty="0" err="1">
                          <a:solidFill>
                            <a:srgbClr val="000000"/>
                          </a:solidFill>
                          <a:effectLst/>
                        </a:rPr>
                        <a:t>ing</a:t>
                      </a:r>
                      <a:r>
                        <a:rPr lang="en-US" sz="1400" b="1" kern="100" dirty="0">
                          <a:solidFill>
                            <a:srgbClr val="000000"/>
                          </a:solidFill>
                          <a:effectLst/>
                        </a:rPr>
                        <a:t> </a:t>
                      </a:r>
                      <a:r>
                        <a:rPr lang="zh-CN" sz="1400" b="1" kern="100" dirty="0">
                          <a:solidFill>
                            <a:srgbClr val="000000"/>
                          </a:solidFill>
                          <a:effectLst/>
                        </a:rPr>
                        <a:t>形式</a:t>
                      </a:r>
                      <a:r>
                        <a:rPr lang="en-US" sz="1400" b="1" kern="100" dirty="0">
                          <a:solidFill>
                            <a:srgbClr val="000000"/>
                          </a:solidFill>
                          <a:effectLst/>
                        </a:rPr>
                        <a:t>)</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r>
              <a:tr h="1252105">
                <a:tc>
                  <a:txBody>
                    <a:bodyPr/>
                    <a:lstStyle/>
                    <a:p>
                      <a:pPr algn="ctr">
                        <a:spcAft>
                          <a:spcPts val="0"/>
                        </a:spcAft>
                      </a:pPr>
                      <a:r>
                        <a:rPr lang="en-US" sz="1600" b="1" kern="100" dirty="0">
                          <a:solidFill>
                            <a:srgbClr val="000000"/>
                          </a:solidFill>
                          <a:effectLst/>
                        </a:rPr>
                        <a:t>2</a:t>
                      </a:r>
                      <a:endParaRPr lang="zh-CN" sz="16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familiar, magical, adorable, possible, exciting, enormous scary, …</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If you want to have fun and more than fan, come to Disneyland!</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(If you want to have fun and more than fan,) come to Disneyland!</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400" b="1" kern="100" dirty="0">
                          <a:solidFill>
                            <a:srgbClr val="000000"/>
                          </a:solidFill>
                          <a:effectLst/>
                        </a:rPr>
                        <a:t>Travelling through space, visiting a pirate ship or meeting an adorable fairytale or cartoon character are all possible at Disneyland. (</a:t>
                      </a:r>
                      <a:r>
                        <a:rPr lang="zh-CN" sz="1400" b="1" kern="100" dirty="0">
                          <a:solidFill>
                            <a:srgbClr val="000000"/>
                          </a:solidFill>
                          <a:effectLst/>
                        </a:rPr>
                        <a:t>动词</a:t>
                      </a:r>
                      <a:r>
                        <a:rPr lang="en-US" sz="1400" b="1" kern="100" dirty="0">
                          <a:solidFill>
                            <a:srgbClr val="000000"/>
                          </a:solidFill>
                          <a:effectLst/>
                        </a:rPr>
                        <a:t>-</a:t>
                      </a:r>
                      <a:r>
                        <a:rPr lang="en-US" sz="1400" b="1" kern="100" dirty="0" err="1">
                          <a:solidFill>
                            <a:srgbClr val="000000"/>
                          </a:solidFill>
                          <a:effectLst/>
                        </a:rPr>
                        <a:t>ing</a:t>
                      </a:r>
                      <a:r>
                        <a:rPr lang="en-US" sz="1400" b="1" kern="100" dirty="0">
                          <a:solidFill>
                            <a:srgbClr val="000000"/>
                          </a:solidFill>
                          <a:effectLst/>
                        </a:rPr>
                        <a:t> </a:t>
                      </a:r>
                      <a:r>
                        <a:rPr lang="zh-CN" sz="1400" b="1" kern="100" dirty="0">
                          <a:solidFill>
                            <a:srgbClr val="000000"/>
                          </a:solidFill>
                          <a:effectLst/>
                        </a:rPr>
                        <a:t>形式</a:t>
                      </a:r>
                      <a:r>
                        <a:rPr lang="en-US" sz="1400" b="1" kern="100" dirty="0">
                          <a:solidFill>
                            <a:srgbClr val="000000"/>
                          </a:solidFill>
                          <a:effectLst/>
                        </a:rPr>
                        <a:t>)</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r>
              <a:tr h="1815817">
                <a:tc>
                  <a:txBody>
                    <a:bodyPr/>
                    <a:lstStyle/>
                    <a:p>
                      <a:pPr algn="ctr">
                        <a:spcAft>
                          <a:spcPts val="0"/>
                        </a:spcAft>
                      </a:pPr>
                      <a:r>
                        <a:rPr lang="en-US" sz="1600" b="1" kern="100">
                          <a:solidFill>
                            <a:srgbClr val="000000"/>
                          </a:solidFill>
                          <a:effectLst/>
                        </a:rPr>
                        <a:t>3</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beautiful, unique, traditional, famous, old-fashioned, rare only, special, superb, old, world- famous, longest smallest, historical</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 </a:t>
                      </a:r>
                      <a:endParaRPr lang="zh-CN" sz="1400" b="1" kern="100" dirty="0">
                        <a:effectLst/>
                      </a:endParaRPr>
                    </a:p>
                    <a:p>
                      <a:pPr algn="l">
                        <a:spcAft>
                          <a:spcPts val="0"/>
                        </a:spcAft>
                      </a:pPr>
                      <a:r>
                        <a:rPr lang="en-US" sz="1400" b="1" kern="100" dirty="0">
                          <a:solidFill>
                            <a:srgbClr val="000000"/>
                          </a:solidFill>
                          <a:effectLst/>
                        </a:rPr>
                        <a:t> </a:t>
                      </a:r>
                      <a:endParaRPr lang="zh-CN" sz="1400" b="1" kern="100" dirty="0">
                        <a:effectLst/>
                      </a:endParaRPr>
                    </a:p>
                    <a:p>
                      <a:pPr algn="l">
                        <a:spcAft>
                          <a:spcPts val="0"/>
                        </a:spcAft>
                      </a:pPr>
                      <a:r>
                        <a:rPr lang="en-US" sz="1400" b="1" kern="100" dirty="0">
                          <a:solidFill>
                            <a:srgbClr val="000000"/>
                          </a:solidFill>
                          <a:effectLst/>
                        </a:rPr>
                        <a:t>(none)</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Come to Dollywood to have fun learning all about America’s historical southeastern culture!</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400" b="1" kern="100" dirty="0">
                          <a:solidFill>
                            <a:srgbClr val="000000"/>
                          </a:solidFill>
                          <a:effectLst/>
                        </a:rPr>
                        <a:t>Visiting the candy shop and trying some of the same kind of candy that American southerners made 150 years ago is a rare experience. Riding on the only steam engine still working in  the southeastern United States is a special treat.</a:t>
                      </a:r>
                      <a:r>
                        <a:rPr lang="en-US" sz="1400" b="1" kern="100" dirty="0">
                          <a:effectLst/>
                        </a:rPr>
                        <a:t> </a:t>
                      </a:r>
                      <a:r>
                        <a:rPr lang="en-US" sz="1400" b="1" kern="100" dirty="0">
                          <a:solidFill>
                            <a:srgbClr val="000000"/>
                          </a:solidFill>
                          <a:effectLst/>
                        </a:rPr>
                        <a:t>(</a:t>
                      </a:r>
                      <a:r>
                        <a:rPr lang="zh-CN" sz="1400" b="1" kern="100" dirty="0">
                          <a:solidFill>
                            <a:srgbClr val="000000"/>
                          </a:solidFill>
                          <a:effectLst/>
                        </a:rPr>
                        <a:t>动词</a:t>
                      </a:r>
                      <a:r>
                        <a:rPr lang="en-US" sz="1400" b="1" kern="100" dirty="0">
                          <a:solidFill>
                            <a:srgbClr val="000000"/>
                          </a:solidFill>
                          <a:effectLst/>
                        </a:rPr>
                        <a:t>-</a:t>
                      </a:r>
                      <a:r>
                        <a:rPr lang="en-US" sz="1400" b="1" kern="100" dirty="0" err="1">
                          <a:solidFill>
                            <a:srgbClr val="000000"/>
                          </a:solidFill>
                          <a:effectLst/>
                        </a:rPr>
                        <a:t>ing</a:t>
                      </a:r>
                      <a:r>
                        <a:rPr lang="en-US" sz="1400" b="1" kern="100" dirty="0">
                          <a:solidFill>
                            <a:srgbClr val="000000"/>
                          </a:solidFill>
                          <a:effectLst/>
                        </a:rPr>
                        <a:t> </a:t>
                      </a:r>
                      <a:r>
                        <a:rPr lang="zh-CN" sz="1400" b="1" kern="100" dirty="0">
                          <a:solidFill>
                            <a:srgbClr val="000000"/>
                          </a:solidFill>
                          <a:effectLst/>
                        </a:rPr>
                        <a:t>形式</a:t>
                      </a:r>
                      <a:r>
                        <a:rPr lang="en-US" sz="1400" b="1" kern="100" dirty="0">
                          <a:solidFill>
                            <a:srgbClr val="000000"/>
                          </a:solidFill>
                          <a:effectLst/>
                        </a:rPr>
                        <a:t>)</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r>
              <a:tr h="1361863">
                <a:tc>
                  <a:txBody>
                    <a:bodyPr/>
                    <a:lstStyle/>
                    <a:p>
                      <a:pPr algn="ctr">
                        <a:spcAft>
                          <a:spcPts val="0"/>
                        </a:spcAft>
                      </a:pPr>
                      <a:r>
                        <a:rPr lang="en-US" sz="1800" b="1" kern="100">
                          <a:solidFill>
                            <a:srgbClr val="000000"/>
                          </a:solidFill>
                          <a:effectLst/>
                        </a:rPr>
                        <a:t>4</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leading, largest, educational, fun , interesting, exciting, splendid, tasty, …</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If it is ocean entertainment that you are looking for, come to Chimelong Ocean Kingdom.</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l">
                        <a:spcAft>
                          <a:spcPts val="0"/>
                        </a:spcAft>
                      </a:pPr>
                      <a:r>
                        <a:rPr lang="en-US" sz="1400" b="1" kern="100" dirty="0">
                          <a:solidFill>
                            <a:srgbClr val="000000"/>
                          </a:solidFill>
                          <a:effectLst/>
                        </a:rPr>
                        <a:t>(If it is ocean entertainment that you are looking for,) come to Chimelong Ocean Kingdom.</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400" b="1" kern="100" dirty="0">
                          <a:solidFill>
                            <a:srgbClr val="000000"/>
                          </a:solidFill>
                          <a:effectLst/>
                        </a:rPr>
                        <a:t>Watching the dolphin and sea lion shows is both educational and fan.</a:t>
                      </a:r>
                      <a:r>
                        <a:rPr lang="en-US" sz="1400" b="1" kern="100" dirty="0">
                          <a:effectLst/>
                        </a:rPr>
                        <a:t> </a:t>
                      </a:r>
                      <a:r>
                        <a:rPr lang="en-US" sz="1400" b="1" kern="100" dirty="0">
                          <a:solidFill>
                            <a:srgbClr val="000000"/>
                          </a:solidFill>
                          <a:effectLst/>
                        </a:rPr>
                        <a:t>(</a:t>
                      </a:r>
                      <a:r>
                        <a:rPr lang="zh-CN" sz="1400" b="1" kern="100" dirty="0">
                          <a:solidFill>
                            <a:srgbClr val="000000"/>
                          </a:solidFill>
                          <a:effectLst/>
                        </a:rPr>
                        <a:t>动词</a:t>
                      </a:r>
                      <a:r>
                        <a:rPr lang="en-US" sz="1400" b="1" kern="100" dirty="0">
                          <a:solidFill>
                            <a:srgbClr val="000000"/>
                          </a:solidFill>
                          <a:effectLst/>
                        </a:rPr>
                        <a:t>-</a:t>
                      </a:r>
                      <a:r>
                        <a:rPr lang="en-US" sz="1400" b="1" kern="100" dirty="0" err="1">
                          <a:solidFill>
                            <a:srgbClr val="000000"/>
                          </a:solidFill>
                          <a:effectLst/>
                        </a:rPr>
                        <a:t>ing</a:t>
                      </a:r>
                      <a:r>
                        <a:rPr lang="en-US" sz="1400" b="1" kern="100" dirty="0">
                          <a:solidFill>
                            <a:srgbClr val="000000"/>
                          </a:solidFill>
                          <a:effectLst/>
                        </a:rPr>
                        <a:t> </a:t>
                      </a:r>
                      <a:r>
                        <a:rPr lang="zh-CN" sz="1400" b="1" kern="100" dirty="0">
                          <a:solidFill>
                            <a:srgbClr val="000000"/>
                          </a:solidFill>
                          <a:effectLst/>
                        </a:rPr>
                        <a:t>形式</a:t>
                      </a:r>
                      <a:r>
                        <a:rPr lang="en-US" sz="1400" b="1" kern="100" dirty="0">
                          <a:solidFill>
                            <a:srgbClr val="000000"/>
                          </a:solidFill>
                          <a:effectLst/>
                        </a:rPr>
                        <a:t>)</a:t>
                      </a:r>
                      <a:endParaRPr lang="zh-CN" sz="1400" b="1" kern="100" dirty="0">
                        <a:effectLst/>
                        <a:latin typeface="Times New Roman" panose="02020603050405020304" pitchFamily="18" charset="0"/>
                        <a:ea typeface="宋体" panose="02010600030101010101" pitchFamily="2" charset="-122"/>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txBox="1"/>
          <p:nvPr/>
        </p:nvSpPr>
        <p:spPr>
          <a:xfrm>
            <a:off x="928687" y="947375"/>
            <a:ext cx="11406187" cy="6969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4400"/>
              </a:lnSpc>
            </a:pPr>
            <a:r>
              <a:rPr lang="en-US" altLang="zh-CN"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Focus on the title and subtitle </a:t>
            </a:r>
            <a:endParaRPr lang="zh-CN" altLang="zh-CN"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表格 4"/>
          <p:cNvGraphicFramePr>
            <a:graphicFrameLocks noGrp="1"/>
          </p:cNvGraphicFramePr>
          <p:nvPr/>
        </p:nvGraphicFramePr>
        <p:xfrm>
          <a:off x="831057" y="1762006"/>
          <a:ext cx="10529886" cy="4532588"/>
        </p:xfrm>
        <a:graphic>
          <a:graphicData uri="http://schemas.openxmlformats.org/drawingml/2006/table">
            <a:tbl>
              <a:tblPr firstRow="1" firstCol="1" bandRow="1"/>
              <a:tblGrid>
                <a:gridCol w="3509584"/>
                <a:gridCol w="3509584"/>
                <a:gridCol w="3510718"/>
              </a:tblGrid>
              <a:tr h="1133147">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Theme parks</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a:noFill/>
                    </a:lnR>
                    <a:lnT w="12700" cap="flat" cmpd="sng" algn="ctr">
                      <a:solidFill>
                        <a:srgbClr val="CAEAC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Fun activities</a:t>
                      </a:r>
                      <a:endParaRPr lang="zh-CN" sz="28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CAEAC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More than fun</a:t>
                      </a:r>
                      <a:endParaRPr lang="zh-CN" sz="2800" kern="100" dirty="0">
                        <a:effectLst/>
                        <a:latin typeface="Times New Roman" panose="02020603050405020304" pitchFamily="18" charset="0"/>
                        <a:ea typeface="宋体" panose="02010600030101010101" pitchFamily="2" charset="-122"/>
                      </a:endParaRPr>
                    </a:p>
                  </a:txBody>
                  <a:tcPr marL="68580" marR="68580" marT="0" marB="0">
                    <a:lnL>
                      <a:noFill/>
                    </a:lnL>
                    <a:lnR w="12700" cap="flat" cmpd="sng" algn="ctr">
                      <a:solidFill>
                        <a:srgbClr val="CAEACE"/>
                      </a:solidFill>
                      <a:prstDash val="solid"/>
                      <a:round/>
                      <a:headEnd type="none" w="med" len="med"/>
                      <a:tailEnd type="none" w="med" len="med"/>
                    </a:lnR>
                    <a:lnT w="12700" cap="flat" cmpd="sng" algn="ctr">
                      <a:solidFill>
                        <a:srgbClr val="CAEAC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r>
              <a:tr h="1133147">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Disneyland</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 </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spcAft>
                          <a:spcPts val="0"/>
                        </a:spcAft>
                      </a:pPr>
                      <a:r>
                        <a:rPr lang="en-US" sz="2800" kern="100">
                          <a:solidFill>
                            <a:srgbClr val="000000"/>
                          </a:solidFill>
                          <a:effectLst/>
                          <a:latin typeface="Times New Roman" panose="02020603050405020304" pitchFamily="18" charset="0"/>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1133147">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Dollywood</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 </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spcAft>
                          <a:spcPts val="0"/>
                        </a:spcAft>
                      </a:pPr>
                      <a:r>
                        <a:rPr lang="en-US" sz="2800" kern="100">
                          <a:solidFill>
                            <a:srgbClr val="000000"/>
                          </a:solidFill>
                          <a:effectLst/>
                          <a:latin typeface="Times New Roman" panose="02020603050405020304" pitchFamily="18" charset="0"/>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1133147">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Chimelong Ocean Kingdom</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AEACE"/>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 </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spcAft>
                          <a:spcPts val="0"/>
                        </a:spcAft>
                      </a:pPr>
                      <a:r>
                        <a:rPr lang="en-US" sz="2800" kern="100" dirty="0">
                          <a:solidFill>
                            <a:srgbClr val="000000"/>
                          </a:solidFill>
                          <a:effectLst/>
                          <a:latin typeface="Times New Roman" panose="02020603050405020304" pitchFamily="18" charset="0"/>
                          <a:ea typeface="宋体" panose="02010600030101010101" pitchFamily="2" charset="-122"/>
                        </a:rPr>
                        <a:t> </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pSp>
        <p:nvGrpSpPr>
          <p:cNvPr id="6" name="组合 5"/>
          <p:cNvGrpSpPr/>
          <p:nvPr/>
        </p:nvGrpSpPr>
        <p:grpSpPr>
          <a:xfrm>
            <a:off x="423013" y="132744"/>
            <a:ext cx="9070308" cy="696975"/>
            <a:chOff x="803157" y="64560"/>
            <a:chExt cx="9337436" cy="696975"/>
          </a:xfrm>
        </p:grpSpPr>
        <p:grpSp>
          <p:nvGrpSpPr>
            <p:cNvPr id="7" name="组合 6"/>
            <p:cNvGrpSpPr/>
            <p:nvPr/>
          </p:nvGrpSpPr>
          <p:grpSpPr>
            <a:xfrm>
              <a:off x="803157" y="64560"/>
              <a:ext cx="9337436" cy="696975"/>
              <a:chOff x="681836" y="-81047"/>
              <a:chExt cx="4948956" cy="696975"/>
            </a:xfrm>
          </p:grpSpPr>
          <p:pic>
            <p:nvPicPr>
              <p:cNvPr id="9"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10" name="文本框 9"/>
              <p:cNvSpPr txBox="1"/>
              <p:nvPr/>
            </p:nvSpPr>
            <p:spPr>
              <a:xfrm>
                <a:off x="1405469" y="36609"/>
                <a:ext cx="288677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8" name="文本框 7"/>
            <p:cNvSpPr txBox="1"/>
            <p:nvPr/>
          </p:nvSpPr>
          <p:spPr>
            <a:xfrm>
              <a:off x="3565063" y="182216"/>
              <a:ext cx="53127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each paragraph</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63151" y="727351"/>
            <a:ext cx="12102957" cy="6137745"/>
          </a:xfrm>
          <a:prstGeom prst="roundRect">
            <a:avLst/>
          </a:prstGeom>
          <a:solidFill>
            <a:srgbClr val="FFFFCC">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15602" y="531243"/>
            <a:ext cx="5541349" cy="523220"/>
          </a:xfrm>
          <a:prstGeom prst="rect">
            <a:avLst/>
          </a:prstGeom>
          <a:noFill/>
        </p:spPr>
        <p:txBody>
          <a:bodyPr wrap="square" rtlCol="0">
            <a:spAutoFit/>
          </a:bodyPr>
          <a:lstStyle/>
          <a:p>
            <a:r>
              <a:rPr lang="en-US" altLang="zh-CN" sz="2800" b="1" i="1" u="sng"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Teaching objectives:</a:t>
            </a:r>
            <a:endParaRPr lang="en-US" altLang="zh-CN" sz="2800" b="1" i="1" u="sng"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nvSpPr>
        <p:spPr>
          <a:xfrm>
            <a:off x="686095" y="1081408"/>
            <a:ext cx="7884490" cy="600677"/>
          </a:xfrm>
          <a:prstGeom prst="rect">
            <a:avLst/>
          </a:prstGeom>
          <a:noFill/>
        </p:spPr>
        <p:txBody>
          <a:bodyPr wrap="square" rtlCol="0">
            <a:spAutoFit/>
          </a:bodyPr>
          <a:lstStyle/>
          <a:p>
            <a:pPr marL="457200" indent="-457200" fontAlgn="base">
              <a:lnSpc>
                <a:spcPts val="4300"/>
              </a:lnSpc>
              <a:spcBef>
                <a:spcPct val="0"/>
              </a:spcBef>
              <a:spcAft>
                <a:spcPct val="0"/>
              </a:spcAft>
              <a:buFont typeface="Wingdings" panose="05000000000000000000" pitchFamily="2" charset="2"/>
              <a:buChar char="n"/>
            </a:pPr>
            <a:r>
              <a:rPr lang="en-US" altLang="zh-CN" sz="2800" b="1" dirty="0">
                <a:solidFill>
                  <a:srgbClr val="000000"/>
                </a:solidFill>
                <a:latin typeface="Calibri" panose="020F0502020204030204"/>
                <a:ea typeface="宋体" panose="02010600030101010101" pitchFamily="2" charset="-122"/>
                <a:cs typeface="Segoe UI" panose="020B0502040204020203" pitchFamily="34" charset="0"/>
              </a:rPr>
              <a:t>By the end of this period, you will be able to</a:t>
            </a:r>
            <a:r>
              <a:rPr lang="en-US" altLang="zh-CN" sz="2800" b="1" dirty="0">
                <a:solidFill>
                  <a:srgbClr val="000000"/>
                </a:solidFill>
                <a:latin typeface="Calibri" panose="020F0502020204030204"/>
                <a:ea typeface="Segoe UI" panose="020B0502040204020203" pitchFamily="34" charset="0"/>
              </a:rPr>
              <a:t>…</a:t>
            </a:r>
            <a:endParaRPr lang="zh-CN" altLang="en-US" sz="2800" b="1" dirty="0">
              <a:solidFill>
                <a:srgbClr val="000000"/>
              </a:solidFill>
              <a:latin typeface="Calibri" panose="020F0502020204030204"/>
              <a:ea typeface="Segoe UI" panose="020B0502040204020203" pitchFamily="34" charset="0"/>
            </a:endParaRPr>
          </a:p>
        </p:txBody>
      </p:sp>
      <p:sp>
        <p:nvSpPr>
          <p:cNvPr id="6" name="文本框 5"/>
          <p:cNvSpPr txBox="1"/>
          <p:nvPr/>
        </p:nvSpPr>
        <p:spPr>
          <a:xfrm>
            <a:off x="530465" y="1592947"/>
            <a:ext cx="11377649" cy="4645952"/>
          </a:xfrm>
          <a:prstGeom prst="rect">
            <a:avLst/>
          </a:prstGeom>
          <a:noFill/>
        </p:spPr>
        <p:txBody>
          <a:bodyPr wrap="square" rtlCol="0">
            <a:spAutoFit/>
          </a:bodyPr>
          <a:lstStyle/>
          <a:p>
            <a:pPr algn="just">
              <a:lnSpc>
                <a:spcPts val="4500"/>
              </a:lnSpc>
            </a:pP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1. Listen to the tape and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figure out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which activities Jake, </a:t>
            </a:r>
            <a:r>
              <a:rPr lang="en-US" altLang="zh-CN" sz="2400" b="1" dirty="0" err="1">
                <a:solidFill>
                  <a:srgbClr val="000000"/>
                </a:solidFill>
                <a:latin typeface="Calibri" panose="020F0502020204030204"/>
                <a:ea typeface="宋体" panose="02010600030101010101" pitchFamily="2" charset="-122"/>
                <a:cs typeface="Segoe UI" panose="020B0502040204020203" pitchFamily="34" charset="0"/>
              </a:rPr>
              <a:t>Linlin</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 and </a:t>
            </a:r>
            <a:r>
              <a:rPr lang="en-US" altLang="zh-CN" sz="2400" b="1" dirty="0" err="1">
                <a:solidFill>
                  <a:srgbClr val="000000"/>
                </a:solidFill>
                <a:latin typeface="Calibri" panose="020F0502020204030204"/>
                <a:ea typeface="宋体" panose="02010600030101010101" pitchFamily="2" charset="-122"/>
                <a:cs typeface="Segoe UI" panose="020B0502040204020203" pitchFamily="34" charset="0"/>
              </a:rPr>
              <a:t>Yuhui</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 are going to do.</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a:p>
            <a:pPr algn="just">
              <a:lnSpc>
                <a:spcPts val="4500"/>
              </a:lnSpc>
            </a:pP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2.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Draw the route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that they will take on the book and introduce it to your partners.</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a:p>
            <a:pPr algn="just">
              <a:lnSpc>
                <a:spcPts val="4500"/>
              </a:lnSpc>
            </a:pP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3.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Take turns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giving directions to different places in the school.</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a:p>
            <a:pPr algn="just">
              <a:lnSpc>
                <a:spcPts val="4500"/>
              </a:lnSpc>
            </a:pPr>
            <a:r>
              <a:rPr lang="en-US" altLang="zh-CN" sz="2400" b="1" dirty="0">
                <a:solidFill>
                  <a:schemeClr val="tx1">
                    <a:lumMod val="95000"/>
                    <a:lumOff val="5000"/>
                  </a:schemeClr>
                </a:solidFill>
                <a:latin typeface="Calibri" panose="020F0502020204030204"/>
                <a:ea typeface="宋体" panose="02010600030101010101" pitchFamily="2" charset="-122"/>
                <a:cs typeface="Segoe UI" panose="020B0502040204020203" pitchFamily="34" charset="0"/>
              </a:rPr>
              <a:t>4.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Summarize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the main idea of the text and </a:t>
            </a:r>
            <a:r>
              <a:rPr lang="en-US" altLang="zh-CN" sz="2400" b="1" dirty="0" err="1">
                <a:solidFill>
                  <a:srgbClr val="FF0000"/>
                </a:solidFill>
                <a:latin typeface="Calibri" panose="020F0502020204030204"/>
                <a:ea typeface="宋体" panose="02010600030101010101" pitchFamily="2" charset="-122"/>
                <a:cs typeface="Segoe UI" panose="020B0502040204020203" pitchFamily="34" charset="0"/>
              </a:rPr>
              <a:t>analyse</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 its writing purpose.</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a:p>
            <a:pPr algn="just">
              <a:lnSpc>
                <a:spcPts val="4500"/>
              </a:lnSpc>
            </a:pP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5.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Figure out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the structure and the language features of the text.</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a:p>
            <a:pPr algn="just">
              <a:lnSpc>
                <a:spcPts val="4500"/>
              </a:lnSpc>
            </a:pP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6.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Talk about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the theme park impressing you most and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write</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 an introduction about a theme park you like.</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a:p>
            <a:pPr algn="just">
              <a:lnSpc>
                <a:spcPts val="4500"/>
              </a:lnSpc>
            </a:pP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7. </a:t>
            </a:r>
            <a:r>
              <a:rPr lang="en-US" altLang="zh-CN" sz="2400" b="1" dirty="0">
                <a:solidFill>
                  <a:srgbClr val="FF0000"/>
                </a:solidFill>
                <a:latin typeface="Calibri" panose="020F0502020204030204"/>
                <a:ea typeface="宋体" panose="02010600030101010101" pitchFamily="2" charset="-122"/>
                <a:cs typeface="Segoe UI" panose="020B0502040204020203" pitchFamily="34" charset="0"/>
              </a:rPr>
              <a:t>Discuss and share </a:t>
            </a:r>
            <a:r>
              <a:rPr lang="en-US" altLang="zh-CN" sz="2400" b="1" dirty="0">
                <a:solidFill>
                  <a:srgbClr val="000000"/>
                </a:solidFill>
                <a:latin typeface="Calibri" panose="020F0502020204030204"/>
                <a:ea typeface="宋体" panose="02010600030101010101" pitchFamily="2" charset="-122"/>
                <a:cs typeface="Segoe UI" panose="020B0502040204020203" pitchFamily="34" charset="0"/>
              </a:rPr>
              <a:t>what theme parks bring them. </a:t>
            </a:r>
            <a:endParaRPr lang="en-US" altLang="zh-CN" sz="2400" b="1" dirty="0">
              <a:solidFill>
                <a:srgbClr val="000000"/>
              </a:solidFill>
              <a:latin typeface="Calibri" panose="020F0502020204030204"/>
              <a:ea typeface="宋体" panose="02010600030101010101" pitchFamily="2" charset="-122"/>
              <a:cs typeface="Segoe UI" panose="020B0502040204020203" pitchFamily="34" charset="0"/>
            </a:endParaRPr>
          </a:p>
        </p:txBody>
      </p:sp>
      <p:grpSp>
        <p:nvGrpSpPr>
          <p:cNvPr id="8" name="组合 7"/>
          <p:cNvGrpSpPr/>
          <p:nvPr/>
        </p:nvGrpSpPr>
        <p:grpSpPr>
          <a:xfrm>
            <a:off x="686095" y="54486"/>
            <a:ext cx="5302232" cy="576142"/>
            <a:chOff x="710711" y="96134"/>
            <a:chExt cx="7595089" cy="1032841"/>
          </a:xfrm>
        </p:grpSpPr>
        <p:grpSp>
          <p:nvGrpSpPr>
            <p:cNvPr id="9" name="组合 8"/>
            <p:cNvGrpSpPr/>
            <p:nvPr/>
          </p:nvGrpSpPr>
          <p:grpSpPr>
            <a:xfrm>
              <a:off x="710711" y="96134"/>
              <a:ext cx="7595089" cy="1032841"/>
              <a:chOff x="539532" y="96134"/>
              <a:chExt cx="4898367" cy="722927"/>
            </a:xfrm>
          </p:grpSpPr>
          <p:grpSp>
            <p:nvGrpSpPr>
              <p:cNvPr id="11" name="组合 10"/>
              <p:cNvGrpSpPr/>
              <p:nvPr/>
            </p:nvGrpSpPr>
            <p:grpSpPr>
              <a:xfrm>
                <a:off x="539532" y="96134"/>
                <a:ext cx="4642066" cy="722927"/>
                <a:chOff x="461218" y="184891"/>
                <a:chExt cx="4606606" cy="952293"/>
              </a:xfrm>
            </p:grpSpPr>
            <p:pic>
              <p:nvPicPr>
                <p:cNvPr id="13" name="Picture 14" descr="444"/>
                <p:cNvPicPr>
                  <a:picLocks noChangeAspect="1"/>
                </p:cNvPicPr>
                <p:nvPr/>
              </p:nvPicPr>
              <p:blipFill>
                <a:blip r:embed="rId1"/>
                <a:stretch>
                  <a:fillRect/>
                </a:stretch>
              </p:blipFill>
              <p:spPr>
                <a:xfrm>
                  <a:off x="461218" y="209836"/>
                  <a:ext cx="4537075" cy="927348"/>
                </a:xfrm>
                <a:prstGeom prst="rect">
                  <a:avLst/>
                </a:prstGeom>
                <a:noFill/>
                <a:ln>
                  <a:noFill/>
                  <a:miter lim="800000"/>
                  <a:headEnd/>
                  <a:tailEnd/>
                </a:ln>
              </p:spPr>
            </p:pic>
            <p:sp>
              <p:nvSpPr>
                <p:cNvPr id="14" name="Rectangle 15"/>
                <p:cNvSpPr/>
                <p:nvPr/>
              </p:nvSpPr>
              <p:spPr>
                <a:xfrm>
                  <a:off x="833222" y="184891"/>
                  <a:ext cx="4234602" cy="770309"/>
                </a:xfrm>
                <a:prstGeom prst="rect">
                  <a:avLst/>
                </a:prstGeom>
                <a:noFill/>
                <a:ln>
                  <a:noFill/>
                  <a:miter lim="800000"/>
                </a:ln>
                <a:effectLst/>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1" lang="zh-CN" altLang="en-US" sz="4000" b="0" i="0" u="none" baseline="0">
                      <a:solidFill>
                        <a:schemeClr val="tx1"/>
                      </a:solidFill>
                      <a:effectLst/>
                      <a:latin typeface="Times New Roman" panose="02020603050405020304" pitchFamily="18" charset="0"/>
                      <a:ea typeface="Arial Unicode MS" pitchFamily="34" charset="-122"/>
                    </a:defRPr>
                  </a:lvl1pPr>
                  <a:lvl2pPr marL="457200" indent="0" algn="l" defTabSz="914400" rtl="0" eaLnBrk="0" fontAlgn="base" hangingPunct="0">
                    <a:lnSpc>
                      <a:spcPct val="100000"/>
                    </a:lnSpc>
                    <a:spcBef>
                      <a:spcPct val="0"/>
                    </a:spcBef>
                    <a:spcAft>
                      <a:spcPct val="0"/>
                    </a:spcAft>
                    <a:buClrTx/>
                    <a:buSzTx/>
                    <a:buFontTx/>
                    <a:buNone/>
                    <a:defRPr kumimoji="1" lang="zh-CN" altLang="en-US" sz="4000" b="0" i="0" u="none" baseline="0">
                      <a:solidFill>
                        <a:schemeClr val="tx1"/>
                      </a:solidFill>
                      <a:effectLst/>
                      <a:latin typeface="Times New Roman" panose="02020603050405020304" pitchFamily="18" charset="0"/>
                      <a:ea typeface="Arial Unicode MS" pitchFamily="34" charset="-122"/>
                    </a:defRPr>
                  </a:lvl2pPr>
                  <a:lvl3pPr marL="914400" indent="0" algn="l" defTabSz="914400" rtl="0" eaLnBrk="0" fontAlgn="base" hangingPunct="0">
                    <a:lnSpc>
                      <a:spcPct val="100000"/>
                    </a:lnSpc>
                    <a:spcBef>
                      <a:spcPct val="0"/>
                    </a:spcBef>
                    <a:spcAft>
                      <a:spcPct val="0"/>
                    </a:spcAft>
                    <a:buClrTx/>
                    <a:buSzTx/>
                    <a:buFontTx/>
                    <a:buNone/>
                    <a:defRPr kumimoji="1" lang="zh-CN" altLang="en-US" sz="4000" b="0" i="0" u="none" baseline="0">
                      <a:solidFill>
                        <a:schemeClr val="tx1"/>
                      </a:solidFill>
                      <a:effectLst/>
                      <a:latin typeface="Times New Roman" panose="02020603050405020304" pitchFamily="18" charset="0"/>
                      <a:ea typeface="Arial Unicode MS" pitchFamily="34" charset="-122"/>
                    </a:defRPr>
                  </a:lvl3pPr>
                  <a:lvl4pPr marL="1371600" indent="0" algn="l" defTabSz="914400" rtl="0" eaLnBrk="0" fontAlgn="base" hangingPunct="0">
                    <a:lnSpc>
                      <a:spcPct val="100000"/>
                    </a:lnSpc>
                    <a:spcBef>
                      <a:spcPct val="0"/>
                    </a:spcBef>
                    <a:spcAft>
                      <a:spcPct val="0"/>
                    </a:spcAft>
                    <a:buClrTx/>
                    <a:buSzTx/>
                    <a:buFontTx/>
                    <a:buNone/>
                    <a:defRPr kumimoji="1" lang="zh-CN" altLang="en-US" sz="4000" b="0" i="0" u="none" baseline="0">
                      <a:solidFill>
                        <a:schemeClr val="tx1"/>
                      </a:solidFill>
                      <a:effectLst/>
                      <a:latin typeface="Times New Roman" panose="02020603050405020304" pitchFamily="18" charset="0"/>
                      <a:ea typeface="Arial Unicode MS" pitchFamily="34" charset="-122"/>
                    </a:defRPr>
                  </a:lvl4pPr>
                  <a:lvl5pPr marL="1828800" indent="0" algn="l" defTabSz="914400" rtl="0" eaLnBrk="0" fontAlgn="base" hangingPunct="0">
                    <a:lnSpc>
                      <a:spcPct val="100000"/>
                    </a:lnSpc>
                    <a:spcBef>
                      <a:spcPct val="0"/>
                    </a:spcBef>
                    <a:spcAft>
                      <a:spcPct val="0"/>
                    </a:spcAft>
                    <a:buClrTx/>
                    <a:buSzTx/>
                    <a:buFontTx/>
                    <a:buNone/>
                    <a:defRPr kumimoji="1" lang="zh-CN" altLang="en-US" sz="4000" b="0" i="0" u="none" baseline="0">
                      <a:solidFill>
                        <a:schemeClr val="tx1"/>
                      </a:solidFill>
                      <a:effectLst/>
                      <a:latin typeface="Times New Roman" panose="02020603050405020304" pitchFamily="18" charset="0"/>
                      <a:ea typeface="Arial Unicode MS" pitchFamily="34" charset="-122"/>
                    </a:defRPr>
                  </a:lvl5pPr>
                </a:lstStyle>
                <a:p>
                  <a:pPr marL="0" lvl="0" indent="0" eaLnBrk="1" hangingPunct="1"/>
                  <a:endParaRPr lang="en-US" altLang="zh-CN" sz="2400" dirty="0"/>
                </a:p>
              </p:txBody>
            </p:sp>
          </p:grpSp>
          <p:pic>
            <p:nvPicPr>
              <p:cNvPr id="12" name="Picture 15" descr="图片    1">
                <a:hlinkClick r:id="rId2" action="ppaction://hlinkfile"/>
              </p:cNvPr>
              <p:cNvPicPr>
                <a:picLocks noChangeAspect="1"/>
              </p:cNvPicPr>
              <p:nvPr/>
            </p:nvPicPr>
            <p:blipFill>
              <a:blip r:embed="rId3"/>
              <a:stretch>
                <a:fillRect/>
              </a:stretch>
            </p:blipFill>
            <p:spPr>
              <a:xfrm>
                <a:off x="4736663" y="191361"/>
                <a:ext cx="701236" cy="544379"/>
              </a:xfrm>
              <a:prstGeom prst="rect">
                <a:avLst/>
              </a:prstGeom>
              <a:noFill/>
              <a:ln>
                <a:noFill/>
                <a:miter lim="800000"/>
                <a:headEnd/>
                <a:tailEnd/>
              </a:ln>
            </p:spPr>
          </p:pic>
        </p:grpSp>
        <p:sp>
          <p:nvSpPr>
            <p:cNvPr id="10" name="文本框 9"/>
            <p:cNvSpPr txBox="1"/>
            <p:nvPr/>
          </p:nvSpPr>
          <p:spPr>
            <a:xfrm>
              <a:off x="1291956" y="96134"/>
              <a:ext cx="5718310" cy="82762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w="12700" cmpd="sng">
                    <a:solidFill>
                      <a:srgbClr val="FFC000"/>
                    </a:solidFill>
                    <a:prstDash val="solid"/>
                  </a:ln>
                  <a:solidFill>
                    <a:srgbClr val="FF0000"/>
                  </a:solidFill>
                  <a:effectLst/>
                  <a:uLnTx/>
                  <a:uFillTx/>
                  <a:latin typeface="Calibri" panose="020F0502020204030204"/>
                  <a:ea typeface="宋体" panose="02010600030101010101" pitchFamily="2" charset="-122"/>
                  <a:cs typeface="Arial" panose="020B0604020202020204"/>
                </a:rPr>
                <a:t>Teaching objectives  </a:t>
              </a:r>
              <a:endParaRPr kumimoji="0" lang="zh-CN" altLang="en-US" sz="2400" b="1" i="0" u="none" strike="noStrike" kern="1200" cap="none" spc="0" normalizeH="0" baseline="0" noProof="0" dirty="0">
                <a:ln w="12700" cmpd="sng">
                  <a:solidFill>
                    <a:srgbClr val="FFC000"/>
                  </a:solidFill>
                  <a:prstDash val="solid"/>
                </a:ln>
                <a:solidFill>
                  <a:srgbClr val="FF0000"/>
                </a:solidFill>
                <a:effectLst/>
                <a:uLnTx/>
                <a:uFillTx/>
                <a:latin typeface="Calibri" panose="020F0502020204030204"/>
                <a:ea typeface="宋体" panose="02010600030101010101" pitchFamily="2" charset="-122"/>
                <a:cs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1000"/>
                                        <p:tgtEl>
                                          <p:spTgt spid="6">
                                            <p:txEl>
                                              <p:pRg st="0" end="0"/>
                                            </p:txEl>
                                          </p:spTgt>
                                        </p:tgtEl>
                                      </p:cBhvr>
                                    </p:animEffect>
                                    <p:anim calcmode="lin" valueType="num">
                                      <p:cBhvr>
                                        <p:cTn id="3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1000"/>
                                        <p:tgtEl>
                                          <p:spTgt spid="6">
                                            <p:txEl>
                                              <p:pRg st="1" end="1"/>
                                            </p:txEl>
                                          </p:spTgt>
                                        </p:tgtEl>
                                      </p:cBhvr>
                                    </p:animEffect>
                                    <p:anim calcmode="lin" valueType="num">
                                      <p:cBhvr>
                                        <p:cTn id="4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1000"/>
                                        <p:tgtEl>
                                          <p:spTgt spid="6">
                                            <p:txEl>
                                              <p:pRg st="2" end="2"/>
                                            </p:txEl>
                                          </p:spTgt>
                                        </p:tgtEl>
                                      </p:cBhvr>
                                    </p:animEffect>
                                    <p:anim calcmode="lin" valueType="num">
                                      <p:cBhvr>
                                        <p:cTn id="4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fade">
                                      <p:cBhvr>
                                        <p:cTn id="55" dur="1000"/>
                                        <p:tgtEl>
                                          <p:spTgt spid="6">
                                            <p:txEl>
                                              <p:pRg st="3" end="3"/>
                                            </p:txEl>
                                          </p:spTgt>
                                        </p:tgtEl>
                                      </p:cBhvr>
                                    </p:animEffect>
                                    <p:anim calcmode="lin" valueType="num">
                                      <p:cBhvr>
                                        <p:cTn id="5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animEffect transition="in" filter="fade">
                                      <p:cBhvr>
                                        <p:cTn id="62" dur="1000"/>
                                        <p:tgtEl>
                                          <p:spTgt spid="6">
                                            <p:txEl>
                                              <p:pRg st="4" end="4"/>
                                            </p:txEl>
                                          </p:spTgt>
                                        </p:tgtEl>
                                      </p:cBhvr>
                                    </p:animEffect>
                                    <p:anim calcmode="lin" valueType="num">
                                      <p:cBhvr>
                                        <p:cTn id="6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animEffect transition="in" filter="fade">
                                      <p:cBhvr>
                                        <p:cTn id="69" dur="1000"/>
                                        <p:tgtEl>
                                          <p:spTgt spid="6">
                                            <p:txEl>
                                              <p:pRg st="5" end="5"/>
                                            </p:txEl>
                                          </p:spTgt>
                                        </p:tgtEl>
                                      </p:cBhvr>
                                    </p:animEffect>
                                    <p:anim calcmode="lin" valueType="num">
                                      <p:cBhvr>
                                        <p:cTn id="7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
                                            <p:txEl>
                                              <p:pRg st="6" end="6"/>
                                            </p:txEl>
                                          </p:spTgt>
                                        </p:tgtEl>
                                        <p:attrNameLst>
                                          <p:attrName>style.visibility</p:attrName>
                                        </p:attrNameLst>
                                      </p:cBhvr>
                                      <p:to>
                                        <p:strVal val="visible"/>
                                      </p:to>
                                    </p:set>
                                    <p:animEffect transition="in" filter="fade">
                                      <p:cBhvr>
                                        <p:cTn id="76" dur="1000"/>
                                        <p:tgtEl>
                                          <p:spTgt spid="6">
                                            <p:txEl>
                                              <p:pRg st="6" end="6"/>
                                            </p:txEl>
                                          </p:spTgt>
                                        </p:tgtEl>
                                      </p:cBhvr>
                                    </p:animEffect>
                                    <p:anim calcmode="lin" valueType="num">
                                      <p:cBhvr>
                                        <p:cTn id="7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07129" y="1195027"/>
          <a:ext cx="10807263" cy="5356271"/>
        </p:xfrm>
        <a:graphic>
          <a:graphicData uri="http://schemas.openxmlformats.org/drawingml/2006/table">
            <a:tbl>
              <a:tblPr firstRow="1" firstCol="1" bandRow="1"/>
              <a:tblGrid>
                <a:gridCol w="2295716"/>
                <a:gridCol w="4898634"/>
                <a:gridCol w="3612913"/>
              </a:tblGrid>
              <a:tr h="353592">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Theme parks</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a:noFill/>
                    </a:lnR>
                    <a:lnT w="12700" cap="flat" cmpd="sng" algn="ctr">
                      <a:solidFill>
                        <a:srgbClr val="CAEAC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Fun activities</a:t>
                      </a:r>
                      <a:endParaRPr lang="zh-CN" sz="24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CAEAC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just">
                        <a:spcAft>
                          <a:spcPts val="0"/>
                        </a:spcAft>
                      </a:pPr>
                      <a:r>
                        <a:rPr lang="en-US" sz="2400" kern="100">
                          <a:solidFill>
                            <a:srgbClr val="000000"/>
                          </a:solidFill>
                          <a:effectLst/>
                          <a:latin typeface="Times New Roman" panose="02020603050405020304" pitchFamily="18" charset="0"/>
                          <a:ea typeface="宋体" panose="02010600030101010101" pitchFamily="2" charset="-122"/>
                        </a:rPr>
                        <a:t>More than fun</a:t>
                      </a:r>
                      <a:endParaRPr lang="zh-CN" sz="2400" kern="100">
                        <a:effectLst/>
                        <a:latin typeface="Times New Roman" panose="02020603050405020304" pitchFamily="18" charset="0"/>
                        <a:ea typeface="宋体" panose="02010600030101010101" pitchFamily="2" charset="-122"/>
                      </a:endParaRPr>
                    </a:p>
                  </a:txBody>
                  <a:tcPr marL="68580" marR="68580" marT="0" marB="0">
                    <a:lnL>
                      <a:noFill/>
                    </a:lnL>
                    <a:lnR w="12700" cap="flat" cmpd="sng" algn="ctr">
                      <a:solidFill>
                        <a:srgbClr val="CAEACE"/>
                      </a:solidFill>
                      <a:prstDash val="solid"/>
                      <a:round/>
                      <a:headEnd type="none" w="med" len="med"/>
                      <a:tailEnd type="none" w="med" len="med"/>
                    </a:lnR>
                    <a:lnT w="12700" cap="flat" cmpd="sng" algn="ctr">
                      <a:solidFill>
                        <a:srgbClr val="CAEAC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r h="1494569">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Disneyland</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Travel through space; visit a pirate ship; meet an adorable fairytale or cartoon character; A parade of Disney characters</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spcAft>
                          <a:spcPts val="0"/>
                        </a:spcAft>
                      </a:pPr>
                      <a:r>
                        <a:rPr lang="en-US" sz="2400" kern="100">
                          <a:solidFill>
                            <a:srgbClr val="000000"/>
                          </a:solidFill>
                          <a:effectLst/>
                          <a:latin typeface="Times New Roman" panose="02020603050405020304" pitchFamily="18" charset="0"/>
                          <a:ea typeface="宋体" panose="02010600030101010101" pitchFamily="2" charset="-122"/>
                        </a:rPr>
                        <a:t>Make your childhood dreams come true</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1060776">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Dollywood</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a super old wooden roller coaster;</a:t>
                      </a:r>
                      <a:r>
                        <a:rPr lang="en-US" sz="2400" kern="1200" dirty="0">
                          <a:solidFill>
                            <a:srgbClr val="000000"/>
                          </a:solidFill>
                          <a:effectLst/>
                          <a:latin typeface="Times New Roman" panose="02020603050405020304" pitchFamily="18" charset="0"/>
                          <a:ea typeface="等线" panose="02010600030101010101" pitchFamily="2" charset="-122"/>
                        </a:rPr>
                        <a:t> </a:t>
                      </a:r>
                      <a:r>
                        <a:rPr lang="en-US" sz="2400" kern="100" dirty="0">
                          <a:solidFill>
                            <a:srgbClr val="000000"/>
                          </a:solidFill>
                          <a:effectLst/>
                          <a:latin typeface="Times New Roman" panose="02020603050405020304" pitchFamily="18" charset="0"/>
                          <a:ea typeface="宋体" panose="02010600030101010101" pitchFamily="2" charset="-122"/>
                        </a:rPr>
                        <a:t>Thunderhead; famous country music groups</a:t>
                      </a:r>
                      <a:r>
                        <a:rPr lang="en-US" sz="2400" kern="1200" dirty="0">
                          <a:solidFill>
                            <a:srgbClr val="000000"/>
                          </a:solidFill>
                          <a:effectLst/>
                          <a:latin typeface="Times New Roman" panose="02020603050405020304" pitchFamily="18" charset="0"/>
                          <a:ea typeface="等线" panose="02010600030101010101" pitchFamily="2" charset="-122"/>
                        </a:rPr>
                        <a:t> </a:t>
                      </a:r>
                      <a:r>
                        <a:rPr lang="en-US" sz="2400" kern="100" dirty="0">
                          <a:solidFill>
                            <a:srgbClr val="000000"/>
                          </a:solidFill>
                          <a:effectLst/>
                          <a:latin typeface="Times New Roman" panose="02020603050405020304" pitchFamily="18" charset="0"/>
                          <a:ea typeface="宋体" panose="02010600030101010101" pitchFamily="2" charset="-122"/>
                        </a:rPr>
                        <a:t>put on performances there</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spcAft>
                          <a:spcPts val="0"/>
                        </a:spcAft>
                      </a:pPr>
                      <a:r>
                        <a:rPr lang="en-US" sz="2400" kern="100">
                          <a:solidFill>
                            <a:srgbClr val="000000"/>
                          </a:solidFill>
                          <a:effectLst/>
                          <a:latin typeface="Times New Roman" panose="02020603050405020304" pitchFamily="18" charset="0"/>
                          <a:ea typeface="宋体" panose="02010600030101010101" pitchFamily="2" charset="-122"/>
                        </a:rPr>
                        <a:t>Have fun learning all about America’s historical southeastern culture</a:t>
                      </a:r>
                      <a:endParaRPr lang="zh-CN" sz="2400" kern="10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398662">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Chimelong Ocean Kingdom</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CAEAC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AEACE"/>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Water fight against pirates; exciting roller coaster; water riders;</a:t>
                      </a:r>
                      <a:r>
                        <a:rPr lang="en-US" sz="2400" kern="1200" dirty="0">
                          <a:solidFill>
                            <a:srgbClr val="000000"/>
                          </a:solidFill>
                          <a:effectLst/>
                          <a:latin typeface="Times New Roman" panose="02020603050405020304" pitchFamily="18" charset="0"/>
                          <a:ea typeface="等线" panose="02010600030101010101" pitchFamily="2" charset="-122"/>
                        </a:rPr>
                        <a:t> </a:t>
                      </a:r>
                      <a:r>
                        <a:rPr lang="en-US" sz="2400" kern="100" dirty="0">
                          <a:solidFill>
                            <a:srgbClr val="000000"/>
                          </a:solidFill>
                          <a:effectLst/>
                          <a:latin typeface="Times New Roman" panose="02020603050405020304" pitchFamily="18" charset="0"/>
                          <a:ea typeface="宋体" panose="02010600030101010101" pitchFamily="2" charset="-122"/>
                        </a:rPr>
                        <a:t>Whale Shark Aquarium;</a:t>
                      </a:r>
                      <a:r>
                        <a:rPr lang="en-US" sz="2400" kern="1200" dirty="0">
                          <a:solidFill>
                            <a:srgbClr val="00B050"/>
                          </a:solidFill>
                          <a:effectLst/>
                          <a:latin typeface="Times New Roman" panose="02020603050405020304" pitchFamily="18" charset="0"/>
                          <a:ea typeface="等线" panose="02010600030101010101" pitchFamily="2" charset="-122"/>
                        </a:rPr>
                        <a:t> </a:t>
                      </a:r>
                      <a:r>
                        <a:rPr lang="en-US" sz="2400" kern="100" dirty="0">
                          <a:solidFill>
                            <a:srgbClr val="000000"/>
                          </a:solidFill>
                          <a:effectLst/>
                          <a:latin typeface="Times New Roman" panose="02020603050405020304" pitchFamily="18" charset="0"/>
                          <a:ea typeface="宋体" panose="02010600030101010101" pitchFamily="2" charset="-122"/>
                        </a:rPr>
                        <a:t>dolphin and sea lion shows;</a:t>
                      </a:r>
                      <a:r>
                        <a:rPr lang="en-US" sz="2400" kern="1200" dirty="0">
                          <a:solidFill>
                            <a:srgbClr val="000000"/>
                          </a:solidFill>
                          <a:effectLst/>
                          <a:latin typeface="Times New Roman" panose="02020603050405020304" pitchFamily="18" charset="0"/>
                          <a:ea typeface="等线" panose="02010600030101010101" pitchFamily="2" charset="-122"/>
                        </a:rPr>
                        <a:t> </a:t>
                      </a:r>
                      <a:r>
                        <a:rPr lang="en-US" sz="2400" kern="100" dirty="0">
                          <a:solidFill>
                            <a:srgbClr val="000000"/>
                          </a:solidFill>
                          <a:effectLst/>
                          <a:latin typeface="Times New Roman" panose="02020603050405020304" pitchFamily="18" charset="0"/>
                          <a:ea typeface="宋体" panose="02010600030101010101" pitchFamily="2" charset="-122"/>
                        </a:rPr>
                        <a:t>Polar bears;</a:t>
                      </a:r>
                      <a:r>
                        <a:rPr lang="en-US" sz="2400" kern="1200" dirty="0">
                          <a:solidFill>
                            <a:srgbClr val="000000"/>
                          </a:solidFill>
                          <a:effectLst/>
                          <a:latin typeface="Times New Roman" panose="02020603050405020304" pitchFamily="18" charset="0"/>
                          <a:ea typeface="等线" panose="02010600030101010101" pitchFamily="2" charset="-122"/>
                        </a:rPr>
                        <a:t> </a:t>
                      </a:r>
                      <a:r>
                        <a:rPr lang="en-US" sz="2400" kern="100" dirty="0">
                          <a:solidFill>
                            <a:srgbClr val="000000"/>
                          </a:solidFill>
                          <a:effectLst/>
                          <a:latin typeface="Times New Roman" panose="02020603050405020304" pitchFamily="18" charset="0"/>
                          <a:ea typeface="宋体" panose="02010600030101010101" pitchFamily="2" charset="-122"/>
                        </a:rPr>
                        <a:t>Plenty of restaurants with tasty food for every appetite</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spcAft>
                          <a:spcPts val="0"/>
                        </a:spcAft>
                      </a:pPr>
                      <a:r>
                        <a:rPr lang="en-US" sz="2400" kern="100" dirty="0">
                          <a:solidFill>
                            <a:srgbClr val="000000"/>
                          </a:solidFill>
                          <a:effectLst/>
                          <a:latin typeface="Times New Roman" panose="02020603050405020304" pitchFamily="18" charset="0"/>
                          <a:ea typeface="宋体" panose="02010600030101010101" pitchFamily="2" charset="-122"/>
                        </a:rPr>
                        <a:t>Both educational and fun </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sp>
        <p:nvSpPr>
          <p:cNvPr id="3" name="文本占位符 1"/>
          <p:cNvSpPr txBox="1"/>
          <p:nvPr/>
        </p:nvSpPr>
        <p:spPr>
          <a:xfrm>
            <a:off x="807129" y="572051"/>
            <a:ext cx="11614392" cy="9147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4400"/>
              </a:lnSpc>
            </a:pPr>
            <a:r>
              <a:rPr lang="en-US" altLang="zh-CN"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Focus on the title and subtitle </a:t>
            </a:r>
            <a:endParaRPr lang="zh-CN" altLang="zh-CN"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组合 3"/>
          <p:cNvGrpSpPr/>
          <p:nvPr/>
        </p:nvGrpSpPr>
        <p:grpSpPr>
          <a:xfrm>
            <a:off x="549033" y="197467"/>
            <a:ext cx="9070308" cy="696975"/>
            <a:chOff x="803157" y="64560"/>
            <a:chExt cx="9337436" cy="696975"/>
          </a:xfrm>
        </p:grpSpPr>
        <p:grpSp>
          <p:nvGrpSpPr>
            <p:cNvPr id="5" name="组合 4"/>
            <p:cNvGrpSpPr/>
            <p:nvPr/>
          </p:nvGrpSpPr>
          <p:grpSpPr>
            <a:xfrm>
              <a:off x="803157" y="64560"/>
              <a:ext cx="9337436" cy="696975"/>
              <a:chOff x="681836" y="-81047"/>
              <a:chExt cx="4948956" cy="696975"/>
            </a:xfrm>
          </p:grpSpPr>
          <p:pic>
            <p:nvPicPr>
              <p:cNvPr id="7" name="Picture 14" descr="444"/>
              <p:cNvPicPr>
                <a:picLocks noChangeAspect="1"/>
              </p:cNvPicPr>
              <p:nvPr/>
            </p:nvPicPr>
            <p:blipFill>
              <a:blip r:embed="rId1"/>
              <a:stretch>
                <a:fillRect/>
              </a:stretch>
            </p:blipFill>
            <p:spPr>
              <a:xfrm>
                <a:off x="681836" y="-81047"/>
                <a:ext cx="4948956" cy="696975"/>
              </a:xfrm>
              <a:prstGeom prst="rect">
                <a:avLst/>
              </a:prstGeom>
              <a:noFill/>
              <a:ln>
                <a:noFill/>
                <a:miter lim="800000"/>
                <a:headEnd/>
                <a:tailEnd/>
              </a:ln>
            </p:spPr>
          </p:pic>
          <p:sp>
            <p:nvSpPr>
              <p:cNvPr id="8" name="文本框 7"/>
              <p:cNvSpPr txBox="1"/>
              <p:nvPr/>
            </p:nvSpPr>
            <p:spPr>
              <a:xfrm>
                <a:off x="1405469" y="36609"/>
                <a:ext cx="288677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While reading:</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6" name="文本框 5"/>
            <p:cNvSpPr txBox="1"/>
            <p:nvPr/>
          </p:nvSpPr>
          <p:spPr>
            <a:xfrm>
              <a:off x="3565063" y="182216"/>
              <a:ext cx="53127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Read for the details of each paragraph</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800962" y="740471"/>
            <a:ext cx="9137650" cy="443198"/>
          </a:xfrm>
          <a:prstGeom prst="rect">
            <a:avLst/>
          </a:prstGeom>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wrap="square" rtlCol="0" anchor="t">
            <a:spAutoFit/>
          </a:bodyPr>
          <a:lstStyle/>
          <a:p>
            <a:pPr algn="l" fontAlgn="base">
              <a:lnSpc>
                <a:spcPct val="95000"/>
              </a:lnSpc>
              <a:spcBef>
                <a:spcPct val="0"/>
              </a:spcBef>
              <a:spcAft>
                <a:spcPct val="0"/>
              </a:spcAft>
            </a:pPr>
            <a:r>
              <a:rPr lang="en-US" altLang="zh-CN" sz="2400" b="1" strike="noStrike"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mn-ea"/>
                <a:cs typeface="Arial Narrow" panose="020B0606020202030204" pitchFamily="34" charset="0"/>
                <a:sym typeface="+mn-ea"/>
              </a:rPr>
              <a:t>1. Choose the park you wish to write about.</a:t>
            </a:r>
            <a:endParaRPr lang="en-US" altLang="zh-CN" sz="2400" b="1" strike="noStrike"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mn-ea"/>
              <a:cs typeface="Arial Narrow" panose="020B0606020202030204" pitchFamily="34" charset="0"/>
              <a:sym typeface="+mn-ea"/>
            </a:endParaRPr>
          </a:p>
        </p:txBody>
      </p:sp>
      <p:sp>
        <p:nvSpPr>
          <p:cNvPr id="5" name="文本框 4"/>
          <p:cNvSpPr txBox="1"/>
          <p:nvPr>
            <p:custDataLst>
              <p:tags r:id="rId2"/>
            </p:custDataLst>
          </p:nvPr>
        </p:nvSpPr>
        <p:spPr>
          <a:xfrm>
            <a:off x="1802563" y="1170283"/>
            <a:ext cx="9137650" cy="461665"/>
          </a:xfrm>
          <a:prstGeom prst="rect">
            <a:avLst/>
          </a:prstGeom>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wrap="square" rtlCol="0" anchor="t">
            <a:spAutoFit/>
          </a:bodyPr>
          <a:lstStyle/>
          <a:p>
            <a:pPr algn="l" fontAlgn="base">
              <a:lnSpc>
                <a:spcPct val="100000"/>
              </a:lnSpc>
            </a:pPr>
            <a:r>
              <a:rPr lang="en-US" altLang="zh-CN" sz="2400" b="1" strike="noStrike"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mn-ea"/>
                <a:cs typeface="Arial Narrow" panose="020B0606020202030204" pitchFamily="34" charset="0"/>
                <a:sym typeface="+mn-ea"/>
              </a:rPr>
              <a:t>2. Make a mind map about the park.</a:t>
            </a:r>
            <a:endParaRPr lang="en-US" altLang="zh-CN" sz="2400" b="1" strike="noStrike"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mn-ea"/>
              <a:cs typeface="Arial Narrow" panose="020B0606020202030204" pitchFamily="34" charset="0"/>
              <a:sym typeface="+mn-ea"/>
            </a:endParaRPr>
          </a:p>
        </p:txBody>
      </p:sp>
      <p:sp>
        <p:nvSpPr>
          <p:cNvPr id="6" name="文本框 5"/>
          <p:cNvSpPr txBox="1"/>
          <p:nvPr>
            <p:custDataLst>
              <p:tags r:id="rId3"/>
            </p:custDataLst>
          </p:nvPr>
        </p:nvSpPr>
        <p:spPr>
          <a:xfrm>
            <a:off x="1802563" y="1624151"/>
            <a:ext cx="9137650" cy="461665"/>
          </a:xfrm>
          <a:prstGeom prst="rect">
            <a:avLst/>
          </a:prstGeom>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wrap="square" rtlCol="0" anchor="t">
            <a:spAutoFit/>
          </a:bodyPr>
          <a:lstStyle/>
          <a:p>
            <a:pPr algn="l" fontAlgn="base">
              <a:lnSpc>
                <a:spcPct val="100000"/>
              </a:lnSpc>
            </a:pPr>
            <a:r>
              <a:rPr lang="en-US" altLang="zh-CN" sz="2400" b="1" strike="noStrike"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mn-ea"/>
                <a:cs typeface="Arial Narrow" panose="020B0606020202030204" pitchFamily="34" charset="0"/>
                <a:sym typeface="+mn-ea"/>
              </a:rPr>
              <a:t>3. Use your notes to write your draft.</a:t>
            </a:r>
            <a:endParaRPr lang="en-US" altLang="zh-CN" sz="2400" b="1" strike="noStrike"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mn-ea"/>
              <a:cs typeface="Arial Narrow" panose="020B0606020202030204" pitchFamily="34" charset="0"/>
              <a:sym typeface="+mn-ea"/>
            </a:endParaRPr>
          </a:p>
        </p:txBody>
      </p:sp>
      <p:grpSp>
        <p:nvGrpSpPr>
          <p:cNvPr id="7" name="组合 6"/>
          <p:cNvGrpSpPr/>
          <p:nvPr>
            <p:custDataLst>
              <p:tags r:id="rId4"/>
            </p:custDataLst>
          </p:nvPr>
        </p:nvGrpSpPr>
        <p:grpSpPr>
          <a:xfrm>
            <a:off x="4517644" y="3612055"/>
            <a:ext cx="3933825" cy="3182937"/>
            <a:chOff x="4107" y="5521"/>
            <a:chExt cx="6197" cy="5014"/>
          </a:xfrm>
        </p:grpSpPr>
        <p:sp>
          <p:nvSpPr>
            <p:cNvPr id="8" name="文本框 3"/>
            <p:cNvSpPr txBox="1"/>
            <p:nvPr>
              <p:custDataLst>
                <p:tags r:id="rId5"/>
              </p:custDataLst>
            </p:nvPr>
          </p:nvSpPr>
          <p:spPr>
            <a:xfrm>
              <a:off x="4107" y="8937"/>
              <a:ext cx="6197" cy="1584"/>
            </a:xfrm>
            <a:prstGeom prst="rect">
              <a:avLst/>
            </a:prstGeom>
            <a:noFill/>
            <a:ln w="9525" cap="flat" cmpd="sng">
              <a:solidFill>
                <a:srgbClr val="333399"/>
              </a:solidFill>
              <a:prstDash val="solid"/>
              <a:round/>
              <a:headEnd type="none" w="med" len="med"/>
              <a:tailEnd type="none" w="med" len="med"/>
            </a:ln>
          </p:spPr>
          <p:txBody>
            <a:bodyPr wrap="square" anchor="t" anchorCtr="0">
              <a:spAutoFit/>
            </a:bodyPr>
            <a:lstStyle/>
            <a:p>
              <a:pPr algn="ctr"/>
              <a:r>
                <a:rPr lang="en-US" altLang="zh-CN" sz="3000" b="1" dirty="0">
                  <a:solidFill>
                    <a:srgbClr val="002060"/>
                  </a:solidFill>
                  <a:latin typeface="Arial Narrow" panose="020B0606020202030204" pitchFamily="34" charset="0"/>
                  <a:ea typeface="宋体" panose="02010600030101010101" pitchFamily="2" charset="-122"/>
                </a:rPr>
                <a:t>(Name of park) in (place)</a:t>
              </a:r>
              <a:endParaRPr lang="en-US" altLang="zh-CN" sz="3000" b="1" dirty="0">
                <a:solidFill>
                  <a:srgbClr val="002060"/>
                </a:solidFill>
                <a:latin typeface="Arial Narrow" panose="020B0606020202030204" pitchFamily="34" charset="0"/>
                <a:ea typeface="宋体" panose="02010600030101010101" pitchFamily="2" charset="-122"/>
              </a:endParaRPr>
            </a:p>
            <a:p>
              <a:pPr algn="ctr"/>
              <a:r>
                <a:rPr lang="en-US" altLang="zh-CN" sz="3000" b="1" dirty="0">
                  <a:solidFill>
                    <a:srgbClr val="002060"/>
                  </a:solidFill>
                  <a:latin typeface="Arial Narrow" panose="020B0606020202030204" pitchFamily="34" charset="0"/>
                  <a:ea typeface="宋体" panose="02010600030101010101" pitchFamily="2" charset="-122"/>
                </a:rPr>
                <a:t> ____________________</a:t>
              </a:r>
              <a:endParaRPr lang="en-US" altLang="zh-CN" sz="3000" b="1" dirty="0">
                <a:solidFill>
                  <a:srgbClr val="002060"/>
                </a:solidFill>
                <a:latin typeface="Arial Narrow" panose="020B0606020202030204" pitchFamily="34" charset="0"/>
                <a:ea typeface="宋体" panose="02010600030101010101" pitchFamily="2" charset="-122"/>
              </a:endParaRPr>
            </a:p>
          </p:txBody>
        </p:sp>
        <p:pic>
          <p:nvPicPr>
            <p:cNvPr id="9" name="图片 5" descr="D:\360MoveData\Users\Administrator\Desktop\1.png1"/>
            <p:cNvPicPr>
              <a:picLocks noChangeAspect="1"/>
            </p:cNvPicPr>
            <p:nvPr>
              <p:custDataLst>
                <p:tags r:id="rId6"/>
              </p:custDataLst>
            </p:nvPr>
          </p:nvPicPr>
          <p:blipFill>
            <a:blip r:embed="rId7"/>
            <a:stretch>
              <a:fillRect/>
            </a:stretch>
          </p:blipFill>
          <p:spPr>
            <a:xfrm>
              <a:off x="5713" y="5521"/>
              <a:ext cx="3214" cy="3298"/>
            </a:xfrm>
            <a:prstGeom prst="rect">
              <a:avLst/>
            </a:prstGeom>
            <a:noFill/>
            <a:ln w="9525">
              <a:noFill/>
            </a:ln>
          </p:spPr>
        </p:pic>
      </p:grpSp>
      <p:grpSp>
        <p:nvGrpSpPr>
          <p:cNvPr id="10" name="组合 9"/>
          <p:cNvGrpSpPr/>
          <p:nvPr>
            <p:custDataLst>
              <p:tags r:id="rId8"/>
            </p:custDataLst>
          </p:nvPr>
        </p:nvGrpSpPr>
        <p:grpSpPr>
          <a:xfrm>
            <a:off x="1830830" y="5238607"/>
            <a:ext cx="2734747" cy="576899"/>
            <a:chOff x="-755" y="7798"/>
            <a:chExt cx="4306" cy="907"/>
          </a:xfrm>
        </p:grpSpPr>
        <p:sp>
          <p:nvSpPr>
            <p:cNvPr id="11" name="缺角矩形 10"/>
            <p:cNvSpPr/>
            <p:nvPr>
              <p:custDataLst>
                <p:tags r:id="rId9"/>
              </p:custDataLst>
            </p:nvPr>
          </p:nvSpPr>
          <p:spPr>
            <a:xfrm>
              <a:off x="-642" y="7798"/>
              <a:ext cx="4193" cy="907"/>
            </a:xfrm>
            <a:prstGeom prst="plaque">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文本框 7"/>
            <p:cNvSpPr txBox="1"/>
            <p:nvPr>
              <p:custDataLst>
                <p:tags r:id="rId10"/>
              </p:custDataLst>
            </p:nvPr>
          </p:nvSpPr>
          <p:spPr>
            <a:xfrm>
              <a:off x="-755" y="7835"/>
              <a:ext cx="3942" cy="870"/>
            </a:xfrm>
            <a:prstGeom prst="rect">
              <a:avLst/>
            </a:prstGeom>
            <a:noFill/>
            <a:ln w="9525">
              <a:noFill/>
            </a:ln>
          </p:spPr>
          <p:txBody>
            <a:bodyPr wrap="square" anchor="t" anchorCtr="0">
              <a:spAutoFit/>
            </a:bodyPr>
            <a:lstStyle/>
            <a:p>
              <a:pPr algn="ctr"/>
              <a:r>
                <a:rPr lang="en-US" altLang="zh-CN" sz="3000" b="1">
                  <a:solidFill>
                    <a:srgbClr val="002060"/>
                  </a:solidFill>
                  <a:latin typeface="Arial Narrow" panose="020B0606020202030204" pitchFamily="34" charset="0"/>
                  <a:ea typeface="宋体" panose="02010600030101010101" pitchFamily="2" charset="-122"/>
                </a:rPr>
                <a:t>Attractions</a:t>
              </a:r>
              <a:endParaRPr lang="en-US" altLang="zh-CN" sz="3000" b="1">
                <a:solidFill>
                  <a:srgbClr val="002060"/>
                </a:solidFill>
                <a:latin typeface="Arial Narrow" panose="020B0606020202030204" pitchFamily="34" charset="0"/>
                <a:ea typeface="宋体" panose="02010600030101010101" pitchFamily="2" charset="-122"/>
              </a:endParaRPr>
            </a:p>
          </p:txBody>
        </p:sp>
      </p:grpSp>
      <p:cxnSp>
        <p:nvCxnSpPr>
          <p:cNvPr id="13" name="直接连接符 12"/>
          <p:cNvCxnSpPr/>
          <p:nvPr>
            <p:custDataLst>
              <p:tags r:id="rId11"/>
            </p:custDataLst>
          </p:nvPr>
        </p:nvCxnSpPr>
        <p:spPr>
          <a:xfrm flipH="1">
            <a:off x="3788346" y="4581382"/>
            <a:ext cx="574675" cy="64770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flipH="1">
            <a:off x="4940871" y="3284395"/>
            <a:ext cx="863600" cy="649288"/>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a:off x="8555609" y="4540107"/>
            <a:ext cx="985838" cy="796925"/>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4"/>
            </p:custDataLst>
          </p:nvPr>
        </p:nvCxnSpPr>
        <p:spPr>
          <a:xfrm>
            <a:off x="7083396" y="3358385"/>
            <a:ext cx="1079500" cy="576263"/>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17" name="组合 16"/>
          <p:cNvGrpSpPr/>
          <p:nvPr>
            <p:custDataLst>
              <p:tags r:id="rId15"/>
            </p:custDataLst>
          </p:nvPr>
        </p:nvGrpSpPr>
        <p:grpSpPr>
          <a:xfrm>
            <a:off x="4207446" y="3963845"/>
            <a:ext cx="1177925" cy="576262"/>
            <a:chOff x="515" y="7798"/>
            <a:chExt cx="3122" cy="907"/>
          </a:xfrm>
        </p:grpSpPr>
        <p:sp>
          <p:nvSpPr>
            <p:cNvPr id="18" name="缺角矩形 17"/>
            <p:cNvSpPr/>
            <p:nvPr>
              <p:custDataLst>
                <p:tags r:id="rId16"/>
              </p:custDataLst>
            </p:nvPr>
          </p:nvSpPr>
          <p:spPr>
            <a:xfrm>
              <a:off x="515" y="7798"/>
              <a:ext cx="3037" cy="907"/>
            </a:xfrm>
            <a:prstGeom prst="plaque">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9" name="文本框 22"/>
            <p:cNvSpPr txBox="1"/>
            <p:nvPr>
              <p:custDataLst>
                <p:tags r:id="rId17"/>
              </p:custDataLst>
            </p:nvPr>
          </p:nvSpPr>
          <p:spPr>
            <a:xfrm>
              <a:off x="515" y="7816"/>
              <a:ext cx="3122" cy="864"/>
            </a:xfrm>
            <a:prstGeom prst="rect">
              <a:avLst/>
            </a:prstGeom>
            <a:noFill/>
            <a:ln w="9525">
              <a:noFill/>
            </a:ln>
          </p:spPr>
          <p:txBody>
            <a:bodyPr wrap="square" anchor="t" anchorCtr="0">
              <a:spAutoFit/>
            </a:bodyPr>
            <a:lstStyle/>
            <a:p>
              <a:pPr algn="ctr"/>
              <a:r>
                <a:rPr lang="zh-CN" altLang="zh-CN" sz="3000" b="1">
                  <a:solidFill>
                    <a:srgbClr val="002060"/>
                  </a:solidFill>
                  <a:latin typeface="Arial Narrow" panose="020B0606020202030204" pitchFamily="34" charset="0"/>
                  <a:ea typeface="宋体" panose="02010600030101010101" pitchFamily="2" charset="-122"/>
                </a:rPr>
                <a:t>Food</a:t>
              </a:r>
              <a:endParaRPr lang="zh-CN" altLang="zh-CN" sz="3000" b="1">
                <a:solidFill>
                  <a:srgbClr val="002060"/>
                </a:solidFill>
                <a:latin typeface="Arial Narrow" panose="020B0606020202030204" pitchFamily="34" charset="0"/>
                <a:ea typeface="宋体" panose="02010600030101010101" pitchFamily="2" charset="-122"/>
              </a:endParaRPr>
            </a:p>
          </p:txBody>
        </p:sp>
      </p:grpSp>
      <p:grpSp>
        <p:nvGrpSpPr>
          <p:cNvPr id="20" name="组合 19"/>
          <p:cNvGrpSpPr/>
          <p:nvPr>
            <p:custDataLst>
              <p:tags r:id="rId18"/>
            </p:custDataLst>
          </p:nvPr>
        </p:nvGrpSpPr>
        <p:grpSpPr>
          <a:xfrm>
            <a:off x="5604016" y="2798620"/>
            <a:ext cx="1761636" cy="576262"/>
            <a:chOff x="116" y="7798"/>
            <a:chExt cx="4052" cy="907"/>
          </a:xfrm>
        </p:grpSpPr>
        <p:sp>
          <p:nvSpPr>
            <p:cNvPr id="21" name="缺角矩形 20"/>
            <p:cNvSpPr/>
            <p:nvPr>
              <p:custDataLst>
                <p:tags r:id="rId19"/>
              </p:custDataLst>
            </p:nvPr>
          </p:nvSpPr>
          <p:spPr>
            <a:xfrm>
              <a:off x="515" y="7798"/>
              <a:ext cx="3037" cy="907"/>
            </a:xfrm>
            <a:prstGeom prst="plaque">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2" name="文本框 26"/>
            <p:cNvSpPr txBox="1"/>
            <p:nvPr>
              <p:custDataLst>
                <p:tags r:id="rId20"/>
              </p:custDataLst>
            </p:nvPr>
          </p:nvSpPr>
          <p:spPr>
            <a:xfrm>
              <a:off x="116" y="7827"/>
              <a:ext cx="4052" cy="871"/>
            </a:xfrm>
            <a:prstGeom prst="rect">
              <a:avLst/>
            </a:prstGeom>
            <a:noFill/>
            <a:ln w="9525">
              <a:noFill/>
            </a:ln>
          </p:spPr>
          <p:txBody>
            <a:bodyPr wrap="square" anchor="t" anchorCtr="0">
              <a:spAutoFit/>
            </a:bodyPr>
            <a:lstStyle/>
            <a:p>
              <a:pPr algn="ctr"/>
              <a:r>
                <a:rPr lang="zh-CN" altLang="zh-CN" sz="3000" b="1" dirty="0">
                  <a:solidFill>
                    <a:srgbClr val="002060"/>
                  </a:solidFill>
                  <a:latin typeface="Arial Narrow" panose="020B0606020202030204" pitchFamily="34" charset="0"/>
                  <a:ea typeface="宋体" panose="02010600030101010101" pitchFamily="2" charset="-122"/>
                </a:rPr>
                <a:t>Shows</a:t>
              </a:r>
              <a:endParaRPr lang="zh-CN" altLang="zh-CN" sz="3000" b="1" dirty="0">
                <a:solidFill>
                  <a:srgbClr val="002060"/>
                </a:solidFill>
                <a:latin typeface="Arial Narrow" panose="020B0606020202030204" pitchFamily="34" charset="0"/>
                <a:ea typeface="宋体" panose="02010600030101010101" pitchFamily="2" charset="-122"/>
              </a:endParaRPr>
            </a:p>
          </p:txBody>
        </p:sp>
      </p:grpSp>
      <p:grpSp>
        <p:nvGrpSpPr>
          <p:cNvPr id="23" name="组合 22"/>
          <p:cNvGrpSpPr/>
          <p:nvPr>
            <p:custDataLst>
              <p:tags r:id="rId21"/>
            </p:custDataLst>
          </p:nvPr>
        </p:nvGrpSpPr>
        <p:grpSpPr>
          <a:xfrm>
            <a:off x="7576820" y="3975100"/>
            <a:ext cx="1363345" cy="576580"/>
            <a:chOff x="515" y="7798"/>
            <a:chExt cx="3122" cy="907"/>
          </a:xfrm>
        </p:grpSpPr>
        <p:sp>
          <p:nvSpPr>
            <p:cNvPr id="24" name="缺角矩形 23"/>
            <p:cNvSpPr/>
            <p:nvPr>
              <p:custDataLst>
                <p:tags r:id="rId22"/>
              </p:custDataLst>
            </p:nvPr>
          </p:nvSpPr>
          <p:spPr>
            <a:xfrm>
              <a:off x="515" y="7798"/>
              <a:ext cx="3037" cy="907"/>
            </a:xfrm>
            <a:prstGeom prst="plaque">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5" name="文本框 29"/>
            <p:cNvSpPr txBox="1"/>
            <p:nvPr>
              <p:custDataLst>
                <p:tags r:id="rId23"/>
              </p:custDataLst>
            </p:nvPr>
          </p:nvSpPr>
          <p:spPr>
            <a:xfrm>
              <a:off x="515" y="7816"/>
              <a:ext cx="3122" cy="870"/>
            </a:xfrm>
            <a:prstGeom prst="rect">
              <a:avLst/>
            </a:prstGeom>
            <a:noFill/>
            <a:ln w="9525">
              <a:noFill/>
            </a:ln>
          </p:spPr>
          <p:txBody>
            <a:bodyPr wrap="square" anchor="t" anchorCtr="0">
              <a:spAutoFit/>
            </a:bodyPr>
            <a:lstStyle/>
            <a:p>
              <a:pPr algn="ctr"/>
              <a:r>
                <a:rPr lang="zh-CN" altLang="zh-CN" sz="3000" b="1" dirty="0">
                  <a:solidFill>
                    <a:srgbClr val="002060"/>
                  </a:solidFill>
                  <a:latin typeface="Arial Narrow" panose="020B0606020202030204" pitchFamily="34" charset="0"/>
                  <a:ea typeface="宋体" panose="02010600030101010101" pitchFamily="2" charset="-122"/>
                </a:rPr>
                <a:t>Rides</a:t>
              </a:r>
              <a:endParaRPr lang="zh-CN" altLang="zh-CN" sz="3000" b="1" dirty="0">
                <a:solidFill>
                  <a:srgbClr val="002060"/>
                </a:solidFill>
                <a:latin typeface="Arial Narrow" panose="020B0606020202030204" pitchFamily="34" charset="0"/>
                <a:ea typeface="宋体" panose="02010600030101010101" pitchFamily="2" charset="-122"/>
              </a:endParaRPr>
            </a:p>
          </p:txBody>
        </p:sp>
      </p:grpSp>
      <p:grpSp>
        <p:nvGrpSpPr>
          <p:cNvPr id="26" name="组合 25"/>
          <p:cNvGrpSpPr/>
          <p:nvPr>
            <p:custDataLst>
              <p:tags r:id="rId24"/>
            </p:custDataLst>
          </p:nvPr>
        </p:nvGrpSpPr>
        <p:grpSpPr>
          <a:xfrm>
            <a:off x="8809609" y="5325920"/>
            <a:ext cx="1373187" cy="576262"/>
            <a:chOff x="515" y="7798"/>
            <a:chExt cx="3122" cy="907"/>
          </a:xfrm>
        </p:grpSpPr>
        <p:sp>
          <p:nvSpPr>
            <p:cNvPr id="27" name="缺角矩形 26"/>
            <p:cNvSpPr/>
            <p:nvPr>
              <p:custDataLst>
                <p:tags r:id="rId25"/>
              </p:custDataLst>
            </p:nvPr>
          </p:nvSpPr>
          <p:spPr>
            <a:xfrm>
              <a:off x="515" y="7798"/>
              <a:ext cx="3037" cy="907"/>
            </a:xfrm>
            <a:prstGeom prst="plaque">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8" name="文本框 32"/>
            <p:cNvSpPr txBox="1"/>
            <p:nvPr>
              <p:custDataLst>
                <p:tags r:id="rId26"/>
              </p:custDataLst>
            </p:nvPr>
          </p:nvSpPr>
          <p:spPr>
            <a:xfrm>
              <a:off x="515" y="7816"/>
              <a:ext cx="3122" cy="864"/>
            </a:xfrm>
            <a:prstGeom prst="rect">
              <a:avLst/>
            </a:prstGeom>
            <a:noFill/>
            <a:ln w="9525">
              <a:noFill/>
            </a:ln>
          </p:spPr>
          <p:txBody>
            <a:bodyPr wrap="square" anchor="t" anchorCtr="0">
              <a:spAutoFit/>
            </a:bodyPr>
            <a:lstStyle/>
            <a:p>
              <a:pPr algn="ctr"/>
              <a:r>
                <a:rPr lang="zh-CN" altLang="zh-CN" sz="3000" b="1">
                  <a:solidFill>
                    <a:srgbClr val="002060"/>
                  </a:solidFill>
                  <a:latin typeface="Arial Narrow" panose="020B0606020202030204" pitchFamily="34" charset="0"/>
                  <a:ea typeface="宋体" panose="02010600030101010101" pitchFamily="2" charset="-122"/>
                </a:rPr>
                <a:t>Other</a:t>
              </a:r>
              <a:endParaRPr lang="zh-CN" altLang="zh-CN" sz="3000" b="1">
                <a:solidFill>
                  <a:srgbClr val="002060"/>
                </a:solidFill>
                <a:latin typeface="Arial Narrow" panose="020B0606020202030204" pitchFamily="34" charset="0"/>
                <a:ea typeface="宋体" panose="02010600030101010101" pitchFamily="2" charset="-122"/>
              </a:endParaRPr>
            </a:p>
          </p:txBody>
        </p:sp>
      </p:grpSp>
      <p:sp>
        <p:nvSpPr>
          <p:cNvPr id="29" name="文本框 28"/>
          <p:cNvSpPr txBox="1"/>
          <p:nvPr>
            <p:custDataLst>
              <p:tags r:id="rId27"/>
            </p:custDataLst>
          </p:nvPr>
        </p:nvSpPr>
        <p:spPr>
          <a:xfrm>
            <a:off x="953135" y="5815330"/>
            <a:ext cx="3564255" cy="953135"/>
          </a:xfrm>
          <a:prstGeom prst="rect">
            <a:avLst/>
          </a:prstGeom>
          <a:noFill/>
          <a:ln w="9525">
            <a:noFill/>
          </a:ln>
        </p:spPr>
        <p:txBody>
          <a:bodyPr wrap="square" anchor="t" anchorCtr="0">
            <a:spAutoFit/>
          </a:bodyPr>
          <a:lstStyle/>
          <a:p>
            <a:r>
              <a:rPr lang="zh-CN" altLang="en-US" sz="2800" b="1">
                <a:solidFill>
                  <a:srgbClr val="0070C0"/>
                </a:solidFill>
                <a:latin typeface="Arial Narrow" panose="020B0606020202030204" pitchFamily="34" charset="0"/>
                <a:ea typeface="宋体" panose="02010600030101010101" pitchFamily="2" charset="-122"/>
              </a:rPr>
              <a:t>magical, fantasty, incredible … </a:t>
            </a:r>
            <a:endParaRPr lang="zh-CN" altLang="en-US" sz="2800" b="1">
              <a:solidFill>
                <a:srgbClr val="0070C0"/>
              </a:solidFill>
              <a:latin typeface="Arial Narrow" panose="020B0606020202030204" pitchFamily="34" charset="0"/>
              <a:ea typeface="宋体" panose="02010600030101010101" pitchFamily="2" charset="-122"/>
            </a:endParaRPr>
          </a:p>
        </p:txBody>
      </p:sp>
      <p:sp>
        <p:nvSpPr>
          <p:cNvPr id="30" name="文本框 29"/>
          <p:cNvSpPr txBox="1"/>
          <p:nvPr>
            <p:custDataLst>
              <p:tags r:id="rId28"/>
            </p:custDataLst>
          </p:nvPr>
        </p:nvSpPr>
        <p:spPr>
          <a:xfrm>
            <a:off x="2597721" y="3957495"/>
            <a:ext cx="1681163" cy="518160"/>
          </a:xfrm>
          <a:prstGeom prst="rect">
            <a:avLst/>
          </a:prstGeom>
          <a:noFill/>
          <a:ln w="9525">
            <a:noFill/>
          </a:ln>
        </p:spPr>
        <p:txBody>
          <a:bodyPr wrap="square" anchor="t" anchorCtr="0">
            <a:spAutoFit/>
          </a:bodyPr>
          <a:lstStyle/>
          <a:p>
            <a:r>
              <a:rPr lang="zh-CN" altLang="en-US" sz="2800" b="1">
                <a:solidFill>
                  <a:srgbClr val="0070C0"/>
                </a:solidFill>
                <a:latin typeface="Arial Narrow" panose="020B0606020202030204" pitchFamily="34" charset="0"/>
                <a:ea typeface="宋体" panose="02010600030101010101" pitchFamily="2" charset="-122"/>
              </a:rPr>
              <a:t>tasty …</a:t>
            </a:r>
            <a:endParaRPr lang="zh-CN" altLang="en-US" sz="2800" b="1">
              <a:solidFill>
                <a:srgbClr val="0070C0"/>
              </a:solidFill>
              <a:latin typeface="Arial Narrow" panose="020B0606020202030204" pitchFamily="34" charset="0"/>
              <a:ea typeface="宋体" panose="02010600030101010101" pitchFamily="2" charset="-122"/>
            </a:endParaRPr>
          </a:p>
        </p:txBody>
      </p:sp>
      <p:sp>
        <p:nvSpPr>
          <p:cNvPr id="31" name="文本框 30"/>
          <p:cNvSpPr txBox="1"/>
          <p:nvPr>
            <p:custDataLst>
              <p:tags r:id="rId29"/>
            </p:custDataLst>
          </p:nvPr>
        </p:nvSpPr>
        <p:spPr>
          <a:xfrm>
            <a:off x="1529080" y="2294890"/>
            <a:ext cx="8566785" cy="521970"/>
          </a:xfrm>
          <a:prstGeom prst="rect">
            <a:avLst/>
          </a:prstGeom>
          <a:noFill/>
          <a:ln w="9525">
            <a:noFill/>
          </a:ln>
        </p:spPr>
        <p:txBody>
          <a:bodyPr wrap="square" anchor="t" anchorCtr="0">
            <a:spAutoFit/>
          </a:bodyPr>
          <a:lstStyle/>
          <a:p>
            <a:r>
              <a:rPr lang="zh-CN" altLang="en-US" sz="2800" b="1" dirty="0">
                <a:solidFill>
                  <a:srgbClr val="0070C0"/>
                </a:solidFill>
                <a:latin typeface="Arial Narrow" panose="020B0606020202030204" pitchFamily="34" charset="0"/>
                <a:ea typeface="宋体" panose="02010600030101010101" pitchFamily="2" charset="-122"/>
              </a:rPr>
              <a:t>adorable, famous, old-fashioned, educational …</a:t>
            </a:r>
            <a:endParaRPr lang="zh-CN" altLang="en-US" sz="2800" b="1" dirty="0">
              <a:solidFill>
                <a:srgbClr val="0070C0"/>
              </a:solidFill>
              <a:latin typeface="Arial Narrow" panose="020B0606020202030204" pitchFamily="34" charset="0"/>
              <a:ea typeface="宋体" panose="02010600030101010101" pitchFamily="2" charset="-122"/>
            </a:endParaRPr>
          </a:p>
        </p:txBody>
      </p:sp>
      <p:sp>
        <p:nvSpPr>
          <p:cNvPr id="32" name="文本框 31"/>
          <p:cNvSpPr txBox="1"/>
          <p:nvPr>
            <p:custDataLst>
              <p:tags r:id="rId30"/>
            </p:custDataLst>
          </p:nvPr>
        </p:nvSpPr>
        <p:spPr>
          <a:xfrm>
            <a:off x="8109585" y="3044190"/>
            <a:ext cx="3940175" cy="953135"/>
          </a:xfrm>
          <a:prstGeom prst="rect">
            <a:avLst/>
          </a:prstGeom>
          <a:noFill/>
          <a:ln w="9525">
            <a:noFill/>
          </a:ln>
        </p:spPr>
        <p:txBody>
          <a:bodyPr wrap="square" anchor="t" anchorCtr="0">
            <a:spAutoFit/>
          </a:bodyPr>
          <a:lstStyle/>
          <a:p>
            <a:r>
              <a:rPr lang="zh-CN" altLang="zh-CN" sz="2800" b="1">
                <a:solidFill>
                  <a:srgbClr val="0070C0"/>
                </a:solidFill>
                <a:latin typeface="Arial Narrow" panose="020B0606020202030204" pitchFamily="34" charset="0"/>
                <a:ea typeface="宋体" panose="02010600030101010101" pitchFamily="2" charset="-122"/>
              </a:rPr>
              <a:t>exciting, enormous,</a:t>
            </a:r>
            <a:endParaRPr lang="zh-CN" altLang="zh-CN" sz="2800" b="1">
              <a:solidFill>
                <a:srgbClr val="0070C0"/>
              </a:solidFill>
              <a:latin typeface="Arial Narrow" panose="020B0606020202030204" pitchFamily="34" charset="0"/>
              <a:ea typeface="宋体" panose="02010600030101010101" pitchFamily="2" charset="-122"/>
            </a:endParaRPr>
          </a:p>
          <a:p>
            <a:r>
              <a:rPr lang="zh-CN" altLang="zh-CN" sz="2800" b="1">
                <a:solidFill>
                  <a:srgbClr val="0070C0"/>
                </a:solidFill>
                <a:latin typeface="Arial Narrow" panose="020B0606020202030204" pitchFamily="34" charset="0"/>
                <a:ea typeface="宋体" panose="02010600030101010101" pitchFamily="2" charset="-122"/>
              </a:rPr>
              <a:t>scary, superb, …</a:t>
            </a:r>
            <a:endParaRPr lang="zh-CN" altLang="zh-CN" sz="2800" b="1">
              <a:solidFill>
                <a:srgbClr val="0070C0"/>
              </a:solidFill>
              <a:latin typeface="Arial Narrow" panose="020B0606020202030204" pitchFamily="34" charset="0"/>
              <a:ea typeface="宋体" panose="02010600030101010101" pitchFamily="2" charset="-122"/>
            </a:endParaRPr>
          </a:p>
        </p:txBody>
      </p:sp>
      <p:sp>
        <p:nvSpPr>
          <p:cNvPr id="33" name="文本框 32"/>
          <p:cNvSpPr txBox="1"/>
          <p:nvPr>
            <p:custDataLst>
              <p:tags r:id="rId31"/>
            </p:custDataLst>
          </p:nvPr>
        </p:nvSpPr>
        <p:spPr>
          <a:xfrm>
            <a:off x="8952485" y="5879957"/>
            <a:ext cx="1652587" cy="518160"/>
          </a:xfrm>
          <a:prstGeom prst="rect">
            <a:avLst/>
          </a:prstGeom>
          <a:noFill/>
          <a:ln w="9525">
            <a:noFill/>
          </a:ln>
        </p:spPr>
        <p:txBody>
          <a:bodyPr wrap="square" anchor="t" anchorCtr="0">
            <a:spAutoFit/>
          </a:bodyPr>
          <a:lstStyle/>
          <a:p>
            <a:r>
              <a:rPr lang="zh-CN" altLang="en-US" sz="2800" b="1">
                <a:solidFill>
                  <a:srgbClr val="0070C0"/>
                </a:solidFill>
                <a:latin typeface="Arial Narrow" panose="020B0606020202030204" pitchFamily="34" charset="0"/>
                <a:ea typeface="宋体" panose="02010600030101010101" pitchFamily="2" charset="-122"/>
                <a:sym typeface="宋体" panose="02010600030101010101" pitchFamily="2" charset="-122"/>
              </a:rPr>
              <a:t>…</a:t>
            </a:r>
            <a:endParaRPr lang="zh-CN" altLang="en-US" sz="2800" b="1">
              <a:solidFill>
                <a:srgbClr val="0070C0"/>
              </a:solidFill>
              <a:latin typeface="Arial Narrow" panose="020B0606020202030204" pitchFamily="34" charset="0"/>
              <a:ea typeface="宋体" panose="02010600030101010101" pitchFamily="2" charset="-122"/>
              <a:sym typeface="宋体" panose="02010600030101010101" pitchFamily="2" charset="-122"/>
            </a:endParaRPr>
          </a:p>
        </p:txBody>
      </p:sp>
      <p:sp>
        <p:nvSpPr>
          <p:cNvPr id="34" name="圆角矩形 82"/>
          <p:cNvSpPr/>
          <p:nvPr>
            <p:custDataLst>
              <p:tags r:id="rId32"/>
            </p:custDataLst>
          </p:nvPr>
        </p:nvSpPr>
        <p:spPr>
          <a:xfrm>
            <a:off x="9554146" y="6772132"/>
            <a:ext cx="1050925" cy="300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000" b="1" strike="noStrike" noProof="1">
                <a:solidFill>
                  <a:srgbClr val="002060"/>
                </a:solidFill>
                <a:latin typeface="Comic Sans MS" panose="030F0702030302020204" pitchFamily="66" charset="0"/>
                <a:cs typeface="Comic Sans MS" panose="030F0702030302020204" pitchFamily="66" charset="0"/>
              </a:rPr>
              <a:t>P33 3</a:t>
            </a:r>
            <a:endParaRPr lang="en-US" altLang="zh-CN" sz="2000" b="1" strike="noStrike" noProof="1">
              <a:solidFill>
                <a:srgbClr val="002060"/>
              </a:solidFill>
              <a:latin typeface="Comic Sans MS" panose="030F0702030302020204" pitchFamily="66" charset="0"/>
              <a:cs typeface="Comic Sans MS" panose="030F0702030302020204" pitchFamily="66" charset="0"/>
            </a:endParaRPr>
          </a:p>
        </p:txBody>
      </p:sp>
      <p:grpSp>
        <p:nvGrpSpPr>
          <p:cNvPr id="3" name="组合 2"/>
          <p:cNvGrpSpPr/>
          <p:nvPr/>
        </p:nvGrpSpPr>
        <p:grpSpPr>
          <a:xfrm>
            <a:off x="347102" y="-12641"/>
            <a:ext cx="9431676" cy="696975"/>
            <a:chOff x="347102" y="-12641"/>
            <a:chExt cx="9431676" cy="696975"/>
          </a:xfrm>
        </p:grpSpPr>
        <p:pic>
          <p:nvPicPr>
            <p:cNvPr id="35" name="Picture 14" descr="444"/>
            <p:cNvPicPr>
              <a:picLocks noChangeAspect="1"/>
            </p:cNvPicPr>
            <p:nvPr/>
          </p:nvPicPr>
          <p:blipFill>
            <a:blip r:embed="rId33"/>
            <a:stretch>
              <a:fillRect/>
            </a:stretch>
          </p:blipFill>
          <p:spPr>
            <a:xfrm>
              <a:off x="347102" y="-12641"/>
              <a:ext cx="9431676" cy="696975"/>
            </a:xfrm>
            <a:prstGeom prst="rect">
              <a:avLst/>
            </a:prstGeom>
            <a:noFill/>
            <a:ln>
              <a:noFill/>
              <a:miter lim="800000"/>
              <a:headEnd/>
              <a:tailEnd/>
            </a:ln>
          </p:spPr>
        </p:pic>
        <p:sp>
          <p:nvSpPr>
            <p:cNvPr id="2" name="文本框 1"/>
            <p:cNvSpPr txBox="1"/>
            <p:nvPr/>
          </p:nvSpPr>
          <p:spPr>
            <a:xfrm>
              <a:off x="1621562" y="38588"/>
              <a:ext cx="7553260" cy="461665"/>
            </a:xfrm>
            <a:prstGeom prst="rect">
              <a:avLst/>
            </a:prstGeom>
            <a:noFill/>
          </p:spPr>
          <p:txBody>
            <a:bodyPr wrap="square" rtlCol="0">
              <a:spAutoFit/>
            </a:bodyPr>
            <a:lstStyle/>
            <a:p>
              <a:r>
                <a:rPr lang="en-US" altLang="zh-CN" sz="2400" b="1" dirty="0"/>
                <a:t>Summary</a:t>
              </a:r>
              <a:r>
                <a:rPr lang="zh-CN" altLang="en-US" sz="2400" b="1" dirty="0"/>
                <a:t>：</a:t>
              </a:r>
              <a:r>
                <a:rPr lang="en-US" altLang="zh-CN" sz="2400" b="1" dirty="0"/>
                <a:t>summarize  about visiting</a:t>
              </a:r>
              <a:r>
                <a:rPr lang="zh-CN" altLang="en-US" sz="2400" b="1" dirty="0"/>
                <a:t> </a:t>
              </a:r>
              <a:r>
                <a:rPr lang="en-US" altLang="zh-CN" sz="2400" b="1" dirty="0"/>
                <a:t>a</a:t>
              </a:r>
              <a:r>
                <a:rPr lang="zh-CN" altLang="en-US" sz="2400" b="1" dirty="0"/>
                <a:t> </a:t>
              </a:r>
              <a:r>
                <a:rPr lang="en-US" altLang="zh-CN" sz="2400" b="1" dirty="0"/>
                <a:t>city</a:t>
              </a:r>
              <a:r>
                <a:rPr lang="zh-CN" altLang="en-US" sz="2400" b="1" dirty="0"/>
                <a:t> </a:t>
              </a:r>
              <a:r>
                <a:rPr lang="en-US" altLang="zh-CN" sz="2400" b="1" dirty="0"/>
                <a:t>park</a:t>
              </a:r>
              <a:endParaRPr lang="zh-CN" alt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000"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down)">
                                      <p:cBhvr>
                                        <p:cTn id="75" dur="500"/>
                                        <p:tgtEl>
                                          <p:spTgt spid="30"/>
                                        </p:tgtEl>
                                      </p:cBhvr>
                                    </p:animEffect>
                                  </p:childTnLst>
                                </p:cTn>
                              </p:par>
                            </p:childTnLst>
                          </p:cTn>
                        </p:par>
                        <p:par>
                          <p:cTn id="76" fill="hold">
                            <p:stCondLst>
                              <p:cond delay="500"/>
                            </p:stCondLst>
                            <p:childTnLst>
                              <p:par>
                                <p:cTn id="77" presetID="22" presetClass="entr" presetSubtype="4"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down)">
                                      <p:cBhvr>
                                        <p:cTn id="8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9"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1bec80e6691a92559493ba290f2f5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3030" y="1315092"/>
            <a:ext cx="10592656" cy="506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583975" y="212911"/>
            <a:ext cx="9070308" cy="696975"/>
            <a:chOff x="583975" y="212911"/>
            <a:chExt cx="9070308" cy="696975"/>
          </a:xfrm>
        </p:grpSpPr>
        <p:pic>
          <p:nvPicPr>
            <p:cNvPr id="3" name="Picture 14" descr="444"/>
            <p:cNvPicPr>
              <a:picLocks noChangeAspect="1"/>
            </p:cNvPicPr>
            <p:nvPr/>
          </p:nvPicPr>
          <p:blipFill>
            <a:blip r:embed="rId2"/>
            <a:stretch>
              <a:fillRect/>
            </a:stretch>
          </p:blipFill>
          <p:spPr>
            <a:xfrm>
              <a:off x="583975" y="212911"/>
              <a:ext cx="9070308" cy="696975"/>
            </a:xfrm>
            <a:prstGeom prst="rect">
              <a:avLst/>
            </a:prstGeom>
            <a:noFill/>
            <a:ln>
              <a:noFill/>
              <a:miter lim="800000"/>
              <a:headEnd/>
              <a:tailEnd/>
            </a:ln>
          </p:spPr>
        </p:pic>
        <p:sp>
          <p:nvSpPr>
            <p:cNvPr id="4" name="文本框 3"/>
            <p:cNvSpPr txBox="1"/>
            <p:nvPr/>
          </p:nvSpPr>
          <p:spPr>
            <a:xfrm>
              <a:off x="2143874" y="376733"/>
              <a:ext cx="6097712" cy="369332"/>
            </a:xfrm>
            <a:prstGeom prst="rect">
              <a:avLst/>
            </a:prstGeom>
            <a:noFill/>
          </p:spPr>
          <p:txBody>
            <a:bodyPr wrap="square">
              <a:spAutoFit/>
            </a:bodyPr>
            <a:lstStyle/>
            <a:p>
              <a:r>
                <a:rPr lang="en-US" altLang="zh-CN" sz="1800" b="1" kern="100" dirty="0">
                  <a:latin typeface="Times New Roman" panose="02020603050405020304" pitchFamily="18" charset="0"/>
                  <a:ea typeface="宋体" panose="02010600030101010101" pitchFamily="2" charset="-122"/>
                  <a:cs typeface="Times New Roman" panose="02020603050405020304" pitchFamily="18" charset="0"/>
                </a:rPr>
                <a:t>Post-reading</a:t>
              </a:r>
              <a:r>
                <a:rPr lang="zh-CN" altLang="en-US" sz="1800" b="1"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kern="100" dirty="0">
                  <a:latin typeface="Times New Roman" panose="02020603050405020304" pitchFamily="18" charset="0"/>
                  <a:ea typeface="宋体" panose="02010600030101010101" pitchFamily="2" charset="-122"/>
                  <a:cs typeface="Times New Roman" panose="02020603050405020304" pitchFamily="18" charset="0"/>
                </a:rPr>
                <a:t>Write an introduction to a theme park </a:t>
              </a:r>
              <a:endParaRPr lang="zh-CN"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76614" y="1491913"/>
            <a:ext cx="10712669" cy="954107"/>
          </a:xfrm>
          <a:prstGeom prst="rect">
            <a:avLst/>
          </a:prstGeom>
        </p:spPr>
        <p:txBody>
          <a:bodyPr wrap="square">
            <a:spAutoFit/>
          </a:bodyPr>
          <a:lstStyle/>
          <a:p>
            <a:pPr algn="just">
              <a:spcAft>
                <a:spcPts val="0"/>
              </a:spcAft>
            </a:pPr>
            <a:r>
              <a:rPr lang="en-US" altLang="zh-CN" sz="2800" b="1" kern="100" dirty="0">
                <a:solidFill>
                  <a:srgbClr val="FF0000"/>
                </a:solidFill>
                <a:latin typeface="Times New Roman" panose="02020603050405020304" pitchFamily="18" charset="0"/>
                <a:ea typeface="宋体" panose="02010600030101010101" pitchFamily="2" charset="-122"/>
              </a:rPr>
              <a:t>Choose the park you wish to write about, and make a mind map about the park, using your notes to write your draft.</a:t>
            </a:r>
            <a:endParaRPr lang="zh-CN" altLang="zh-CN" sz="2800" b="1" kern="100" dirty="0">
              <a:solidFill>
                <a:srgbClr val="FF0000"/>
              </a:solidFill>
              <a:effectLst/>
              <a:latin typeface="Times New Roman" panose="02020603050405020304" pitchFamily="18" charset="0"/>
              <a:ea typeface="宋体" panose="02010600030101010101" pitchFamily="2" charset="-122"/>
            </a:endParaRPr>
          </a:p>
        </p:txBody>
      </p:sp>
      <p:sp>
        <p:nvSpPr>
          <p:cNvPr id="6" name="矩形 5"/>
          <p:cNvSpPr/>
          <p:nvPr/>
        </p:nvSpPr>
        <p:spPr>
          <a:xfrm>
            <a:off x="759890" y="2663484"/>
            <a:ext cx="11055873" cy="2954655"/>
          </a:xfrm>
          <a:prstGeom prst="rect">
            <a:avLst/>
          </a:prstGeom>
        </p:spPr>
        <p:txBody>
          <a:bodyPr wrap="square">
            <a:spAutoFit/>
          </a:bodyPr>
          <a:lstStyle/>
          <a:p>
            <a:pPr>
              <a:lnSpc>
                <a:spcPct val="120000"/>
              </a:lnSpc>
            </a:pP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In groups, brainstorm as much information as possible about the theme park you like most and then write an outline of your introduction.</a:t>
            </a:r>
            <a:endPar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0000"/>
              </a:lnSpc>
            </a:pP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1.What is the name and place of the theme park?</a:t>
            </a:r>
            <a:endPar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0000"/>
              </a:lnSpc>
            </a:pP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2.What do the attractions and activities appeal to you most?</a:t>
            </a:r>
            <a:endPar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0000"/>
              </a:lnSpc>
            </a:pP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3.What kind of additional information can you provide?</a:t>
            </a:r>
            <a:endPar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b="1" dirty="0">
              <a:solidFill>
                <a:prstClr val="black"/>
              </a:solidFill>
              <a:latin typeface="Calibri" panose="020F0502020204030204"/>
              <a:ea typeface="微软雅黑" panose="020B0503020204020204" pitchFamily="34" charset="-122"/>
            </a:endParaRPr>
          </a:p>
        </p:txBody>
      </p:sp>
      <p:grpSp>
        <p:nvGrpSpPr>
          <p:cNvPr id="2" name="组合 1"/>
          <p:cNvGrpSpPr/>
          <p:nvPr/>
        </p:nvGrpSpPr>
        <p:grpSpPr>
          <a:xfrm>
            <a:off x="759890" y="533106"/>
            <a:ext cx="9070308" cy="696975"/>
            <a:chOff x="743301" y="337719"/>
            <a:chExt cx="9070308" cy="696975"/>
          </a:xfrm>
        </p:grpSpPr>
        <p:pic>
          <p:nvPicPr>
            <p:cNvPr id="4" name="Picture 14" descr="444"/>
            <p:cNvPicPr>
              <a:picLocks noChangeAspect="1"/>
            </p:cNvPicPr>
            <p:nvPr/>
          </p:nvPicPr>
          <p:blipFill>
            <a:blip r:embed="rId1"/>
            <a:stretch>
              <a:fillRect/>
            </a:stretch>
          </p:blipFill>
          <p:spPr>
            <a:xfrm>
              <a:off x="743301" y="337719"/>
              <a:ext cx="9070308" cy="696975"/>
            </a:xfrm>
            <a:prstGeom prst="rect">
              <a:avLst/>
            </a:prstGeom>
            <a:noFill/>
            <a:ln>
              <a:noFill/>
              <a:miter lim="800000"/>
              <a:headEnd/>
              <a:tailEnd/>
            </a:ln>
          </p:spPr>
        </p:pic>
        <p:sp>
          <p:nvSpPr>
            <p:cNvPr id="8" name="文本框 7"/>
            <p:cNvSpPr txBox="1"/>
            <p:nvPr/>
          </p:nvSpPr>
          <p:spPr>
            <a:xfrm>
              <a:off x="2229599" y="414795"/>
              <a:ext cx="6097712" cy="369332"/>
            </a:xfrm>
            <a:prstGeom prst="rect">
              <a:avLst/>
            </a:prstGeom>
            <a:noFill/>
          </p:spPr>
          <p:txBody>
            <a:bodyPr wrap="square">
              <a:spAutoFit/>
            </a:bodyPr>
            <a:lstStyle/>
            <a:p>
              <a:r>
                <a:rPr lang="en-US" altLang="zh-CN" sz="1800" b="1" kern="100" dirty="0">
                  <a:latin typeface="Times New Roman" panose="02020603050405020304" pitchFamily="18" charset="0"/>
                  <a:ea typeface="宋体" panose="02010600030101010101" pitchFamily="2" charset="-122"/>
                  <a:cs typeface="Times New Roman" panose="02020603050405020304" pitchFamily="18" charset="0"/>
                </a:rPr>
                <a:t>Post-reading</a:t>
              </a:r>
              <a:r>
                <a:rPr lang="zh-CN" altLang="en-US" sz="1800" b="1"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kern="100" dirty="0">
                  <a:latin typeface="Times New Roman" panose="02020603050405020304" pitchFamily="18" charset="0"/>
                  <a:ea typeface="宋体" panose="02010600030101010101" pitchFamily="2" charset="-122"/>
                  <a:cs typeface="Times New Roman" panose="02020603050405020304" pitchFamily="18" charset="0"/>
                </a:rPr>
                <a:t>Write an introduction to a theme park </a:t>
              </a:r>
              <a:endParaRPr lang="zh-CN" altLang="en-US" dirty="0"/>
            </a:p>
          </p:txBody>
        </p:sp>
      </p:grpSp>
      <p:pic>
        <p:nvPicPr>
          <p:cNvPr id="7" name="图片 6"/>
          <p:cNvPicPr>
            <a:picLocks noChangeAspect="1"/>
          </p:cNvPicPr>
          <p:nvPr/>
        </p:nvPicPr>
        <p:blipFill>
          <a:blip r:embed="rId2"/>
          <a:stretch>
            <a:fillRect/>
          </a:stretch>
        </p:blipFill>
        <p:spPr>
          <a:xfrm>
            <a:off x="9646922" y="5010488"/>
            <a:ext cx="2271083" cy="1656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12056" y="230769"/>
            <a:ext cx="9070308" cy="696975"/>
            <a:chOff x="512056" y="230769"/>
            <a:chExt cx="9070308" cy="696975"/>
          </a:xfrm>
        </p:grpSpPr>
        <p:pic>
          <p:nvPicPr>
            <p:cNvPr id="3" name="Picture 14" descr="444"/>
            <p:cNvPicPr>
              <a:picLocks noChangeAspect="1"/>
            </p:cNvPicPr>
            <p:nvPr/>
          </p:nvPicPr>
          <p:blipFill>
            <a:blip r:embed="rId1"/>
            <a:stretch>
              <a:fillRect/>
            </a:stretch>
          </p:blipFill>
          <p:spPr>
            <a:xfrm>
              <a:off x="512056" y="230769"/>
              <a:ext cx="9070308" cy="696975"/>
            </a:xfrm>
            <a:prstGeom prst="rect">
              <a:avLst/>
            </a:prstGeom>
            <a:noFill/>
            <a:ln>
              <a:noFill/>
              <a:miter lim="800000"/>
              <a:headEnd/>
              <a:tailEnd/>
            </a:ln>
          </p:spPr>
        </p:pic>
        <p:sp>
          <p:nvSpPr>
            <p:cNvPr id="4" name="文本框 3"/>
            <p:cNvSpPr txBox="1"/>
            <p:nvPr/>
          </p:nvSpPr>
          <p:spPr>
            <a:xfrm>
              <a:off x="2121643" y="357786"/>
              <a:ext cx="6097712" cy="369332"/>
            </a:xfrm>
            <a:prstGeom prst="rect">
              <a:avLst/>
            </a:prstGeom>
            <a:noFill/>
          </p:spPr>
          <p:txBody>
            <a:bodyPr wrap="square">
              <a:spAutoFit/>
            </a:bodyPr>
            <a:lstStyle/>
            <a:p>
              <a:r>
                <a:rPr lang="en-US" altLang="zh-CN" sz="1800" b="1" kern="100" dirty="0">
                  <a:latin typeface="Times New Roman" panose="02020603050405020304" pitchFamily="18" charset="0"/>
                  <a:ea typeface="宋体" panose="02010600030101010101" pitchFamily="2" charset="-122"/>
                  <a:cs typeface="Times New Roman" panose="02020603050405020304" pitchFamily="18" charset="0"/>
                </a:rPr>
                <a:t>Post-reading</a:t>
              </a:r>
              <a:r>
                <a:rPr lang="zh-CN" altLang="en-US" sz="1800" b="1"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kern="100" dirty="0">
                  <a:latin typeface="Times New Roman" panose="02020603050405020304" pitchFamily="18" charset="0"/>
                  <a:ea typeface="宋体" panose="02010600030101010101" pitchFamily="2" charset="-122"/>
                  <a:cs typeface="Times New Roman" panose="02020603050405020304" pitchFamily="18" charset="0"/>
                </a:rPr>
                <a:t>Retell the text with the help of mind map</a:t>
              </a:r>
              <a:endParaRPr lang="zh-CN" altLang="en-US" dirty="0"/>
            </a:p>
          </p:txBody>
        </p:sp>
      </p:grpSp>
      <p:pic>
        <p:nvPicPr>
          <p:cNvPr id="5" name="图片 4"/>
          <p:cNvPicPr>
            <a:picLocks noChangeAspect="1"/>
          </p:cNvPicPr>
          <p:nvPr>
            <p:custDataLst>
              <p:tags r:id="rId2"/>
            </p:custDataLst>
          </p:nvPr>
        </p:nvPicPr>
        <p:blipFill>
          <a:blip r:embed="rId3"/>
          <a:stretch>
            <a:fillRect/>
          </a:stretch>
        </p:blipFill>
        <p:spPr>
          <a:xfrm>
            <a:off x="0" y="5950970"/>
            <a:ext cx="771076" cy="90703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10769230" y="5941313"/>
            <a:ext cx="2030906" cy="1382951"/>
          </a:xfrm>
          <a:prstGeom prst="rect">
            <a:avLst/>
          </a:prstGeom>
        </p:spPr>
      </p:pic>
      <p:sp>
        <p:nvSpPr>
          <p:cNvPr id="7" name="标题 1"/>
          <p:cNvSpPr txBox="1"/>
          <p:nvPr>
            <p:custDataLst>
              <p:tags r:id="rId6"/>
            </p:custDataLst>
          </p:nvPr>
        </p:nvSpPr>
        <p:spPr>
          <a:xfrm>
            <a:off x="-121444" y="2015639"/>
            <a:ext cx="5664994" cy="696975"/>
          </a:xfrm>
          <a:prstGeom prst="rect">
            <a:avLst/>
          </a:prstGeom>
        </p:spPr>
        <p:txBody>
          <a:bodyPr vert="horz" lIns="91440" tIns="45720" rIns="91440" bIns="45720" rtlCol="0" anchor="ctr">
            <a:noAutofit/>
          </a:bodyPr>
          <a:lstStyle>
            <a:lvl1pPr algn="ctr" defTabSz="1219200" rtl="0" eaLnBrk="1" latinLnBrk="0" hangingPunct="1">
              <a:lnSpc>
                <a:spcPct val="90000"/>
              </a:lnSpc>
              <a:spcBef>
                <a:spcPct val="0"/>
              </a:spcBef>
              <a:buNone/>
              <a:defRPr sz="5865"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a:ln>
                  <a:noFill/>
                </a:ln>
                <a:solidFill>
                  <a:srgbClr val="FF0000"/>
                </a:solidFill>
                <a:effectLst/>
                <a:uLnTx/>
                <a:uFillTx/>
                <a:latin typeface="汉仪乐喵体W" panose="00020600040101010101" pitchFamily="18" charset="-122"/>
                <a:ea typeface="汉仪乐喵体W" panose="00020600040101010101" pitchFamily="18" charset="-122"/>
                <a:cs typeface="Arial" panose="020B0604020202020204"/>
                <a:sym typeface="+mn-ea"/>
              </a:rPr>
              <a:t>A mind map of a park</a:t>
            </a:r>
            <a:endParaRPr kumimoji="0" lang="en-US" altLang="zh-CN" sz="3200" b="1" i="0" u="none" strike="noStrike" kern="1200" cap="none" spc="0" normalizeH="0" baseline="0" noProof="0" dirty="0">
              <a:ln>
                <a:noFill/>
              </a:ln>
              <a:solidFill>
                <a:srgbClr val="FF0000"/>
              </a:solidFill>
              <a:effectLst/>
              <a:uLnTx/>
              <a:uFillTx/>
              <a:latin typeface="汉仪乐喵体W" panose="00020600040101010101" pitchFamily="18" charset="-122"/>
              <a:ea typeface="汉仪乐喵体W" panose="00020600040101010101" pitchFamily="18" charset="-122"/>
              <a:cs typeface="Arial" panose="020B0604020202020204"/>
              <a:sym typeface="+mn-ea"/>
            </a:endParaRPr>
          </a:p>
        </p:txBody>
      </p:sp>
      <p:grpSp>
        <p:nvGrpSpPr>
          <p:cNvPr id="16" name="组合 15"/>
          <p:cNvGrpSpPr/>
          <p:nvPr/>
        </p:nvGrpSpPr>
        <p:grpSpPr>
          <a:xfrm>
            <a:off x="2094949" y="2165565"/>
            <a:ext cx="9689734" cy="4334649"/>
            <a:chOff x="2417947" y="2015639"/>
            <a:chExt cx="9689734" cy="4334649"/>
          </a:xfrm>
        </p:grpSpPr>
        <p:graphicFrame>
          <p:nvGraphicFramePr>
            <p:cNvPr id="9" name="图示 8"/>
            <p:cNvGraphicFramePr/>
            <p:nvPr>
              <p:custDataLst>
                <p:tags r:id="rId7"/>
              </p:custDataLst>
            </p:nvPr>
          </p:nvGraphicFramePr>
          <p:xfrm>
            <a:off x="2417947" y="2015639"/>
            <a:ext cx="9689734" cy="43346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图片 7"/>
            <p:cNvPicPr>
              <a:picLocks noChangeAspect="1"/>
            </p:cNvPicPr>
            <p:nvPr>
              <p:custDataLst>
                <p:tags r:id="rId13"/>
              </p:custDataLst>
            </p:nvPr>
          </p:nvPicPr>
          <p:blipFill>
            <a:blip r:embed="rId14"/>
            <a:stretch>
              <a:fillRect/>
            </a:stretch>
          </p:blipFill>
          <p:spPr>
            <a:xfrm>
              <a:off x="6091295" y="2967815"/>
              <a:ext cx="2402398" cy="2467472"/>
            </a:xfrm>
            <a:prstGeom prst="rect">
              <a:avLst/>
            </a:prstGeom>
            <a:solidFill>
              <a:schemeClr val="bg1"/>
            </a:solidFill>
          </p:spPr>
        </p:pic>
      </p:grpSp>
      <p:sp>
        <p:nvSpPr>
          <p:cNvPr id="12" name="文本框 11"/>
          <p:cNvSpPr txBox="1"/>
          <p:nvPr/>
        </p:nvSpPr>
        <p:spPr>
          <a:xfrm>
            <a:off x="512056" y="818558"/>
            <a:ext cx="11530360" cy="1156342"/>
          </a:xfrm>
          <a:prstGeom prst="rect">
            <a:avLst/>
          </a:prstGeom>
          <a:noFill/>
        </p:spPr>
        <p:txBody>
          <a:bodyPr wrap="square" rtlCol="0">
            <a:spAutoFit/>
          </a:bodyPr>
          <a:lstStyle/>
          <a:p>
            <a:pPr algn="just">
              <a:lnSpc>
                <a:spcPts val="4500"/>
              </a:lnSpc>
            </a:pPr>
            <a:r>
              <a:rPr lang="en-US" altLang="zh-CN"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Talk about and introduce one of the theme parks in the passage to your groupmates or partners using the mind map you draw to have a better understanding of the topic, and also to be familiar with the language features.</a:t>
            </a:r>
            <a:endParaRPr lang="en-US" altLang="zh-CN"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66774" y="1171574"/>
            <a:ext cx="10634663" cy="5429251"/>
          </a:xfrm>
          <a:prstGeom prst="rect">
            <a:avLst/>
          </a:prstGeom>
        </p:spPr>
      </p:pic>
      <p:grpSp>
        <p:nvGrpSpPr>
          <p:cNvPr id="6" name="组合 5"/>
          <p:cNvGrpSpPr/>
          <p:nvPr/>
        </p:nvGrpSpPr>
        <p:grpSpPr>
          <a:xfrm>
            <a:off x="423013" y="114301"/>
            <a:ext cx="9549662" cy="1057273"/>
            <a:chOff x="423013" y="114301"/>
            <a:chExt cx="9549662" cy="1057273"/>
          </a:xfrm>
        </p:grpSpPr>
        <p:pic>
          <p:nvPicPr>
            <p:cNvPr id="2" name="Picture 14" descr="444"/>
            <p:cNvPicPr>
              <a:picLocks noChangeAspect="1"/>
            </p:cNvPicPr>
            <p:nvPr/>
          </p:nvPicPr>
          <p:blipFill>
            <a:blip r:embed="rId2"/>
            <a:stretch>
              <a:fillRect/>
            </a:stretch>
          </p:blipFill>
          <p:spPr>
            <a:xfrm>
              <a:off x="423013" y="114301"/>
              <a:ext cx="9549662" cy="1057273"/>
            </a:xfrm>
            <a:prstGeom prst="rect">
              <a:avLst/>
            </a:prstGeom>
            <a:noFill/>
            <a:ln>
              <a:noFill/>
              <a:miter lim="800000"/>
              <a:headEnd/>
              <a:tailEnd/>
            </a:ln>
          </p:spPr>
        </p:pic>
        <p:sp>
          <p:nvSpPr>
            <p:cNvPr id="5" name="文本框 4"/>
            <p:cNvSpPr txBox="1"/>
            <p:nvPr/>
          </p:nvSpPr>
          <p:spPr>
            <a:xfrm>
              <a:off x="1436298" y="257175"/>
              <a:ext cx="7272337" cy="461665"/>
            </a:xfrm>
            <a:prstGeom prst="rect">
              <a:avLst/>
            </a:prstGeom>
            <a:noFill/>
          </p:spPr>
          <p:txBody>
            <a:bodyPr wrap="square">
              <a:spAutoFit/>
            </a:bodyPr>
            <a:lstStyle/>
            <a:p>
              <a:r>
                <a:rPr lang="en-US" altLang="zh-CN" sz="2400" b="1" dirty="0"/>
                <a:t>Discussion: Discuss what the text mainly talk about.</a:t>
              </a:r>
              <a:endParaRPr lang="zh-CN" alt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图片 (86)"/>
          <p:cNvPicPr>
            <a:picLocks noChangeAspect="1"/>
          </p:cNvPicPr>
          <p:nvPr/>
        </p:nvPicPr>
        <p:blipFill>
          <a:blip r:embed="rId1"/>
          <a:stretch>
            <a:fillRect/>
          </a:stretch>
        </p:blipFill>
        <p:spPr>
          <a:xfrm>
            <a:off x="148910" y="660467"/>
            <a:ext cx="12043090" cy="6197533"/>
          </a:xfrm>
          <a:prstGeom prst="rect">
            <a:avLst/>
          </a:prstGeom>
          <a:noFill/>
          <a:ln w="9525">
            <a:noFill/>
          </a:ln>
        </p:spPr>
      </p:pic>
      <p:sp>
        <p:nvSpPr>
          <p:cNvPr id="3" name="文本框 2"/>
          <p:cNvSpPr txBox="1"/>
          <p:nvPr/>
        </p:nvSpPr>
        <p:spPr>
          <a:xfrm>
            <a:off x="1921549" y="1389196"/>
            <a:ext cx="8089186" cy="4211730"/>
          </a:xfrm>
          <a:prstGeom prst="rect">
            <a:avLst/>
          </a:prstGeom>
          <a:noFill/>
        </p:spPr>
        <p:txBody>
          <a:bodyPr wrap="square">
            <a:spAutoFit/>
          </a:bodyPr>
          <a:lstStyle/>
          <a:p>
            <a:pPr algn="just">
              <a:lnSpc>
                <a:spcPct val="150000"/>
              </a:lnSpc>
              <a:spcAft>
                <a:spcPts val="750"/>
              </a:spcAft>
            </a:pPr>
            <a:r>
              <a:rPr lang="en-US" altLang="zh-CN" sz="2400" b="1" kern="100" dirty="0">
                <a:latin typeface="Times New Roman" panose="02020603050405020304" pitchFamily="18" charset="0"/>
              </a:rPr>
              <a:t>1.Go through the title and passage quickly to summarize what the text mainly talk about.</a:t>
            </a:r>
            <a:endParaRPr lang="en-US" altLang="zh-CN" sz="2400" b="1" kern="100" dirty="0">
              <a:latin typeface="Times New Roman" panose="02020603050405020304" pitchFamily="18" charset="0"/>
            </a:endParaRPr>
          </a:p>
          <a:p>
            <a:pPr algn="just">
              <a:lnSpc>
                <a:spcPct val="150000"/>
              </a:lnSpc>
              <a:spcAft>
                <a:spcPts val="750"/>
              </a:spcAft>
            </a:pPr>
            <a:r>
              <a:rPr lang="en-US" altLang="zh-CN" sz="2400" b="1" kern="100" dirty="0">
                <a:latin typeface="Times New Roman" panose="02020603050405020304" pitchFamily="18" charset="0"/>
              </a:rPr>
              <a:t>2. Read the passage again and draw a mind map. </a:t>
            </a:r>
            <a:endParaRPr lang="en-US" altLang="zh-CN" sz="2400" b="1" kern="100" dirty="0">
              <a:latin typeface="Times New Roman" panose="02020603050405020304" pitchFamily="18" charset="0"/>
            </a:endParaRPr>
          </a:p>
          <a:p>
            <a:pPr algn="just">
              <a:lnSpc>
                <a:spcPct val="150000"/>
              </a:lnSpc>
              <a:spcAft>
                <a:spcPts val="750"/>
              </a:spcAft>
            </a:pPr>
            <a:r>
              <a:rPr lang="en-US" altLang="zh-CN" sz="2400" b="1" kern="100" dirty="0">
                <a:latin typeface="Times New Roman" panose="02020603050405020304" pitchFamily="18" charset="0"/>
              </a:rPr>
              <a:t>3. Talk about the theme park impressing you most and write an introduction about a theme park you like.</a:t>
            </a:r>
            <a:endParaRPr lang="en-US" altLang="zh-CN" sz="2400" b="1" kern="100" dirty="0">
              <a:latin typeface="Times New Roman" panose="02020603050405020304" pitchFamily="18" charset="0"/>
            </a:endParaRPr>
          </a:p>
          <a:p>
            <a:pPr algn="just">
              <a:lnSpc>
                <a:spcPct val="150000"/>
              </a:lnSpc>
              <a:spcAft>
                <a:spcPts val="750"/>
              </a:spcAft>
            </a:pPr>
            <a:r>
              <a:rPr lang="en-US" altLang="zh-CN" sz="2400" b="1" kern="100" dirty="0">
                <a:latin typeface="Times New Roman" panose="02020603050405020304" pitchFamily="18" charset="0"/>
              </a:rPr>
              <a:t>4. Use what you have learnt to write an introduction to a park.</a:t>
            </a:r>
            <a:endParaRPr lang="zh-CN" altLang="zh-CN" sz="2400" b="1" kern="100" dirty="0">
              <a:latin typeface="Times New Roman" panose="02020603050405020304" pitchFamily="18" charset="0"/>
            </a:endParaRPr>
          </a:p>
        </p:txBody>
      </p:sp>
      <p:sp>
        <p:nvSpPr>
          <p:cNvPr id="6" name="文本占位符 1"/>
          <p:cNvSpPr txBox="1"/>
          <p:nvPr/>
        </p:nvSpPr>
        <p:spPr>
          <a:xfrm>
            <a:off x="2026285" y="1305560"/>
            <a:ext cx="7879715" cy="40011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1600" b="1" dirty="0"/>
              <a:t> </a:t>
            </a:r>
            <a:endParaRPr lang="zh-CN" altLang="en-US" sz="1600" b="1" dirty="0"/>
          </a:p>
        </p:txBody>
      </p:sp>
      <p:pic>
        <p:nvPicPr>
          <p:cNvPr id="2" name="图片 1"/>
          <p:cNvPicPr>
            <a:picLocks noChangeAspect="1"/>
          </p:cNvPicPr>
          <p:nvPr/>
        </p:nvPicPr>
        <p:blipFill>
          <a:blip r:embed="rId2"/>
          <a:stretch>
            <a:fillRect/>
          </a:stretch>
        </p:blipFill>
        <p:spPr>
          <a:xfrm>
            <a:off x="1629117" y="201857"/>
            <a:ext cx="2414406" cy="676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wKgBs1duYkaAEz1qABPsl403FuE60"/>
          <p:cNvPicPr>
            <a:picLocks noChangeAspect="1"/>
          </p:cNvPicPr>
          <p:nvPr/>
        </p:nvPicPr>
        <p:blipFill>
          <a:blip r:embed="rId1"/>
          <a:stretch>
            <a:fillRect/>
          </a:stretch>
        </p:blipFill>
        <p:spPr>
          <a:xfrm>
            <a:off x="1414463" y="2744560"/>
            <a:ext cx="10201275" cy="3340555"/>
          </a:xfrm>
          <a:prstGeom prst="ellipse">
            <a:avLst/>
          </a:prstGeom>
          <a:ln>
            <a:noFill/>
          </a:ln>
          <a:effectLst>
            <a:softEdge rad="112500"/>
          </a:effectLst>
        </p:spPr>
      </p:pic>
      <p:sp>
        <p:nvSpPr>
          <p:cNvPr id="4" name="矩形 3"/>
          <p:cNvSpPr/>
          <p:nvPr/>
        </p:nvSpPr>
        <p:spPr>
          <a:xfrm>
            <a:off x="1257300" y="1786980"/>
            <a:ext cx="10044113" cy="1915160"/>
          </a:xfrm>
          <a:prstGeom prst="rect">
            <a:avLst/>
          </a:prstGeom>
          <a:solidFill>
            <a:srgbClr val="FFFFFF">
              <a:lumMod val="20000"/>
              <a:lumOff val="8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lIns="68580" tIns="34290" rIns="68580" bIns="3429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cap="none" spc="0" normalizeH="0" baseline="0" noProof="0" dirty="0">
                <a:ln w="31550" cmpd="sng">
                  <a:gradFill>
                    <a:gsLst>
                      <a:gs pos="70000">
                        <a:srgbClr val="AE4845">
                          <a:shade val="50000"/>
                          <a:satMod val="190000"/>
                        </a:srgbClr>
                      </a:gs>
                      <a:gs pos="0">
                        <a:srgbClr val="AE4845">
                          <a:tint val="77000"/>
                          <a:satMod val="180000"/>
                        </a:srgbClr>
                      </a:gs>
                    </a:gsLst>
                    <a:lin ang="5400000"/>
                  </a:gradFill>
                  <a:prstDash val="solid"/>
                </a:ln>
                <a:solidFill>
                  <a:srgbClr val="FFFF00"/>
                </a:solidFill>
                <a:effectLst/>
                <a:uLnTx/>
                <a:uFillTx/>
                <a:latin typeface="Calibri" panose="020F0502020204030204"/>
                <a:ea typeface="GungsuhChe" panose="02030609000101010101" pitchFamily="49" charset="-127"/>
                <a:cs typeface="+mn-cs"/>
              </a:rPr>
              <a:t>Thank you ! </a:t>
            </a:r>
            <a:endParaRPr kumimoji="0" lang="en-US" altLang="zh-CN" sz="6000" b="1" i="0" u="none" strike="noStrike" kern="1200" cap="none" spc="0" normalizeH="0" baseline="0" noProof="0" dirty="0">
              <a:ln w="31550" cmpd="sng">
                <a:gradFill>
                  <a:gsLst>
                    <a:gs pos="70000">
                      <a:srgbClr val="AE4845">
                        <a:shade val="50000"/>
                        <a:satMod val="190000"/>
                      </a:srgbClr>
                    </a:gs>
                    <a:gs pos="0">
                      <a:srgbClr val="AE4845">
                        <a:tint val="77000"/>
                        <a:satMod val="180000"/>
                      </a:srgbClr>
                    </a:gs>
                  </a:gsLst>
                  <a:lin ang="5400000"/>
                </a:gradFill>
                <a:prstDash val="solid"/>
              </a:ln>
              <a:solidFill>
                <a:srgbClr val="FFFF00"/>
              </a:solidFill>
              <a:effectLst/>
              <a:uLnTx/>
              <a:uFillTx/>
              <a:latin typeface="Calibri" panose="020F0502020204030204"/>
              <a:ea typeface="GungsuhChe" panose="02030609000101010101" pitchFamily="49" charset="-127"/>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cap="none" spc="0" normalizeH="0" baseline="0" noProof="0" dirty="0">
                <a:ln w="31550" cmpd="sng">
                  <a:gradFill>
                    <a:gsLst>
                      <a:gs pos="70000">
                        <a:srgbClr val="AE4845">
                          <a:shade val="50000"/>
                          <a:satMod val="190000"/>
                        </a:srgbClr>
                      </a:gs>
                      <a:gs pos="0">
                        <a:srgbClr val="AE4845">
                          <a:tint val="77000"/>
                          <a:satMod val="180000"/>
                        </a:srgbClr>
                      </a:gs>
                    </a:gsLst>
                    <a:lin ang="5400000"/>
                  </a:gradFill>
                  <a:prstDash val="solid"/>
                </a:ln>
                <a:solidFill>
                  <a:srgbClr val="FFFF00"/>
                </a:solidFill>
                <a:effectLst/>
                <a:uLnTx/>
                <a:uFillTx/>
                <a:latin typeface="Calibri" panose="020F0502020204030204"/>
                <a:ea typeface="GungsuhChe" panose="02030609000101010101" pitchFamily="49" charset="-127"/>
                <a:cs typeface="+mn-cs"/>
              </a:rPr>
              <a:t>Have a nice day!</a:t>
            </a:r>
            <a:endParaRPr kumimoji="0" lang="zh-CN" altLang="en-US" sz="6000" b="1" i="0" u="none" strike="noStrike" kern="1200" cap="none" spc="0" normalizeH="0" baseline="0" noProof="0" dirty="0">
              <a:ln w="31550" cmpd="sng">
                <a:gradFill>
                  <a:gsLst>
                    <a:gs pos="70000">
                      <a:srgbClr val="AE4845">
                        <a:shade val="50000"/>
                        <a:satMod val="190000"/>
                      </a:srgbClr>
                    </a:gs>
                    <a:gs pos="0">
                      <a:srgbClr val="AE4845">
                        <a:tint val="77000"/>
                        <a:satMod val="180000"/>
                      </a:srgbClr>
                    </a:gs>
                  </a:gsLst>
                  <a:lin ang="5400000"/>
                </a:gradFill>
                <a:prstDash val="solid"/>
              </a:ln>
              <a:solidFill>
                <a:srgbClr val="FFFF00"/>
              </a:solidFill>
              <a:effectLst/>
              <a:uLnTx/>
              <a:uFillTx/>
              <a:latin typeface="Calibri" panose="020F0502020204030204"/>
              <a:ea typeface="GungsuhChe" panose="02030609000101010101" pitchFamily="49" charset="-127"/>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noChangeArrowheads="1"/>
          </p:cNvSpPr>
          <p:nvPr>
            <p:ph type="title"/>
          </p:nvPr>
        </p:nvSpPr>
        <p:spPr>
          <a:xfrm>
            <a:off x="481969" y="976017"/>
            <a:ext cx="11777169" cy="726910"/>
          </a:xfrm>
        </p:spPr>
        <p:txBody>
          <a:bodyPr/>
          <a:lstStyle/>
          <a:p>
            <a:r>
              <a:rPr lang="en-US" altLang="zh-CN" sz="2600" b="1" dirty="0">
                <a:solidFill>
                  <a:srgbClr val="0000FF"/>
                </a:solidFill>
                <a:latin typeface="Times New Roman" panose="02020603050405020304" pitchFamily="18" charset="0"/>
              </a:rPr>
              <a:t>Enjoy some pictures about Beijing Olympic Forest Park and visit</a:t>
            </a:r>
            <a:r>
              <a:rPr lang="zh-CN" altLang="en-US" sz="2600" b="1" dirty="0">
                <a:solidFill>
                  <a:srgbClr val="0000FF"/>
                </a:solidFill>
                <a:latin typeface="Times New Roman" panose="02020603050405020304" pitchFamily="18" charset="0"/>
              </a:rPr>
              <a:t> </a:t>
            </a:r>
            <a:r>
              <a:rPr lang="en-US" altLang="zh-CN" sz="2600" b="1" dirty="0">
                <a:solidFill>
                  <a:srgbClr val="0000FF"/>
                </a:solidFill>
                <a:latin typeface="Times New Roman" panose="02020603050405020304" pitchFamily="18" charset="0"/>
              </a:rPr>
              <a:t>a</a:t>
            </a:r>
            <a:r>
              <a:rPr lang="zh-CN" altLang="en-US" sz="2600" b="1" dirty="0">
                <a:solidFill>
                  <a:srgbClr val="0000FF"/>
                </a:solidFill>
                <a:latin typeface="Times New Roman" panose="02020603050405020304" pitchFamily="18" charset="0"/>
              </a:rPr>
              <a:t> </a:t>
            </a:r>
            <a:r>
              <a:rPr lang="en-US" altLang="zh-CN" sz="2600" b="1" dirty="0">
                <a:solidFill>
                  <a:srgbClr val="0000FF"/>
                </a:solidFill>
                <a:latin typeface="Times New Roman" panose="02020603050405020304" pitchFamily="18" charset="0"/>
              </a:rPr>
              <a:t>city</a:t>
            </a:r>
            <a:r>
              <a:rPr lang="zh-CN" altLang="en-US" sz="2600" b="1" dirty="0">
                <a:solidFill>
                  <a:srgbClr val="0000FF"/>
                </a:solidFill>
                <a:latin typeface="Times New Roman" panose="02020603050405020304" pitchFamily="18" charset="0"/>
              </a:rPr>
              <a:t> </a:t>
            </a:r>
            <a:r>
              <a:rPr lang="en-US" altLang="zh-CN" sz="2600" b="1" dirty="0">
                <a:solidFill>
                  <a:srgbClr val="0000FF"/>
                </a:solidFill>
                <a:latin typeface="Times New Roman" panose="02020603050405020304" pitchFamily="18" charset="0"/>
              </a:rPr>
              <a:t>park:</a:t>
            </a:r>
            <a:endParaRPr lang="en-US" altLang="zh-CN" sz="2600" b="1" dirty="0">
              <a:solidFill>
                <a:srgbClr val="0000FF"/>
              </a:solidFill>
              <a:latin typeface="Times New Roman" panose="02020603050405020304" pitchFamily="18" charset="0"/>
            </a:endParaRPr>
          </a:p>
        </p:txBody>
      </p:sp>
      <p:pic>
        <p:nvPicPr>
          <p:cNvPr id="3" name="内容占位符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219075" y="1628775"/>
            <a:ext cx="3673475" cy="2252663"/>
          </a:xfrm>
          <a:prstGeom prst="rect">
            <a:avLst/>
          </a:prstGeom>
        </p:spPr>
      </p:pic>
      <p:pic>
        <p:nvPicPr>
          <p:cNvPr id="4"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037" y="3881438"/>
            <a:ext cx="36845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225" y="2754313"/>
            <a:ext cx="38957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6145" descr="pre-reading"/>
          <p:cNvPicPr/>
          <p:nvPr/>
        </p:nvPicPr>
        <p:blipFill>
          <a:blip r:embed="rId4"/>
          <a:srcRect b="10324"/>
          <a:stretch>
            <a:fillRect/>
          </a:stretch>
        </p:blipFill>
        <p:spPr>
          <a:xfrm>
            <a:off x="643269" y="23731"/>
            <a:ext cx="1976641" cy="854403"/>
          </a:xfrm>
          <a:prstGeom prst="rect">
            <a:avLst/>
          </a:prstGeom>
          <a:noFill/>
          <a:l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additive="base">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12965" y="1247222"/>
            <a:ext cx="8445500" cy="5478961"/>
            <a:chOff x="1912965" y="1247222"/>
            <a:chExt cx="8445500" cy="5478961"/>
          </a:xfrm>
        </p:grpSpPr>
        <p:pic>
          <p:nvPicPr>
            <p:cNvPr id="4"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80215" y="1333445"/>
              <a:ext cx="364966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内容占位符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890" y="4221108"/>
              <a:ext cx="38385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90" y="1247222"/>
              <a:ext cx="38957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65" y="4259208"/>
              <a:ext cx="3905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9105" y="2301652"/>
            <a:ext cx="5013789" cy="33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145" descr="pre-reading"/>
          <p:cNvPicPr/>
          <p:nvPr/>
        </p:nvPicPr>
        <p:blipFill>
          <a:blip r:embed="rId6"/>
          <a:srcRect b="10324"/>
          <a:stretch>
            <a:fillRect/>
          </a:stretch>
        </p:blipFill>
        <p:spPr>
          <a:xfrm>
            <a:off x="633116" y="47833"/>
            <a:ext cx="1904602" cy="726911"/>
          </a:xfrm>
          <a:prstGeom prst="rect">
            <a:avLst/>
          </a:prstGeom>
          <a:noFill/>
          <a:ln>
            <a:noFill/>
            <a:miter lim="800000"/>
            <a:headEnd/>
            <a:tailEnd/>
          </a:ln>
        </p:spPr>
      </p:pic>
      <p:sp>
        <p:nvSpPr>
          <p:cNvPr id="10" name="标题 1"/>
          <p:cNvSpPr>
            <a:spLocks noGrp="1" noChangeArrowheads="1"/>
          </p:cNvSpPr>
          <p:nvPr>
            <p:ph type="title"/>
          </p:nvPr>
        </p:nvSpPr>
        <p:spPr>
          <a:xfrm>
            <a:off x="322363" y="795364"/>
            <a:ext cx="11777169" cy="726910"/>
          </a:xfrm>
        </p:spPr>
        <p:txBody>
          <a:bodyPr/>
          <a:lstStyle/>
          <a:p>
            <a:r>
              <a:rPr lang="en-US" altLang="zh-CN" sz="2600" b="1" dirty="0">
                <a:solidFill>
                  <a:srgbClr val="0000FF"/>
                </a:solidFill>
                <a:latin typeface="Times New Roman" panose="02020603050405020304" pitchFamily="18" charset="0"/>
              </a:rPr>
              <a:t>Enjoy some pictures about Beijing Olympic Forest Park and visit</a:t>
            </a:r>
            <a:r>
              <a:rPr lang="zh-CN" altLang="en-US" sz="2600" b="1" dirty="0">
                <a:solidFill>
                  <a:srgbClr val="0000FF"/>
                </a:solidFill>
                <a:latin typeface="Times New Roman" panose="02020603050405020304" pitchFamily="18" charset="0"/>
              </a:rPr>
              <a:t> </a:t>
            </a:r>
            <a:r>
              <a:rPr lang="en-US" altLang="zh-CN" sz="2600" b="1" dirty="0">
                <a:solidFill>
                  <a:srgbClr val="0000FF"/>
                </a:solidFill>
                <a:latin typeface="Times New Roman" panose="02020603050405020304" pitchFamily="18" charset="0"/>
              </a:rPr>
              <a:t>a</a:t>
            </a:r>
            <a:r>
              <a:rPr lang="zh-CN" altLang="en-US" sz="2600" b="1" dirty="0">
                <a:solidFill>
                  <a:srgbClr val="0000FF"/>
                </a:solidFill>
                <a:latin typeface="Times New Roman" panose="02020603050405020304" pitchFamily="18" charset="0"/>
              </a:rPr>
              <a:t> </a:t>
            </a:r>
            <a:r>
              <a:rPr lang="en-US" altLang="zh-CN" sz="2600" b="1" dirty="0">
                <a:solidFill>
                  <a:srgbClr val="0000FF"/>
                </a:solidFill>
                <a:latin typeface="Times New Roman" panose="02020603050405020304" pitchFamily="18" charset="0"/>
              </a:rPr>
              <a:t>city</a:t>
            </a:r>
            <a:r>
              <a:rPr lang="zh-CN" altLang="en-US" sz="2600" b="1" dirty="0">
                <a:solidFill>
                  <a:srgbClr val="0000FF"/>
                </a:solidFill>
                <a:latin typeface="Times New Roman" panose="02020603050405020304" pitchFamily="18" charset="0"/>
              </a:rPr>
              <a:t> </a:t>
            </a:r>
            <a:r>
              <a:rPr lang="en-US" altLang="zh-CN" sz="2600" b="1" dirty="0">
                <a:solidFill>
                  <a:srgbClr val="0000FF"/>
                </a:solidFill>
                <a:latin typeface="Times New Roman" panose="02020603050405020304" pitchFamily="18" charset="0"/>
              </a:rPr>
              <a:t>park:</a:t>
            </a:r>
            <a:endParaRPr lang="en-US" altLang="zh-CN" sz="26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additive="base">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51f27bc042e583b6191f4ff4875926a"/>
          <p:cNvPicPr>
            <a:picLocks noChangeAspect="1"/>
          </p:cNvPicPr>
          <p:nvPr>
            <p:custDataLst>
              <p:tags r:id="rId1"/>
            </p:custDataLst>
          </p:nvPr>
        </p:nvPicPr>
        <p:blipFill>
          <a:blip r:embed="rId2"/>
          <a:srcRect l="1439" t="27548" r="1727" b="20853"/>
          <a:stretch>
            <a:fillRect/>
          </a:stretch>
        </p:blipFill>
        <p:spPr>
          <a:xfrm rot="10800000">
            <a:off x="1846896" y="3167997"/>
            <a:ext cx="7874635" cy="3157220"/>
          </a:xfrm>
          <a:prstGeom prst="rect">
            <a:avLst/>
          </a:prstGeom>
          <a:noFill/>
          <a:ln w="9525">
            <a:noFill/>
          </a:ln>
        </p:spPr>
      </p:pic>
      <p:sp>
        <p:nvSpPr>
          <p:cNvPr id="5" name="文本框 4"/>
          <p:cNvSpPr txBox="1"/>
          <p:nvPr/>
        </p:nvSpPr>
        <p:spPr>
          <a:xfrm>
            <a:off x="255955" y="745042"/>
            <a:ext cx="11680089" cy="2123658"/>
          </a:xfrm>
          <a:prstGeom prst="rect">
            <a:avLst/>
          </a:prstGeom>
          <a:noFill/>
        </p:spPr>
        <p:txBody>
          <a:bodyPr wrap="square" rtlCol="0" anchor="t">
            <a:spAutoFit/>
          </a:bodyPr>
          <a:lstStyle/>
          <a:p>
            <a:r>
              <a:rPr lang="en-US" altLang="zh-CN" sz="2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If you are to visit Beijing Olympic Forest Park, what activities would you like to take part in?</a:t>
            </a:r>
            <a:endParaRPr lang="en-US" altLang="zh-CN" sz="2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Look at the photos taken in Beijing Olympic Forest Park. Match them with the activities below. Write the correct letter in each circle.</a:t>
            </a:r>
            <a:endPar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rent a cycle __________		</a:t>
            </a:r>
            <a:r>
              <a:rPr lang="en-US" altLang="zh-CN"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 walk through an underwater corridor ______</a:t>
            </a:r>
            <a:endPar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 rent a pedal boat __________	</a:t>
            </a:r>
            <a:r>
              <a:rPr lang="en-US" altLang="zh-CN"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D watch a fountain performance __________</a:t>
            </a:r>
            <a:endPar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 go on a children’s ride __________	F look at flowers __________</a:t>
            </a:r>
            <a:endParaRPr lang="zh-CN" altLang="en-US" sz="2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11"/>
          <p:cNvSpPr txBox="1"/>
          <p:nvPr/>
        </p:nvSpPr>
        <p:spPr>
          <a:xfrm>
            <a:off x="3867670" y="4183228"/>
            <a:ext cx="461394" cy="521970"/>
          </a:xfrm>
          <a:prstGeom prst="rect">
            <a:avLst/>
          </a:prstGeom>
          <a:solidFill>
            <a:srgbClr val="0000FF"/>
          </a:solidFill>
        </p:spPr>
        <p:txBody>
          <a:bodyPr wrap="square" rtlCol="0">
            <a:spAutoFit/>
          </a:bodyPr>
          <a:lstStyle/>
          <a:p>
            <a:r>
              <a:rPr lang="en-US" altLang="zh-CN" sz="2800" b="1" dirty="0">
                <a:solidFill>
                  <a:prstClr val="white"/>
                </a:solidFill>
                <a:latin typeface="Calibri" panose="020F0502020204030204"/>
                <a:ea typeface="微软雅黑" panose="020B0503020204020204" pitchFamily="34" charset="-122"/>
              </a:rPr>
              <a:t>B</a:t>
            </a:r>
            <a:endParaRPr lang="zh-CN" altLang="en-US" sz="2800" b="1" dirty="0">
              <a:solidFill>
                <a:prstClr val="white"/>
              </a:solidFill>
              <a:latin typeface="Calibri" panose="020F0502020204030204"/>
              <a:ea typeface="微软雅黑" panose="020B0503020204020204" pitchFamily="34" charset="-122"/>
            </a:endParaRPr>
          </a:p>
        </p:txBody>
      </p:sp>
      <p:sp>
        <p:nvSpPr>
          <p:cNvPr id="8" name="TextBox 14"/>
          <p:cNvSpPr txBox="1"/>
          <p:nvPr/>
        </p:nvSpPr>
        <p:spPr>
          <a:xfrm>
            <a:off x="9152547" y="4183636"/>
            <a:ext cx="461394" cy="521970"/>
          </a:xfrm>
          <a:prstGeom prst="rect">
            <a:avLst/>
          </a:prstGeom>
          <a:solidFill>
            <a:srgbClr val="0000FF"/>
          </a:solidFill>
        </p:spPr>
        <p:txBody>
          <a:bodyPr wrap="square" rtlCol="0">
            <a:spAutoFit/>
          </a:bodyPr>
          <a:lstStyle/>
          <a:p>
            <a:r>
              <a:rPr lang="en-US" altLang="zh-CN" sz="2800" b="1" dirty="0">
                <a:solidFill>
                  <a:prstClr val="white"/>
                </a:solidFill>
                <a:latin typeface="Calibri" panose="020F0502020204030204"/>
                <a:ea typeface="微软雅黑" panose="020B0503020204020204" pitchFamily="34" charset="-122"/>
              </a:rPr>
              <a:t>A</a:t>
            </a:r>
            <a:endParaRPr lang="zh-CN" altLang="en-US" sz="2800" b="1" dirty="0">
              <a:solidFill>
                <a:prstClr val="white"/>
              </a:solidFill>
              <a:latin typeface="Calibri" panose="020F0502020204030204"/>
              <a:ea typeface="微软雅黑" panose="020B0503020204020204" pitchFamily="34" charset="-122"/>
            </a:endParaRPr>
          </a:p>
        </p:txBody>
      </p:sp>
      <p:sp>
        <p:nvSpPr>
          <p:cNvPr id="9" name="TextBox 13"/>
          <p:cNvSpPr txBox="1"/>
          <p:nvPr/>
        </p:nvSpPr>
        <p:spPr>
          <a:xfrm>
            <a:off x="3867850" y="5662912"/>
            <a:ext cx="461394" cy="521970"/>
          </a:xfrm>
          <a:prstGeom prst="rect">
            <a:avLst/>
          </a:prstGeom>
          <a:solidFill>
            <a:srgbClr val="0000FF"/>
          </a:solidFill>
        </p:spPr>
        <p:txBody>
          <a:bodyPr wrap="square" rtlCol="0">
            <a:spAutoFit/>
          </a:bodyPr>
          <a:lstStyle/>
          <a:p>
            <a:r>
              <a:rPr lang="en-US" altLang="zh-CN" sz="2800" b="1" dirty="0">
                <a:solidFill>
                  <a:prstClr val="white"/>
                </a:solidFill>
                <a:latin typeface="Calibri" panose="020F0502020204030204"/>
                <a:ea typeface="微软雅黑" panose="020B0503020204020204" pitchFamily="34" charset="-122"/>
              </a:rPr>
              <a:t>C</a:t>
            </a:r>
            <a:endParaRPr lang="zh-CN" altLang="en-US" sz="2800" b="1" dirty="0">
              <a:solidFill>
                <a:prstClr val="white"/>
              </a:solidFill>
              <a:latin typeface="Calibri" panose="020F0502020204030204"/>
              <a:ea typeface="微软雅黑" panose="020B0503020204020204" pitchFamily="34" charset="-122"/>
            </a:endParaRPr>
          </a:p>
        </p:txBody>
      </p:sp>
      <p:sp>
        <p:nvSpPr>
          <p:cNvPr id="10" name="TextBox 10"/>
          <p:cNvSpPr txBox="1"/>
          <p:nvPr/>
        </p:nvSpPr>
        <p:spPr>
          <a:xfrm>
            <a:off x="9177078" y="5803247"/>
            <a:ext cx="412459" cy="521970"/>
          </a:xfrm>
          <a:prstGeom prst="rect">
            <a:avLst/>
          </a:prstGeom>
          <a:solidFill>
            <a:srgbClr val="0000FF"/>
          </a:solidFill>
        </p:spPr>
        <p:txBody>
          <a:bodyPr wrap="square" rtlCol="0">
            <a:spAutoFit/>
          </a:bodyPr>
          <a:lstStyle/>
          <a:p>
            <a:r>
              <a:rPr lang="en-US" altLang="zh-CN" sz="2800" b="1" dirty="0">
                <a:solidFill>
                  <a:prstClr val="white"/>
                </a:solidFill>
                <a:latin typeface="Calibri" panose="020F0502020204030204"/>
                <a:ea typeface="微软雅黑" panose="020B0503020204020204" pitchFamily="34" charset="-122"/>
              </a:rPr>
              <a:t>D</a:t>
            </a:r>
            <a:endParaRPr lang="zh-CN" altLang="en-US" sz="2800" b="1" dirty="0">
              <a:solidFill>
                <a:prstClr val="white"/>
              </a:solidFill>
              <a:latin typeface="Calibri" panose="020F0502020204030204"/>
              <a:ea typeface="微软雅黑" panose="020B0503020204020204" pitchFamily="34" charset="-122"/>
            </a:endParaRPr>
          </a:p>
        </p:txBody>
      </p:sp>
      <p:sp>
        <p:nvSpPr>
          <p:cNvPr id="11" name="TextBox 10"/>
          <p:cNvSpPr txBox="1"/>
          <p:nvPr/>
        </p:nvSpPr>
        <p:spPr>
          <a:xfrm>
            <a:off x="6534208" y="4183362"/>
            <a:ext cx="412459" cy="521970"/>
          </a:xfrm>
          <a:prstGeom prst="rect">
            <a:avLst/>
          </a:prstGeom>
          <a:solidFill>
            <a:srgbClr val="0000FF"/>
          </a:solidFill>
        </p:spPr>
        <p:txBody>
          <a:bodyPr wrap="square" rtlCol="0">
            <a:spAutoFit/>
          </a:bodyPr>
          <a:lstStyle/>
          <a:p>
            <a:r>
              <a:rPr lang="en-US" altLang="zh-CN" sz="2800" b="1" dirty="0">
                <a:solidFill>
                  <a:prstClr val="white"/>
                </a:solidFill>
                <a:latin typeface="Calibri" panose="020F0502020204030204"/>
                <a:ea typeface="微软雅黑" panose="020B0503020204020204" pitchFamily="34" charset="-122"/>
              </a:rPr>
              <a:t>F</a:t>
            </a:r>
            <a:endParaRPr lang="en-US" altLang="zh-CN" sz="2800" b="1" dirty="0">
              <a:solidFill>
                <a:prstClr val="white"/>
              </a:solidFill>
              <a:latin typeface="Calibri" panose="020F0502020204030204"/>
              <a:ea typeface="微软雅黑" panose="020B0503020204020204" pitchFamily="34" charset="-122"/>
            </a:endParaRPr>
          </a:p>
        </p:txBody>
      </p:sp>
      <p:sp>
        <p:nvSpPr>
          <p:cNvPr id="12" name="TextBox 10"/>
          <p:cNvSpPr txBox="1"/>
          <p:nvPr/>
        </p:nvSpPr>
        <p:spPr>
          <a:xfrm>
            <a:off x="6534208" y="5803247"/>
            <a:ext cx="412459" cy="521970"/>
          </a:xfrm>
          <a:prstGeom prst="rect">
            <a:avLst/>
          </a:prstGeom>
          <a:solidFill>
            <a:srgbClr val="0000FF"/>
          </a:solidFill>
        </p:spPr>
        <p:txBody>
          <a:bodyPr wrap="square" rtlCol="0">
            <a:spAutoFit/>
          </a:bodyPr>
          <a:lstStyle/>
          <a:p>
            <a:r>
              <a:rPr lang="en-US" sz="2800" b="1" dirty="0">
                <a:solidFill>
                  <a:prstClr val="white"/>
                </a:solidFill>
                <a:latin typeface="Calibri" panose="020F0502020204030204"/>
              </a:rPr>
              <a:t>E</a:t>
            </a:r>
            <a:endParaRPr lang="en-US" sz="2800" b="1" dirty="0">
              <a:solidFill>
                <a:prstClr val="white"/>
              </a:solidFill>
              <a:latin typeface="Calibri" panose="020F0502020204030204"/>
            </a:endParaRPr>
          </a:p>
        </p:txBody>
      </p:sp>
      <p:grpSp>
        <p:nvGrpSpPr>
          <p:cNvPr id="14" name="组合 13"/>
          <p:cNvGrpSpPr/>
          <p:nvPr/>
        </p:nvGrpSpPr>
        <p:grpSpPr>
          <a:xfrm>
            <a:off x="759797" y="25369"/>
            <a:ext cx="6863627" cy="823788"/>
            <a:chOff x="491700" y="36609"/>
            <a:chExt cx="4948956" cy="696975"/>
          </a:xfrm>
        </p:grpSpPr>
        <p:pic>
          <p:nvPicPr>
            <p:cNvPr id="15" name="Picture 14" descr="444"/>
            <p:cNvPicPr>
              <a:picLocks noChangeAspect="1"/>
            </p:cNvPicPr>
            <p:nvPr/>
          </p:nvPicPr>
          <p:blipFill>
            <a:blip r:embed="rId3"/>
            <a:stretch>
              <a:fillRect/>
            </a:stretch>
          </p:blipFill>
          <p:spPr>
            <a:xfrm>
              <a:off x="491700" y="36609"/>
              <a:ext cx="4948956" cy="696975"/>
            </a:xfrm>
            <a:prstGeom prst="rect">
              <a:avLst/>
            </a:prstGeom>
            <a:noFill/>
            <a:ln>
              <a:noFill/>
              <a:miter lim="800000"/>
              <a:headEnd/>
              <a:tailEnd/>
            </a:ln>
          </p:spPr>
        </p:pic>
        <p:sp>
          <p:nvSpPr>
            <p:cNvPr id="16" name="文本框 15"/>
            <p:cNvSpPr txBox="1"/>
            <p:nvPr/>
          </p:nvSpPr>
          <p:spPr>
            <a:xfrm>
              <a:off x="675040" y="121558"/>
              <a:ext cx="4582275" cy="3569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Lead in: visit a city park</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0"/>
                                        <p:tgtEl>
                                          <p:spTgt spid="5">
                                            <p:txEl>
                                              <p:pRg st="3" end="3"/>
                                            </p:txEl>
                                          </p:spTgt>
                                        </p:tgtEl>
                                      </p:cBhvr>
                                    </p:animEffect>
                                    <p:anim calcmode="lin" valueType="num">
                                      <p:cBhvr>
                                        <p:cTn id="3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1000"/>
                                        <p:tgtEl>
                                          <p:spTgt spid="5">
                                            <p:txEl>
                                              <p:pRg st="4" end="4"/>
                                            </p:txEl>
                                          </p:spTgt>
                                        </p:tgtEl>
                                      </p:cBhvr>
                                    </p:animEffect>
                                    <p:anim calcmode="lin" valueType="num">
                                      <p:cBhvr>
                                        <p:cTn id="4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ppt_x"/>
                                          </p:val>
                                        </p:tav>
                                        <p:tav tm="100000">
                                          <p:val>
                                            <p:strVal val="#ppt_x"/>
                                          </p:val>
                                        </p:tav>
                                      </p:tavLst>
                                    </p:anim>
                                    <p:anim calcmode="lin" valueType="num">
                                      <p:cBhvr additive="base">
                                        <p:cTn id="6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ppt_x"/>
                                          </p:val>
                                        </p:tav>
                                        <p:tav tm="100000">
                                          <p:val>
                                            <p:strVal val="#ppt_x"/>
                                          </p:val>
                                        </p:tav>
                                      </p:tavLst>
                                    </p:anim>
                                    <p:anim calcmode="lin" valueType="num">
                                      <p:cBhvr additive="base">
                                        <p:cTn id="8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8" grpId="0" bldLvl="0" animBg="1"/>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p:cNvSpPr txBox="1"/>
          <p:nvPr/>
        </p:nvSpPr>
        <p:spPr>
          <a:xfrm>
            <a:off x="528590" y="923267"/>
            <a:ext cx="10372293" cy="578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t>1.Look at the map with students to get them be familiar with the places.</a:t>
            </a:r>
            <a:endParaRPr lang="zh-CN" altLang="en-US" sz="2400" b="1" dirty="0"/>
          </a:p>
        </p:txBody>
      </p:sp>
      <p:pic>
        <p:nvPicPr>
          <p:cNvPr id="6" name="图片 1" descr="f76fc9f756aa318b591f25c58243b26"/>
          <p:cNvPicPr>
            <a:picLocks noChangeAspect="1"/>
          </p:cNvPicPr>
          <p:nvPr>
            <p:custDataLst>
              <p:tags r:id="rId1"/>
            </p:custDataLst>
          </p:nvPr>
        </p:nvPicPr>
        <p:blipFill>
          <a:blip r:embed="rId2"/>
          <a:srcRect l="574" t="11096" r="5309" b="13008"/>
          <a:stretch>
            <a:fillRect/>
          </a:stretch>
        </p:blipFill>
        <p:spPr>
          <a:xfrm rot="10800000">
            <a:off x="773886" y="1632186"/>
            <a:ext cx="7262041" cy="4302546"/>
          </a:xfrm>
          <a:prstGeom prst="rect">
            <a:avLst/>
          </a:prstGeom>
          <a:noFill/>
          <a:ln w="9525">
            <a:noFill/>
          </a:ln>
        </p:spPr>
      </p:pic>
      <p:sp>
        <p:nvSpPr>
          <p:cNvPr id="7" name="TextBox 11"/>
          <p:cNvSpPr txBox="1"/>
          <p:nvPr/>
        </p:nvSpPr>
        <p:spPr>
          <a:xfrm>
            <a:off x="8307534" y="1501431"/>
            <a:ext cx="3661859" cy="4524315"/>
          </a:xfrm>
          <a:prstGeom prst="rect">
            <a:avLst/>
          </a:prstGeom>
          <a:noFill/>
        </p:spPr>
        <p:txBody>
          <a:bodyPr wrap="square" rtlCol="0">
            <a:spAutoFit/>
          </a:bodyPr>
          <a:lstStyle/>
          <a:p>
            <a:r>
              <a:rPr lang="en-US" altLang="zh-CN" sz="2400" b="1" dirty="0">
                <a:solidFill>
                  <a:srgbClr val="0000FF"/>
                </a:solidFill>
              </a:rPr>
              <a:t>Subway station, Funabout, </a:t>
            </a:r>
            <a:endParaRPr lang="en-US" altLang="zh-CN" sz="2400" b="1" dirty="0">
              <a:solidFill>
                <a:srgbClr val="0000FF"/>
              </a:solidFill>
            </a:endParaRPr>
          </a:p>
          <a:p>
            <a:r>
              <a:rPr lang="en-US" altLang="zh-CN" sz="2400" b="1" dirty="0">
                <a:solidFill>
                  <a:srgbClr val="0000FF"/>
                </a:solidFill>
              </a:rPr>
              <a:t>Olympic Openair Opera, Children’s Park, </a:t>
            </a:r>
            <a:endParaRPr lang="en-US" altLang="zh-CN" sz="2400" b="1" dirty="0">
              <a:solidFill>
                <a:srgbClr val="0000FF"/>
              </a:solidFill>
            </a:endParaRPr>
          </a:p>
          <a:p>
            <a:r>
              <a:rPr lang="en-US" altLang="zh-CN" sz="2400" b="1" dirty="0" err="1">
                <a:solidFill>
                  <a:srgbClr val="0000FF"/>
                </a:solidFill>
              </a:rPr>
              <a:t>Aohai</a:t>
            </a:r>
            <a:r>
              <a:rPr lang="en-US" altLang="zh-CN" sz="2400" b="1" dirty="0">
                <a:solidFill>
                  <a:srgbClr val="0000FF"/>
                </a:solidFill>
              </a:rPr>
              <a:t> Sea, </a:t>
            </a:r>
            <a:endParaRPr lang="en-US" altLang="zh-CN" sz="2400" b="1" dirty="0">
              <a:solidFill>
                <a:srgbClr val="0000FF"/>
              </a:solidFill>
            </a:endParaRPr>
          </a:p>
          <a:p>
            <a:r>
              <a:rPr lang="en-US" altLang="zh-CN" sz="2400" b="1" dirty="0">
                <a:solidFill>
                  <a:srgbClr val="0000FF"/>
                </a:solidFill>
              </a:rPr>
              <a:t>Big Fountain, </a:t>
            </a:r>
            <a:endParaRPr lang="en-US" altLang="zh-CN" sz="2400" b="1" dirty="0">
              <a:solidFill>
                <a:srgbClr val="0000FF"/>
              </a:solidFill>
            </a:endParaRPr>
          </a:p>
          <a:p>
            <a:r>
              <a:rPr lang="en-US" altLang="zh-CN" sz="2400" b="1" dirty="0">
                <a:solidFill>
                  <a:srgbClr val="0000FF"/>
                </a:solidFill>
              </a:rPr>
              <a:t>Cruise Pier, </a:t>
            </a:r>
            <a:endParaRPr lang="en-US" altLang="zh-CN" sz="2400" b="1" dirty="0">
              <a:solidFill>
                <a:srgbClr val="0000FF"/>
              </a:solidFill>
            </a:endParaRPr>
          </a:p>
          <a:p>
            <a:r>
              <a:rPr lang="en-US" altLang="zh-CN" sz="2400" b="1" dirty="0" err="1">
                <a:solidFill>
                  <a:srgbClr val="0000FF"/>
                </a:solidFill>
              </a:rPr>
              <a:t>Yangshan</a:t>
            </a:r>
            <a:r>
              <a:rPr lang="en-US" altLang="zh-CN" sz="2400" b="1" dirty="0">
                <a:solidFill>
                  <a:srgbClr val="0000FF"/>
                </a:solidFill>
              </a:rPr>
              <a:t> Mountain, Undercurrent Wetland, Underwater Corridor, Wali Lake, </a:t>
            </a:r>
            <a:endParaRPr lang="en-US" altLang="zh-CN" sz="2400" b="1" dirty="0">
              <a:solidFill>
                <a:srgbClr val="0000FF"/>
              </a:solidFill>
            </a:endParaRPr>
          </a:p>
          <a:p>
            <a:r>
              <a:rPr lang="en-US" altLang="zh-CN" sz="2400" b="1" dirty="0">
                <a:solidFill>
                  <a:srgbClr val="0000FF"/>
                </a:solidFill>
              </a:rPr>
              <a:t>Cruise Pier</a:t>
            </a:r>
            <a:endParaRPr lang="en-US" altLang="zh-CN" sz="2400" b="1" dirty="0">
              <a:solidFill>
                <a:srgbClr val="0000FF"/>
              </a:solidFill>
            </a:endParaRPr>
          </a:p>
        </p:txBody>
      </p:sp>
      <p:pic>
        <p:nvPicPr>
          <p:cNvPr id="8" name="图片 6145" descr="pre-reading"/>
          <p:cNvPicPr/>
          <p:nvPr/>
        </p:nvPicPr>
        <p:blipFill>
          <a:blip r:embed="rId3"/>
          <a:srcRect b="10324"/>
          <a:stretch>
            <a:fillRect/>
          </a:stretch>
        </p:blipFill>
        <p:spPr>
          <a:xfrm>
            <a:off x="773885" y="68861"/>
            <a:ext cx="2412543" cy="723651"/>
          </a:xfrm>
          <a:prstGeom prst="rect">
            <a:avLst/>
          </a:prstGeom>
          <a:noFill/>
          <a:l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additive="base">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txBox="1"/>
          <p:nvPr/>
        </p:nvSpPr>
        <p:spPr>
          <a:xfrm>
            <a:off x="595809" y="5113659"/>
            <a:ext cx="11466052" cy="1620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b="1" dirty="0">
                <a:solidFill>
                  <a:srgbClr val="FF0000"/>
                </a:solidFill>
              </a:rPr>
              <a:t>Listen to the conversation again and finish the activities below.</a:t>
            </a:r>
            <a:endParaRPr lang="en-US" altLang="zh-CN" sz="2400" b="1" dirty="0">
              <a:solidFill>
                <a:srgbClr val="FF0000"/>
              </a:solidFill>
            </a:endParaRPr>
          </a:p>
          <a:p>
            <a:r>
              <a:rPr lang="zh-CN" altLang="en-US" sz="2400" b="1" dirty="0"/>
              <a:t>(1) Draw a route that Jake, Linlin and Yuhui will take.</a:t>
            </a:r>
            <a:endParaRPr lang="zh-CN" altLang="en-US" sz="2400" b="1" dirty="0"/>
          </a:p>
          <a:p>
            <a:r>
              <a:rPr lang="zh-CN" altLang="en-US" sz="2400" b="1" dirty="0"/>
              <a:t>(2) Mark the places they will visit on the map below. Pay attention to the sequence words and direction words.</a:t>
            </a:r>
            <a:endParaRPr lang="zh-CN" altLang="en-US" sz="2400" b="1" dirty="0"/>
          </a:p>
        </p:txBody>
      </p:sp>
      <p:pic>
        <p:nvPicPr>
          <p:cNvPr id="6" name="图片 -2147482589" descr="322c5a841f7f978b058d1f37e778a7b"/>
          <p:cNvPicPr>
            <a:picLocks noChangeAspect="1"/>
          </p:cNvPicPr>
          <p:nvPr/>
        </p:nvPicPr>
        <p:blipFill>
          <a:blip r:embed="rId1"/>
          <a:srcRect l="13057" t="19896" r="7748" b="21043"/>
          <a:stretch>
            <a:fillRect/>
          </a:stretch>
        </p:blipFill>
        <p:spPr>
          <a:xfrm rot="10800000">
            <a:off x="4407613" y="1636334"/>
            <a:ext cx="6842589" cy="3010802"/>
          </a:xfrm>
          <a:prstGeom prst="rect">
            <a:avLst/>
          </a:prstGeom>
          <a:noFill/>
          <a:ln w="9525">
            <a:noFill/>
          </a:ln>
        </p:spPr>
      </p:pic>
      <p:grpSp>
        <p:nvGrpSpPr>
          <p:cNvPr id="14" name="组合 13"/>
          <p:cNvGrpSpPr/>
          <p:nvPr/>
        </p:nvGrpSpPr>
        <p:grpSpPr>
          <a:xfrm>
            <a:off x="700414" y="51530"/>
            <a:ext cx="7786040" cy="663673"/>
            <a:chOff x="491700" y="36609"/>
            <a:chExt cx="4948956" cy="696975"/>
          </a:xfrm>
        </p:grpSpPr>
        <p:pic>
          <p:nvPicPr>
            <p:cNvPr id="16" name="Picture 14" descr="444"/>
            <p:cNvPicPr>
              <a:picLocks noChangeAspect="1"/>
            </p:cNvPicPr>
            <p:nvPr/>
          </p:nvPicPr>
          <p:blipFill>
            <a:blip r:embed="rId2"/>
            <a:stretch>
              <a:fillRect/>
            </a:stretch>
          </p:blipFill>
          <p:spPr>
            <a:xfrm>
              <a:off x="491700" y="36609"/>
              <a:ext cx="4948956" cy="696975"/>
            </a:xfrm>
            <a:prstGeom prst="rect">
              <a:avLst/>
            </a:prstGeom>
            <a:noFill/>
            <a:ln>
              <a:noFill/>
              <a:miter lim="800000"/>
              <a:headEnd/>
              <a:tailEnd/>
            </a:ln>
          </p:spPr>
        </p:pic>
        <p:sp>
          <p:nvSpPr>
            <p:cNvPr id="18" name="文本框 17"/>
            <p:cNvSpPr txBox="1"/>
            <p:nvPr/>
          </p:nvSpPr>
          <p:spPr>
            <a:xfrm>
              <a:off x="1071784" y="36609"/>
              <a:ext cx="3220464" cy="484831"/>
            </a:xfrm>
            <a:prstGeom prst="rect">
              <a:avLst/>
            </a:prstGeom>
            <a:noFill/>
          </p:spPr>
          <p:txBody>
            <a:bodyPr wrap="square">
              <a:spAutoFit/>
            </a:bodyPr>
            <a:lstStyle/>
            <a:p>
              <a:pPr algn="ctr">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Listening for main idea and details</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grpSp>
      <p:sp>
        <p:nvSpPr>
          <p:cNvPr id="27" name="文本占位符 1"/>
          <p:cNvSpPr txBox="1"/>
          <p:nvPr/>
        </p:nvSpPr>
        <p:spPr>
          <a:xfrm>
            <a:off x="447297" y="721688"/>
            <a:ext cx="11614564" cy="8980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t>Listen to the conversation to summarize the main idea of it.</a:t>
            </a:r>
            <a:endParaRPr lang="zh-CN" altLang="en-US" sz="2400" b="1" dirty="0"/>
          </a:p>
          <a:p>
            <a:r>
              <a:rPr lang="zh-CN" altLang="en-US" sz="2400" b="1" dirty="0">
                <a:solidFill>
                  <a:srgbClr val="0000FF"/>
                </a:solidFill>
              </a:rPr>
              <a:t>Jake, Linlin and Yuhui designed their best visit route according to the map.</a:t>
            </a:r>
            <a:endParaRPr lang="zh-CN" altLang="en-US" sz="2400" b="1" dirty="0">
              <a:solidFill>
                <a:srgbClr val="0000FF"/>
              </a:solidFill>
            </a:endParaRPr>
          </a:p>
        </p:txBody>
      </p:sp>
      <p:pic>
        <p:nvPicPr>
          <p:cNvPr id="12" name="图片 11"/>
          <p:cNvPicPr>
            <a:picLocks noChangeAspect="1"/>
          </p:cNvPicPr>
          <p:nvPr/>
        </p:nvPicPr>
        <p:blipFill>
          <a:blip r:embed="rId3"/>
          <a:stretch>
            <a:fillRect/>
          </a:stretch>
        </p:blipFill>
        <p:spPr>
          <a:xfrm>
            <a:off x="1152478" y="2086248"/>
            <a:ext cx="2648960" cy="2560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arn(inVertic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barn(inVertic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 calcmode="lin" valueType="num">
                                      <p:cBhvr additive="base">
                                        <p:cTn id="3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 calcmode="lin" valueType="num">
                                      <p:cBhvr additive="base">
                                        <p:cTn id="4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443850" y="780836"/>
            <a:ext cx="11570415" cy="1178868"/>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l" defTabSz="914400" rtl="0" eaLnBrk="1" fontAlgn="base" hangingPunct="1">
              <a:lnSpc>
                <a:spcPct val="90000"/>
              </a:lnSpc>
              <a:spcBef>
                <a:spcPct val="0"/>
              </a:spcBef>
              <a:spcAft>
                <a:spcPct val="0"/>
              </a:spcAft>
              <a:buClrTx/>
              <a:buSzTx/>
              <a:buFontTx/>
              <a:buNone/>
              <a:defRPr lang="zh-CN" altLang="en-US" sz="4400" kern="1200">
                <a:solidFill>
                  <a:schemeClr val="tx1"/>
                </a:solidFill>
                <a:latin typeface="Calibri Light" panose="020F0302020204030204" pitchFamily="34" charset="0"/>
                <a:ea typeface="微软雅黑" panose="020B0503020204020204" pitchFamily="34" charset="-122"/>
                <a:cs typeface="+mj-cs"/>
              </a:defRPr>
            </a:lvl1pPr>
            <a:lvl2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buSzPct val="100000"/>
              <a:defRPr sz="4400">
                <a:solidFill>
                  <a:srgbClr val="000000"/>
                </a:solidFill>
                <a:latin typeface="Calibri Light" panose="020F0302020204030204" pitchFamily="34" charset="0"/>
                <a:ea typeface="微软雅黑" panose="020B0503020204020204" pitchFamily="34" charset="-122"/>
              </a:defRPr>
            </a:lvl9pPr>
          </a:lstStyle>
          <a:p>
            <a:pPr lvl="0" fontAlgn="auto">
              <a:lnSpc>
                <a:spcPct val="100000"/>
              </a:lnSpc>
              <a:spcBef>
                <a:spcPts val="0"/>
              </a:spcBef>
              <a:spcAft>
                <a:spcPts val="0"/>
              </a:spcAft>
            </a:pPr>
            <a:r>
              <a:rPr lang="en-US" altLang="zh-CN" sz="2800" b="1" dirty="0">
                <a:solidFill>
                  <a:prstClr val="black"/>
                </a:solidFill>
                <a:latin typeface="Times New Roman" panose="02020603050405020304" pitchFamily="18" charset="0"/>
                <a:cs typeface="Times New Roman" panose="02020603050405020304" pitchFamily="18" charset="0"/>
              </a:rPr>
              <a:t>Work in pairs. Role-play visiting the park. Take turns giving directions to different places in the park. Use the words and phrases below to help you.</a:t>
            </a:r>
            <a:endParaRPr lang="en-US" altLang="zh-CN" sz="2800" b="1" dirty="0">
              <a:solidFill>
                <a:prstClr val="black"/>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rcRect l="19084" t="39485" r="27406" b="23875"/>
          <a:stretch>
            <a:fillRect/>
          </a:stretch>
        </p:blipFill>
        <p:spPr>
          <a:xfrm>
            <a:off x="310792" y="1959704"/>
            <a:ext cx="11570415" cy="4633645"/>
          </a:xfrm>
          <a:prstGeom prst="rect">
            <a:avLst/>
          </a:prstGeom>
          <a:noFill/>
          <a:ln w="9525">
            <a:noFill/>
          </a:ln>
        </p:spPr>
      </p:pic>
      <p:grpSp>
        <p:nvGrpSpPr>
          <p:cNvPr id="7" name="组合 6"/>
          <p:cNvGrpSpPr/>
          <p:nvPr/>
        </p:nvGrpSpPr>
        <p:grpSpPr>
          <a:xfrm>
            <a:off x="741512" y="83861"/>
            <a:ext cx="4948956" cy="696975"/>
            <a:chOff x="491700" y="36609"/>
            <a:chExt cx="4948956" cy="696975"/>
          </a:xfrm>
        </p:grpSpPr>
        <p:pic>
          <p:nvPicPr>
            <p:cNvPr id="8" name="Picture 14" descr="444"/>
            <p:cNvPicPr>
              <a:picLocks noChangeAspect="1"/>
            </p:cNvPicPr>
            <p:nvPr/>
          </p:nvPicPr>
          <p:blipFill>
            <a:blip r:embed="rId2"/>
            <a:stretch>
              <a:fillRect/>
            </a:stretch>
          </p:blipFill>
          <p:spPr>
            <a:xfrm>
              <a:off x="491700" y="36609"/>
              <a:ext cx="4948956" cy="696975"/>
            </a:xfrm>
            <a:prstGeom prst="rect">
              <a:avLst/>
            </a:prstGeom>
            <a:noFill/>
            <a:ln>
              <a:noFill/>
              <a:miter lim="800000"/>
              <a:headEnd/>
              <a:tailEnd/>
            </a:ln>
          </p:spPr>
        </p:pic>
        <p:sp>
          <p:nvSpPr>
            <p:cNvPr id="9" name="文本框 8"/>
            <p:cNvSpPr txBox="1"/>
            <p:nvPr/>
          </p:nvSpPr>
          <p:spPr>
            <a:xfrm>
              <a:off x="1405469" y="36609"/>
              <a:ext cx="28867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Speaking</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AS_UNIQUEID" val="119"/>
</p:tagLst>
</file>

<file path=ppt/tags/tag10.xml><?xml version="1.0" encoding="utf-8"?>
<p:tagLst xmlns:p="http://schemas.openxmlformats.org/presentationml/2006/main">
  <p:tag name="AS_UNIQUEID" val="726"/>
</p:tagLst>
</file>

<file path=ppt/tags/tag100.xml><?xml version="1.0" encoding="utf-8"?>
<p:tagLst xmlns:p="http://schemas.openxmlformats.org/presentationml/2006/main">
  <p:tag name="AS_UNIQUEID" val="593"/>
</p:tagLst>
</file>

<file path=ppt/tags/tag101.xml><?xml version="1.0" encoding="utf-8"?>
<p:tagLst xmlns:p="http://schemas.openxmlformats.org/presentationml/2006/main">
  <p:tag name="AS_UNIQUEID" val="594"/>
</p:tagLst>
</file>

<file path=ppt/tags/tag102.xml><?xml version="1.0" encoding="utf-8"?>
<p:tagLst xmlns:p="http://schemas.openxmlformats.org/presentationml/2006/main">
  <p:tag name="AS_UNIQUEID" val="595"/>
</p:tagLst>
</file>

<file path=ppt/tags/tag103.xml><?xml version="1.0" encoding="utf-8"?>
<p:tagLst xmlns:p="http://schemas.openxmlformats.org/presentationml/2006/main">
  <p:tag name="AS_UNIQUEID" val="59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81ab0498-c91d-4aee-9c9d-047f2abc6d8c}"/>
</p:tagLst>
</file>

<file path=ppt/tags/tag104.xml><?xml version="1.0" encoding="utf-8"?>
<p:tagLst xmlns:p="http://schemas.openxmlformats.org/presentationml/2006/main">
  <p:tag name="AS_UNIQUEID" val="59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6b30fd8-048c-4fa8-a6c6-2cfaaf99eae7}"/>
</p:tagLst>
</file>

<file path=ppt/tags/tag105.xml><?xml version="1.0" encoding="utf-8"?>
<p:tagLst xmlns:p="http://schemas.openxmlformats.org/presentationml/2006/main">
  <p:tag name="AS_UNIQUEID" val="599"/>
</p:tagLst>
</file>

<file path=ppt/tags/tag106.xml><?xml version="1.0" encoding="utf-8"?>
<p:tagLst xmlns:p="http://schemas.openxmlformats.org/presentationml/2006/main">
  <p:tag name="AS_UNIQUEID" val="600"/>
  <p:tag name="KSO_WM_UNIT_TABLE_BEAUTIFY" val="{3357d96c-d2b4-4e9d-8718-bc33be21d5c4}"/>
</p:tagLst>
</file>

<file path=ppt/tags/tag107.xml><?xml version="1.0" encoding="utf-8"?>
<p:tagLst xmlns:p="http://schemas.openxmlformats.org/presentationml/2006/main">
  <p:tag name="AS_UNIQUEID" val="601"/>
</p:tagLst>
</file>

<file path=ppt/tags/tag108.xml><?xml version="1.0" encoding="utf-8"?>
<p:tagLst xmlns:p="http://schemas.openxmlformats.org/presentationml/2006/main">
  <p:tag name="AS_UNIQUEID" val="602"/>
</p:tagLst>
</file>

<file path=ppt/tags/tag109.xml><?xml version="1.0" encoding="utf-8"?>
<p:tagLst xmlns:p="http://schemas.openxmlformats.org/presentationml/2006/main">
  <p:tag name="AS_UNIQUEID" val="603"/>
</p:tagLst>
</file>

<file path=ppt/tags/tag11.xml><?xml version="1.0" encoding="utf-8"?>
<p:tagLst xmlns:p="http://schemas.openxmlformats.org/presentationml/2006/main">
  <p:tag name="AS_UNIQUEID" val="725"/>
</p:tagLst>
</file>

<file path=ppt/tags/tag110.xml><?xml version="1.0" encoding="utf-8"?>
<p:tagLst xmlns:p="http://schemas.openxmlformats.org/presentationml/2006/main">
  <p:tag name="AS_UNIQUEID" val="60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164bbef4-f96f-4518-849b-7bdf9694b4b2}"/>
</p:tagLst>
</file>

<file path=ppt/tags/tag111.xml><?xml version="1.0" encoding="utf-8"?>
<p:tagLst xmlns:p="http://schemas.openxmlformats.org/presentationml/2006/main">
  <p:tag name="AS_UNIQUEID" val="60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aabef2f-1165-44da-9616-1ea93795c86d}"/>
</p:tagLst>
</file>

<file path=ppt/tags/tag112.xml><?xml version="1.0" encoding="utf-8"?>
<p:tagLst xmlns:p="http://schemas.openxmlformats.org/presentationml/2006/main">
  <p:tag name="AS_UNIQUEID" val="607"/>
</p:tagLst>
</file>

<file path=ppt/tags/tag113.xml><?xml version="1.0" encoding="utf-8"?>
<p:tagLst xmlns:p="http://schemas.openxmlformats.org/presentationml/2006/main">
  <p:tag name="AS_UNIQUEID" val="608"/>
</p:tagLst>
</file>

<file path=ppt/tags/tag114.xml><?xml version="1.0" encoding="utf-8"?>
<p:tagLst xmlns:p="http://schemas.openxmlformats.org/presentationml/2006/main">
  <p:tag name="AS_UNIQUEID" val="609"/>
</p:tagLst>
</file>

<file path=ppt/tags/tag115.xml><?xml version="1.0" encoding="utf-8"?>
<p:tagLst xmlns:p="http://schemas.openxmlformats.org/presentationml/2006/main">
  <p:tag name="AS_UNIQUEID" val="847"/>
</p:tagLst>
</file>

<file path=ppt/tags/tag116.xml><?xml version="1.0" encoding="utf-8"?>
<p:tagLst xmlns:p="http://schemas.openxmlformats.org/presentationml/2006/main">
  <p:tag name="AS_UNIQUEID" val="848"/>
</p:tagLst>
</file>

<file path=ppt/tags/tag117.xml><?xml version="1.0" encoding="utf-8"?>
<p:tagLst xmlns:p="http://schemas.openxmlformats.org/presentationml/2006/main">
  <p:tag name="AS_UNIQUEID" val="849"/>
</p:tagLst>
</file>

<file path=ppt/tags/tag118.xml><?xml version="1.0" encoding="utf-8"?>
<p:tagLst xmlns:p="http://schemas.openxmlformats.org/presentationml/2006/main">
  <p:tag name="AS_UNIQUEID" val="850"/>
</p:tagLst>
</file>

<file path=ppt/tags/tag119.xml><?xml version="1.0" encoding="utf-8"?>
<p:tagLst xmlns:p="http://schemas.openxmlformats.org/presentationml/2006/main">
  <p:tag name="AS_UNIQUEID" val="851"/>
</p:tagLst>
</file>

<file path=ppt/tags/tag12.xml><?xml version="1.0" encoding="utf-8"?>
<p:tagLst xmlns:p="http://schemas.openxmlformats.org/presentationml/2006/main">
  <p:tag name="AS_UNIQUEID" val="728"/>
</p:tagLst>
</file>

<file path=ppt/tags/tag120.xml><?xml version="1.0" encoding="utf-8"?>
<p:tagLst xmlns:p="http://schemas.openxmlformats.org/presentationml/2006/main">
  <p:tag name="AS_UNIQUEID" val="852"/>
</p:tagLst>
</file>

<file path=ppt/tags/tag121.xml><?xml version="1.0" encoding="utf-8"?>
<p:tagLst xmlns:p="http://schemas.openxmlformats.org/presentationml/2006/main">
  <p:tag name="AS_UNIQUEID" val="853"/>
</p:tagLst>
</file>

<file path=ppt/tags/tag122.xml><?xml version="1.0" encoding="utf-8"?>
<p:tagLst xmlns:p="http://schemas.openxmlformats.org/presentationml/2006/main">
  <p:tag name="AS_UNIQUEID" val="854"/>
</p:tagLst>
</file>

<file path=ppt/tags/tag123.xml><?xml version="1.0" encoding="utf-8"?>
<p:tagLst xmlns:p="http://schemas.openxmlformats.org/presentationml/2006/main">
  <p:tag name="AS_UNIQUEID" val="855"/>
</p:tagLst>
</file>

<file path=ppt/tags/tag124.xml><?xml version="1.0" encoding="utf-8"?>
<p:tagLst xmlns:p="http://schemas.openxmlformats.org/presentationml/2006/main">
  <p:tag name="AS_UNIQUEID" val="856"/>
</p:tagLst>
</file>

<file path=ppt/tags/tag125.xml><?xml version="1.0" encoding="utf-8"?>
<p:tagLst xmlns:p="http://schemas.openxmlformats.org/presentationml/2006/main">
  <p:tag name="AS_UNIQUEID" val="857"/>
</p:tagLst>
</file>

<file path=ppt/tags/tag126.xml><?xml version="1.0" encoding="utf-8"?>
<p:tagLst xmlns:p="http://schemas.openxmlformats.org/presentationml/2006/main">
  <p:tag name="AS_UNIQUEID" val="858"/>
</p:tagLst>
</file>

<file path=ppt/tags/tag127.xml><?xml version="1.0" encoding="utf-8"?>
<p:tagLst xmlns:p="http://schemas.openxmlformats.org/presentationml/2006/main">
  <p:tag name="AS_UNIQUEID" val="859"/>
</p:tagLst>
</file>

<file path=ppt/tags/tag128.xml><?xml version="1.0" encoding="utf-8"?>
<p:tagLst xmlns:p="http://schemas.openxmlformats.org/presentationml/2006/main">
  <p:tag name="AS_UNIQUEID" val="860"/>
</p:tagLst>
</file>

<file path=ppt/tags/tag129.xml><?xml version="1.0" encoding="utf-8"?>
<p:tagLst xmlns:p="http://schemas.openxmlformats.org/presentationml/2006/main">
  <p:tag name="AS_UNIQUEID" val="861"/>
</p:tagLst>
</file>

<file path=ppt/tags/tag13.xml><?xml version="1.0" encoding="utf-8"?>
<p:tagLst xmlns:p="http://schemas.openxmlformats.org/presentationml/2006/main">
  <p:tag name="AS_UNIQUEID" val="746"/>
  <p:tag name="KSO_WM_UNIT_PLACING_PICTURE_USER_VIEWPORT" val="{&quot;height&quot;:3530,&quot;width&quot;:5435}"/>
</p:tagLst>
</file>

<file path=ppt/tags/tag130.xml><?xml version="1.0" encoding="utf-8"?>
<p:tagLst xmlns:p="http://schemas.openxmlformats.org/presentationml/2006/main">
  <p:tag name="AS_UNIQUEID" val="862"/>
</p:tagLst>
</file>

<file path=ppt/tags/tag131.xml><?xml version="1.0" encoding="utf-8"?>
<p:tagLst xmlns:p="http://schemas.openxmlformats.org/presentationml/2006/main">
  <p:tag name="AS_UNIQUEID" val="863"/>
</p:tagLst>
</file>

<file path=ppt/tags/tag132.xml><?xml version="1.0" encoding="utf-8"?>
<p:tagLst xmlns:p="http://schemas.openxmlformats.org/presentationml/2006/main">
  <p:tag name="AS_UNIQUEID" val="864"/>
</p:tagLst>
</file>

<file path=ppt/tags/tag133.xml><?xml version="1.0" encoding="utf-8"?>
<p:tagLst xmlns:p="http://schemas.openxmlformats.org/presentationml/2006/main">
  <p:tag name="AS_UNIQUEID" val="865"/>
</p:tagLst>
</file>

<file path=ppt/tags/tag134.xml><?xml version="1.0" encoding="utf-8"?>
<p:tagLst xmlns:p="http://schemas.openxmlformats.org/presentationml/2006/main">
  <p:tag name="AS_UNIQUEID" val="866"/>
</p:tagLst>
</file>

<file path=ppt/tags/tag135.xml><?xml version="1.0" encoding="utf-8"?>
<p:tagLst xmlns:p="http://schemas.openxmlformats.org/presentationml/2006/main">
  <p:tag name="AS_UNIQUEID" val="867"/>
</p:tagLst>
</file>

<file path=ppt/tags/tag136.xml><?xml version="1.0" encoding="utf-8"?>
<p:tagLst xmlns:p="http://schemas.openxmlformats.org/presentationml/2006/main">
  <p:tag name="AS_UNIQUEID" val="868"/>
</p:tagLst>
</file>

<file path=ppt/tags/tag137.xml><?xml version="1.0" encoding="utf-8"?>
<p:tagLst xmlns:p="http://schemas.openxmlformats.org/presentationml/2006/main">
  <p:tag name="AS_UNIQUEID" val="869"/>
</p:tagLst>
</file>

<file path=ppt/tags/tag138.xml><?xml version="1.0" encoding="utf-8"?>
<p:tagLst xmlns:p="http://schemas.openxmlformats.org/presentationml/2006/main">
  <p:tag name="AS_UNIQUEID" val="870"/>
</p:tagLst>
</file>

<file path=ppt/tags/tag139.xml><?xml version="1.0" encoding="utf-8"?>
<p:tagLst xmlns:p="http://schemas.openxmlformats.org/presentationml/2006/main">
  <p:tag name="AS_UNIQUEID" val="871"/>
</p:tagLst>
</file>

<file path=ppt/tags/tag14.xml><?xml version="1.0" encoding="utf-8"?>
<p:tagLst xmlns:p="http://schemas.openxmlformats.org/presentationml/2006/main">
  <p:tag name="AS_UNIQUEID" val="747"/>
</p:tagLst>
</file>

<file path=ppt/tags/tag140.xml><?xml version="1.0" encoding="utf-8"?>
<p:tagLst xmlns:p="http://schemas.openxmlformats.org/presentationml/2006/main">
  <p:tag name="AS_UNIQUEID" val="872"/>
</p:tagLst>
</file>

<file path=ppt/tags/tag141.xml><?xml version="1.0" encoding="utf-8"?>
<p:tagLst xmlns:p="http://schemas.openxmlformats.org/presentationml/2006/main">
  <p:tag name="AS_UNIQUEID" val="873"/>
</p:tagLst>
</file>

<file path=ppt/tags/tag142.xml><?xml version="1.0" encoding="utf-8"?>
<p:tagLst xmlns:p="http://schemas.openxmlformats.org/presentationml/2006/main">
  <p:tag name="AS_UNIQUEID" val="874"/>
</p:tagLst>
</file>

<file path=ppt/tags/tag143.xml><?xml version="1.0" encoding="utf-8"?>
<p:tagLst xmlns:p="http://schemas.openxmlformats.org/presentationml/2006/main">
  <p:tag name="AS_UNIQUEID" val="875"/>
</p:tagLst>
</file>

<file path=ppt/tags/tag144.xml><?xml version="1.0" encoding="utf-8"?>
<p:tagLst xmlns:p="http://schemas.openxmlformats.org/presentationml/2006/main">
  <p:tag name="AS_UNIQUEID" val="876"/>
</p:tagLst>
</file>

<file path=ppt/tags/tag145.xml><?xml version="1.0" encoding="utf-8"?>
<p:tagLst xmlns:p="http://schemas.openxmlformats.org/presentationml/2006/main">
  <p:tag name="AS_UNIQUEID" val="877"/>
</p:tagLst>
</file>

<file path=ppt/tags/tag146.xml><?xml version="1.0" encoding="utf-8"?>
<p:tagLst xmlns:p="http://schemas.openxmlformats.org/presentationml/2006/main">
  <p:tag name="AS_UNIQUEID" val="61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8c04c62b-5ec7-4cca-8eb2-d975c457e970}"/>
</p:tagLst>
</file>

<file path=ppt/tags/tag147.xml><?xml version="1.0" encoding="utf-8"?>
<p:tagLst xmlns:p="http://schemas.openxmlformats.org/presentationml/2006/main">
  <p:tag name="AS_UNIQUEID" val="61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cc77d746-732c-4811-95ff-0f837104457e}"/>
</p:tagLst>
</file>

<file path=ppt/tags/tag148.xml><?xml version="1.0" encoding="utf-8"?>
<p:tagLst xmlns:p="http://schemas.openxmlformats.org/presentationml/2006/main">
  <p:tag name="AS_UNIQUEID" val="613"/>
</p:tagLst>
</file>

<file path=ppt/tags/tag149.xml><?xml version="1.0" encoding="utf-8"?>
<p:tagLst xmlns:p="http://schemas.openxmlformats.org/presentationml/2006/main">
  <p:tag name="AS_UNIQUEID" val="615"/>
</p:tagLst>
</file>

<file path=ppt/tags/tag15.xml><?xml version="1.0" encoding="utf-8"?>
<p:tagLst xmlns:p="http://schemas.openxmlformats.org/presentationml/2006/main">
  <p:tag name="AS_UNIQUEID" val="745"/>
</p:tagLst>
</file>

<file path=ppt/tags/tag150.xml><?xml version="1.0" encoding="utf-8"?>
<p:tagLst xmlns:p="http://schemas.openxmlformats.org/presentationml/2006/main">
  <p:tag name="AS_UNIQUEID" val="616"/>
</p:tagLst>
</file>

<file path=ppt/tags/tag16.xml><?xml version="1.0" encoding="utf-8"?>
<p:tagLst xmlns:p="http://schemas.openxmlformats.org/presentationml/2006/main">
  <p:tag name="AS_UNIQUEID" val="751"/>
</p:tagLst>
</file>

<file path=ppt/tags/tag17.xml><?xml version="1.0" encoding="utf-8"?>
<p:tagLst xmlns:p="http://schemas.openxmlformats.org/presentationml/2006/main">
  <p:tag name="AS_UNIQUEID" val="752"/>
</p:tagLst>
</file>

<file path=ppt/tags/tag18.xml><?xml version="1.0" encoding="utf-8"?>
<p:tagLst xmlns:p="http://schemas.openxmlformats.org/presentationml/2006/main">
  <p:tag name="AS_UNIQUEID" val="754"/>
</p:tagLst>
</file>

<file path=ppt/tags/tag19.xml><?xml version="1.0" encoding="utf-8"?>
<p:tagLst xmlns:p="http://schemas.openxmlformats.org/presentationml/2006/main">
  <p:tag name="AS_UNIQUEID" val="749"/>
</p:tagLst>
</file>

<file path=ppt/tags/tag2.xml><?xml version="1.0" encoding="utf-8"?>
<p:tagLst xmlns:p="http://schemas.openxmlformats.org/presentationml/2006/main">
  <p:tag name="KSO_WM_UNIT_PLACING_PICTURE_USER_VIEWPORT" val="{&quot;height&quot;:3344,&quot;width&quot;:8341}"/>
</p:tagLst>
</file>

<file path=ppt/tags/tag20.xml><?xml version="1.0" encoding="utf-8"?>
<p:tagLst xmlns:p="http://schemas.openxmlformats.org/presentationml/2006/main">
  <p:tag name="AS_UNIQUEID" val="755"/>
</p:tagLst>
</file>

<file path=ppt/tags/tag21.xml><?xml version="1.0" encoding="utf-8"?>
<p:tagLst xmlns:p="http://schemas.openxmlformats.org/presentationml/2006/main">
  <p:tag name="AS_UNIQUEID" val="748"/>
</p:tagLst>
</file>

<file path=ppt/tags/tag22.xml><?xml version="1.0" encoding="utf-8"?>
<p:tagLst xmlns:p="http://schemas.openxmlformats.org/presentationml/2006/main">
  <p:tag name="AS_UNIQUEID" val="543"/>
</p:tagLst>
</file>

<file path=ppt/tags/tag23.xml><?xml version="1.0" encoding="utf-8"?>
<p:tagLst xmlns:p="http://schemas.openxmlformats.org/presentationml/2006/main">
  <p:tag name="AS_UNIQUEID" val="534"/>
</p:tagLst>
</file>

<file path=ppt/tags/tag24.xml><?xml version="1.0" encoding="utf-8"?>
<p:tagLst xmlns:p="http://schemas.openxmlformats.org/presentationml/2006/main">
  <p:tag name="AS_UNIQUEID" val="726"/>
</p:tagLst>
</file>

<file path=ppt/tags/tag25.xml><?xml version="1.0" encoding="utf-8"?>
<p:tagLst xmlns:p="http://schemas.openxmlformats.org/presentationml/2006/main">
  <p:tag name="AS_UNIQUEID" val="536"/>
</p:tagLst>
</file>

<file path=ppt/tags/tag26.xml><?xml version="1.0" encoding="utf-8"?>
<p:tagLst xmlns:p="http://schemas.openxmlformats.org/presentationml/2006/main">
  <p:tag name="AS_UNIQUEID" val="537"/>
</p:tagLst>
</file>

<file path=ppt/tags/tag27.xml><?xml version="1.0" encoding="utf-8"?>
<p:tagLst xmlns:p="http://schemas.openxmlformats.org/presentationml/2006/main">
  <p:tag name="AS_UNIQUEID" val="538"/>
</p:tagLst>
</file>

<file path=ppt/tags/tag28.xml><?xml version="1.0" encoding="utf-8"?>
<p:tagLst xmlns:p="http://schemas.openxmlformats.org/presentationml/2006/main">
  <p:tag name="AS_UNIQUEID" val="539"/>
</p:tagLst>
</file>

<file path=ppt/tags/tag29.xml><?xml version="1.0" encoding="utf-8"?>
<p:tagLst xmlns:p="http://schemas.openxmlformats.org/presentationml/2006/main">
  <p:tag name="AS_UNIQUEID" val="540"/>
</p:tagLst>
</file>

<file path=ppt/tags/tag3.xml><?xml version="1.0" encoding="utf-8"?>
<p:tagLst xmlns:p="http://schemas.openxmlformats.org/presentationml/2006/main">
  <p:tag name="KSO_WM_UNIT_PLACING_PICTURE_USER_VIEWPORT" val="{&quot;height&quot;:5951,&quot;width&quot;:9839}"/>
</p:tagLst>
</file>

<file path=ppt/tags/tag30.xml><?xml version="1.0" encoding="utf-8"?>
<p:tagLst xmlns:p="http://schemas.openxmlformats.org/presentationml/2006/main">
  <p:tag name="AS_UNIQUEID" val="727"/>
</p:tagLst>
</file>

<file path=ppt/tags/tag31.xml><?xml version="1.0" encoding="utf-8"?>
<p:tagLst xmlns:p="http://schemas.openxmlformats.org/presentationml/2006/main">
  <p:tag name="AS_UNIQUEID" val="260"/>
</p:tagLst>
</file>

<file path=ppt/tags/tag32.xml><?xml version="1.0" encoding="utf-8"?>
<p:tagLst xmlns:p="http://schemas.openxmlformats.org/presentationml/2006/main">
  <p:tag name="AS_UNIQUEID" val="730"/>
</p:tagLst>
</file>

<file path=ppt/tags/tag33.xml><?xml version="1.0" encoding="utf-8"?>
<p:tagLst xmlns:p="http://schemas.openxmlformats.org/presentationml/2006/main">
  <p:tag name="AS_UNIQUEID" val="741"/>
</p:tagLst>
</file>

<file path=ppt/tags/tag34.xml><?xml version="1.0" encoding="utf-8"?>
<p:tagLst xmlns:p="http://schemas.openxmlformats.org/presentationml/2006/main">
  <p:tag name="AS_UNIQUEID" val="732"/>
</p:tagLst>
</file>

<file path=ppt/tags/tag35.xml><?xml version="1.0" encoding="utf-8"?>
<p:tagLst xmlns:p="http://schemas.openxmlformats.org/presentationml/2006/main">
  <p:tag name="AS_UNIQUEID" val="733"/>
</p:tagLst>
</file>

<file path=ppt/tags/tag36.xml><?xml version="1.0" encoding="utf-8"?>
<p:tagLst xmlns:p="http://schemas.openxmlformats.org/presentationml/2006/main">
  <p:tag name="AS_UNIQUEID" val="734"/>
</p:tagLst>
</file>

<file path=ppt/tags/tag37.xml><?xml version="1.0" encoding="utf-8"?>
<p:tagLst xmlns:p="http://schemas.openxmlformats.org/presentationml/2006/main">
  <p:tag name="AS_UNIQUEID" val="731"/>
</p:tagLst>
</file>

<file path=ppt/tags/tag38.xml><?xml version="1.0" encoding="utf-8"?>
<p:tagLst xmlns:p="http://schemas.openxmlformats.org/presentationml/2006/main">
  <p:tag name="AS_UNIQUEID" val="737"/>
</p:tagLst>
</file>

<file path=ppt/tags/tag39.xml><?xml version="1.0" encoding="utf-8"?>
<p:tagLst xmlns:p="http://schemas.openxmlformats.org/presentationml/2006/main">
  <p:tag name="AS_UNIQUEID" val="735"/>
</p:tagLst>
</file>

<file path=ppt/tags/tag4.xml><?xml version="1.0" encoding="utf-8"?>
<p:tagLst xmlns:p="http://schemas.openxmlformats.org/presentationml/2006/main">
  <p:tag name="AS_UNIQUEID" val="687"/>
</p:tagLst>
</file>

<file path=ppt/tags/tag40.xml><?xml version="1.0" encoding="utf-8"?>
<p:tagLst xmlns:p="http://schemas.openxmlformats.org/presentationml/2006/main">
  <p:tag name="AS_UNIQUEID" val="736"/>
</p:tagLst>
</file>

<file path=ppt/tags/tag41.xml><?xml version="1.0" encoding="utf-8"?>
<p:tagLst xmlns:p="http://schemas.openxmlformats.org/presentationml/2006/main">
  <p:tag name="AS_UNIQUEID" val="738"/>
</p:tagLst>
</file>

<file path=ppt/tags/tag42.xml><?xml version="1.0" encoding="utf-8"?>
<p:tagLst xmlns:p="http://schemas.openxmlformats.org/presentationml/2006/main">
  <p:tag name="AS_UNIQUEID" val="739"/>
</p:tagLst>
</file>

<file path=ppt/tags/tag43.xml><?xml version="1.0" encoding="utf-8"?>
<p:tagLst xmlns:p="http://schemas.openxmlformats.org/presentationml/2006/main">
  <p:tag name="AS_UNIQUEID" val="740"/>
</p:tagLst>
</file>

<file path=ppt/tags/tag44.xml><?xml version="1.0" encoding="utf-8"?>
<p:tagLst xmlns:p="http://schemas.openxmlformats.org/presentationml/2006/main">
  <p:tag name="AS_UNIQUEID" val="742"/>
</p:tagLst>
</file>

<file path=ppt/tags/tag45.xml><?xml version="1.0" encoding="utf-8"?>
<p:tagLst xmlns:p="http://schemas.openxmlformats.org/presentationml/2006/main">
  <p:tag name="AS_UNIQUEID" val="521"/>
</p:tagLst>
</file>

<file path=ppt/tags/tag46.xml><?xml version="1.0" encoding="utf-8"?>
<p:tagLst xmlns:p="http://schemas.openxmlformats.org/presentationml/2006/main">
  <p:tag name="AS_UNIQUEID" val="522"/>
</p:tagLst>
</file>

<file path=ppt/tags/tag47.xml><?xml version="1.0" encoding="utf-8"?>
<p:tagLst xmlns:p="http://schemas.openxmlformats.org/presentationml/2006/main">
  <p:tag name="AS_UNIQUEID" val="54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af708ed-51be-486b-901d-6fe34c5b711a}"/>
</p:tagLst>
</file>

<file path=ppt/tags/tag48.xml><?xml version="1.0" encoding="utf-8"?>
<p:tagLst xmlns:p="http://schemas.openxmlformats.org/presentationml/2006/main">
  <p:tag name="AS_UNIQUEID" val="54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46eabfe-b192-4e68-9a25-3c67baeb24e2}"/>
</p:tagLst>
</file>

<file path=ppt/tags/tag49.xml><?xml version="1.0" encoding="utf-8"?>
<p:tagLst xmlns:p="http://schemas.openxmlformats.org/presentationml/2006/main">
  <p:tag name="AS_UNIQUEID" val="549"/>
</p:tagLst>
</file>

<file path=ppt/tags/tag5.xml><?xml version="1.0" encoding="utf-8"?>
<p:tagLst xmlns:p="http://schemas.openxmlformats.org/presentationml/2006/main">
  <p:tag name="AS_UNIQUEID" val="688"/>
</p:tagLst>
</file>

<file path=ppt/tags/tag50.xml><?xml version="1.0" encoding="utf-8"?>
<p:tagLst xmlns:p="http://schemas.openxmlformats.org/presentationml/2006/main">
  <p:tag name="AS_UNIQUEID" val="550"/>
</p:tagLst>
</file>

<file path=ppt/tags/tag51.xml><?xml version="1.0" encoding="utf-8"?>
<p:tagLst xmlns:p="http://schemas.openxmlformats.org/presentationml/2006/main">
  <p:tag name="AS_UNIQUEID" val="551"/>
  <p:tag name="KSO_WM_UNIT_TABLE_BEAUTIFY" val="{eb09827a-12f4-4ef4-8231-4fa4ce2bb179}"/>
</p:tagLst>
</file>

<file path=ppt/tags/tag52.xml><?xml version="1.0" encoding="utf-8"?>
<p:tagLst xmlns:p="http://schemas.openxmlformats.org/presentationml/2006/main">
  <p:tag name="AS_UNIQUEID" val="552"/>
</p:tagLst>
</file>

<file path=ppt/tags/tag53.xml><?xml version="1.0" encoding="utf-8"?>
<p:tagLst xmlns:p="http://schemas.openxmlformats.org/presentationml/2006/main">
  <p:tag name="AS_UNIQUEID" val="553"/>
</p:tagLst>
</file>

<file path=ppt/tags/tag54.xml><?xml version="1.0" encoding="utf-8"?>
<p:tagLst xmlns:p="http://schemas.openxmlformats.org/presentationml/2006/main">
  <p:tag name="AS_UNIQUEID" val="554"/>
</p:tagLst>
</file>

<file path=ppt/tags/tag55.xml><?xml version="1.0" encoding="utf-8"?>
<p:tagLst xmlns:p="http://schemas.openxmlformats.org/presentationml/2006/main">
  <p:tag name="AS_UNIQUEID" val="555"/>
</p:tagLst>
</file>

<file path=ppt/tags/tag56.xml><?xml version="1.0" encoding="utf-8"?>
<p:tagLst xmlns:p="http://schemas.openxmlformats.org/presentationml/2006/main">
  <p:tag name="AS_UNIQUEID" val="556"/>
</p:tagLst>
</file>

<file path=ppt/tags/tag57.xml><?xml version="1.0" encoding="utf-8"?>
<p:tagLst xmlns:p="http://schemas.openxmlformats.org/presentationml/2006/main">
  <p:tag name="AS_UNIQUEID" val="557"/>
</p:tagLst>
</file>

<file path=ppt/tags/tag58.xml><?xml version="1.0" encoding="utf-8"?>
<p:tagLst xmlns:p="http://schemas.openxmlformats.org/presentationml/2006/main">
  <p:tag name="AS_UNIQUEID" val="558"/>
</p:tagLst>
</file>

<file path=ppt/tags/tag59.xml><?xml version="1.0" encoding="utf-8"?>
<p:tagLst xmlns:p="http://schemas.openxmlformats.org/presentationml/2006/main">
  <p:tag name="AS_UNIQUEID" val="750"/>
</p:tagLst>
</file>

<file path=ppt/tags/tag6.xml><?xml version="1.0" encoding="utf-8"?>
<p:tagLst xmlns:p="http://schemas.openxmlformats.org/presentationml/2006/main">
  <p:tag name="AS_UNIQUEID" val="689"/>
</p:tagLst>
</file>

<file path=ppt/tags/tag60.xml><?xml version="1.0" encoding="utf-8"?>
<p:tagLst xmlns:p="http://schemas.openxmlformats.org/presentationml/2006/main">
  <p:tag name="AS_UNIQUEID" val="753"/>
</p:tagLst>
</file>

<file path=ppt/tags/tag61.xml><?xml version="1.0" encoding="utf-8"?>
<p:tagLst xmlns:p="http://schemas.openxmlformats.org/presentationml/2006/main">
  <p:tag name="AS_UNIQUEID" val="56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a067b2dd-af34-41f4-97ae-dbd49043ceec}"/>
</p:tagLst>
</file>

<file path=ppt/tags/tag62.xml><?xml version="1.0" encoding="utf-8"?>
<p:tagLst xmlns:p="http://schemas.openxmlformats.org/presentationml/2006/main">
  <p:tag name="AS_UNIQUEID" val="56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6a663d73-93fd-492b-87f4-149c5b012fcd}"/>
</p:tagLst>
</file>

<file path=ppt/tags/tag63.xml><?xml version="1.0" encoding="utf-8"?>
<p:tagLst xmlns:p="http://schemas.openxmlformats.org/presentationml/2006/main">
  <p:tag name="AS_UNIQUEID" val="562"/>
</p:tagLst>
</file>

<file path=ppt/tags/tag64.xml><?xml version="1.0" encoding="utf-8"?>
<p:tagLst xmlns:p="http://schemas.openxmlformats.org/presentationml/2006/main">
  <p:tag name="AS_UNIQUEID" val="563"/>
</p:tagLst>
</file>

<file path=ppt/tags/tag65.xml><?xml version="1.0" encoding="utf-8"?>
<p:tagLst xmlns:p="http://schemas.openxmlformats.org/presentationml/2006/main">
  <p:tag name="AS_UNIQUEID" val="564"/>
</p:tagLst>
</file>

<file path=ppt/tags/tag66.xml><?xml version="1.0" encoding="utf-8"?>
<p:tagLst xmlns:p="http://schemas.openxmlformats.org/presentationml/2006/main">
  <p:tag name="AS_UNIQUEID" val="565"/>
  <p:tag name="KSO_WM_UNIT_TABLE_BEAUTIFY" val="{aeb06028-12e5-487a-9df4-c27d950c2f44}"/>
  <p:tag name="TABLE_ENDDRAG_ORIGIN_RECT" val="482*273"/>
  <p:tag name="TABLE_ENDDRAG_RECT" val="32*204*482*273"/>
</p:tagLst>
</file>

<file path=ppt/tags/tag67.xml><?xml version="1.0" encoding="utf-8"?>
<p:tagLst xmlns:p="http://schemas.openxmlformats.org/presentationml/2006/main">
  <p:tag name="AS_UNIQUEID" val="566"/>
</p:tagLst>
</file>

<file path=ppt/tags/tag68.xml><?xml version="1.0" encoding="utf-8"?>
<p:tagLst xmlns:p="http://schemas.openxmlformats.org/presentationml/2006/main">
  <p:tag name="AS_UNIQUEID" val="567"/>
</p:tagLst>
</file>

<file path=ppt/tags/tag69.xml><?xml version="1.0" encoding="utf-8"?>
<p:tagLst xmlns:p="http://schemas.openxmlformats.org/presentationml/2006/main">
  <p:tag name="AS_UNIQUEID" val="568"/>
</p:tagLst>
</file>

<file path=ppt/tags/tag7.xml><?xml version="1.0" encoding="utf-8"?>
<p:tagLst xmlns:p="http://schemas.openxmlformats.org/presentationml/2006/main">
  <p:tag name="AS_UNIQUEID" val="690"/>
</p:tagLst>
</file>

<file path=ppt/tags/tag70.xml><?xml version="1.0" encoding="utf-8"?>
<p:tagLst xmlns:p="http://schemas.openxmlformats.org/presentationml/2006/main">
  <p:tag name="AS_UNIQUEID" val="569"/>
</p:tagLst>
</file>

<file path=ppt/tags/tag71.xml><?xml version="1.0" encoding="utf-8"?>
<p:tagLst xmlns:p="http://schemas.openxmlformats.org/presentationml/2006/main">
  <p:tag name="AS_UNIQUEID" val="570"/>
</p:tagLst>
</file>

<file path=ppt/tags/tag72.xml><?xml version="1.0" encoding="utf-8"?>
<p:tagLst xmlns:p="http://schemas.openxmlformats.org/presentationml/2006/main">
  <p:tag name="AS_UNIQUEID" val="571"/>
</p:tagLst>
</file>

<file path=ppt/tags/tag73.xml><?xml version="1.0" encoding="utf-8"?>
<p:tagLst xmlns:p="http://schemas.openxmlformats.org/presentationml/2006/main">
  <p:tag name="AS_UNIQUEID" val="572"/>
</p:tagLst>
</file>

<file path=ppt/tags/tag74.xml><?xml version="1.0" encoding="utf-8"?>
<p:tagLst xmlns:p="http://schemas.openxmlformats.org/presentationml/2006/main">
  <p:tag name="AS_UNIQUEID" val="758"/>
</p:tagLst>
</file>

<file path=ppt/tags/tag75.xml><?xml version="1.0" encoding="utf-8"?>
<p:tagLst xmlns:p="http://schemas.openxmlformats.org/presentationml/2006/main">
  <p:tag name="AS_UNIQUEID" val="759"/>
</p:tagLst>
</file>

<file path=ppt/tags/tag76.xml><?xml version="1.0" encoding="utf-8"?>
<p:tagLst xmlns:p="http://schemas.openxmlformats.org/presentationml/2006/main">
  <p:tag name="AS_UNIQUEID" val="760"/>
</p:tagLst>
</file>

<file path=ppt/tags/tag77.xml><?xml version="1.0" encoding="utf-8"?>
<p:tagLst xmlns:p="http://schemas.openxmlformats.org/presentationml/2006/main">
  <p:tag name="AS_UNIQUEID" val="757"/>
  <p:tag name="KSO_WM_UNIT_PLACING_PICTURE_USER_VIEWPORT" val="{&quot;height&quot;:5270.385826771653,&quot;width&quot;:6920.987401574803}"/>
</p:tagLst>
</file>

<file path=ppt/tags/tag78.xml><?xml version="1.0" encoding="utf-8"?>
<p:tagLst xmlns:p="http://schemas.openxmlformats.org/presentationml/2006/main">
  <p:tag name="AS_UNIQUEID" val="761"/>
</p:tagLst>
</file>

<file path=ppt/tags/tag79.xml><?xml version="1.0" encoding="utf-8"?>
<p:tagLst xmlns:p="http://schemas.openxmlformats.org/presentationml/2006/main">
  <p:tag name="AS_UNIQUEID" val="763"/>
</p:tagLst>
</file>

<file path=ppt/tags/tag8.xml><?xml version="1.0" encoding="utf-8"?>
<p:tagLst xmlns:p="http://schemas.openxmlformats.org/presentationml/2006/main">
  <p:tag name="AS_UNIQUEID" val="691"/>
</p:tagLst>
</file>

<file path=ppt/tags/tag80.xml><?xml version="1.0" encoding="utf-8"?>
<p:tagLst xmlns:p="http://schemas.openxmlformats.org/presentationml/2006/main">
  <p:tag name="AS_UNIQUEID" val="57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140cfc81-83a2-4566-b5a1-5bda9ab972bd}"/>
</p:tagLst>
</file>

<file path=ppt/tags/tag81.xml><?xml version="1.0" encoding="utf-8"?>
<p:tagLst xmlns:p="http://schemas.openxmlformats.org/presentationml/2006/main">
  <p:tag name="AS_UNIQUEID" val="57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3ba61d5c-eaff-4432-8ece-4401f2d3ec1f}"/>
</p:tagLst>
</file>

<file path=ppt/tags/tag82.xml><?xml version="1.0" encoding="utf-8"?>
<p:tagLst xmlns:p="http://schemas.openxmlformats.org/presentationml/2006/main">
  <p:tag name="AS_UNIQUEID" val="762"/>
</p:tagLst>
</file>

<file path=ppt/tags/tag83.xml><?xml version="1.0" encoding="utf-8"?>
<p:tagLst xmlns:p="http://schemas.openxmlformats.org/presentationml/2006/main">
  <p:tag name="AS_UNIQUEID" val="578"/>
</p:tagLst>
</file>

<file path=ppt/tags/tag84.xml><?xml version="1.0" encoding="utf-8"?>
<p:tagLst xmlns:p="http://schemas.openxmlformats.org/presentationml/2006/main">
  <p:tag name="AS_UNIQUEID" val="57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140cfc81-83a2-4566-b5a1-5bda9ab972bd}"/>
</p:tagLst>
</file>

<file path=ppt/tags/tag85.xml><?xml version="1.0" encoding="utf-8"?>
<p:tagLst xmlns:p="http://schemas.openxmlformats.org/presentationml/2006/main">
  <p:tag name="AS_UNIQUEID" val="57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3ba61d5c-eaff-4432-8ece-4401f2d3ec1f}"/>
</p:tagLst>
</file>

<file path=ppt/tags/tag86.xml><?xml version="1.0" encoding="utf-8"?>
<p:tagLst xmlns:p="http://schemas.openxmlformats.org/presentationml/2006/main">
  <p:tag name="AS_UNIQUEID" val="576"/>
</p:tagLst>
</file>

<file path=ppt/tags/tag87.xml><?xml version="1.0" encoding="utf-8"?>
<p:tagLst xmlns:p="http://schemas.openxmlformats.org/presentationml/2006/main">
  <p:tag name="AS_UNIQUEID" val="577"/>
</p:tagLst>
</file>

<file path=ppt/tags/tag88.xml><?xml version="1.0" encoding="utf-8"?>
<p:tagLst xmlns:p="http://schemas.openxmlformats.org/presentationml/2006/main">
  <p:tag name="AS_UNIQUEID" val="580"/>
</p:tagLst>
</file>

<file path=ppt/tags/tag89.xml><?xml version="1.0" encoding="utf-8"?>
<p:tagLst xmlns:p="http://schemas.openxmlformats.org/presentationml/2006/main">
  <p:tag name="AS_UNIQUEID" val="58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a7458826-109d-4ebf-b22f-f0d36b0e5c39}"/>
</p:tagLst>
</file>

<file path=ppt/tags/tag9.xml><?xml version="1.0" encoding="utf-8"?>
<p:tagLst xmlns:p="http://schemas.openxmlformats.org/presentationml/2006/main">
  <p:tag name="AS_UNIQUEID" val="692"/>
</p:tagLst>
</file>

<file path=ppt/tags/tag90.xml><?xml version="1.0" encoding="utf-8"?>
<p:tagLst xmlns:p="http://schemas.openxmlformats.org/presentationml/2006/main">
  <p:tag name="AS_UNIQUEID" val="58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4b9ec69c-047d-435d-9de7-8813fc6c79cc}"/>
</p:tagLst>
</file>

<file path=ppt/tags/tag91.xml><?xml version="1.0" encoding="utf-8"?>
<p:tagLst xmlns:p="http://schemas.openxmlformats.org/presentationml/2006/main">
  <p:tag name="AS_UNIQUEID" val="584"/>
</p:tagLst>
</file>

<file path=ppt/tags/tag92.xml><?xml version="1.0" encoding="utf-8"?>
<p:tagLst xmlns:p="http://schemas.openxmlformats.org/presentationml/2006/main">
  <p:tag name="AS_UNIQUEID" val="585"/>
</p:tagLst>
</file>

<file path=ppt/tags/tag93.xml><?xml version="1.0" encoding="utf-8"?>
<p:tagLst xmlns:p="http://schemas.openxmlformats.org/presentationml/2006/main">
  <p:tag name="AS_UNIQUEID" val="586"/>
  <p:tag name="KSO_WM_UNIT_TABLE_BEAUTIFY" val="{c9a63327-a6cb-45a8-8ee7-5db552db0c87}"/>
</p:tagLst>
</file>

<file path=ppt/tags/tag94.xml><?xml version="1.0" encoding="utf-8"?>
<p:tagLst xmlns:p="http://schemas.openxmlformats.org/presentationml/2006/main">
  <p:tag name="AS_UNIQUEID" val="587"/>
</p:tagLst>
</file>

<file path=ppt/tags/tag95.xml><?xml version="1.0" encoding="utf-8"?>
<p:tagLst xmlns:p="http://schemas.openxmlformats.org/presentationml/2006/main">
  <p:tag name="AS_UNIQUEID" val="588"/>
</p:tagLst>
</file>

<file path=ppt/tags/tag96.xml><?xml version="1.0" encoding="utf-8"?>
<p:tagLst xmlns:p="http://schemas.openxmlformats.org/presentationml/2006/main">
  <p:tag name="AS_UNIQUEID" val="589"/>
</p:tagLst>
</file>

<file path=ppt/tags/tag97.xml><?xml version="1.0" encoding="utf-8"?>
<p:tagLst xmlns:p="http://schemas.openxmlformats.org/presentationml/2006/main">
  <p:tag name="AS_UNIQUEID" val="590"/>
</p:tagLst>
</file>

<file path=ppt/tags/tag98.xml><?xml version="1.0" encoding="utf-8"?>
<p:tagLst xmlns:p="http://schemas.openxmlformats.org/presentationml/2006/main">
  <p:tag name="AS_UNIQUEID" val="591"/>
</p:tagLst>
</file>

<file path=ppt/tags/tag99.xml><?xml version="1.0" encoding="utf-8"?>
<p:tagLst xmlns:p="http://schemas.openxmlformats.org/presentationml/2006/main">
  <p:tag name="AS_UNIQUEID" val="59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11536</Words>
  <Application>WPS 演示</Application>
  <PresentationFormat>宽屏</PresentationFormat>
  <Paragraphs>593</Paragraphs>
  <Slides>37</Slides>
  <Notes>3</Notes>
  <HiddenSlides>0</HiddenSlides>
  <MMClips>3</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37</vt:i4>
      </vt:variant>
    </vt:vector>
  </HeadingPairs>
  <TitlesOfParts>
    <vt:vector size="65" baseType="lpstr">
      <vt:lpstr>Arial</vt:lpstr>
      <vt:lpstr>宋体</vt:lpstr>
      <vt:lpstr>Wingdings</vt:lpstr>
      <vt:lpstr>Calibri Light</vt:lpstr>
      <vt:lpstr>微软雅黑</vt:lpstr>
      <vt:lpstr>Arial</vt:lpstr>
      <vt:lpstr>Wingdings</vt:lpstr>
      <vt:lpstr>Times New Roman</vt:lpstr>
      <vt:lpstr>华文行楷</vt:lpstr>
      <vt:lpstr>Calibri</vt:lpstr>
      <vt:lpstr>Segoe UI</vt:lpstr>
      <vt:lpstr>Arial Unicode MS</vt:lpstr>
      <vt:lpstr>等线</vt:lpstr>
      <vt:lpstr>Calibri</vt:lpstr>
      <vt:lpstr>Tw Cen MT Condensed Extra Bold</vt:lpstr>
      <vt:lpstr>Comic Sans MS</vt:lpstr>
      <vt:lpstr>Arial Unicode MS</vt:lpstr>
      <vt:lpstr>等线 Light</vt:lpstr>
      <vt:lpstr>宋体-简</vt:lpstr>
      <vt:lpstr>汉仪乐喵体W</vt:lpstr>
      <vt:lpstr>幼圆</vt:lpstr>
      <vt:lpstr>Arial Narrow</vt:lpstr>
      <vt:lpstr>GungsuhChe</vt:lpstr>
      <vt:lpstr>Malgun Gothic</vt:lpstr>
      <vt:lpstr>HelveticaNeue</vt:lpstr>
      <vt:lpstr>Corbel</vt:lpstr>
      <vt:lpstr>华文新魏</vt:lpstr>
      <vt:lpstr>Office 主题​​</vt:lpstr>
      <vt:lpstr>PowerPoint 演示文稿</vt:lpstr>
      <vt:lpstr>PowerPoint 演示文稿</vt:lpstr>
      <vt:lpstr>PowerPoint 演示文稿</vt:lpstr>
      <vt:lpstr>Enjoy some pictures about Beijing Olympic Forest Park and visit a city park:</vt:lpstr>
      <vt:lpstr>Enjoy some pictures about Beijing Olympic Forest Park and visit a city park: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Dollywood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南山有谷堆</cp:lastModifiedBy>
  <cp:revision>44</cp:revision>
  <dcterms:created xsi:type="dcterms:W3CDTF">2021-09-17T06:11:00Z</dcterms:created>
  <dcterms:modified xsi:type="dcterms:W3CDTF">2021-09-24T12:25:26Z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B88535AEC3DA429E95E0E63E45B03451</vt:lpwstr>
  </property>
  <property fmtid="{D5CDD505-2E9C-101B-9397-08002B2CF9AE}" pid="3" name="KSOProductBuildVer">
    <vt:lpwstr>2052-11.8.2.8506</vt:lpwstr>
  </property>
</Properties>
</file>