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83" r:id="rId3"/>
    <p:sldId id="312" r:id="rId4"/>
    <p:sldId id="514" r:id="rId6"/>
    <p:sldId id="313" r:id="rId7"/>
    <p:sldId id="410" r:id="rId8"/>
    <p:sldId id="373" r:id="rId9"/>
    <p:sldId id="345" r:id="rId10"/>
    <p:sldId id="344" r:id="rId11"/>
    <p:sldId id="342" r:id="rId12"/>
    <p:sldId id="567" r:id="rId13"/>
    <p:sldId id="543" r:id="rId14"/>
    <p:sldId id="566" r:id="rId15"/>
    <p:sldId id="490" r:id="rId16"/>
    <p:sldId id="451" r:id="rId17"/>
    <p:sldId id="502" r:id="rId18"/>
    <p:sldId id="503" r:id="rId19"/>
    <p:sldId id="504" r:id="rId20"/>
    <p:sldId id="513" r:id="rId21"/>
    <p:sldId id="500" r:id="rId22"/>
    <p:sldId id="505" r:id="rId23"/>
    <p:sldId id="488" r:id="rId24"/>
    <p:sldId id="268" r:id="rId25"/>
    <p:sldId id="284" r:id="rId26"/>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A604"/>
    <a:srgbClr val="FF9409"/>
    <a:srgbClr val="6DDBFF"/>
    <a:srgbClr val="005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4660"/>
  </p:normalViewPr>
  <p:slideViewPr>
    <p:cSldViewPr snapToGrid="0">
      <p:cViewPr varScale="1">
        <p:scale>
          <a:sx n="88" d="100"/>
          <a:sy n="88" d="100"/>
        </p:scale>
        <p:origin x="264" y="9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gs" Target="tags/tag3.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BAC3F-EC54-4562-95FA-EAB001225A8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40122"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6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6" y="2047260"/>
                </a:lnTo>
                <a:cubicBezTo>
                  <a:pt x="1152171"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67815"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6" y="0"/>
                  <a:pt x="1064506"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195509"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523201" y="2138763"/>
            <a:ext cx="2128677" cy="2128676"/>
          </a:xfrm>
          <a:custGeom>
            <a:avLst/>
            <a:gdLst>
              <a:gd name="connsiteX0" fmla="*/ 1064507 w 2128677"/>
              <a:gd name="connsiteY0" fmla="*/ 0 h 2128676"/>
              <a:gd name="connsiteX1" fmla="*/ 1261062 w 2128677"/>
              <a:gd name="connsiteY1" fmla="*/ 81417 h 2128676"/>
              <a:gd name="connsiteX2" fmla="*/ 2047261 w 2128677"/>
              <a:gd name="connsiteY2" fmla="*/ 867615 h 2128676"/>
              <a:gd name="connsiteX3" fmla="*/ 2047261 w 2128677"/>
              <a:gd name="connsiteY3" fmla="*/ 1260726 h 2128676"/>
              <a:gd name="connsiteX4" fmla="*/ 1260727 w 2128677"/>
              <a:gd name="connsiteY4" fmla="*/ 2047260 h 2128676"/>
              <a:gd name="connsiteX5" fmla="*/ 867616 w 2128677"/>
              <a:gd name="connsiteY5" fmla="*/ 2047260 h 2128676"/>
              <a:gd name="connsiteX6" fmla="*/ 81417 w 2128677"/>
              <a:gd name="connsiteY6" fmla="*/ 1261062 h 2128676"/>
              <a:gd name="connsiteX7" fmla="*/ 81417 w 2128677"/>
              <a:gd name="connsiteY7" fmla="*/ 867950 h 2128676"/>
              <a:gd name="connsiteX8" fmla="*/ 867951 w 2128677"/>
              <a:gd name="connsiteY8" fmla="*/ 81417 h 2128676"/>
              <a:gd name="connsiteX9" fmla="*/ 1064507 w 2128677"/>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7" h="2128676">
                <a:moveTo>
                  <a:pt x="1064507" y="0"/>
                </a:moveTo>
                <a:cubicBezTo>
                  <a:pt x="1135645" y="0"/>
                  <a:pt x="1206784" y="27139"/>
                  <a:pt x="1261062" y="81417"/>
                </a:cubicBezTo>
                <a:lnTo>
                  <a:pt x="2047261" y="867615"/>
                </a:lnTo>
                <a:cubicBezTo>
                  <a:pt x="2155816" y="976170"/>
                  <a:pt x="2155816" y="1152171"/>
                  <a:pt x="2047261" y="1260726"/>
                </a:cubicBezTo>
                <a:lnTo>
                  <a:pt x="1260727" y="2047260"/>
                </a:lnTo>
                <a:cubicBezTo>
                  <a:pt x="1152172" y="2155815"/>
                  <a:pt x="976171" y="2155815"/>
                  <a:pt x="867616" y="2047260"/>
                </a:cubicBezTo>
                <a:lnTo>
                  <a:pt x="81417" y="1261062"/>
                </a:lnTo>
                <a:cubicBezTo>
                  <a:pt x="-27138" y="1152507"/>
                  <a:pt x="-27138" y="976505"/>
                  <a:pt x="81417" y="867950"/>
                </a:cubicBezTo>
                <a:lnTo>
                  <a:pt x="867951" y="81417"/>
                </a:lnTo>
                <a:cubicBezTo>
                  <a:pt x="922229" y="27139"/>
                  <a:pt x="993368" y="0"/>
                  <a:pt x="1064507"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49834" y="2010341"/>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09874"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869910"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88560"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2805889" y="2417548"/>
            <a:ext cx="1740397" cy="2903148"/>
          </a:xfrm>
          <a:custGeom>
            <a:avLst/>
            <a:gdLst>
              <a:gd name="connsiteX0" fmla="*/ 0 w 1740397"/>
              <a:gd name="connsiteY0" fmla="*/ 0 h 2903148"/>
              <a:gd name="connsiteX1" fmla="*/ 1740397 w 1740397"/>
              <a:gd name="connsiteY1" fmla="*/ 0 h 2903148"/>
              <a:gd name="connsiteX2" fmla="*/ 1740397 w 1740397"/>
              <a:gd name="connsiteY2" fmla="*/ 2903148 h 2903148"/>
              <a:gd name="connsiteX3" fmla="*/ 0 w 1740397"/>
              <a:gd name="connsiteY3" fmla="*/ 2903148 h 2903148"/>
            </a:gdLst>
            <a:ahLst/>
            <a:cxnLst>
              <a:cxn ang="0">
                <a:pos x="connsiteX0" y="connsiteY0"/>
              </a:cxn>
              <a:cxn ang="0">
                <a:pos x="connsiteX1" y="connsiteY1"/>
              </a:cxn>
              <a:cxn ang="0">
                <a:pos x="connsiteX2" y="connsiteY2"/>
              </a:cxn>
              <a:cxn ang="0">
                <a:pos x="connsiteX3" y="connsiteY3"/>
              </a:cxn>
            </a:cxnLst>
            <a:rect l="l" t="t" r="r" b="b"/>
            <a:pathLst>
              <a:path w="1740397" h="2903148">
                <a:moveTo>
                  <a:pt x="0" y="0"/>
                </a:moveTo>
                <a:lnTo>
                  <a:pt x="1740397" y="0"/>
                </a:lnTo>
                <a:lnTo>
                  <a:pt x="1740397" y="2903148"/>
                </a:lnTo>
                <a:lnTo>
                  <a:pt x="0" y="2903148"/>
                </a:ln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4153872"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348928"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7" name="任意多边形: 形状 16"/>
          <p:cNvSpPr>
            <a:spLocks noGrp="1"/>
          </p:cNvSpPr>
          <p:nvPr>
            <p:ph type="pic" sz="quarter" idx="11"/>
          </p:nvPr>
        </p:nvSpPr>
        <p:spPr>
          <a:xfrm>
            <a:off x="3300561"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5" name="任意多边形: 形状 14"/>
          <p:cNvSpPr>
            <a:spLocks noGrp="1"/>
          </p:cNvSpPr>
          <p:nvPr>
            <p:ph type="pic" sz="quarter" idx="12"/>
          </p:nvPr>
        </p:nvSpPr>
        <p:spPr>
          <a:xfrm>
            <a:off x="5252194"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8" name="任意多边形: 形状 17"/>
          <p:cNvSpPr>
            <a:spLocks noGrp="1"/>
          </p:cNvSpPr>
          <p:nvPr>
            <p:ph type="pic" sz="quarter" idx="13"/>
          </p:nvPr>
        </p:nvSpPr>
        <p:spPr>
          <a:xfrm>
            <a:off x="7203827"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6" name="任意多边形: 形状 15"/>
          <p:cNvSpPr>
            <a:spLocks noGrp="1"/>
          </p:cNvSpPr>
          <p:nvPr>
            <p:ph type="pic" sz="quarter" idx="14"/>
          </p:nvPr>
        </p:nvSpPr>
        <p:spPr>
          <a:xfrm>
            <a:off x="9155460"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433167"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3" name="图片占位符 12"/>
          <p:cNvSpPr>
            <a:spLocks noGrp="1"/>
          </p:cNvSpPr>
          <p:nvPr>
            <p:ph type="pic" sz="quarter" idx="11"/>
          </p:nvPr>
        </p:nvSpPr>
        <p:spPr>
          <a:xfrm>
            <a:off x="3923858"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4" name="图片占位符 13"/>
          <p:cNvSpPr>
            <a:spLocks noGrp="1"/>
          </p:cNvSpPr>
          <p:nvPr>
            <p:ph type="pic" sz="quarter" idx="12"/>
          </p:nvPr>
        </p:nvSpPr>
        <p:spPr>
          <a:xfrm>
            <a:off x="6414549"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5" name="图片占位符 14"/>
          <p:cNvSpPr>
            <a:spLocks noGrp="1"/>
          </p:cNvSpPr>
          <p:nvPr>
            <p:ph type="pic" sz="quarter" idx="13"/>
          </p:nvPr>
        </p:nvSpPr>
        <p:spPr>
          <a:xfrm>
            <a:off x="8905240"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18346"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496384"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74422"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052459"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16621"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7639387"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4739541" y="3878161"/>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43472"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4" name="图片占位符 13"/>
          <p:cNvSpPr>
            <a:spLocks noGrp="1"/>
          </p:cNvSpPr>
          <p:nvPr>
            <p:ph type="pic" sz="quarter" idx="11"/>
          </p:nvPr>
        </p:nvSpPr>
        <p:spPr>
          <a:xfrm>
            <a:off x="3719736"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
        <p:nvSpPr>
          <p:cNvPr id="13" name="图片占位符 12"/>
          <p:cNvSpPr>
            <a:spLocks noGrp="1"/>
          </p:cNvSpPr>
          <p:nvPr>
            <p:ph type="pic" sz="quarter" idx="12"/>
          </p:nvPr>
        </p:nvSpPr>
        <p:spPr>
          <a:xfrm>
            <a:off x="6096000"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5" name="图片占位符 14"/>
          <p:cNvSpPr>
            <a:spLocks noGrp="1"/>
          </p:cNvSpPr>
          <p:nvPr>
            <p:ph type="pic" sz="quarter" idx="13"/>
          </p:nvPr>
        </p:nvSpPr>
        <p:spPr>
          <a:xfrm>
            <a:off x="8472264"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pic>
        <p:nvPicPr>
          <p:cNvPr id="8" name="图片 7" descr="水印"/>
          <p:cNvPicPr>
            <a:picLocks noChangeAspect="1"/>
          </p:cNvPicPr>
          <p:nvPr userDrawn="1"/>
        </p:nvPicPr>
        <p:blipFill>
          <a:blip r:embed="rId13"/>
          <a:stretch>
            <a:fillRect/>
          </a:stretch>
        </p:blipFill>
        <p:spPr>
          <a:xfrm>
            <a:off x="11416030" y="6595110"/>
            <a:ext cx="741045" cy="2400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169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690" b="1">
              <a:solidFill>
                <a:srgbClr val="FF0000"/>
              </a:solidFill>
              <a:latin typeface="HelveticaNeue" panose="02000503000000020004" pitchFamily="2" charset="0"/>
            </a:endParaRPr>
          </a:p>
          <a:p>
            <a:pPr eaLnBrk="1" hangingPunct="1">
              <a:spcBef>
                <a:spcPct val="0"/>
              </a:spcBef>
              <a:buFontTx/>
              <a:buNone/>
              <a:defRPr/>
            </a:pP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更多教学资源请关注</a:t>
            </a: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公众号：溯恩高中英语</a:t>
            </a:r>
            <a:endParaRPr lang="zh-CN" altLang="en-US" sz="169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2530" b="1">
                <a:latin typeface="华文新魏" panose="02010800040101010101" pitchFamily="2" charset="-122"/>
              </a:rPr>
              <a:t>知识产权声明</a:t>
            </a:r>
            <a:endParaRPr lang="zh-CN" altLang="en-US" sz="253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711708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158875" y="130175"/>
            <a:ext cx="5398135" cy="460375"/>
          </a:xfrm>
          <a:prstGeom prst="rect">
            <a:avLst/>
          </a:prstGeom>
          <a:noFill/>
        </p:spPr>
        <p:txBody>
          <a:bodyPr wrap="square" rtlCol="0" anchor="t">
            <a:spAutoFit/>
          </a:bodyPr>
          <a:p>
            <a:r>
              <a:rPr sz="2400" b="1" i="1">
                <a:solidFill>
                  <a:schemeClr val="bg1"/>
                </a:solidFill>
              </a:rPr>
              <a:t>Saving Private Ryan</a:t>
            </a:r>
            <a:r>
              <a:rPr sz="2400" b="1">
                <a:solidFill>
                  <a:schemeClr val="bg1"/>
                </a:solidFill>
              </a:rPr>
              <a:t> </a:t>
            </a:r>
            <a:r>
              <a:rPr sz="2400" b="1">
                <a:solidFill>
                  <a:schemeClr val="bg1"/>
                </a:solidFill>
                <a:sym typeface="+mn-ea"/>
              </a:rPr>
              <a:t>《</a:t>
            </a:r>
            <a:r>
              <a:rPr sz="2400" b="1">
                <a:solidFill>
                  <a:schemeClr val="bg1"/>
                </a:solidFill>
              </a:rPr>
              <a:t>拯救大兵瑞恩》</a:t>
            </a:r>
            <a:endParaRPr sz="2400" b="1">
              <a:solidFill>
                <a:schemeClr val="bg1"/>
              </a:solidFill>
            </a:endParaRPr>
          </a:p>
        </p:txBody>
      </p:sp>
      <p:sp>
        <p:nvSpPr>
          <p:cNvPr id="11" name="文本框 10"/>
          <p:cNvSpPr txBox="1"/>
          <p:nvPr/>
        </p:nvSpPr>
        <p:spPr>
          <a:xfrm>
            <a:off x="7345680" y="3053080"/>
            <a:ext cx="2051685" cy="829945"/>
          </a:xfrm>
          <a:prstGeom prst="rect">
            <a:avLst/>
          </a:prstGeom>
          <a:noFill/>
        </p:spPr>
        <p:txBody>
          <a:bodyPr wrap="square" rtlCol="0" anchor="t">
            <a:spAutoFit/>
          </a:bodyPr>
          <a:p>
            <a:pPr algn="ctr"/>
            <a:r>
              <a:rPr sz="2400" b="1">
                <a:solidFill>
                  <a:srgbClr val="002060"/>
                </a:solidFill>
              </a:rPr>
              <a:t> </a:t>
            </a:r>
            <a:r>
              <a:rPr lang="en-US" sz="2400" b="1">
                <a:solidFill>
                  <a:srgbClr val="002060"/>
                </a:solidFill>
              </a:rPr>
              <a:t>After </a:t>
            </a:r>
            <a:endParaRPr lang="en-US" sz="2400" b="1">
              <a:solidFill>
                <a:srgbClr val="002060"/>
              </a:solidFill>
            </a:endParaRPr>
          </a:p>
          <a:p>
            <a:pPr algn="ctr"/>
            <a:r>
              <a:rPr lang="en-US" sz="2400" b="1">
                <a:solidFill>
                  <a:srgbClr val="002060"/>
                </a:solidFill>
              </a:rPr>
              <a:t>being saved </a:t>
            </a:r>
            <a:endParaRPr lang="en-US" sz="2400" b="1">
              <a:solidFill>
                <a:srgbClr val="FF9409"/>
              </a:solidFill>
            </a:endParaRPr>
          </a:p>
        </p:txBody>
      </p:sp>
      <p:sp>
        <p:nvSpPr>
          <p:cNvPr id="3" name="文本框 2"/>
          <p:cNvSpPr txBox="1"/>
          <p:nvPr/>
        </p:nvSpPr>
        <p:spPr>
          <a:xfrm>
            <a:off x="7345680" y="1481455"/>
            <a:ext cx="962025" cy="460375"/>
          </a:xfrm>
          <a:prstGeom prst="rect">
            <a:avLst/>
          </a:prstGeom>
          <a:solidFill>
            <a:srgbClr val="002060"/>
          </a:solidFill>
        </p:spPr>
        <p:txBody>
          <a:bodyPr wrap="none" rtlCol="0" anchor="t">
            <a:spAutoFit/>
          </a:bodyPr>
          <a:p>
            <a:r>
              <a:rPr lang="en-US" sz="2400" b="1">
                <a:solidFill>
                  <a:srgbClr val="FF9409"/>
                </a:solidFill>
                <a:sym typeface="+mn-ea"/>
              </a:rPr>
              <a:t>value</a:t>
            </a:r>
            <a:endParaRPr lang="zh-CN" altLang="en-US"/>
          </a:p>
        </p:txBody>
      </p:sp>
      <p:cxnSp>
        <p:nvCxnSpPr>
          <p:cNvPr id="13" name="直接箭头连接符 12"/>
          <p:cNvCxnSpPr/>
          <p:nvPr/>
        </p:nvCxnSpPr>
        <p:spPr>
          <a:xfrm flipH="1">
            <a:off x="1842770" y="1481455"/>
            <a:ext cx="13970" cy="3950970"/>
          </a:xfrm>
          <a:prstGeom prst="straightConnector1">
            <a:avLst/>
          </a:prstGeom>
          <a:ln w="63500">
            <a:solidFill>
              <a:srgbClr val="45C3F2">
                <a:lumMod val="50000"/>
              </a:srgbClr>
            </a:solidFill>
            <a:headEnd type="arrow"/>
            <a:tailEnd type="arrow"/>
          </a:ln>
        </p:spPr>
        <p:style>
          <a:lnRef idx="1">
            <a:srgbClr val="FCCB03"/>
          </a:lnRef>
          <a:fillRef idx="0">
            <a:srgbClr val="FCCB03"/>
          </a:fillRef>
          <a:effectRef idx="0">
            <a:srgbClr val="FCCB03"/>
          </a:effectRef>
          <a:fontRef idx="minor">
            <a:srgbClr val="000000"/>
          </a:fontRef>
        </p:style>
      </p:cxnSp>
      <p:cxnSp>
        <p:nvCxnSpPr>
          <p:cNvPr id="5" name="直接箭头连接符 4"/>
          <p:cNvCxnSpPr/>
          <p:nvPr/>
        </p:nvCxnSpPr>
        <p:spPr>
          <a:xfrm>
            <a:off x="1828165" y="3429000"/>
            <a:ext cx="9923780" cy="77470"/>
          </a:xfrm>
          <a:prstGeom prst="straightConnector1">
            <a:avLst/>
          </a:prstGeom>
          <a:ln w="63500">
            <a:solidFill>
              <a:srgbClr val="45C3F2">
                <a:lumMod val="50000"/>
              </a:srgbClr>
            </a:solidFill>
            <a:tailEnd type="arrow"/>
          </a:ln>
        </p:spPr>
        <p:style>
          <a:lnRef idx="1">
            <a:srgbClr val="FCCB03"/>
          </a:lnRef>
          <a:fillRef idx="0">
            <a:srgbClr val="FCCB03"/>
          </a:fillRef>
          <a:effectRef idx="0">
            <a:srgbClr val="FCCB03"/>
          </a:effectRef>
          <a:fontRef idx="minor">
            <a:srgbClr val="000000"/>
          </a:fontRef>
        </p:style>
      </p:cxnSp>
      <p:sp>
        <p:nvSpPr>
          <p:cNvPr id="12" name="文本框 11"/>
          <p:cNvSpPr txBox="1"/>
          <p:nvPr/>
        </p:nvSpPr>
        <p:spPr>
          <a:xfrm>
            <a:off x="2069465" y="3042285"/>
            <a:ext cx="1821180" cy="829945"/>
          </a:xfrm>
          <a:prstGeom prst="rect">
            <a:avLst/>
          </a:prstGeom>
          <a:noFill/>
        </p:spPr>
        <p:txBody>
          <a:bodyPr wrap="square" rtlCol="0" anchor="t">
            <a:spAutoFit/>
          </a:bodyPr>
          <a:p>
            <a:pPr algn="ctr"/>
            <a:r>
              <a:rPr sz="2400" b="1">
                <a:solidFill>
                  <a:srgbClr val="002060"/>
                </a:solidFill>
              </a:rPr>
              <a:t> </a:t>
            </a:r>
            <a:r>
              <a:rPr lang="en-US" sz="2400" b="1">
                <a:solidFill>
                  <a:srgbClr val="002060"/>
                </a:solidFill>
              </a:rPr>
              <a:t>Before</a:t>
            </a:r>
            <a:endParaRPr lang="en-US" sz="2400" b="1">
              <a:solidFill>
                <a:srgbClr val="002060"/>
              </a:solidFill>
            </a:endParaRPr>
          </a:p>
          <a:p>
            <a:pPr algn="ctr"/>
            <a:r>
              <a:rPr lang="en-US" sz="2400" b="1">
                <a:solidFill>
                  <a:srgbClr val="002060"/>
                </a:solidFill>
              </a:rPr>
              <a:t>the saving </a:t>
            </a:r>
            <a:endParaRPr lang="en-US" sz="2400" b="1">
              <a:solidFill>
                <a:srgbClr val="FF9409"/>
              </a:solidFill>
            </a:endParaRPr>
          </a:p>
        </p:txBody>
      </p:sp>
      <p:cxnSp>
        <p:nvCxnSpPr>
          <p:cNvPr id="15" name="直接连接符 14"/>
          <p:cNvCxnSpPr/>
          <p:nvPr/>
        </p:nvCxnSpPr>
        <p:spPr>
          <a:xfrm>
            <a:off x="4314190" y="3208655"/>
            <a:ext cx="0" cy="4705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983095" y="3221990"/>
            <a:ext cx="0" cy="47053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069465" y="4541520"/>
            <a:ext cx="1028700" cy="460375"/>
          </a:xfrm>
          <a:prstGeom prst="rect">
            <a:avLst/>
          </a:prstGeom>
          <a:solidFill>
            <a:srgbClr val="002060"/>
          </a:solidFill>
        </p:spPr>
        <p:txBody>
          <a:bodyPr wrap="none" rtlCol="0" anchor="t">
            <a:spAutoFit/>
          </a:bodyPr>
          <a:p>
            <a:r>
              <a:rPr lang="en-US" sz="2400" b="1">
                <a:solidFill>
                  <a:srgbClr val="FF9409"/>
                </a:solidFill>
                <a:sym typeface="+mn-ea"/>
              </a:rPr>
              <a:t>doubt</a:t>
            </a:r>
            <a:endParaRPr lang="zh-CN" altLang="en-US"/>
          </a:p>
        </p:txBody>
      </p:sp>
      <p:sp>
        <p:nvSpPr>
          <p:cNvPr id="24" name="文本框 23"/>
          <p:cNvSpPr txBox="1"/>
          <p:nvPr/>
        </p:nvSpPr>
        <p:spPr>
          <a:xfrm>
            <a:off x="3098165" y="3883025"/>
            <a:ext cx="1012825" cy="460375"/>
          </a:xfrm>
          <a:prstGeom prst="rect">
            <a:avLst/>
          </a:prstGeom>
          <a:solidFill>
            <a:srgbClr val="002060"/>
          </a:solidFill>
        </p:spPr>
        <p:txBody>
          <a:bodyPr wrap="none" rtlCol="0" anchor="t">
            <a:spAutoFit/>
          </a:bodyPr>
          <a:p>
            <a:r>
              <a:rPr lang="en-US" sz="2400" b="1">
                <a:solidFill>
                  <a:srgbClr val="FF9409"/>
                </a:solidFill>
                <a:sym typeface="+mn-ea"/>
              </a:rPr>
              <a:t>argue</a:t>
            </a:r>
            <a:endParaRPr lang="zh-CN" altLang="en-US"/>
          </a:p>
        </p:txBody>
      </p:sp>
      <p:sp>
        <p:nvSpPr>
          <p:cNvPr id="25" name="文本框 24"/>
          <p:cNvSpPr txBox="1"/>
          <p:nvPr/>
        </p:nvSpPr>
        <p:spPr>
          <a:xfrm>
            <a:off x="4314190" y="2416810"/>
            <a:ext cx="1419860" cy="460375"/>
          </a:xfrm>
          <a:prstGeom prst="rect">
            <a:avLst/>
          </a:prstGeom>
          <a:solidFill>
            <a:srgbClr val="002060"/>
          </a:solidFill>
        </p:spPr>
        <p:txBody>
          <a:bodyPr wrap="none" rtlCol="0" anchor="t">
            <a:spAutoFit/>
          </a:bodyPr>
          <a:p>
            <a:r>
              <a:rPr lang="en-US" sz="2400" b="1">
                <a:solidFill>
                  <a:srgbClr val="FF9409"/>
                </a:solidFill>
                <a:sym typeface="+mn-ea"/>
              </a:rPr>
              <a:t>sacrifice</a:t>
            </a:r>
            <a:endParaRPr lang="zh-CN" altLang="en-US"/>
          </a:p>
        </p:txBody>
      </p:sp>
      <p:sp>
        <p:nvSpPr>
          <p:cNvPr id="31" name="文本框 30"/>
          <p:cNvSpPr txBox="1"/>
          <p:nvPr/>
        </p:nvSpPr>
        <p:spPr>
          <a:xfrm>
            <a:off x="6000115" y="1956435"/>
            <a:ext cx="826135" cy="460375"/>
          </a:xfrm>
          <a:prstGeom prst="rect">
            <a:avLst/>
          </a:prstGeom>
          <a:solidFill>
            <a:srgbClr val="002060"/>
          </a:solidFill>
        </p:spPr>
        <p:txBody>
          <a:bodyPr wrap="none" rtlCol="0" anchor="t">
            <a:spAutoFit/>
          </a:bodyPr>
          <a:p>
            <a:r>
              <a:rPr lang="en-US" sz="2400" b="1">
                <a:solidFill>
                  <a:srgbClr val="FF9409"/>
                </a:solidFill>
                <a:sym typeface="+mn-ea"/>
              </a:rPr>
              <a:t>faith</a:t>
            </a:r>
            <a:endParaRPr lang="zh-CN" altLang="en-US"/>
          </a:p>
        </p:txBody>
      </p:sp>
      <p:sp>
        <p:nvSpPr>
          <p:cNvPr id="32" name="文本框 31"/>
          <p:cNvSpPr txBox="1"/>
          <p:nvPr/>
        </p:nvSpPr>
        <p:spPr>
          <a:xfrm>
            <a:off x="4677410" y="3079750"/>
            <a:ext cx="1739265" cy="829945"/>
          </a:xfrm>
          <a:prstGeom prst="rect">
            <a:avLst/>
          </a:prstGeom>
          <a:noFill/>
        </p:spPr>
        <p:txBody>
          <a:bodyPr wrap="square" rtlCol="0" anchor="t">
            <a:spAutoFit/>
          </a:bodyPr>
          <a:p>
            <a:pPr algn="ctr"/>
            <a:r>
              <a:rPr sz="2400" b="1">
                <a:solidFill>
                  <a:srgbClr val="002060"/>
                </a:solidFill>
              </a:rPr>
              <a:t> </a:t>
            </a:r>
            <a:r>
              <a:rPr lang="en-US" sz="2400" b="1">
                <a:solidFill>
                  <a:srgbClr val="002060"/>
                </a:solidFill>
              </a:rPr>
              <a:t>During </a:t>
            </a:r>
            <a:endParaRPr lang="en-US" sz="2400" b="1">
              <a:solidFill>
                <a:srgbClr val="002060"/>
              </a:solidFill>
            </a:endParaRPr>
          </a:p>
          <a:p>
            <a:pPr algn="ctr"/>
            <a:r>
              <a:rPr lang="en-US" sz="2400" b="1">
                <a:solidFill>
                  <a:srgbClr val="002060"/>
                </a:solidFill>
              </a:rPr>
              <a:t>the </a:t>
            </a:r>
            <a:r>
              <a:rPr sz="2400" b="1">
                <a:solidFill>
                  <a:srgbClr val="002060"/>
                </a:solidFill>
              </a:rPr>
              <a:t>saving</a:t>
            </a:r>
            <a:r>
              <a:rPr lang="en-US" sz="2400" b="1">
                <a:solidFill>
                  <a:srgbClr val="002060"/>
                </a:solidFill>
              </a:rPr>
              <a:t> </a:t>
            </a:r>
            <a:endParaRPr lang="en-US" sz="2400" b="1">
              <a:solidFill>
                <a:srgbClr val="FF9409"/>
              </a:solidFill>
            </a:endParaRPr>
          </a:p>
        </p:txBody>
      </p:sp>
      <p:sp>
        <p:nvSpPr>
          <p:cNvPr id="33" name="文本占位符 2"/>
          <p:cNvSpPr txBox="1"/>
          <p:nvPr/>
        </p:nvSpPr>
        <p:spPr>
          <a:xfrm>
            <a:off x="11013440" y="3533140"/>
            <a:ext cx="918845" cy="349885"/>
          </a:xfrm>
          <a:prstGeom prst="rect">
            <a:avLst/>
          </a:prstGeom>
        </p:spPr>
        <p:txBody>
          <a:bodyPr lIns="68580" tIns="34290" rIns="68580" bIns="34290"/>
          <a:lstStyle>
            <a:lvl1pPr marL="0" indent="0" algn="l" defTabSz="685800" rtl="0" eaLnBrk="1" latinLnBrk="0" hangingPunct="1">
              <a:lnSpc>
                <a:spcPct val="90000"/>
              </a:lnSpc>
              <a:spcBef>
                <a:spcPts val="750"/>
              </a:spcBef>
              <a:buFont typeface="Arial" panose="020B0604020202020204" pitchFamily="34" charset="0"/>
              <a:buNone/>
              <a:defRPr sz="2100" b="1" kern="1200" baseline="0">
                <a:solidFill>
                  <a:srgbClr val="000000">
                    <a:lumMod val="75000"/>
                    <a:lumOff val="25000"/>
                  </a:srgbClr>
                </a:solidFill>
                <a:latin typeface="Calibri" panose="020F0502020204030204"/>
                <a:ea typeface="微软雅黑" panose="020B0503020204020204" pitchFamily="34"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a:ea typeface="微软雅黑" panose="020B0503020204020204" pitchFamily="34" charset="-122"/>
                <a:cs typeface="+mn-ea"/>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a:ea typeface="微软雅黑" panose="020B0503020204020204" pitchFamily="34" charset="-122"/>
                <a:cs typeface="+mn-ea"/>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9pPr>
          </a:lstStyle>
          <a:p>
            <a:r>
              <a:rPr lang="en-US" altLang="zh-CN" sz="2400" i="1" dirty="0">
                <a:solidFill>
                  <a:srgbClr val="000000">
                    <a:lumMod val="75000"/>
                    <a:lumOff val="25000"/>
                  </a:srgbClr>
                </a:solidFill>
              </a:rPr>
              <a:t>Time</a:t>
            </a:r>
            <a:endParaRPr lang="en-US" altLang="zh-CN" sz="2400" i="1" dirty="0">
              <a:solidFill>
                <a:srgbClr val="000000">
                  <a:lumMod val="75000"/>
                  <a:lumOff val="25000"/>
                </a:srgbClr>
              </a:solidFill>
            </a:endParaRPr>
          </a:p>
        </p:txBody>
      </p:sp>
      <p:sp>
        <p:nvSpPr>
          <p:cNvPr id="34" name="文本占位符 2"/>
          <p:cNvSpPr txBox="1"/>
          <p:nvPr/>
        </p:nvSpPr>
        <p:spPr>
          <a:xfrm>
            <a:off x="1718945" y="975995"/>
            <a:ext cx="499745" cy="505460"/>
          </a:xfrm>
          <a:prstGeom prst="rect">
            <a:avLst/>
          </a:prstGeom>
        </p:spPr>
        <p:txBody>
          <a:bodyPr lIns="68580" tIns="34290" rIns="68580" bIns="34290"/>
          <a:lstStyle>
            <a:lvl1pPr marL="0" indent="0" algn="l" defTabSz="685800" rtl="0" eaLnBrk="1" latinLnBrk="0" hangingPunct="1">
              <a:lnSpc>
                <a:spcPct val="90000"/>
              </a:lnSpc>
              <a:spcBef>
                <a:spcPts val="750"/>
              </a:spcBef>
              <a:buFont typeface="Arial" panose="020B0604020202020204" pitchFamily="34" charset="0"/>
              <a:buNone/>
              <a:defRPr sz="2100" b="1" kern="1200" baseline="0">
                <a:solidFill>
                  <a:srgbClr val="000000">
                    <a:lumMod val="75000"/>
                    <a:lumOff val="25000"/>
                  </a:srgbClr>
                </a:solidFill>
                <a:latin typeface="Calibri" panose="020F0502020204030204"/>
                <a:ea typeface="微软雅黑" panose="020B0503020204020204" pitchFamily="34"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a:ea typeface="微软雅黑" panose="020B0503020204020204" pitchFamily="34" charset="-122"/>
                <a:cs typeface="+mn-ea"/>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a:ea typeface="微软雅黑" panose="020B0503020204020204" pitchFamily="34" charset="-122"/>
                <a:cs typeface="+mn-ea"/>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9pPr>
          </a:lstStyle>
          <a:p>
            <a:r>
              <a:rPr lang="en-US" altLang="zh-CN" sz="3200" dirty="0"/>
              <a:t>+</a:t>
            </a:r>
            <a:endParaRPr lang="zh-CN" altLang="en-US" sz="3200" dirty="0"/>
          </a:p>
        </p:txBody>
      </p:sp>
      <p:sp>
        <p:nvSpPr>
          <p:cNvPr id="35" name="文本占位符 2"/>
          <p:cNvSpPr txBox="1"/>
          <p:nvPr/>
        </p:nvSpPr>
        <p:spPr>
          <a:xfrm flipV="1">
            <a:off x="1608455" y="5432425"/>
            <a:ext cx="440690" cy="748030"/>
          </a:xfrm>
          <a:prstGeom prst="rect">
            <a:avLst/>
          </a:prstGeom>
        </p:spPr>
        <p:txBody>
          <a:bodyPr lIns="68580" tIns="34290" rIns="68580" bIns="34290"/>
          <a:lstStyle>
            <a:lvl1pPr marL="0" indent="0" algn="l" defTabSz="685800" rtl="0" eaLnBrk="1" latinLnBrk="0" hangingPunct="1">
              <a:lnSpc>
                <a:spcPct val="90000"/>
              </a:lnSpc>
              <a:spcBef>
                <a:spcPts val="750"/>
              </a:spcBef>
              <a:buFont typeface="Arial" panose="020B0604020202020204" pitchFamily="34" charset="0"/>
              <a:buNone/>
              <a:defRPr sz="2100" b="1" kern="1200" baseline="0">
                <a:solidFill>
                  <a:srgbClr val="000000">
                    <a:lumMod val="75000"/>
                    <a:lumOff val="25000"/>
                  </a:srgbClr>
                </a:solidFill>
                <a:latin typeface="Calibri" panose="020F0502020204030204"/>
                <a:ea typeface="微软雅黑" panose="020B0503020204020204" pitchFamily="34"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a:ea typeface="微软雅黑" panose="020B0503020204020204" pitchFamily="34" charset="-122"/>
                <a:cs typeface="+mn-ea"/>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a:ea typeface="微软雅黑" panose="020B0503020204020204" pitchFamily="34" charset="-122"/>
                <a:cs typeface="+mn-ea"/>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9pPr>
          </a:lstStyle>
          <a:p>
            <a:r>
              <a:rPr lang="en-US" altLang="zh-CN" sz="4000" dirty="0"/>
              <a:t>_</a:t>
            </a:r>
            <a:endParaRPr lang="zh-CN" altLang="en-US" sz="4000" dirty="0"/>
          </a:p>
        </p:txBody>
      </p:sp>
      <p:sp>
        <p:nvSpPr>
          <p:cNvPr id="37" name="文本占位符 2"/>
          <p:cNvSpPr>
            <a:spLocks noGrp="1"/>
          </p:cNvSpPr>
          <p:nvPr/>
        </p:nvSpPr>
        <p:spPr>
          <a:xfrm rot="16200000">
            <a:off x="-74295" y="3319145"/>
            <a:ext cx="3014980" cy="349885"/>
          </a:xfrm>
          <a:prstGeom prst="rect">
            <a:avLst/>
          </a:prstGeom>
        </p:spPr>
        <p:txBody>
          <a:bodyPr lIns="68580" tIns="34290" rIns="68580" bIns="34290"/>
          <a:lstStyle>
            <a:lvl1pPr marL="0" indent="0" algn="l" defTabSz="685800" rtl="0" eaLnBrk="1" latinLnBrk="0" hangingPunct="1">
              <a:lnSpc>
                <a:spcPct val="90000"/>
              </a:lnSpc>
              <a:spcBef>
                <a:spcPts val="750"/>
              </a:spcBef>
              <a:buFont typeface="Arial" panose="020B0604020202020204" pitchFamily="34" charset="0"/>
              <a:buNone/>
              <a:defRPr sz="2100" b="1" kern="1200" baseline="0">
                <a:solidFill>
                  <a:srgbClr val="000000">
                    <a:lumMod val="75000"/>
                    <a:lumOff val="25000"/>
                  </a:srgbClr>
                </a:solidFill>
                <a:latin typeface="Calibri" panose="020F0502020204030204"/>
                <a:ea typeface="微软雅黑" panose="020B0503020204020204" pitchFamily="34"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Calibri" panose="020F0502020204030204"/>
                <a:ea typeface="微软雅黑" panose="020B0503020204020204" pitchFamily="34" charset="-122"/>
                <a:cs typeface="+mn-ea"/>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Calibri" panose="020F0502020204030204"/>
                <a:ea typeface="微软雅黑" panose="020B0503020204020204" pitchFamily="34" charset="-122"/>
                <a:cs typeface="+mn-ea"/>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rgbClr val="000000"/>
                </a:solidFill>
                <a:latin typeface="Calibri" panose="020F0502020204030204"/>
                <a:ea typeface="微软雅黑" panose="020B0503020204020204" pitchFamily="34" charset="-122"/>
                <a:cs typeface="+mn-ea"/>
              </a:defRPr>
            </a:lvl9pPr>
          </a:lstStyle>
          <a:p>
            <a:r>
              <a:rPr lang="en-US" altLang="zh-CN" sz="2400" i="1" dirty="0"/>
              <a:t>Emotional experience</a:t>
            </a:r>
            <a:endParaRPr lang="en-US" altLang="zh-CN" sz="2400" i="1" dirty="0"/>
          </a:p>
        </p:txBody>
      </p:sp>
      <p:sp>
        <p:nvSpPr>
          <p:cNvPr id="39" name="右箭头 38"/>
          <p:cNvSpPr/>
          <p:nvPr/>
        </p:nvSpPr>
        <p:spPr>
          <a:xfrm>
            <a:off x="3098165" y="5774055"/>
            <a:ext cx="9003665" cy="1019810"/>
          </a:xfrm>
          <a:prstGeom prst="rightArrow">
            <a:avLst/>
          </a:prstGeom>
          <a:solidFill>
            <a:srgbClr val="FF940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002060"/>
                </a:solidFill>
              </a:rPr>
              <a:t>Today, let's explore the similar story themed </a:t>
            </a:r>
            <a:r>
              <a:rPr lang="zh-CN" altLang="en-US" sz="2400" b="1" i="1">
                <a:solidFill>
                  <a:srgbClr val="002060"/>
                </a:solidFill>
              </a:rPr>
              <a:t>Rescue</a:t>
            </a:r>
            <a:r>
              <a:rPr lang="en-US" altLang="zh-CN" sz="2400" b="1" i="1">
                <a:solidFill>
                  <a:srgbClr val="002060"/>
                </a:solidFill>
              </a:rPr>
              <a:t>.</a:t>
            </a:r>
            <a:r>
              <a:rPr lang="zh-CN" altLang="en-US" sz="2400" b="1" i="1">
                <a:solidFill>
                  <a:srgbClr val="002060"/>
                </a:solidFill>
              </a:rPr>
              <a:t> </a:t>
            </a:r>
            <a:endParaRPr lang="zh-CN" altLang="en-US" sz="2400" b="1" i="1">
              <a:solidFill>
                <a:srgbClr val="002060"/>
              </a:solidFill>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ppt_w</p:attrName>
                                        </p:attrNameLst>
                                      </p:cBhvr>
                                      <p:tavLst>
                                        <p:tav tm="0">
                                          <p:val>
                                            <p:fltVal val="0"/>
                                          </p:val>
                                        </p:tav>
                                        <p:tav tm="100000">
                                          <p:val>
                                            <p:strVal val="#ppt_w"/>
                                          </p:val>
                                        </p:tav>
                                      </p:tavLst>
                                    </p:anim>
                                    <p:anim calcmode="lin" valueType="num">
                                      <p:cBhvr>
                                        <p:cTn id="44" dur="500" fill="hold"/>
                                        <p:tgtEl>
                                          <p:spTgt spid="52"/>
                                        </p:tgtEl>
                                        <p:attrNameLst>
                                          <p:attrName>ppt_h</p:attrName>
                                        </p:attrNameLst>
                                      </p:cBhvr>
                                      <p:tavLst>
                                        <p:tav tm="0">
                                          <p:val>
                                            <p:fltVal val="0"/>
                                          </p:val>
                                        </p:tav>
                                        <p:tav tm="100000">
                                          <p:val>
                                            <p:strVal val="#ppt_h"/>
                                          </p:val>
                                        </p:tav>
                                      </p:tavLst>
                                    </p:anim>
                                    <p:animEffect transition="in" filter="fade">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2" grpId="0"/>
      <p:bldP spid="32" grpId="1"/>
      <p:bldP spid="11" grpId="0"/>
      <p:bldP spid="11" grpId="1"/>
      <p:bldP spid="23" grpId="0" bldLvl="0" animBg="1"/>
      <p:bldP spid="23" grpId="1" animBg="1"/>
      <p:bldP spid="24" grpId="0" bldLvl="0" animBg="1"/>
      <p:bldP spid="24" grpId="1" animBg="1"/>
      <p:bldP spid="25" grpId="0" bldLvl="0" animBg="1"/>
      <p:bldP spid="25" grpId="1" animBg="1"/>
      <p:bldP spid="31" grpId="0" bldLvl="0" animBg="1"/>
      <p:bldP spid="31" grpId="1" animBg="1"/>
      <p:bldP spid="3" grpId="0" bldLvl="0" animBg="1"/>
      <p:bldP spid="3" grpId="1" animBg="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搜狗截图20191129024203"/>
          <p:cNvPicPr>
            <a:picLocks noChangeAspect="1"/>
          </p:cNvPicPr>
          <p:nvPr/>
        </p:nvPicPr>
        <p:blipFill>
          <a:blip r:embed="rId1"/>
          <a:srcRect l="1141" t="2616" r="1141"/>
          <a:stretch>
            <a:fillRect/>
          </a:stretch>
        </p:blipFill>
        <p:spPr>
          <a:xfrm>
            <a:off x="1026795" y="549275"/>
            <a:ext cx="9899015" cy="5604510"/>
          </a:xfrm>
          <a:prstGeom prst="rect">
            <a:avLst/>
          </a:prstGeom>
        </p:spPr>
      </p:pic>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任意多边形 13"/>
          <p:cNvSpPr/>
          <p:nvPr/>
        </p:nvSpPr>
        <p:spPr>
          <a:xfrm>
            <a:off x="-112395" y="130175"/>
            <a:ext cx="1007935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210855" y="-22226"/>
            <a:ext cx="1781630" cy="745491"/>
            <a:chOff x="-509046" y="-25092"/>
            <a:chExt cx="2133265" cy="892626"/>
          </a:xfrm>
        </p:grpSpPr>
        <p:sp>
          <p:nvSpPr>
            <p:cNvPr id="29" name="任意多边形 28"/>
            <p:cNvSpPr/>
            <p:nvPr/>
          </p:nvSpPr>
          <p:spPr>
            <a:xfrm>
              <a:off x="-509046" y="-25092"/>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1290252" y="759"/>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697355" y="130810"/>
            <a:ext cx="7896225" cy="460375"/>
          </a:xfrm>
          <a:prstGeom prst="rect">
            <a:avLst/>
          </a:prstGeom>
          <a:noFill/>
        </p:spPr>
        <p:txBody>
          <a:bodyPr wrap="square" rtlCol="0" anchor="t">
            <a:spAutoFit/>
          </a:bodyPr>
          <a:p>
            <a:r>
              <a:rPr sz="2400" b="1">
                <a:solidFill>
                  <a:schemeClr val="bg1"/>
                </a:solidFill>
              </a:rPr>
              <a:t>Read and analyze the material </a:t>
            </a:r>
            <a:r>
              <a:rPr lang="en-US" sz="2400" b="1">
                <a:solidFill>
                  <a:schemeClr val="bg1"/>
                </a:solidFill>
              </a:rPr>
              <a:t>→ Writing Scaffold</a:t>
            </a:r>
            <a:endParaRPr lang="en-US" sz="2400" b="1">
              <a:solidFill>
                <a:schemeClr val="bg1"/>
              </a:solidFill>
            </a:endParaRPr>
          </a:p>
        </p:txBody>
      </p:sp>
      <p:sp>
        <p:nvSpPr>
          <p:cNvPr id="52" name="文本框 51"/>
          <p:cNvSpPr txBox="1"/>
          <p:nvPr/>
        </p:nvSpPr>
        <p:spPr>
          <a:xfrm>
            <a:off x="264160" y="78740"/>
            <a:ext cx="1201420" cy="521970"/>
          </a:xfrm>
          <a:prstGeom prst="rect">
            <a:avLst/>
          </a:prstGeom>
          <a:noFill/>
        </p:spPr>
        <p:txBody>
          <a:bodyPr wrap="squar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02-03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1897380" y="6195695"/>
            <a:ext cx="9423400" cy="521970"/>
          </a:xfrm>
          <a:prstGeom prst="rect">
            <a:avLst/>
          </a:prstGeom>
          <a:noFill/>
        </p:spPr>
        <p:txBody>
          <a:bodyPr wrap="square" rtlCol="0" anchor="t">
            <a:spAutoFit/>
          </a:bodyPr>
          <a:p>
            <a:r>
              <a:rPr lang="en-US" altLang="zh-CN" sz="2800" b="1">
                <a:solidFill>
                  <a:srgbClr val="002060"/>
                </a:solidFill>
                <a:latin typeface="Calibri" panose="020F0502020204030204"/>
                <a:ea typeface="+mn-ea"/>
                <a:cs typeface="+mn-ea"/>
                <a:sym typeface="+mn-ea"/>
              </a:rPr>
              <a:t>Learn Period2-3 from the video</a:t>
            </a:r>
            <a:r>
              <a:rPr lang="zh-CN" altLang="en-US" sz="2800" b="1">
                <a:solidFill>
                  <a:srgbClr val="002060"/>
                </a:solidFill>
                <a:latin typeface="Calibri" panose="020F0502020204030204"/>
                <a:ea typeface="+mn-ea"/>
                <a:cs typeface="+mn-ea"/>
                <a:sym typeface="宋体" panose="02010600030101010101" pitchFamily="2" charset="-122"/>
              </a:rPr>
              <a:t> </a:t>
            </a:r>
            <a:r>
              <a:rPr lang="en-US" altLang="zh-CN" sz="2800" b="1">
                <a:solidFill>
                  <a:srgbClr val="002060"/>
                </a:solidFill>
                <a:latin typeface="Calibri" panose="020F0502020204030204"/>
                <a:ea typeface="+mn-ea"/>
                <a:cs typeface="+mn-ea"/>
                <a:sym typeface="+mn-ea"/>
              </a:rPr>
              <a:t>lectured by Tor from Canada</a:t>
            </a:r>
            <a:endParaRPr lang="en-US" altLang="zh-CN" sz="2800" b="1">
              <a:solidFill>
                <a:srgbClr val="002060"/>
              </a:solidFill>
              <a:latin typeface="Calibri" panose="020F0502020204030204"/>
              <a:ea typeface="+mn-ea"/>
              <a:cs typeface="+mn-ea"/>
              <a:sym typeface="+mn-ea"/>
            </a:endParaRPr>
          </a:p>
        </p:txBody>
      </p:sp>
      <p:pic>
        <p:nvPicPr>
          <p:cNvPr id="7" name="图片 6"/>
          <p:cNvPicPr>
            <a:picLocks noChangeAspect="1"/>
          </p:cNvPicPr>
          <p:nvPr/>
        </p:nvPicPr>
        <p:blipFill>
          <a:blip r:embed="rId2"/>
          <a:stretch>
            <a:fillRect/>
          </a:stretch>
        </p:blipFill>
        <p:spPr>
          <a:xfrm>
            <a:off x="812800" y="6195695"/>
            <a:ext cx="1084580" cy="5835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2120253"/>
            <a:ext cx="12192000" cy="28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3513035" y="1288468"/>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668305" y="1541330"/>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141085" y="1758632"/>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任意多边形 23"/>
          <p:cNvSpPr/>
          <p:nvPr/>
        </p:nvSpPr>
        <p:spPr>
          <a:xfrm>
            <a:off x="9208610"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909702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898544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87385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76227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65068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853910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842751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31593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820434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809276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798117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786959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775800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764642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753483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742325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731166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20008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708849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697691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686532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675374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64215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53057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641898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630740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619581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08423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597264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176691" y="1758480"/>
            <a:ext cx="1106331" cy="254302"/>
            <a:chOff x="-115731" y="1766100"/>
            <a:chExt cx="1106331" cy="254302"/>
          </a:xfrm>
          <a:solidFill>
            <a:schemeClr val="accent1"/>
          </a:solidFill>
        </p:grpSpPr>
        <p:sp>
          <p:nvSpPr>
            <p:cNvPr id="54" name="任意多边形 53"/>
            <p:cNvSpPr/>
            <p:nvPr/>
          </p:nvSpPr>
          <p:spPr>
            <a:xfrm>
              <a:off x="35922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9985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24048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8111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12174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6237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300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5636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1573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89353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83417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77480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71543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65606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59669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53732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477959"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418590"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nvSpPr>
        <p:spPr>
          <a:xfrm>
            <a:off x="3321685" y="2303780"/>
            <a:ext cx="8826500" cy="2453640"/>
          </a:xfrm>
          <a:prstGeom prst="rect">
            <a:avLst/>
          </a:prstGeom>
          <a:ln>
            <a:noFill/>
          </a:ln>
        </p:spPr>
        <p:txBody>
          <a:bodyPr wrap="square">
            <a:spAutoFit/>
            <a:scene3d>
              <a:camera prst="orthographicFront"/>
              <a:lightRig rig="threePt" dir="t"/>
            </a:scene3d>
            <a:sp3d contourW="12700"/>
          </a:bodyPr>
          <a:lstStyle/>
          <a:p>
            <a:pPr marL="571500" indent="-571500" algn="l">
              <a:lnSpc>
                <a:spcPct val="120000"/>
              </a:lnSpc>
              <a:buFont typeface="Arial" panose="020B0604020202020204" pitchFamily="34" charset="0"/>
              <a:buChar char="•"/>
            </a:pPr>
            <a:r>
              <a:rPr lang="en-US" altLang="zh-CN" sz="3200" b="1" dirty="0">
                <a:solidFill>
                  <a:schemeClr val="bg1"/>
                </a:solidFill>
                <a:latin typeface="+mn-ea"/>
              </a:rPr>
              <a:t>Clearly </a:t>
            </a:r>
            <a:r>
              <a:rPr lang="zh-CN" altLang="en-US" sz="3200" b="1" dirty="0">
                <a:solidFill>
                  <a:schemeClr val="bg1"/>
                </a:solidFill>
                <a:latin typeface="+mn-ea"/>
              </a:rPr>
              <a:t>read the material</a:t>
            </a:r>
            <a:endParaRPr lang="zh-CN" altLang="en-US" sz="3200" b="1" dirty="0">
              <a:solidFill>
                <a:schemeClr val="bg1"/>
              </a:solidFill>
              <a:latin typeface="+mn-ea"/>
            </a:endParaRPr>
          </a:p>
          <a:p>
            <a:pPr marL="571500" indent="-571500" algn="l">
              <a:lnSpc>
                <a:spcPct val="120000"/>
              </a:lnSpc>
              <a:buFont typeface="Arial" panose="020B0604020202020204" pitchFamily="34" charset="0"/>
              <a:buChar char="•"/>
            </a:pPr>
            <a:r>
              <a:rPr lang="en-US" altLang="zh-CN" sz="3200" b="1" dirty="0">
                <a:solidFill>
                  <a:schemeClr val="bg1"/>
                </a:solidFill>
                <a:latin typeface="+mn-ea"/>
              </a:rPr>
              <a:t>Logically </a:t>
            </a:r>
            <a:r>
              <a:rPr lang="zh-CN" altLang="en-US" sz="3200" b="1" dirty="0">
                <a:solidFill>
                  <a:schemeClr val="bg1"/>
                </a:solidFill>
                <a:latin typeface="+mn-ea"/>
              </a:rPr>
              <a:t>analyze the material  </a:t>
            </a:r>
            <a:endParaRPr lang="zh-CN" altLang="en-US" sz="3200" b="1" dirty="0">
              <a:solidFill>
                <a:schemeClr val="bg1"/>
              </a:solidFill>
              <a:latin typeface="+mn-ea"/>
            </a:endParaRPr>
          </a:p>
          <a:p>
            <a:pPr marL="571500" indent="-571500" algn="l">
              <a:lnSpc>
                <a:spcPct val="120000"/>
              </a:lnSpc>
              <a:buFont typeface="Arial" panose="020B0604020202020204" pitchFamily="34" charset="0"/>
              <a:buChar char="•"/>
            </a:pPr>
            <a:r>
              <a:rPr lang="en-US" altLang="zh-CN" sz="3200" b="1" dirty="0">
                <a:solidFill>
                  <a:schemeClr val="bg1"/>
                </a:solidFill>
                <a:latin typeface="+mn-ea"/>
              </a:rPr>
              <a:t>Systematically </a:t>
            </a:r>
            <a:r>
              <a:rPr lang="zh-CN" altLang="en-US" sz="3200" b="1" dirty="0">
                <a:solidFill>
                  <a:schemeClr val="bg1"/>
                </a:solidFill>
                <a:latin typeface="+mn-ea"/>
              </a:rPr>
              <a:t>build a writing scaffold</a:t>
            </a:r>
            <a:endParaRPr lang="zh-CN" altLang="en-US" sz="3200" b="1" dirty="0">
              <a:solidFill>
                <a:schemeClr val="bg1"/>
              </a:solidFill>
              <a:latin typeface="+mn-ea"/>
            </a:endParaRPr>
          </a:p>
          <a:p>
            <a:pPr marL="571500" indent="-571500" algn="l">
              <a:lnSpc>
                <a:spcPct val="120000"/>
              </a:lnSpc>
              <a:buFont typeface="Arial" panose="020B0604020202020204" pitchFamily="34" charset="0"/>
              <a:buChar char="•"/>
            </a:pPr>
            <a:r>
              <a:rPr lang="zh-CN" altLang="en-US" sz="3200" b="1" dirty="0">
                <a:solidFill>
                  <a:schemeClr val="bg1"/>
                </a:solidFill>
                <a:latin typeface="+mn-ea"/>
              </a:rPr>
              <a:t>Th</a:t>
            </a:r>
            <a:r>
              <a:rPr lang="en-US" altLang="zh-CN" sz="3200" b="1" dirty="0">
                <a:solidFill>
                  <a:schemeClr val="bg1"/>
                </a:solidFill>
                <a:latin typeface="+mn-ea"/>
              </a:rPr>
              <a:t>ree</a:t>
            </a:r>
            <a:r>
              <a:rPr lang="zh-CN" altLang="en-US" sz="3200" b="1" dirty="0">
                <a:solidFill>
                  <a:schemeClr val="bg1"/>
                </a:solidFill>
                <a:latin typeface="+mn-ea"/>
              </a:rPr>
              <a:t> key skills of continuation writing</a:t>
            </a:r>
            <a:endParaRPr lang="zh-CN" altLang="en-US" sz="3200" b="1" dirty="0">
              <a:solidFill>
                <a:schemeClr val="bg1"/>
              </a:solidFill>
              <a:latin typeface="+mn-ea"/>
            </a:endParaRPr>
          </a:p>
        </p:txBody>
      </p:sp>
      <p:sp>
        <p:nvSpPr>
          <p:cNvPr id="3" name="文本框 2"/>
          <p:cNvSpPr txBox="1"/>
          <p:nvPr/>
        </p:nvSpPr>
        <p:spPr>
          <a:xfrm>
            <a:off x="4215130" y="752475"/>
            <a:ext cx="7717155" cy="632460"/>
          </a:xfrm>
          <a:prstGeom prst="rect">
            <a:avLst/>
          </a:prstGeom>
          <a:noFill/>
        </p:spPr>
        <p:txBody>
          <a:bodyPr wrap="square" rtlCol="0" anchor="t">
            <a:spAutoFit/>
          </a:bodyPr>
          <a:p>
            <a:pPr algn="l" defTabSz="914400">
              <a:lnSpc>
                <a:spcPct val="110000"/>
              </a:lnSpc>
              <a:spcBef>
                <a:spcPts val="1800"/>
              </a:spcBef>
              <a:buClrTx/>
              <a:buSzPct val="80000"/>
              <a:buFontTx/>
              <a:buNone/>
            </a:pPr>
            <a:r>
              <a:rPr lang="en-US" altLang="zh-CN"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Continuation writing </a:t>
            </a:r>
            <a:r>
              <a:rPr lang="zh-CN" altLang="en-US"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读后续写</a:t>
            </a:r>
            <a:endParaRPr lang="zh-CN" altLang="en-US"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endParaRPr>
          </a:p>
        </p:txBody>
      </p:sp>
      <p:sp>
        <p:nvSpPr>
          <p:cNvPr id="5" name="任意多边形 4"/>
          <p:cNvSpPr/>
          <p:nvPr/>
        </p:nvSpPr>
        <p:spPr>
          <a:xfrm>
            <a:off x="-112395" y="130175"/>
            <a:ext cx="1007935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697355" y="130810"/>
            <a:ext cx="7896225" cy="460375"/>
          </a:xfrm>
          <a:prstGeom prst="rect">
            <a:avLst/>
          </a:prstGeom>
          <a:noFill/>
        </p:spPr>
        <p:txBody>
          <a:bodyPr wrap="square" rtlCol="0" anchor="t">
            <a:spAutoFit/>
          </a:bodyPr>
          <a:p>
            <a:r>
              <a:rPr sz="2400" b="1">
                <a:solidFill>
                  <a:schemeClr val="bg1"/>
                </a:solidFill>
              </a:rPr>
              <a:t>Read and analyze the material </a:t>
            </a:r>
            <a:r>
              <a:rPr lang="en-US" sz="2400" b="1">
                <a:solidFill>
                  <a:schemeClr val="bg1"/>
                </a:solidFill>
              </a:rPr>
              <a:t>→ Writing Scaffold</a:t>
            </a:r>
            <a:endParaRPr lang="en-US" sz="2400" b="1">
              <a:solidFill>
                <a:schemeClr val="bg1"/>
              </a:solidFill>
            </a:endParaRPr>
          </a:p>
        </p:txBody>
      </p:sp>
      <p:grpSp>
        <p:nvGrpSpPr>
          <p:cNvPr id="17" name="组合 16"/>
          <p:cNvGrpSpPr/>
          <p:nvPr/>
        </p:nvGrpSpPr>
        <p:grpSpPr>
          <a:xfrm>
            <a:off x="-210855" y="-22226"/>
            <a:ext cx="1781630" cy="745491"/>
            <a:chOff x="-509046" y="-25092"/>
            <a:chExt cx="2133265" cy="892626"/>
          </a:xfrm>
        </p:grpSpPr>
        <p:sp>
          <p:nvSpPr>
            <p:cNvPr id="7" name="任意多边形 6"/>
            <p:cNvSpPr/>
            <p:nvPr/>
          </p:nvSpPr>
          <p:spPr>
            <a:xfrm>
              <a:off x="-509046" y="-25092"/>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任意多边形 8"/>
            <p:cNvSpPr/>
            <p:nvPr/>
          </p:nvSpPr>
          <p:spPr>
            <a:xfrm>
              <a:off x="1290252" y="759"/>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 name="文本框 10"/>
          <p:cNvSpPr txBox="1"/>
          <p:nvPr/>
        </p:nvSpPr>
        <p:spPr>
          <a:xfrm>
            <a:off x="264160" y="78740"/>
            <a:ext cx="1201420" cy="521970"/>
          </a:xfrm>
          <a:prstGeom prst="rect">
            <a:avLst/>
          </a:prstGeom>
          <a:noFill/>
        </p:spPr>
        <p:txBody>
          <a:bodyPr wrap="squar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02-03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19" name="图片 18" descr="搜狗截图20191203015329"/>
          <p:cNvPicPr>
            <a:picLocks noChangeAspect="1"/>
          </p:cNvPicPr>
          <p:nvPr/>
        </p:nvPicPr>
        <p:blipFill>
          <a:blip r:embed="rId1"/>
          <a:srcRect l="5863" t="9556"/>
          <a:stretch>
            <a:fillRect/>
          </a:stretch>
        </p:blipFill>
        <p:spPr>
          <a:xfrm>
            <a:off x="0" y="1203960"/>
            <a:ext cx="3321685" cy="5592445"/>
          </a:xfrm>
          <a:prstGeom prst="rect">
            <a:avLst/>
          </a:prstGeom>
        </p:spPr>
      </p:pic>
      <p:sp>
        <p:nvSpPr>
          <p:cNvPr id="18" name="文本框 17"/>
          <p:cNvSpPr txBox="1"/>
          <p:nvPr/>
        </p:nvSpPr>
        <p:spPr>
          <a:xfrm>
            <a:off x="3027680" y="5783580"/>
            <a:ext cx="9120505" cy="521970"/>
          </a:xfrm>
          <a:prstGeom prst="rect">
            <a:avLst/>
          </a:prstGeom>
          <a:noFill/>
        </p:spPr>
        <p:txBody>
          <a:bodyPr wrap="square" rtlCol="0" anchor="t">
            <a:spAutoFit/>
          </a:bodyPr>
          <a:p>
            <a:r>
              <a:rPr lang="en-US" altLang="zh-CN" sz="2800" b="1">
                <a:solidFill>
                  <a:srgbClr val="002060"/>
                </a:solidFill>
                <a:latin typeface="Calibri" panose="020F0502020204030204"/>
                <a:ea typeface="+mn-ea"/>
                <a:cs typeface="+mn-ea"/>
                <a:sym typeface="+mn-ea"/>
              </a:rPr>
              <a:t>Learn Period2-3 from the video</a:t>
            </a:r>
            <a:r>
              <a:rPr lang="zh-CN" altLang="en-US" sz="2800" b="1">
                <a:solidFill>
                  <a:srgbClr val="002060"/>
                </a:solidFill>
                <a:latin typeface="Calibri" panose="020F0502020204030204"/>
                <a:ea typeface="+mn-ea"/>
                <a:cs typeface="+mn-ea"/>
                <a:sym typeface="宋体" panose="02010600030101010101" pitchFamily="2" charset="-122"/>
              </a:rPr>
              <a:t> </a:t>
            </a:r>
            <a:r>
              <a:rPr lang="en-US" altLang="zh-CN" sz="2800" b="1">
                <a:solidFill>
                  <a:srgbClr val="002060"/>
                </a:solidFill>
                <a:latin typeface="Calibri" panose="020F0502020204030204"/>
                <a:ea typeface="+mn-ea"/>
                <a:cs typeface="+mn-ea"/>
                <a:sym typeface="+mn-ea"/>
              </a:rPr>
              <a:t>lectured by Tor from Canada</a:t>
            </a:r>
            <a:endParaRPr lang="en-US" altLang="zh-CN" sz="2800" b="1">
              <a:solidFill>
                <a:srgbClr val="002060"/>
              </a:solidFill>
              <a:latin typeface="Calibri" panose="020F0502020204030204"/>
              <a:ea typeface="+mn-ea"/>
              <a:cs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1+#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1+#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1+#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1+#ppt_w/2"/>
                                          </p:val>
                                        </p:tav>
                                        <p:tav tm="100000">
                                          <p:val>
                                            <p:strVal val="#ppt_x"/>
                                          </p:val>
                                        </p:tav>
                                      </p:tavLst>
                                    </p:anim>
                                    <p:anim calcmode="lin" valueType="num">
                                      <p:cBhvr additive="base">
                                        <p:cTn id="48" dur="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1+#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1+#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1+#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1+#ppt_w/2"/>
                                          </p:val>
                                        </p:tav>
                                        <p:tav tm="100000">
                                          <p:val>
                                            <p:strVal val="#ppt_x"/>
                                          </p:val>
                                        </p:tav>
                                      </p:tavLst>
                                    </p:anim>
                                    <p:anim calcmode="lin" valueType="num">
                                      <p:cBhvr additive="base">
                                        <p:cTn id="64" dur="500" fill="hold"/>
                                        <p:tgtEl>
                                          <p:spTgt spid="33"/>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1+#ppt_w/2"/>
                                          </p:val>
                                        </p:tav>
                                        <p:tav tm="100000">
                                          <p:val>
                                            <p:strVal val="#ppt_x"/>
                                          </p:val>
                                        </p:tav>
                                      </p:tavLst>
                                    </p:anim>
                                    <p:anim calcmode="lin" valueType="num">
                                      <p:cBhvr additive="base">
                                        <p:cTn id="68" dur="500" fill="hold"/>
                                        <p:tgtEl>
                                          <p:spTgt spid="34"/>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1+#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1+#ppt_w/2"/>
                                          </p:val>
                                        </p:tav>
                                        <p:tav tm="100000">
                                          <p:val>
                                            <p:strVal val="#ppt_x"/>
                                          </p:val>
                                        </p:tav>
                                      </p:tavLst>
                                    </p:anim>
                                    <p:anim calcmode="lin" valueType="num">
                                      <p:cBhvr additive="base">
                                        <p:cTn id="76" dur="500" fill="hold"/>
                                        <p:tgtEl>
                                          <p:spTgt spid="36"/>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1+#ppt_w/2"/>
                                          </p:val>
                                        </p:tav>
                                        <p:tav tm="100000">
                                          <p:val>
                                            <p:strVal val="#ppt_x"/>
                                          </p:val>
                                        </p:tav>
                                      </p:tavLst>
                                    </p:anim>
                                    <p:anim calcmode="lin" valueType="num">
                                      <p:cBhvr additive="base">
                                        <p:cTn id="80" dur="500" fill="hold"/>
                                        <p:tgtEl>
                                          <p:spTgt spid="37"/>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1+#ppt_w/2"/>
                                          </p:val>
                                        </p:tav>
                                        <p:tav tm="100000">
                                          <p:val>
                                            <p:strVal val="#ppt_x"/>
                                          </p:val>
                                        </p:tav>
                                      </p:tavLst>
                                    </p:anim>
                                    <p:anim calcmode="lin" valueType="num">
                                      <p:cBhvr additive="base">
                                        <p:cTn id="84" dur="500" fill="hold"/>
                                        <p:tgtEl>
                                          <p:spTgt spid="38"/>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1+#ppt_w/2"/>
                                          </p:val>
                                        </p:tav>
                                        <p:tav tm="100000">
                                          <p:val>
                                            <p:strVal val="#ppt_x"/>
                                          </p:val>
                                        </p:tav>
                                      </p:tavLst>
                                    </p:anim>
                                    <p:anim calcmode="lin" valueType="num">
                                      <p:cBhvr additive="base">
                                        <p:cTn id="88" dur="500" fill="hold"/>
                                        <p:tgtEl>
                                          <p:spTgt spid="39"/>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1+#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1+#ppt_w/2"/>
                                          </p:val>
                                        </p:tav>
                                        <p:tav tm="100000">
                                          <p:val>
                                            <p:strVal val="#ppt_x"/>
                                          </p:val>
                                        </p:tav>
                                      </p:tavLst>
                                    </p:anim>
                                    <p:anim calcmode="lin" valueType="num">
                                      <p:cBhvr additive="base">
                                        <p:cTn id="96" dur="500" fill="hold"/>
                                        <p:tgtEl>
                                          <p:spTgt spid="41"/>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1+#ppt_w/2"/>
                                          </p:val>
                                        </p:tav>
                                        <p:tav tm="100000">
                                          <p:val>
                                            <p:strVal val="#ppt_x"/>
                                          </p:val>
                                        </p:tav>
                                      </p:tavLst>
                                    </p:anim>
                                    <p:anim calcmode="lin" valueType="num">
                                      <p:cBhvr additive="base">
                                        <p:cTn id="100" dur="500" fill="hold"/>
                                        <p:tgtEl>
                                          <p:spTgt spid="42"/>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1+#ppt_w/2"/>
                                          </p:val>
                                        </p:tav>
                                        <p:tav tm="100000">
                                          <p:val>
                                            <p:strVal val="#ppt_x"/>
                                          </p:val>
                                        </p:tav>
                                      </p:tavLst>
                                    </p:anim>
                                    <p:anim calcmode="lin" valueType="num">
                                      <p:cBhvr additive="base">
                                        <p:cTn id="104" dur="500" fill="hold"/>
                                        <p:tgtEl>
                                          <p:spTgt spid="43"/>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500" fill="hold"/>
                                        <p:tgtEl>
                                          <p:spTgt spid="44"/>
                                        </p:tgtEl>
                                        <p:attrNameLst>
                                          <p:attrName>ppt_x</p:attrName>
                                        </p:attrNameLst>
                                      </p:cBhvr>
                                      <p:tavLst>
                                        <p:tav tm="0">
                                          <p:val>
                                            <p:strVal val="1+#ppt_w/2"/>
                                          </p:val>
                                        </p:tav>
                                        <p:tav tm="100000">
                                          <p:val>
                                            <p:strVal val="#ppt_x"/>
                                          </p:val>
                                        </p:tav>
                                      </p:tavLst>
                                    </p:anim>
                                    <p:anim calcmode="lin" valueType="num">
                                      <p:cBhvr additive="base">
                                        <p:cTn id="108" dur="500" fill="hold"/>
                                        <p:tgtEl>
                                          <p:spTgt spid="44"/>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500" fill="hold"/>
                                        <p:tgtEl>
                                          <p:spTgt spid="45"/>
                                        </p:tgtEl>
                                        <p:attrNameLst>
                                          <p:attrName>ppt_x</p:attrName>
                                        </p:attrNameLst>
                                      </p:cBhvr>
                                      <p:tavLst>
                                        <p:tav tm="0">
                                          <p:val>
                                            <p:strVal val="1+#ppt_w/2"/>
                                          </p:val>
                                        </p:tav>
                                        <p:tav tm="100000">
                                          <p:val>
                                            <p:strVal val="#ppt_x"/>
                                          </p:val>
                                        </p:tav>
                                      </p:tavLst>
                                    </p:anim>
                                    <p:anim calcmode="lin" valueType="num">
                                      <p:cBhvr additive="base">
                                        <p:cTn id="112" dur="500" fill="hold"/>
                                        <p:tgtEl>
                                          <p:spTgt spid="45"/>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500" fill="hold"/>
                                        <p:tgtEl>
                                          <p:spTgt spid="46"/>
                                        </p:tgtEl>
                                        <p:attrNameLst>
                                          <p:attrName>ppt_x</p:attrName>
                                        </p:attrNameLst>
                                      </p:cBhvr>
                                      <p:tavLst>
                                        <p:tav tm="0">
                                          <p:val>
                                            <p:strVal val="1+#ppt_w/2"/>
                                          </p:val>
                                        </p:tav>
                                        <p:tav tm="100000">
                                          <p:val>
                                            <p:strVal val="#ppt_x"/>
                                          </p:val>
                                        </p:tav>
                                      </p:tavLst>
                                    </p:anim>
                                    <p:anim calcmode="lin" valueType="num">
                                      <p:cBhvr additive="base">
                                        <p:cTn id="116" dur="500" fill="hold"/>
                                        <p:tgtEl>
                                          <p:spTgt spid="46"/>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 calcmode="lin" valueType="num">
                                      <p:cBhvr additive="base">
                                        <p:cTn id="119" dur="500" fill="hold"/>
                                        <p:tgtEl>
                                          <p:spTgt spid="47"/>
                                        </p:tgtEl>
                                        <p:attrNameLst>
                                          <p:attrName>ppt_x</p:attrName>
                                        </p:attrNameLst>
                                      </p:cBhvr>
                                      <p:tavLst>
                                        <p:tav tm="0">
                                          <p:val>
                                            <p:strVal val="1+#ppt_w/2"/>
                                          </p:val>
                                        </p:tav>
                                        <p:tav tm="100000">
                                          <p:val>
                                            <p:strVal val="#ppt_x"/>
                                          </p:val>
                                        </p:tav>
                                      </p:tavLst>
                                    </p:anim>
                                    <p:anim calcmode="lin" valueType="num">
                                      <p:cBhvr additive="base">
                                        <p:cTn id="120" dur="500" fill="hold"/>
                                        <p:tgtEl>
                                          <p:spTgt spid="47"/>
                                        </p:tgtEl>
                                        <p:attrNameLst>
                                          <p:attrName>ppt_y</p:attrName>
                                        </p:attrNameLst>
                                      </p:cBhvr>
                                      <p:tavLst>
                                        <p:tav tm="0">
                                          <p:val>
                                            <p:strVal val="#ppt_y"/>
                                          </p:val>
                                        </p:tav>
                                        <p:tav tm="100000">
                                          <p:val>
                                            <p:strVal val="#ppt_y"/>
                                          </p:val>
                                        </p:tav>
                                      </p:tavLst>
                                    </p:anim>
                                  </p:childTnLst>
                                </p:cTn>
                              </p:par>
                              <p:par>
                                <p:cTn id="121" presetID="2" presetClass="entr" presetSubtype="2"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fill="hold"/>
                                        <p:tgtEl>
                                          <p:spTgt spid="48"/>
                                        </p:tgtEl>
                                        <p:attrNameLst>
                                          <p:attrName>ppt_x</p:attrName>
                                        </p:attrNameLst>
                                      </p:cBhvr>
                                      <p:tavLst>
                                        <p:tav tm="0">
                                          <p:val>
                                            <p:strVal val="1+#ppt_w/2"/>
                                          </p:val>
                                        </p:tav>
                                        <p:tav tm="100000">
                                          <p:val>
                                            <p:strVal val="#ppt_x"/>
                                          </p:val>
                                        </p:tav>
                                      </p:tavLst>
                                    </p:anim>
                                    <p:anim calcmode="lin" valueType="num">
                                      <p:cBhvr additive="base">
                                        <p:cTn id="124" dur="500" fill="hold"/>
                                        <p:tgtEl>
                                          <p:spTgt spid="48"/>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additive="base">
                                        <p:cTn id="127" dur="500" fill="hold"/>
                                        <p:tgtEl>
                                          <p:spTgt spid="49"/>
                                        </p:tgtEl>
                                        <p:attrNameLst>
                                          <p:attrName>ppt_x</p:attrName>
                                        </p:attrNameLst>
                                      </p:cBhvr>
                                      <p:tavLst>
                                        <p:tav tm="0">
                                          <p:val>
                                            <p:strVal val="1+#ppt_w/2"/>
                                          </p:val>
                                        </p:tav>
                                        <p:tav tm="100000">
                                          <p:val>
                                            <p:strVal val="#ppt_x"/>
                                          </p:val>
                                        </p:tav>
                                      </p:tavLst>
                                    </p:anim>
                                    <p:anim calcmode="lin" valueType="num">
                                      <p:cBhvr additive="base">
                                        <p:cTn id="128" dur="500" fill="hold"/>
                                        <p:tgtEl>
                                          <p:spTgt spid="49"/>
                                        </p:tgtEl>
                                        <p:attrNameLst>
                                          <p:attrName>ppt_y</p:attrName>
                                        </p:attrNameLst>
                                      </p:cBhvr>
                                      <p:tavLst>
                                        <p:tav tm="0">
                                          <p:val>
                                            <p:strVal val="#ppt_y"/>
                                          </p:val>
                                        </p:tav>
                                        <p:tav tm="100000">
                                          <p:val>
                                            <p:strVal val="#ppt_y"/>
                                          </p:val>
                                        </p:tav>
                                      </p:tavLst>
                                    </p:anim>
                                  </p:childTnLst>
                                </p:cTn>
                              </p:par>
                              <p:par>
                                <p:cTn id="129" presetID="2" presetClass="entr" presetSubtype="2" fill="hold" grpId="0" nodeType="withEffect">
                                  <p:stCondLst>
                                    <p:cond delay="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500" fill="hold"/>
                                        <p:tgtEl>
                                          <p:spTgt spid="50"/>
                                        </p:tgtEl>
                                        <p:attrNameLst>
                                          <p:attrName>ppt_x</p:attrName>
                                        </p:attrNameLst>
                                      </p:cBhvr>
                                      <p:tavLst>
                                        <p:tav tm="0">
                                          <p:val>
                                            <p:strVal val="1+#ppt_w/2"/>
                                          </p:val>
                                        </p:tav>
                                        <p:tav tm="100000">
                                          <p:val>
                                            <p:strVal val="#ppt_x"/>
                                          </p:val>
                                        </p:tav>
                                      </p:tavLst>
                                    </p:anim>
                                    <p:anim calcmode="lin" valueType="num">
                                      <p:cBhvr additive="base">
                                        <p:cTn id="132" dur="500" fill="hold"/>
                                        <p:tgtEl>
                                          <p:spTgt spid="50"/>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additive="base">
                                        <p:cTn id="135" dur="500" fill="hold"/>
                                        <p:tgtEl>
                                          <p:spTgt spid="51"/>
                                        </p:tgtEl>
                                        <p:attrNameLst>
                                          <p:attrName>ppt_x</p:attrName>
                                        </p:attrNameLst>
                                      </p:cBhvr>
                                      <p:tavLst>
                                        <p:tav tm="0">
                                          <p:val>
                                            <p:strVal val="1+#ppt_w/2"/>
                                          </p:val>
                                        </p:tav>
                                        <p:tav tm="100000">
                                          <p:val>
                                            <p:strVal val="#ppt_x"/>
                                          </p:val>
                                        </p:tav>
                                      </p:tavLst>
                                    </p:anim>
                                    <p:anim calcmode="lin" valueType="num">
                                      <p:cBhvr additive="base">
                                        <p:cTn id="136" dur="500" fill="hold"/>
                                        <p:tgtEl>
                                          <p:spTgt spid="51"/>
                                        </p:tgtEl>
                                        <p:attrNameLst>
                                          <p:attrName>ppt_y</p:attrName>
                                        </p:attrNameLst>
                                      </p:cBhvr>
                                      <p:tavLst>
                                        <p:tav tm="0">
                                          <p:val>
                                            <p:strVal val="#ppt_y"/>
                                          </p:val>
                                        </p:tav>
                                        <p:tav tm="100000">
                                          <p:val>
                                            <p:strVal val="#ppt_y"/>
                                          </p:val>
                                        </p:tav>
                                      </p:tavLst>
                                    </p:anim>
                                  </p:childTnLst>
                                </p:cTn>
                              </p:par>
                              <p:par>
                                <p:cTn id="137" presetID="2" presetClass="entr" presetSubtype="2"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500" fill="hold"/>
                                        <p:tgtEl>
                                          <p:spTgt spid="52"/>
                                        </p:tgtEl>
                                        <p:attrNameLst>
                                          <p:attrName>ppt_x</p:attrName>
                                        </p:attrNameLst>
                                      </p:cBhvr>
                                      <p:tavLst>
                                        <p:tav tm="0">
                                          <p:val>
                                            <p:strVal val="1+#ppt_w/2"/>
                                          </p:val>
                                        </p:tav>
                                        <p:tav tm="100000">
                                          <p:val>
                                            <p:strVal val="#ppt_x"/>
                                          </p:val>
                                        </p:tav>
                                      </p:tavLst>
                                    </p:anim>
                                    <p:anim calcmode="lin" valueType="num">
                                      <p:cBhvr additive="base">
                                        <p:cTn id="140" dur="500" fill="hold"/>
                                        <p:tgtEl>
                                          <p:spTgt spid="52"/>
                                        </p:tgtEl>
                                        <p:attrNameLst>
                                          <p:attrName>ppt_y</p:attrName>
                                        </p:attrNameLst>
                                      </p:cBhvr>
                                      <p:tavLst>
                                        <p:tav tm="0">
                                          <p:val>
                                            <p:strVal val="#ppt_y"/>
                                          </p:val>
                                        </p:tav>
                                        <p:tav tm="100000">
                                          <p:val>
                                            <p:strVal val="#ppt_y"/>
                                          </p:val>
                                        </p:tav>
                                      </p:tavLst>
                                    </p:anim>
                                  </p:childTnLst>
                                </p:cTn>
                              </p:par>
                              <p:par>
                                <p:cTn id="141" presetID="2" presetClass="entr" presetSubtype="2" fill="hold" grpId="0" nodeType="withEffect">
                                  <p:stCondLst>
                                    <p:cond delay="0"/>
                                  </p:stCondLst>
                                  <p:childTnLst>
                                    <p:set>
                                      <p:cBhvr>
                                        <p:cTn id="142" dur="1" fill="hold">
                                          <p:stCondLst>
                                            <p:cond delay="0"/>
                                          </p:stCondLst>
                                        </p:cTn>
                                        <p:tgtEl>
                                          <p:spTgt spid="53"/>
                                        </p:tgtEl>
                                        <p:attrNameLst>
                                          <p:attrName>style.visibility</p:attrName>
                                        </p:attrNameLst>
                                      </p:cBhvr>
                                      <p:to>
                                        <p:strVal val="visible"/>
                                      </p:to>
                                    </p:set>
                                    <p:anim calcmode="lin" valueType="num">
                                      <p:cBhvr additive="base">
                                        <p:cTn id="143" dur="500" fill="hold"/>
                                        <p:tgtEl>
                                          <p:spTgt spid="53"/>
                                        </p:tgtEl>
                                        <p:attrNameLst>
                                          <p:attrName>ppt_x</p:attrName>
                                        </p:attrNameLst>
                                      </p:cBhvr>
                                      <p:tavLst>
                                        <p:tav tm="0">
                                          <p:val>
                                            <p:strVal val="1+#ppt_w/2"/>
                                          </p:val>
                                        </p:tav>
                                        <p:tav tm="100000">
                                          <p:val>
                                            <p:strVal val="#ppt_x"/>
                                          </p:val>
                                        </p:tav>
                                      </p:tavLst>
                                    </p:anim>
                                    <p:anim calcmode="lin" valueType="num">
                                      <p:cBhvr additive="base">
                                        <p:cTn id="144" dur="500" fill="hold"/>
                                        <p:tgtEl>
                                          <p:spTgt spid="53"/>
                                        </p:tgtEl>
                                        <p:attrNameLst>
                                          <p:attrName>ppt_y</p:attrName>
                                        </p:attrNameLst>
                                      </p:cBhvr>
                                      <p:tavLst>
                                        <p:tav tm="0">
                                          <p:val>
                                            <p:strVal val="#ppt_y"/>
                                          </p:val>
                                        </p:tav>
                                        <p:tav tm="100000">
                                          <p:val>
                                            <p:strVal val="#ppt_y"/>
                                          </p:val>
                                        </p:tav>
                                      </p:tavLst>
                                    </p:anim>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75"/>
                                        </p:tgtEl>
                                        <p:attrNameLst>
                                          <p:attrName>style.visibility</p:attrName>
                                        </p:attrNameLst>
                                      </p:cBhvr>
                                      <p:to>
                                        <p:strVal val="visible"/>
                                      </p:to>
                                    </p:set>
                                    <p:animEffect transition="in" filter="wipe(left)">
                                      <p:cBhvr>
                                        <p:cTn id="148" dur="500"/>
                                        <p:tgtEl>
                                          <p:spTgt spid="75"/>
                                        </p:tgtEl>
                                      </p:cBhvr>
                                    </p:animEffect>
                                  </p:childTnLst>
                                </p:cTn>
                              </p:par>
                            </p:childTnLst>
                          </p:cTn>
                        </p:par>
                        <p:par>
                          <p:cTn id="149" fill="hold">
                            <p:stCondLst>
                              <p:cond delay="1500"/>
                            </p:stCondLst>
                            <p:childTnLst>
                              <p:par>
                                <p:cTn id="150" presetID="53" presetClass="entr" presetSubtype="16" fill="hold" grpId="0" nodeType="afterEffect">
                                  <p:stCondLst>
                                    <p:cond delay="0"/>
                                  </p:stCondLst>
                                  <p:childTnLst>
                                    <p:set>
                                      <p:cBhvr>
                                        <p:cTn id="151" dur="1" fill="hold">
                                          <p:stCondLst>
                                            <p:cond delay="0"/>
                                          </p:stCondLst>
                                        </p:cTn>
                                        <p:tgtEl>
                                          <p:spTgt spid="11"/>
                                        </p:tgtEl>
                                        <p:attrNameLst>
                                          <p:attrName>style.visibility</p:attrName>
                                        </p:attrNameLst>
                                      </p:cBhvr>
                                      <p:to>
                                        <p:strVal val="visible"/>
                                      </p:to>
                                    </p:set>
                                    <p:anim calcmode="lin" valueType="num">
                                      <p:cBhvr>
                                        <p:cTn id="152" dur="500" fill="hold"/>
                                        <p:tgtEl>
                                          <p:spTgt spid="11"/>
                                        </p:tgtEl>
                                        <p:attrNameLst>
                                          <p:attrName>ppt_w</p:attrName>
                                        </p:attrNameLst>
                                      </p:cBhvr>
                                      <p:tavLst>
                                        <p:tav tm="0">
                                          <p:val>
                                            <p:fltVal val="0"/>
                                          </p:val>
                                        </p:tav>
                                        <p:tav tm="100000">
                                          <p:val>
                                            <p:strVal val="#ppt_w"/>
                                          </p:val>
                                        </p:tav>
                                      </p:tavLst>
                                    </p:anim>
                                    <p:anim calcmode="lin" valueType="num">
                                      <p:cBhvr>
                                        <p:cTn id="153" dur="500" fill="hold"/>
                                        <p:tgtEl>
                                          <p:spTgt spid="11"/>
                                        </p:tgtEl>
                                        <p:attrNameLst>
                                          <p:attrName>ppt_h</p:attrName>
                                        </p:attrNameLst>
                                      </p:cBhvr>
                                      <p:tavLst>
                                        <p:tav tm="0">
                                          <p:val>
                                            <p:fltVal val="0"/>
                                          </p:val>
                                        </p:tav>
                                        <p:tav tm="100000">
                                          <p:val>
                                            <p:strVal val="#ppt_h"/>
                                          </p:val>
                                        </p:tav>
                                      </p:tavLst>
                                    </p:anim>
                                    <p:animEffect transition="in" filter="fade">
                                      <p:cBhvr>
                                        <p:cTn id="1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7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6351" t="10456" r="7028" b="4861"/>
          <a:stretch>
            <a:fillRect/>
          </a:stretch>
        </p:blipFill>
        <p:spPr>
          <a:xfrm rot="21000000" flipH="1">
            <a:off x="174625" y="612775"/>
            <a:ext cx="2598420" cy="2124075"/>
          </a:xfrm>
          <a:prstGeom prst="rect">
            <a:avLst/>
          </a:prstGeom>
          <a:noFill/>
          <a:ln w="9525">
            <a:noFill/>
          </a:ln>
        </p:spPr>
      </p:pic>
      <p:sp>
        <p:nvSpPr>
          <p:cNvPr id="14" name="任意多边形 13"/>
          <p:cNvSpPr/>
          <p:nvPr/>
        </p:nvSpPr>
        <p:spPr>
          <a:xfrm>
            <a:off x="-133985" y="130175"/>
            <a:ext cx="618998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22226"/>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026160" y="130175"/>
            <a:ext cx="4872990" cy="460375"/>
          </a:xfrm>
          <a:prstGeom prst="rect">
            <a:avLst/>
          </a:prstGeom>
          <a:noFill/>
        </p:spPr>
        <p:txBody>
          <a:bodyPr wrap="square" rtlCol="0" anchor="t">
            <a:spAutoFit/>
          </a:bodyPr>
          <a:p>
            <a:r>
              <a:rPr lang="en-US" altLang="zh-CN" sz="2400" b="1">
                <a:solidFill>
                  <a:schemeClr val="bg1"/>
                </a:solidFill>
              </a:rPr>
              <a:t>Vivid and descriptive language</a:t>
            </a:r>
            <a:endParaRPr lang="en-US" altLang="zh-CN" sz="2400" b="1">
              <a:solidFill>
                <a:schemeClr val="bg1"/>
              </a:solidFill>
            </a:endParaRPr>
          </a:p>
        </p:txBody>
      </p:sp>
      <p:sp>
        <p:nvSpPr>
          <p:cNvPr id="23560" name="Rectangle 23"/>
          <p:cNvSpPr>
            <a:spLocks noChangeArrowheads="1"/>
          </p:cNvSpPr>
          <p:nvPr/>
        </p:nvSpPr>
        <p:spPr bwMode="auto">
          <a:xfrm>
            <a:off x="5550535" y="3488055"/>
            <a:ext cx="1891665"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lang="en-US" altLang="zh-CN" sz="2600" b="1">
                <a:solidFill>
                  <a:srgbClr val="7D7D7D"/>
                </a:solidFill>
                <a:latin typeface="微软雅黑" panose="020B0503020204020204" pitchFamily="34" charset="-122"/>
                <a:ea typeface="微软雅黑" panose="020B0503020204020204" pitchFamily="34" charset="-122"/>
                <a:sym typeface="微软雅黑" panose="020B0503020204020204" pitchFamily="34" charset="-122"/>
              </a:rPr>
              <a:t>L</a:t>
            </a:r>
            <a:r>
              <a:rPr lang="zh-CN" altLang="en-US" sz="2600" b="1">
                <a:solidFill>
                  <a:srgbClr val="7D7D7D"/>
                </a:solidFill>
                <a:latin typeface="微软雅黑" panose="020B0503020204020204" pitchFamily="34" charset="-122"/>
                <a:ea typeface="微软雅黑" panose="020B0503020204020204" pitchFamily="34" charset="-122"/>
                <a:sym typeface="微软雅黑" panose="020B0503020204020204" pitchFamily="34" charset="-122"/>
              </a:rPr>
              <a:t>anguage</a:t>
            </a:r>
            <a:endParaRPr lang="zh-CN" altLang="en-US" sz="2600" b="1">
              <a:solidFill>
                <a:srgbClr val="7D7D7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561" name="组合 2"/>
          <p:cNvGrpSpPr/>
          <p:nvPr/>
        </p:nvGrpSpPr>
        <p:grpSpPr bwMode="auto">
          <a:xfrm>
            <a:off x="3603625" y="2145030"/>
            <a:ext cx="5002530" cy="4038600"/>
            <a:chOff x="0" y="0"/>
            <a:chExt cx="3763541" cy="3478292"/>
          </a:xfrm>
        </p:grpSpPr>
        <p:sp>
          <p:nvSpPr>
            <p:cNvPr id="23582" name="AutoShape 4"/>
            <p:cNvSpPr>
              <a:spLocks noChangeArrowheads="1"/>
            </p:cNvSpPr>
            <p:nvPr/>
          </p:nvSpPr>
          <p:spPr bwMode="auto">
            <a:xfrm rot="-2232521">
              <a:off x="0" y="0"/>
              <a:ext cx="3763541" cy="3478292"/>
            </a:xfrm>
            <a:custGeom>
              <a:avLst/>
              <a:gdLst>
                <a:gd name="T0" fmla="*/ 655509004 w 21600"/>
                <a:gd name="T1" fmla="*/ 290404854 h 21600"/>
                <a:gd name="T2" fmla="*/ 535105661 w 21600"/>
                <a:gd name="T3" fmla="*/ 124988880 h 21600"/>
                <a:gd name="T4" fmla="*/ 550801195 w 21600"/>
                <a:gd name="T5" fmla="*/ 287085661 h 21600"/>
                <a:gd name="T6" fmla="*/ 615374498 w 21600"/>
                <a:gd name="T7" fmla="*/ 529517461 h 21600"/>
                <a:gd name="T8" fmla="*/ 425388683 w 21600"/>
                <a:gd name="T9" fmla="*/ 528272844 h 21600"/>
                <a:gd name="T10" fmla="*/ 426876327 w 21600"/>
                <a:gd name="T11" fmla="*/ 365968654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ADAE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p>
              <a:endParaRPr lang="zh-CN" altLang="en-US"/>
            </a:p>
          </p:txBody>
        </p:sp>
        <p:sp>
          <p:nvSpPr>
            <p:cNvPr id="25611" name="WordArt 7"/>
            <p:cNvSpPr>
              <a:spLocks noChangeArrowheads="1" noChangeShapeType="1" noTextEdit="1"/>
            </p:cNvSpPr>
            <p:nvPr/>
          </p:nvSpPr>
          <p:spPr bwMode="auto">
            <a:xfrm rot="3394332">
              <a:off x="1373567" y="482429"/>
              <a:ext cx="2105025" cy="17716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546007"/>
                </a:avLst>
              </a:prstTxWarp>
            </a:bodyPr>
            <a:p>
              <a:pPr algn="ctr">
                <a:defRPr/>
              </a:pPr>
              <a:r>
                <a:rPr lang="zh-CN" altLang="en-US" sz="2000" b="1" strike="sngStrike" kern="10">
                  <a:solidFill>
                    <a:srgbClr val="FFFFFF"/>
                  </a:solidFill>
                  <a:latin typeface="微软雅黑" panose="020B0503020204020204" pitchFamily="34" charset="-122"/>
                  <a:ea typeface="微软雅黑" panose="020B0503020204020204" pitchFamily="34" charset="-122"/>
                </a:rPr>
                <a:t>Let the surroundings speak</a:t>
              </a:r>
              <a:endParaRPr lang="zh-CN" altLang="en-US" sz="2000" b="1" strike="sngStrike" kern="10">
                <a:solidFill>
                  <a:srgbClr val="FFFFFF"/>
                </a:solidFill>
                <a:latin typeface="微软雅黑" panose="020B0503020204020204" pitchFamily="34" charset="-122"/>
                <a:ea typeface="微软雅黑" panose="020B0503020204020204" pitchFamily="34" charset="-122"/>
              </a:endParaRPr>
            </a:p>
          </p:txBody>
        </p:sp>
      </p:grpSp>
      <p:grpSp>
        <p:nvGrpSpPr>
          <p:cNvPr id="23562" name="组合 5"/>
          <p:cNvGrpSpPr/>
          <p:nvPr/>
        </p:nvGrpSpPr>
        <p:grpSpPr bwMode="auto">
          <a:xfrm>
            <a:off x="7442200" y="1744980"/>
            <a:ext cx="4478020" cy="460375"/>
            <a:chOff x="0" y="0"/>
            <a:chExt cx="2575190" cy="396608"/>
          </a:xfrm>
        </p:grpSpPr>
        <p:sp>
          <p:nvSpPr>
            <p:cNvPr id="23579" name="Line 19"/>
            <p:cNvSpPr>
              <a:spLocks noChangeShapeType="1"/>
            </p:cNvSpPr>
            <p:nvPr/>
          </p:nvSpPr>
          <p:spPr bwMode="auto">
            <a:xfrm flipH="1">
              <a:off x="0" y="369248"/>
              <a:ext cx="2403475" cy="1"/>
            </a:xfrm>
            <a:prstGeom prst="line">
              <a:avLst/>
            </a:prstGeom>
            <a:noFill/>
            <a:ln w="19050">
              <a:solidFill>
                <a:srgbClr val="3A3A3B"/>
              </a:solidFill>
              <a:miter lim="800000"/>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580" name="TextBox 19"/>
            <p:cNvSpPr>
              <a:spLocks noChangeArrowheads="1"/>
            </p:cNvSpPr>
            <p:nvPr/>
          </p:nvSpPr>
          <p:spPr bwMode="auto">
            <a:xfrm>
              <a:off x="40534" y="0"/>
              <a:ext cx="2534656" cy="3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a:r>
                <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rPr>
                <a:t>Let the surroundings speak</a:t>
              </a:r>
              <a:endPar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3563" name="组合 1"/>
          <p:cNvGrpSpPr/>
          <p:nvPr/>
        </p:nvGrpSpPr>
        <p:grpSpPr bwMode="auto">
          <a:xfrm>
            <a:off x="4307205" y="1898015"/>
            <a:ext cx="4604385" cy="4036695"/>
            <a:chOff x="-31637" y="36647"/>
            <a:chExt cx="3764584" cy="3477329"/>
          </a:xfrm>
        </p:grpSpPr>
        <p:sp>
          <p:nvSpPr>
            <p:cNvPr id="23577" name="AutoShape 6"/>
            <p:cNvSpPr>
              <a:spLocks noChangeArrowheads="1"/>
            </p:cNvSpPr>
            <p:nvPr/>
          </p:nvSpPr>
          <p:spPr bwMode="auto">
            <a:xfrm rot="-9453040">
              <a:off x="-31637" y="36647"/>
              <a:ext cx="3764584" cy="3477329"/>
            </a:xfrm>
            <a:custGeom>
              <a:avLst/>
              <a:gdLst>
                <a:gd name="T0" fmla="*/ 655538341 w 21600"/>
                <a:gd name="T1" fmla="*/ 296464031 h 21600"/>
                <a:gd name="T2" fmla="*/ 543269557 w 21600"/>
                <a:gd name="T3" fmla="*/ 132954064 h 21600"/>
                <a:gd name="T4" fmla="*/ 550893885 w 21600"/>
                <a:gd name="T5" fmla="*/ 291151123 h 21600"/>
                <a:gd name="T6" fmla="*/ 615715665 w 21600"/>
                <a:gd name="T7" fmla="*/ 529224360 h 21600"/>
                <a:gd name="T8" fmla="*/ 425624564 w 21600"/>
                <a:gd name="T9" fmla="*/ 527980249 h 21600"/>
                <a:gd name="T10" fmla="*/ 427112969 w 21600"/>
                <a:gd name="T11" fmla="*/ 36576607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FFC000"/>
            </a:solidFill>
            <a:ln w="3175" cap="flat" cmpd="sng">
              <a:solidFill>
                <a:srgbClr val="EAEAEA"/>
              </a:solidFill>
              <a:miter lim="800000"/>
            </a:ln>
          </p:spPr>
          <p:txBody>
            <a:bodyPr anchor="ctr"/>
            <a:p>
              <a:endParaRPr lang="zh-CN" altLang="en-US"/>
            </a:p>
          </p:txBody>
        </p:sp>
        <p:sp>
          <p:nvSpPr>
            <p:cNvPr id="25618" name="WordArt 9"/>
            <p:cNvSpPr>
              <a:spLocks noChangeArrowheads="1" noChangeShapeType="1" noTextEdit="1"/>
            </p:cNvSpPr>
            <p:nvPr/>
          </p:nvSpPr>
          <p:spPr bwMode="auto">
            <a:xfrm rot="17984564">
              <a:off x="215290" y="531522"/>
              <a:ext cx="2105025" cy="1770063"/>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543391"/>
                </a:avLst>
              </a:prstTxWarp>
            </a:bodyPr>
            <a:p>
              <a:pPr algn="ctr">
                <a:defRPr/>
              </a:pPr>
              <a:r>
                <a:rPr lang="zh-CN" altLang="en-US" sz="2800" b="1" strike="sngStrike" kern="10">
                  <a:solidFill>
                    <a:srgbClr val="FFFFFF"/>
                  </a:solidFill>
                  <a:latin typeface="微软雅黑" panose="020B0503020204020204" pitchFamily="34" charset="-122"/>
                  <a:ea typeface="微软雅黑" panose="020B0503020204020204" pitchFamily="34" charset="-122"/>
                </a:rPr>
                <a:t>Describe actions specifically</a:t>
              </a:r>
              <a:endParaRPr lang="zh-CN" altLang="en-US" sz="2800" b="1" strike="sngStrike" kern="10">
                <a:solidFill>
                  <a:srgbClr val="FFFFFF"/>
                </a:solidFill>
                <a:latin typeface="微软雅黑" panose="020B0503020204020204" pitchFamily="34" charset="-122"/>
                <a:ea typeface="微软雅黑" panose="020B0503020204020204" pitchFamily="34" charset="-122"/>
              </a:endParaRPr>
            </a:p>
          </p:txBody>
        </p:sp>
      </p:grpSp>
      <p:grpSp>
        <p:nvGrpSpPr>
          <p:cNvPr id="23564" name="组合 12"/>
          <p:cNvGrpSpPr/>
          <p:nvPr/>
        </p:nvGrpSpPr>
        <p:grpSpPr bwMode="auto">
          <a:xfrm>
            <a:off x="10160" y="2893060"/>
            <a:ext cx="4754880" cy="460375"/>
            <a:chOff x="-68813" y="-32251"/>
            <a:chExt cx="2628931" cy="396307"/>
          </a:xfrm>
        </p:grpSpPr>
        <p:sp>
          <p:nvSpPr>
            <p:cNvPr id="23574" name="Line 17"/>
            <p:cNvSpPr>
              <a:spLocks noChangeShapeType="1"/>
            </p:cNvSpPr>
            <p:nvPr/>
          </p:nvSpPr>
          <p:spPr bwMode="auto">
            <a:xfrm>
              <a:off x="15605" y="363805"/>
              <a:ext cx="2405062" cy="1"/>
            </a:xfrm>
            <a:prstGeom prst="line">
              <a:avLst/>
            </a:prstGeom>
            <a:noFill/>
            <a:ln w="19050">
              <a:solidFill>
                <a:srgbClr val="3A3A3B"/>
              </a:solidFill>
              <a:miter lim="800000"/>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575" name="TextBox 42"/>
            <p:cNvSpPr>
              <a:spLocks noChangeArrowheads="1"/>
            </p:cNvSpPr>
            <p:nvPr/>
          </p:nvSpPr>
          <p:spPr bwMode="auto">
            <a:xfrm>
              <a:off x="-68813" y="-32251"/>
              <a:ext cx="2628931" cy="39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a:r>
                <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rPr>
                <a:t>Describe actions specifically</a:t>
              </a:r>
              <a:endPar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3565" name="组合 3"/>
          <p:cNvGrpSpPr/>
          <p:nvPr/>
        </p:nvGrpSpPr>
        <p:grpSpPr bwMode="auto">
          <a:xfrm>
            <a:off x="4350385" y="1411605"/>
            <a:ext cx="3921125" cy="4403090"/>
            <a:chOff x="0" y="0"/>
            <a:chExt cx="3477329" cy="3764584"/>
          </a:xfrm>
        </p:grpSpPr>
        <p:sp>
          <p:nvSpPr>
            <p:cNvPr id="23572" name="AutoShape 5"/>
            <p:cNvSpPr>
              <a:spLocks noChangeArrowheads="1"/>
            </p:cNvSpPr>
            <p:nvPr/>
          </p:nvSpPr>
          <p:spPr bwMode="auto">
            <a:xfrm rot="5078397">
              <a:off x="-143627" y="143625"/>
              <a:ext cx="3764584" cy="3477329"/>
            </a:xfrm>
            <a:custGeom>
              <a:avLst/>
              <a:gdLst>
                <a:gd name="T0" fmla="*/ 655872447 w 21600"/>
                <a:gd name="T1" fmla="*/ 290218200 h 21600"/>
                <a:gd name="T2" fmla="*/ 535402274 w 21600"/>
                <a:gd name="T3" fmla="*/ 124919825 h 21600"/>
                <a:gd name="T4" fmla="*/ 551106515 w 21600"/>
                <a:gd name="T5" fmla="*/ 286926651 h 21600"/>
                <a:gd name="T6" fmla="*/ 615715665 w 21600"/>
                <a:gd name="T7" fmla="*/ 529224360 h 21600"/>
                <a:gd name="T8" fmla="*/ 425624564 w 21600"/>
                <a:gd name="T9" fmla="*/ 527980249 h 21600"/>
                <a:gd name="T10" fmla="*/ 427112969 w 21600"/>
                <a:gd name="T11" fmla="*/ 36576607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3F3F3F"/>
            </a:solidFill>
            <a:ln w="3175" cap="flat" cmpd="sng">
              <a:solidFill>
                <a:srgbClr val="D3E2FF"/>
              </a:solidFill>
              <a:miter lim="800000"/>
            </a:ln>
          </p:spPr>
          <p:txBody>
            <a:bodyPr lIns="0" rIns="0" anchor="ctr"/>
            <a:p>
              <a:endParaRPr lang="zh-CN" altLang="en-US"/>
            </a:p>
          </p:txBody>
        </p:sp>
        <p:sp>
          <p:nvSpPr>
            <p:cNvPr id="25625" name="WordArt 8"/>
            <p:cNvSpPr>
              <a:spLocks noChangeArrowheads="1" noChangeShapeType="1" noTextEdit="1"/>
            </p:cNvSpPr>
            <p:nvPr/>
          </p:nvSpPr>
          <p:spPr bwMode="auto">
            <a:xfrm rot="79672">
              <a:off x="498799" y="1639250"/>
              <a:ext cx="2474912" cy="17716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Down">
                <a:avLst>
                  <a:gd name="adj" fmla="val 1788643"/>
                </a:avLst>
              </a:prstTxWarp>
            </a:bodyPr>
            <a:p>
              <a:pPr algn="ctr">
                <a:defRPr/>
              </a:pPr>
              <a:r>
                <a:rPr lang="zh-CN" altLang="en-US" sz="2000" b="1" strike="sngStrike" kern="10">
                  <a:solidFill>
                    <a:srgbClr val="FFFFFF"/>
                  </a:solidFill>
                  <a:latin typeface="微软雅黑" panose="020B0503020204020204" pitchFamily="34" charset="-122"/>
                  <a:ea typeface="微软雅黑" panose="020B0503020204020204" pitchFamily="34" charset="-122"/>
                </a:rPr>
                <a:t>Add proper mental activities</a:t>
              </a:r>
              <a:endParaRPr lang="zh-CN" altLang="en-US" sz="2000" b="1" strike="sngStrike" kern="10">
                <a:solidFill>
                  <a:srgbClr val="FFFFFF"/>
                </a:solidFill>
                <a:latin typeface="微软雅黑" panose="020B0503020204020204" pitchFamily="34" charset="-122"/>
                <a:ea typeface="微软雅黑" panose="020B0503020204020204" pitchFamily="34" charset="-122"/>
              </a:endParaRPr>
            </a:p>
          </p:txBody>
        </p:sp>
      </p:grpSp>
      <p:grpSp>
        <p:nvGrpSpPr>
          <p:cNvPr id="23566" name="组合 19"/>
          <p:cNvGrpSpPr/>
          <p:nvPr/>
        </p:nvGrpSpPr>
        <p:grpSpPr bwMode="auto">
          <a:xfrm>
            <a:off x="6662420" y="5618480"/>
            <a:ext cx="5024120" cy="460375"/>
            <a:chOff x="0" y="0"/>
            <a:chExt cx="2480401" cy="396367"/>
          </a:xfrm>
        </p:grpSpPr>
        <p:sp>
          <p:nvSpPr>
            <p:cNvPr id="23569" name="Line 18"/>
            <p:cNvSpPr>
              <a:spLocks noChangeShapeType="1"/>
            </p:cNvSpPr>
            <p:nvPr/>
          </p:nvSpPr>
          <p:spPr bwMode="auto">
            <a:xfrm flipH="1">
              <a:off x="0" y="359042"/>
              <a:ext cx="2405062" cy="1"/>
            </a:xfrm>
            <a:prstGeom prst="line">
              <a:avLst/>
            </a:prstGeom>
            <a:noFill/>
            <a:ln w="19050">
              <a:solidFill>
                <a:srgbClr val="3B3B3B"/>
              </a:solidFill>
              <a:miter lim="800000"/>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570" name="TextBox 19"/>
            <p:cNvSpPr>
              <a:spLocks noChangeArrowheads="1"/>
            </p:cNvSpPr>
            <p:nvPr/>
          </p:nvSpPr>
          <p:spPr bwMode="auto">
            <a:xfrm>
              <a:off x="19972" y="0"/>
              <a:ext cx="2460429" cy="39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rPr>
                <a:t>Add proper mental activities</a:t>
              </a:r>
              <a:endParaRPr lang="zh-CN" altLang="en-US" sz="2400" b="1">
                <a:solidFill>
                  <a:srgbClr val="4D4D4D"/>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2" name="文本框 1"/>
          <p:cNvSpPr txBox="1"/>
          <p:nvPr/>
        </p:nvSpPr>
        <p:spPr>
          <a:xfrm>
            <a:off x="618490" y="822960"/>
            <a:ext cx="11057255" cy="922020"/>
          </a:xfrm>
          <a:prstGeom prst="rect">
            <a:avLst/>
          </a:prstGeom>
          <a:noFill/>
        </p:spPr>
        <p:txBody>
          <a:bodyPr wrap="square" rtlCol="0" anchor="t">
            <a:spAutoFit/>
          </a:bodyPr>
          <a:p>
            <a:r>
              <a:rPr lang="en-US" altLang="zh-CN" b="1"/>
              <a:t>    </a:t>
            </a:r>
            <a:r>
              <a:rPr lang="zh-CN" altLang="en-US" b="1"/>
              <a:t>Mood, or atmosphere, can be indicated through the author's choice of verbs,  as well as nouns and adjectives. Strong verbs are always </a:t>
            </a:r>
            <a:r>
              <a:rPr lang="en-US" altLang="zh-CN" b="1"/>
              <a:t>the </a:t>
            </a:r>
            <a:r>
              <a:rPr lang="zh-CN" altLang="en-US" b="1"/>
              <a:t>best. Weather can also be  used to indicate the atmosphere in a story.</a:t>
            </a:r>
            <a:endParaRPr lang="zh-CN" altLang="en-US"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3225" y="2159635"/>
            <a:ext cx="11419205" cy="1437005"/>
            <a:chOff x="4669152" y="2204864"/>
            <a:chExt cx="2853697" cy="3161994"/>
          </a:xfrm>
        </p:grpSpPr>
        <p:sp>
          <p:nvSpPr>
            <p:cNvPr id="28"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矩形 29"/>
            <p:cNvSpPr/>
            <p:nvPr/>
          </p:nvSpPr>
          <p:spPr>
            <a:xfrm>
              <a:off x="4669153" y="5243677"/>
              <a:ext cx="2853695" cy="123181"/>
            </a:xfrm>
            <a:prstGeom prst="rect">
              <a:avLst/>
            </a:prstGeom>
            <a:solidFill>
              <a:schemeClr val="accent1"/>
            </a:solidFill>
            <a:ln w="3175">
              <a:noFill/>
              <a:prstDash val="solid"/>
              <a:round/>
            </a:ln>
            <a:effectLst/>
          </p:spPr>
          <p:txBody>
            <a:bodyPr anchor="ctr"/>
            <a:lstStyle/>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fontScale="60000"/>
            </a:bodyPr>
            <a:lstStyle/>
            <a:p>
              <a:pPr lvl="0" algn="r"/>
              <a:r>
                <a:rPr lang="en-US" altLang="zh-CN" sz="2000" b="1">
                  <a:solidFill>
                    <a:schemeClr val="bg1"/>
                  </a:solidFill>
                </a:rPr>
                <a:t>2</a:t>
              </a:r>
              <a:endParaRPr lang="en-US" altLang="zh-CN" sz="2000" b="1" dirty="0">
                <a:solidFill>
                  <a:schemeClr val="bg1"/>
                </a:solidFill>
              </a:endParaRPr>
            </a:p>
          </p:txBody>
        </p:sp>
      </p:grpSp>
      <p:grpSp>
        <p:nvGrpSpPr>
          <p:cNvPr id="57" name="组合 56"/>
          <p:cNvGrpSpPr/>
          <p:nvPr/>
        </p:nvGrpSpPr>
        <p:grpSpPr>
          <a:xfrm>
            <a:off x="441960" y="793750"/>
            <a:ext cx="11308080" cy="1174750"/>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27"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fontScale="40000"/>
            </a:bodyPr>
            <a:lstStyle/>
            <a:p>
              <a:pPr lvl="0" algn="r"/>
              <a:r>
                <a:rPr lang="en-US" altLang="ko-KR" sz="2000" b="1">
                  <a:solidFill>
                    <a:schemeClr val="bg1"/>
                  </a:solidFill>
                </a:rPr>
                <a:t>1</a:t>
              </a:r>
              <a:endParaRPr lang="en-US" altLang="ko-KR" sz="2000" b="1" dirty="0">
                <a:solidFill>
                  <a:schemeClr val="bg1"/>
                </a:solidFill>
              </a:endParaRPr>
            </a:p>
          </p:txBody>
        </p:sp>
      </p:grpSp>
      <p:grpSp>
        <p:nvGrpSpPr>
          <p:cNvPr id="8" name="组合 7"/>
          <p:cNvGrpSpPr/>
          <p:nvPr/>
        </p:nvGrpSpPr>
        <p:grpSpPr>
          <a:xfrm>
            <a:off x="413385" y="3916680"/>
            <a:ext cx="11418570" cy="2231390"/>
            <a:chOff x="247577" y="3140968"/>
            <a:chExt cx="2501994" cy="2772295"/>
          </a:xfrm>
        </p:grpSpPr>
        <p:sp>
          <p:nvSpPr>
            <p:cNvPr id="15" name="矩形: 剪去单角 455"/>
            <p:cNvSpPr/>
            <p:nvPr/>
          </p:nvSpPr>
          <p:spPr>
            <a:xfrm>
              <a:off x="247577" y="3140968"/>
              <a:ext cx="2501992" cy="2772295"/>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矩形 15"/>
            <p:cNvSpPr/>
            <p:nvPr/>
          </p:nvSpPr>
          <p:spPr>
            <a:xfrm>
              <a:off x="247578" y="5805263"/>
              <a:ext cx="2501992" cy="108000"/>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17" name="任意多边形: 形状 456"/>
            <p:cNvSpPr/>
            <p:nvPr/>
          </p:nvSpPr>
          <p:spPr bwMode="auto">
            <a:xfrm>
              <a:off x="2118329" y="3140968"/>
              <a:ext cx="631242" cy="63124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lstStyle/>
            <a:p>
              <a:pPr lvl="0" algn="r"/>
              <a:r>
                <a:rPr lang="en-US" altLang="ko-KR" sz="2000" b="1" dirty="0" smtClean="0">
                  <a:solidFill>
                    <a:schemeClr val="bg1"/>
                  </a:solidFill>
                </a:rPr>
                <a:t>3</a:t>
              </a:r>
              <a:endParaRPr lang="en-US" altLang="ko-KR" sz="2000" b="1" dirty="0">
                <a:solidFill>
                  <a:schemeClr val="bg1"/>
                </a:solidFill>
              </a:endParaRPr>
            </a:p>
          </p:txBody>
        </p:sp>
      </p:grpSp>
      <p:sp>
        <p:nvSpPr>
          <p:cNvPr id="23" name="任意多边形 22"/>
          <p:cNvSpPr/>
          <p:nvPr/>
        </p:nvSpPr>
        <p:spPr>
          <a:xfrm>
            <a:off x="-133985" y="109855"/>
            <a:ext cx="671449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91195" y="-1"/>
            <a:ext cx="1417774" cy="723901"/>
            <a:chOff x="-391195" y="-1"/>
            <a:chExt cx="1697596" cy="866775"/>
          </a:xfrm>
        </p:grpSpPr>
        <p:sp>
          <p:nvSpPr>
            <p:cNvPr id="29" name="任意多边形 2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2" name="文本框 1"/>
          <p:cNvSpPr txBox="1"/>
          <p:nvPr/>
        </p:nvSpPr>
        <p:spPr>
          <a:xfrm>
            <a:off x="1026160" y="109855"/>
            <a:ext cx="555434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Vivid and descriptive language</a:t>
            </a:r>
            <a:endParaRPr sz="2800" b="1">
              <a:solidFill>
                <a:schemeClr val="bg1"/>
              </a:solidFill>
            </a:endParaRPr>
          </a:p>
        </p:txBody>
      </p:sp>
      <p:sp>
        <p:nvSpPr>
          <p:cNvPr id="3" name="文本框 2"/>
          <p:cNvSpPr txBox="1"/>
          <p:nvPr/>
        </p:nvSpPr>
        <p:spPr>
          <a:xfrm>
            <a:off x="7428865" y="171450"/>
            <a:ext cx="4513580" cy="460375"/>
          </a:xfrm>
          <a:prstGeom prst="rect">
            <a:avLst/>
          </a:prstGeom>
          <a:solidFill>
            <a:schemeClr val="bg1">
              <a:lumMod val="85000"/>
            </a:schemeClr>
          </a:solidFill>
        </p:spPr>
        <p:txBody>
          <a:bodyPr wrap="square" rtlCol="0" anchor="t">
            <a:spAutoFit/>
          </a:bodyPr>
          <a:p>
            <a:pPr algn="l"/>
            <a:r>
              <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Let the surroundings speak</a:t>
            </a:r>
            <a:endPar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 name="图片 3"/>
          <p:cNvPicPr>
            <a:picLocks noChangeAspect="1"/>
          </p:cNvPicPr>
          <p:nvPr/>
        </p:nvPicPr>
        <p:blipFill>
          <a:blip r:embed="rId1"/>
          <a:stretch>
            <a:fillRect/>
          </a:stretch>
        </p:blipFill>
        <p:spPr>
          <a:xfrm>
            <a:off x="-35560" y="3916680"/>
            <a:ext cx="600075" cy="781050"/>
          </a:xfrm>
          <a:prstGeom prst="rect">
            <a:avLst/>
          </a:prstGeom>
        </p:spPr>
      </p:pic>
      <p:pic>
        <p:nvPicPr>
          <p:cNvPr id="6" name="图片 5"/>
          <p:cNvPicPr>
            <a:picLocks noChangeAspect="1"/>
          </p:cNvPicPr>
          <p:nvPr/>
        </p:nvPicPr>
        <p:blipFill>
          <a:blip r:embed="rId1"/>
          <a:stretch>
            <a:fillRect/>
          </a:stretch>
        </p:blipFill>
        <p:spPr>
          <a:xfrm>
            <a:off x="-35560" y="2159635"/>
            <a:ext cx="600075" cy="781050"/>
          </a:xfrm>
          <a:prstGeom prst="rect">
            <a:avLst/>
          </a:prstGeom>
        </p:spPr>
      </p:pic>
      <p:pic>
        <p:nvPicPr>
          <p:cNvPr id="7" name="图片 6"/>
          <p:cNvPicPr>
            <a:picLocks noChangeAspect="1"/>
          </p:cNvPicPr>
          <p:nvPr/>
        </p:nvPicPr>
        <p:blipFill>
          <a:blip r:embed="rId1"/>
          <a:stretch>
            <a:fillRect/>
          </a:stretch>
        </p:blipFill>
        <p:spPr>
          <a:xfrm>
            <a:off x="-26035" y="723900"/>
            <a:ext cx="600075" cy="781050"/>
          </a:xfrm>
          <a:prstGeom prst="rect">
            <a:avLst/>
          </a:prstGeom>
        </p:spPr>
      </p:pic>
      <p:sp>
        <p:nvSpPr>
          <p:cNvPr id="13" name="矩形: 圆角 23"/>
          <p:cNvSpPr/>
          <p:nvPr/>
        </p:nvSpPr>
        <p:spPr>
          <a:xfrm>
            <a:off x="3176270" y="967740"/>
            <a:ext cx="843915" cy="39624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圆角 23"/>
          <p:cNvSpPr/>
          <p:nvPr/>
        </p:nvSpPr>
        <p:spPr>
          <a:xfrm>
            <a:off x="1221740" y="1363980"/>
            <a:ext cx="843915" cy="39624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圆角 23"/>
          <p:cNvSpPr/>
          <p:nvPr/>
        </p:nvSpPr>
        <p:spPr>
          <a:xfrm>
            <a:off x="1766570" y="2680335"/>
            <a:ext cx="1809115" cy="39624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圆角 23"/>
          <p:cNvSpPr/>
          <p:nvPr/>
        </p:nvSpPr>
        <p:spPr>
          <a:xfrm>
            <a:off x="1221740" y="4036060"/>
            <a:ext cx="939165" cy="39624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圆角 23"/>
          <p:cNvSpPr/>
          <p:nvPr/>
        </p:nvSpPr>
        <p:spPr>
          <a:xfrm>
            <a:off x="650240" y="4777740"/>
            <a:ext cx="1414780" cy="39624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文本框 10"/>
          <p:cNvSpPr txBox="1"/>
          <p:nvPr/>
        </p:nvSpPr>
        <p:spPr>
          <a:xfrm>
            <a:off x="574040" y="967740"/>
            <a:ext cx="11078210" cy="829945"/>
          </a:xfrm>
          <a:prstGeom prst="rect">
            <a:avLst/>
          </a:prstGeom>
          <a:noFill/>
        </p:spPr>
        <p:txBody>
          <a:bodyPr wrap="square" rtlCol="0" anchor="t">
            <a:spAutoFit/>
          </a:bodyPr>
          <a:p>
            <a:r>
              <a:rPr lang="zh-CN" altLang="en-US" sz="2400" b="1"/>
              <a:t>The bone-chilling wind </a:t>
            </a:r>
            <a:r>
              <a:rPr lang="en-US" altLang="zh-CN" sz="2400" b="1"/>
              <a:t>slowly </a:t>
            </a:r>
            <a:r>
              <a:rPr lang="en-US" altLang="zh-CN" sz="2400" b="1" u="sng"/>
              <a:t>dragged the time on</a:t>
            </a:r>
            <a:r>
              <a:rPr lang="zh-CN" altLang="en-US" sz="2400" b="1"/>
              <a:t>, making the darkness </a:t>
            </a:r>
            <a:r>
              <a:rPr lang="en-US" altLang="zh-CN" sz="2400" b="1"/>
              <a:t>of the dawn</a:t>
            </a:r>
            <a:r>
              <a:rPr lang="zh-CN" altLang="en-US" sz="2400" b="1"/>
              <a:t> even </a:t>
            </a:r>
            <a:r>
              <a:rPr lang="zh-CN" altLang="en-US" sz="2400" b="1" u="sng"/>
              <a:t>more suffocating</a:t>
            </a:r>
            <a:r>
              <a:rPr lang="zh-CN" altLang="en-US" sz="2400" b="1"/>
              <a:t>. </a:t>
            </a:r>
            <a:endParaRPr lang="zh-CN" altLang="en-US" sz="2400" b="1"/>
          </a:p>
        </p:txBody>
      </p:sp>
      <p:sp>
        <p:nvSpPr>
          <p:cNvPr id="10" name="文本框 9"/>
          <p:cNvSpPr txBox="1"/>
          <p:nvPr/>
        </p:nvSpPr>
        <p:spPr>
          <a:xfrm>
            <a:off x="650240" y="2279015"/>
            <a:ext cx="11002010" cy="1198880"/>
          </a:xfrm>
          <a:prstGeom prst="rect">
            <a:avLst/>
          </a:prstGeom>
          <a:noFill/>
        </p:spPr>
        <p:txBody>
          <a:bodyPr wrap="square" rtlCol="0" anchor="t">
            <a:spAutoFit/>
          </a:bodyPr>
          <a:p>
            <a:r>
              <a:rPr lang="zh-CN" altLang="en-US" b="1"/>
              <a:t> </a:t>
            </a:r>
            <a:r>
              <a:rPr lang="zh-CN" altLang="en-US" sz="2400" b="1"/>
              <a:t>So exhausted was Old Tin Hat that he collapse</a:t>
            </a:r>
            <a:r>
              <a:rPr lang="en-US" altLang="zh-CN" sz="2400" b="1"/>
              <a:t>d on the ground</a:t>
            </a:r>
            <a:r>
              <a:rPr lang="zh-CN" altLang="en-US" sz="2400" b="1"/>
              <a:t>. </a:t>
            </a:r>
            <a:r>
              <a:rPr lang="en-US" altLang="zh-CN" sz="2400" b="1" u="sng"/>
              <a:t>W</a:t>
            </a:r>
            <a:r>
              <a:rPr lang="en-US" altLang="zh-CN" sz="2400" b="1" u="sng">
                <a:sym typeface="+mn-ea"/>
              </a:rPr>
              <a:t>hining</a:t>
            </a:r>
            <a:r>
              <a:rPr lang="en-US" altLang="zh-CN" sz="2400" b="1">
                <a:sym typeface="+mn-ea"/>
              </a:rPr>
              <a:t> gently, </a:t>
            </a:r>
            <a:r>
              <a:rPr lang="zh-CN" altLang="en-US" sz="2400" b="1"/>
              <a:t>Raf, the dog</a:t>
            </a:r>
            <a:r>
              <a:rPr lang="en-US" altLang="zh-CN" sz="2400" b="1"/>
              <a:t>, </a:t>
            </a:r>
            <a:r>
              <a:rPr lang="zh-CN" altLang="en-US" sz="2400" b="1" u="sng"/>
              <a:t>snuggl</a:t>
            </a:r>
            <a:r>
              <a:rPr lang="en-US" altLang="zh-CN" sz="2400" b="1" u="sng"/>
              <a:t>ed</a:t>
            </a:r>
            <a:r>
              <a:rPr lang="zh-CN" altLang="en-US" sz="2400" b="1"/>
              <a:t> with him</a:t>
            </a:r>
            <a:r>
              <a:rPr lang="en-US" altLang="zh-CN" sz="2400" b="1"/>
              <a:t>,</a:t>
            </a:r>
            <a:r>
              <a:rPr lang="zh-CN" altLang="en-US" sz="2400" b="1"/>
              <a:t> </a:t>
            </a:r>
            <a:r>
              <a:rPr lang="zh-CN" altLang="en-US" sz="2400" b="1" u="sng"/>
              <a:t>nuzzl</a:t>
            </a:r>
            <a:r>
              <a:rPr lang="en-US" altLang="zh-CN" sz="2400" b="1" u="sng"/>
              <a:t>ed</a:t>
            </a:r>
            <a:r>
              <a:rPr lang="zh-CN" altLang="en-US" sz="2400" b="1"/>
              <a:t> him</a:t>
            </a:r>
            <a:r>
              <a:rPr lang="en-US" altLang="zh-CN" sz="2400" b="1"/>
              <a:t>,</a:t>
            </a:r>
            <a:r>
              <a:rPr lang="zh-CN" altLang="en-US" sz="2400" b="1"/>
              <a:t> </a:t>
            </a:r>
            <a:r>
              <a:rPr lang="zh-CN" altLang="en-US" sz="2400" b="1" u="sng"/>
              <a:t>lick</a:t>
            </a:r>
            <a:r>
              <a:rPr lang="en-US" altLang="zh-CN" sz="2400" b="1" u="sng"/>
              <a:t>ed his</a:t>
            </a:r>
            <a:r>
              <a:rPr lang="zh-CN" altLang="en-US" sz="2400" b="1" u="sng"/>
              <a:t> hand</a:t>
            </a:r>
            <a:r>
              <a:rPr lang="zh-CN" altLang="en-US" sz="2400" b="1"/>
              <a:t> to </a:t>
            </a:r>
            <a:r>
              <a:rPr lang="zh-CN" altLang="en-US" sz="2400" b="1" u="sng"/>
              <a:t>keep his spirits up</a:t>
            </a:r>
            <a:r>
              <a:rPr lang="zh-CN" altLang="en-US" sz="2400" b="1"/>
              <a:t>. </a:t>
            </a:r>
            <a:endParaRPr lang="zh-CN" altLang="en-US" sz="2400" b="1"/>
          </a:p>
        </p:txBody>
      </p:sp>
      <p:sp>
        <p:nvSpPr>
          <p:cNvPr id="12" name="文本框 11"/>
          <p:cNvSpPr txBox="1"/>
          <p:nvPr/>
        </p:nvSpPr>
        <p:spPr>
          <a:xfrm>
            <a:off x="564515" y="4036060"/>
            <a:ext cx="11257915" cy="1938020"/>
          </a:xfrm>
          <a:prstGeom prst="rect">
            <a:avLst/>
          </a:prstGeom>
          <a:noFill/>
        </p:spPr>
        <p:txBody>
          <a:bodyPr wrap="square" rtlCol="0" anchor="t">
            <a:spAutoFit/>
          </a:bodyPr>
          <a:p>
            <a:r>
              <a:rPr lang="en-US" altLang="zh-CN" sz="2400" b="1"/>
              <a:t>The</a:t>
            </a:r>
            <a:r>
              <a:rPr lang="zh-CN" altLang="en-US" sz="2400" b="1"/>
              <a:t> ladder </a:t>
            </a:r>
            <a:r>
              <a:rPr lang="zh-CN" altLang="en-US" sz="2400" b="1" u="sng"/>
              <a:t>descending into the deep crater</a:t>
            </a:r>
            <a:r>
              <a:rPr lang="zh-CN" altLang="en-US" sz="2400" b="1"/>
              <a:t> </a:t>
            </a:r>
            <a:r>
              <a:rPr lang="en-US" altLang="zh-CN" sz="2400" b="1" u="sng"/>
              <a:t>seemed endless</a:t>
            </a:r>
            <a:r>
              <a:rPr lang="en-US" altLang="zh-CN" sz="2400" b="1"/>
              <a:t>,</a:t>
            </a:r>
            <a:r>
              <a:rPr lang="zh-CN" altLang="en-US" sz="2400" b="1"/>
              <a:t> Old Tin Hat followed it through logically, step by step by step, </a:t>
            </a:r>
            <a:r>
              <a:rPr lang="en-US" altLang="zh-CN" sz="2400" b="1" u="sng"/>
              <a:t>with tinny echoes of </a:t>
            </a:r>
            <a:r>
              <a:rPr lang="en-US" altLang="zh-CN" sz="2400" b="1"/>
              <a:t>breathing. Suddenly</a:t>
            </a:r>
            <a:r>
              <a:rPr lang="zh-CN" altLang="en-US" sz="2400" b="1"/>
              <a:t> he found that his legs seemed to stop working right - as if they couldn't hold his body up any longer - and he ended up sitting on the ground </a:t>
            </a:r>
            <a:r>
              <a:rPr lang="en-US" altLang="zh-CN" sz="2400" b="1"/>
              <a:t>eventually.</a:t>
            </a:r>
            <a:endParaRPr lang="en-US" altLang="zh-CN" sz="2400" b="1"/>
          </a:p>
        </p:txBody>
      </p:sp>
      <p:grpSp>
        <p:nvGrpSpPr>
          <p:cNvPr id="9" name="组合 8"/>
          <p:cNvGrpSpPr/>
          <p:nvPr/>
        </p:nvGrpSpPr>
        <p:grpSpPr>
          <a:xfrm rot="11400000">
            <a:off x="6633846" y="10329"/>
            <a:ext cx="1007533" cy="702735"/>
            <a:chOff x="4672013" y="2482850"/>
            <a:chExt cx="755650" cy="527051"/>
          </a:xfrm>
          <a:solidFill>
            <a:schemeClr val="accent2"/>
          </a:solidFill>
        </p:grpSpPr>
        <p:sp>
          <p:nvSpPr>
            <p:cNvPr id="53"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4"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5"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par>
                                <p:cTn id="28" presetID="35" presetClass="entr" presetSubtype="0" fill="hold" nodeType="withEffect">
                                  <p:stCondLst>
                                    <p:cond delay="11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300"/>
                                        <p:tgtEl>
                                          <p:spTgt spid="9"/>
                                        </p:tgtEl>
                                      </p:cBhvr>
                                    </p:animEffect>
                                    <p:anim calcmode="lin" valueType="num">
                                      <p:cBhvr>
                                        <p:cTn id="31" dur="5300" fill="hold"/>
                                        <p:tgtEl>
                                          <p:spTgt spid="9"/>
                                        </p:tgtEl>
                                        <p:attrNameLst>
                                          <p:attrName>style.rotation</p:attrName>
                                        </p:attrNameLst>
                                      </p:cBhvr>
                                      <p:tavLst>
                                        <p:tav tm="0">
                                          <p:val>
                                            <p:fltVal val="720"/>
                                          </p:val>
                                        </p:tav>
                                        <p:tav tm="100000">
                                          <p:val>
                                            <p:fltVal val="0"/>
                                          </p:val>
                                        </p:tav>
                                      </p:tavLst>
                                    </p:anim>
                                    <p:anim calcmode="lin" valueType="num">
                                      <p:cBhvr>
                                        <p:cTn id="32" dur="5300" fill="hold"/>
                                        <p:tgtEl>
                                          <p:spTgt spid="9"/>
                                        </p:tgtEl>
                                        <p:attrNameLst>
                                          <p:attrName>ppt_h</p:attrName>
                                        </p:attrNameLst>
                                      </p:cBhvr>
                                      <p:tavLst>
                                        <p:tav tm="0">
                                          <p:val>
                                            <p:fltVal val="0"/>
                                          </p:val>
                                        </p:tav>
                                        <p:tav tm="100000">
                                          <p:val>
                                            <p:strVal val="#ppt_h"/>
                                          </p:val>
                                        </p:tav>
                                      </p:tavLst>
                                    </p:anim>
                                    <p:anim calcmode="lin" valueType="num">
                                      <p:cBhvr>
                                        <p:cTn id="33" dur="5300" fill="hold"/>
                                        <p:tgtEl>
                                          <p:spTgt spid="9"/>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325" y="2971800"/>
            <a:ext cx="11419205" cy="1792605"/>
            <a:chOff x="4669152" y="2204864"/>
            <a:chExt cx="2853697" cy="3161994"/>
          </a:xfrm>
        </p:grpSpPr>
        <p:sp>
          <p:nvSpPr>
            <p:cNvPr id="28"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矩形 29"/>
            <p:cNvSpPr/>
            <p:nvPr/>
          </p:nvSpPr>
          <p:spPr>
            <a:xfrm>
              <a:off x="4669153" y="5243677"/>
              <a:ext cx="2853695" cy="123181"/>
            </a:xfrm>
            <a:prstGeom prst="rect">
              <a:avLst/>
            </a:prstGeom>
            <a:solidFill>
              <a:schemeClr val="accent1"/>
            </a:solidFill>
            <a:ln w="3175">
              <a:noFill/>
              <a:prstDash val="solid"/>
              <a:round/>
            </a:ln>
            <a:effectLst/>
          </p:spPr>
          <p:txBody>
            <a:bodyPr anchor="ctr"/>
            <a:lstStyle/>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lnSpcReduction="20000"/>
            </a:bodyPr>
            <a:lstStyle/>
            <a:p>
              <a:pPr lvl="0" algn="r"/>
              <a:r>
                <a:rPr lang="en-US" altLang="zh-CN" sz="2000" b="1">
                  <a:solidFill>
                    <a:schemeClr val="bg1"/>
                  </a:solidFill>
                </a:rPr>
                <a:t>2</a:t>
              </a:r>
              <a:endParaRPr lang="en-US" altLang="zh-CN" sz="2000" b="1" dirty="0">
                <a:solidFill>
                  <a:schemeClr val="bg1"/>
                </a:solidFill>
              </a:endParaRPr>
            </a:p>
          </p:txBody>
        </p:sp>
      </p:grpSp>
      <p:grpSp>
        <p:nvGrpSpPr>
          <p:cNvPr id="57" name="组合 56"/>
          <p:cNvGrpSpPr/>
          <p:nvPr/>
        </p:nvGrpSpPr>
        <p:grpSpPr>
          <a:xfrm>
            <a:off x="441960" y="1047115"/>
            <a:ext cx="11308080" cy="161988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27"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fontScale="80000"/>
            </a:bodyPr>
            <a:lstStyle/>
            <a:p>
              <a:pPr lvl="0" algn="r"/>
              <a:r>
                <a:rPr lang="en-US" altLang="ko-KR" sz="2000" b="1">
                  <a:solidFill>
                    <a:schemeClr val="bg1"/>
                  </a:solidFill>
                </a:rPr>
                <a:t>1</a:t>
              </a:r>
              <a:endParaRPr lang="en-US" altLang="ko-KR" sz="2000" b="1" dirty="0">
                <a:solidFill>
                  <a:schemeClr val="bg1"/>
                </a:solidFill>
              </a:endParaRPr>
            </a:p>
          </p:txBody>
        </p:sp>
      </p:grpSp>
      <p:grpSp>
        <p:nvGrpSpPr>
          <p:cNvPr id="8" name="组合 7"/>
          <p:cNvGrpSpPr/>
          <p:nvPr/>
        </p:nvGrpSpPr>
        <p:grpSpPr>
          <a:xfrm>
            <a:off x="441325" y="5059680"/>
            <a:ext cx="11418570" cy="1709420"/>
            <a:chOff x="247577" y="3140968"/>
            <a:chExt cx="2501994" cy="2772295"/>
          </a:xfrm>
        </p:grpSpPr>
        <p:sp>
          <p:nvSpPr>
            <p:cNvPr id="15" name="矩形: 剪去单角 455"/>
            <p:cNvSpPr/>
            <p:nvPr/>
          </p:nvSpPr>
          <p:spPr>
            <a:xfrm>
              <a:off x="247577" y="3140968"/>
              <a:ext cx="2501992" cy="2772295"/>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矩形 15"/>
            <p:cNvSpPr/>
            <p:nvPr/>
          </p:nvSpPr>
          <p:spPr>
            <a:xfrm>
              <a:off x="247578" y="5805263"/>
              <a:ext cx="2501992" cy="108000"/>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17" name="任意多边形: 形状 456"/>
            <p:cNvSpPr/>
            <p:nvPr/>
          </p:nvSpPr>
          <p:spPr bwMode="auto">
            <a:xfrm>
              <a:off x="2118329" y="3140968"/>
              <a:ext cx="631242" cy="63124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fontScale="80000"/>
            </a:bodyPr>
            <a:lstStyle/>
            <a:p>
              <a:pPr lvl="0" algn="r"/>
              <a:r>
                <a:rPr lang="en-US" altLang="ko-KR" sz="2000" b="1" dirty="0" smtClean="0">
                  <a:solidFill>
                    <a:schemeClr val="bg1"/>
                  </a:solidFill>
                </a:rPr>
                <a:t>3</a:t>
              </a:r>
              <a:endParaRPr lang="en-US" altLang="ko-KR" sz="2000" b="1" dirty="0">
                <a:solidFill>
                  <a:schemeClr val="bg1"/>
                </a:solidFill>
              </a:endParaRPr>
            </a:p>
          </p:txBody>
        </p:sp>
      </p:grpSp>
      <p:sp>
        <p:nvSpPr>
          <p:cNvPr id="23" name="任意多边形 22"/>
          <p:cNvSpPr/>
          <p:nvPr/>
        </p:nvSpPr>
        <p:spPr>
          <a:xfrm>
            <a:off x="-133985" y="109855"/>
            <a:ext cx="671449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91195" y="-1"/>
            <a:ext cx="1417774" cy="723901"/>
            <a:chOff x="-391195" y="-1"/>
            <a:chExt cx="1697596" cy="866775"/>
          </a:xfrm>
        </p:grpSpPr>
        <p:sp>
          <p:nvSpPr>
            <p:cNvPr id="29" name="任意多边形 2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2" name="文本框 1"/>
          <p:cNvSpPr txBox="1"/>
          <p:nvPr/>
        </p:nvSpPr>
        <p:spPr>
          <a:xfrm>
            <a:off x="1026160" y="109855"/>
            <a:ext cx="555434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Vivid and descriptive language</a:t>
            </a:r>
            <a:endParaRPr sz="2800" b="1">
              <a:solidFill>
                <a:schemeClr val="bg1"/>
              </a:solidFill>
            </a:endParaRPr>
          </a:p>
        </p:txBody>
      </p:sp>
      <p:sp>
        <p:nvSpPr>
          <p:cNvPr id="3" name="文本框 2"/>
          <p:cNvSpPr txBox="1"/>
          <p:nvPr/>
        </p:nvSpPr>
        <p:spPr>
          <a:xfrm>
            <a:off x="7379335" y="318770"/>
            <a:ext cx="4513580" cy="460375"/>
          </a:xfrm>
          <a:prstGeom prst="rect">
            <a:avLst/>
          </a:prstGeom>
          <a:solidFill>
            <a:schemeClr val="bg1">
              <a:lumMod val="85000"/>
            </a:schemeClr>
          </a:solidFill>
        </p:spPr>
        <p:txBody>
          <a:bodyPr wrap="square" rtlCol="0" anchor="t">
            <a:spAutoFit/>
          </a:bodyPr>
          <a:p>
            <a:pPr algn="l"/>
            <a:r>
              <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Describe actions specifically</a:t>
            </a:r>
            <a:endPar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 name="图片 3"/>
          <p:cNvPicPr>
            <a:picLocks noChangeAspect="1"/>
          </p:cNvPicPr>
          <p:nvPr/>
        </p:nvPicPr>
        <p:blipFill>
          <a:blip r:embed="rId1"/>
          <a:stretch>
            <a:fillRect/>
          </a:stretch>
        </p:blipFill>
        <p:spPr>
          <a:xfrm>
            <a:off x="-26035" y="4857115"/>
            <a:ext cx="600075" cy="781050"/>
          </a:xfrm>
          <a:prstGeom prst="rect">
            <a:avLst/>
          </a:prstGeom>
        </p:spPr>
      </p:pic>
      <p:pic>
        <p:nvPicPr>
          <p:cNvPr id="6" name="图片 5"/>
          <p:cNvPicPr>
            <a:picLocks noChangeAspect="1"/>
          </p:cNvPicPr>
          <p:nvPr/>
        </p:nvPicPr>
        <p:blipFill>
          <a:blip r:embed="rId1"/>
          <a:stretch>
            <a:fillRect/>
          </a:stretch>
        </p:blipFill>
        <p:spPr>
          <a:xfrm>
            <a:off x="-26035" y="2785110"/>
            <a:ext cx="600075" cy="781050"/>
          </a:xfrm>
          <a:prstGeom prst="rect">
            <a:avLst/>
          </a:prstGeom>
        </p:spPr>
      </p:pic>
      <p:pic>
        <p:nvPicPr>
          <p:cNvPr id="7" name="图片 6"/>
          <p:cNvPicPr>
            <a:picLocks noChangeAspect="1"/>
          </p:cNvPicPr>
          <p:nvPr/>
        </p:nvPicPr>
        <p:blipFill>
          <a:blip r:embed="rId1"/>
          <a:stretch>
            <a:fillRect/>
          </a:stretch>
        </p:blipFill>
        <p:spPr>
          <a:xfrm>
            <a:off x="-26035" y="723900"/>
            <a:ext cx="600075" cy="781050"/>
          </a:xfrm>
          <a:prstGeom prst="rect">
            <a:avLst/>
          </a:prstGeom>
        </p:spPr>
      </p:pic>
      <p:sp>
        <p:nvSpPr>
          <p:cNvPr id="14" name="圆角矩形 13"/>
          <p:cNvSpPr/>
          <p:nvPr/>
        </p:nvSpPr>
        <p:spPr>
          <a:xfrm>
            <a:off x="6477000" y="1305560"/>
            <a:ext cx="83121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657860" y="1718310"/>
            <a:ext cx="1388110" cy="37338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2726690" y="1728470"/>
            <a:ext cx="979170"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657860" y="2140585"/>
            <a:ext cx="234124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3201670" y="2140585"/>
            <a:ext cx="270827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01345" y="1306195"/>
            <a:ext cx="10963275" cy="1198880"/>
          </a:xfrm>
          <a:prstGeom prst="rect">
            <a:avLst/>
          </a:prstGeom>
          <a:noFill/>
        </p:spPr>
        <p:txBody>
          <a:bodyPr wrap="square" rtlCol="0" anchor="t">
            <a:spAutoFit/>
          </a:bodyPr>
          <a:p>
            <a:r>
              <a:rPr lang="zh-CN" altLang="en-US" sz="2400" b="1"/>
              <a:t>“Old Tin Hat, what can we do?” Harry </a:t>
            </a:r>
            <a:r>
              <a:rPr lang="zh-CN" altLang="en-US" sz="2400" b="1" u="sng"/>
              <a:t>threw</a:t>
            </a:r>
            <a:r>
              <a:rPr lang="zh-CN" altLang="en-US" sz="2400" b="1"/>
              <a:t> </a:t>
            </a:r>
            <a:r>
              <a:rPr lang="en-US" altLang="zh-CN" sz="2400" b="1"/>
              <a:t>his</a:t>
            </a:r>
            <a:r>
              <a:rPr lang="zh-CN" altLang="en-US" sz="2400" b="1"/>
              <a:t> arms around him tightly, </a:t>
            </a:r>
            <a:r>
              <a:rPr lang="zh-CN" altLang="en-US" sz="2400" b="1" u="sng"/>
              <a:t>quivering</a:t>
            </a:r>
            <a:r>
              <a:rPr lang="zh-CN" altLang="en-US" sz="2400" b="1"/>
              <a:t> and</a:t>
            </a:r>
            <a:r>
              <a:rPr lang="zh-CN" altLang="en-US" sz="2400" b="1" u="sng"/>
              <a:t> seized</a:t>
            </a:r>
            <a:r>
              <a:rPr lang="zh-CN" altLang="en-US" sz="2400" b="1"/>
              <a:t> by stark horror. “All is going well!” Old Tin Hat </a:t>
            </a:r>
            <a:r>
              <a:rPr lang="zh-CN" altLang="en-US" sz="2400" b="1" u="sng"/>
              <a:t>answered gentl</a:t>
            </a:r>
            <a:r>
              <a:rPr lang="en-US" altLang="zh-CN" sz="2400" b="1" u="sng"/>
              <a:t>y</a:t>
            </a:r>
            <a:r>
              <a:rPr lang="zh-CN" altLang="en-US" sz="2400" b="1"/>
              <a:t>, calm and mollified.</a:t>
            </a:r>
            <a:endParaRPr lang="zh-CN" altLang="en-US" sz="2400" b="1"/>
          </a:p>
        </p:txBody>
      </p:sp>
      <p:sp>
        <p:nvSpPr>
          <p:cNvPr id="22" name="圆角矩形 21"/>
          <p:cNvSpPr/>
          <p:nvPr/>
        </p:nvSpPr>
        <p:spPr>
          <a:xfrm>
            <a:off x="4514215" y="3212465"/>
            <a:ext cx="316420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nvSpPr>
        <p:spPr>
          <a:xfrm>
            <a:off x="7901305" y="3212465"/>
            <a:ext cx="278955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1364615" y="3606165"/>
            <a:ext cx="524827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nvSpPr>
        <p:spPr>
          <a:xfrm>
            <a:off x="2472690" y="5556250"/>
            <a:ext cx="234124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圆角矩形 37"/>
          <p:cNvSpPr/>
          <p:nvPr/>
        </p:nvSpPr>
        <p:spPr>
          <a:xfrm>
            <a:off x="5507355" y="5556250"/>
            <a:ext cx="2803525"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圆角矩形 38"/>
          <p:cNvSpPr/>
          <p:nvPr/>
        </p:nvSpPr>
        <p:spPr>
          <a:xfrm>
            <a:off x="8581390" y="5556250"/>
            <a:ext cx="2109470" cy="35369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圆角矩形 39"/>
          <p:cNvSpPr/>
          <p:nvPr/>
        </p:nvSpPr>
        <p:spPr>
          <a:xfrm>
            <a:off x="1663065" y="6005195"/>
            <a:ext cx="1538605" cy="27368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747395" y="3177540"/>
            <a:ext cx="10671810" cy="1198880"/>
          </a:xfrm>
          <a:prstGeom prst="rect">
            <a:avLst/>
          </a:prstGeom>
          <a:noFill/>
        </p:spPr>
        <p:txBody>
          <a:bodyPr wrap="square" rtlCol="0">
            <a:spAutoFit/>
          </a:bodyPr>
          <a:p>
            <a:r>
              <a:rPr lang="en-US" altLang="zh-CN" sz="2400" b="1"/>
              <a:t>Narrowly escaping, Harry </a:t>
            </a:r>
            <a:r>
              <a:rPr lang="en-US" altLang="zh-CN" sz="2400" b="1" u="sng"/>
              <a:t>squared</a:t>
            </a:r>
            <a:r>
              <a:rPr lang="en-US" altLang="zh-CN" sz="2400" b="1"/>
              <a:t> his shoulders, </a:t>
            </a:r>
            <a:r>
              <a:rPr lang="en-US" altLang="zh-CN" sz="2400" b="1" u="sng"/>
              <a:t>saluted</a:t>
            </a:r>
            <a:r>
              <a:rPr lang="en-US" altLang="zh-CN" sz="2400" b="1"/>
              <a:t> awkwardly and </a:t>
            </a:r>
            <a:r>
              <a:rPr lang="en-US" altLang="zh-CN" sz="2400" b="1" u="sng"/>
              <a:t>gave</a:t>
            </a:r>
            <a:r>
              <a:rPr lang="en-US" altLang="zh-CN" sz="2400" b="1"/>
              <a:t> Old Tin Hat a reassuring smile, “You're a real hero,Old Tin Hat, you 're my sunshine!”  his voice had some gentle and firmness.</a:t>
            </a:r>
            <a:endParaRPr lang="en-US" altLang="zh-CN" sz="2400" b="1"/>
          </a:p>
        </p:txBody>
      </p:sp>
      <p:sp>
        <p:nvSpPr>
          <p:cNvPr id="12" name="文本框 11"/>
          <p:cNvSpPr txBox="1"/>
          <p:nvPr/>
        </p:nvSpPr>
        <p:spPr>
          <a:xfrm>
            <a:off x="760095" y="5448935"/>
            <a:ext cx="10672445" cy="829945"/>
          </a:xfrm>
          <a:prstGeom prst="rect">
            <a:avLst/>
          </a:prstGeom>
          <a:noFill/>
        </p:spPr>
        <p:txBody>
          <a:bodyPr wrap="square" rtlCol="0">
            <a:spAutoFit/>
          </a:bodyPr>
          <a:p>
            <a:r>
              <a:rPr lang="en-US" altLang="zh-CN" sz="2400" b="1"/>
              <a:t>The captain </a:t>
            </a:r>
            <a:r>
              <a:rPr lang="en-US" altLang="zh-CN" sz="2400" b="1" u="sng"/>
              <a:t>grited</a:t>
            </a:r>
            <a:r>
              <a:rPr lang="en-US" altLang="zh-CN" sz="2400" b="1"/>
              <a:t> his teeth and </a:t>
            </a:r>
            <a:r>
              <a:rPr lang="en-US" altLang="zh-CN" sz="2400" b="1" u="sng"/>
              <a:t>held</a:t>
            </a:r>
            <a:r>
              <a:rPr lang="en-US" altLang="zh-CN" sz="2400" b="1"/>
              <a:t> the rope tightly,</a:t>
            </a:r>
            <a:r>
              <a:rPr lang="en-US" altLang="zh-CN" sz="2400" b="1" u="sng"/>
              <a:t> staring</a:t>
            </a:r>
            <a:r>
              <a:rPr lang="en-US" altLang="zh-CN" sz="2400" b="1"/>
              <a:t> at the bomb nervously, as if it would explode the next minute.</a:t>
            </a:r>
            <a:endParaRPr lang="en-US" altLang="zh-CN" sz="2400" b="1"/>
          </a:p>
        </p:txBody>
      </p:sp>
      <p:grpSp>
        <p:nvGrpSpPr>
          <p:cNvPr id="9" name="组合 8"/>
          <p:cNvGrpSpPr/>
          <p:nvPr/>
        </p:nvGrpSpPr>
        <p:grpSpPr>
          <a:xfrm rot="11400000">
            <a:off x="6633846" y="10329"/>
            <a:ext cx="1007533" cy="702735"/>
            <a:chOff x="4672013" y="2482850"/>
            <a:chExt cx="755650" cy="527051"/>
          </a:xfrm>
          <a:solidFill>
            <a:schemeClr val="accent2"/>
          </a:solidFill>
        </p:grpSpPr>
        <p:sp>
          <p:nvSpPr>
            <p:cNvPr id="53"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4"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5"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par>
                                <p:cTn id="28" presetID="35" presetClass="entr" presetSubtype="0" fill="hold" nodeType="withEffect">
                                  <p:stCondLst>
                                    <p:cond delay="11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300"/>
                                        <p:tgtEl>
                                          <p:spTgt spid="9"/>
                                        </p:tgtEl>
                                      </p:cBhvr>
                                    </p:animEffect>
                                    <p:anim calcmode="lin" valueType="num">
                                      <p:cBhvr>
                                        <p:cTn id="31" dur="5300" fill="hold"/>
                                        <p:tgtEl>
                                          <p:spTgt spid="9"/>
                                        </p:tgtEl>
                                        <p:attrNameLst>
                                          <p:attrName>style.rotation</p:attrName>
                                        </p:attrNameLst>
                                      </p:cBhvr>
                                      <p:tavLst>
                                        <p:tav tm="0">
                                          <p:val>
                                            <p:fltVal val="720"/>
                                          </p:val>
                                        </p:tav>
                                        <p:tav tm="100000">
                                          <p:val>
                                            <p:fltVal val="0"/>
                                          </p:val>
                                        </p:tav>
                                      </p:tavLst>
                                    </p:anim>
                                    <p:anim calcmode="lin" valueType="num">
                                      <p:cBhvr>
                                        <p:cTn id="32" dur="5300" fill="hold"/>
                                        <p:tgtEl>
                                          <p:spTgt spid="9"/>
                                        </p:tgtEl>
                                        <p:attrNameLst>
                                          <p:attrName>ppt_h</p:attrName>
                                        </p:attrNameLst>
                                      </p:cBhvr>
                                      <p:tavLst>
                                        <p:tav tm="0">
                                          <p:val>
                                            <p:fltVal val="0"/>
                                          </p:val>
                                        </p:tav>
                                        <p:tav tm="100000">
                                          <p:val>
                                            <p:strVal val="#ppt_h"/>
                                          </p:val>
                                        </p:tav>
                                      </p:tavLst>
                                    </p:anim>
                                    <p:anim calcmode="lin" valueType="num">
                                      <p:cBhvr>
                                        <p:cTn id="33" dur="5300" fill="hold"/>
                                        <p:tgtEl>
                                          <p:spTgt spid="9"/>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325" y="2971800"/>
            <a:ext cx="11419205" cy="1792605"/>
            <a:chOff x="4669152" y="2204864"/>
            <a:chExt cx="2853697" cy="3161994"/>
          </a:xfrm>
        </p:grpSpPr>
        <p:sp>
          <p:nvSpPr>
            <p:cNvPr id="28"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矩形 29"/>
            <p:cNvSpPr/>
            <p:nvPr/>
          </p:nvSpPr>
          <p:spPr>
            <a:xfrm>
              <a:off x="4669153" y="5243677"/>
              <a:ext cx="2853695" cy="123181"/>
            </a:xfrm>
            <a:prstGeom prst="rect">
              <a:avLst/>
            </a:prstGeom>
            <a:solidFill>
              <a:schemeClr val="accent1"/>
            </a:solidFill>
            <a:ln w="3175">
              <a:noFill/>
              <a:prstDash val="solid"/>
              <a:round/>
            </a:ln>
            <a:effectLst/>
          </p:spPr>
          <p:txBody>
            <a:bodyPr anchor="ctr"/>
            <a:lstStyle/>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lnSpcReduction="20000"/>
            </a:bodyPr>
            <a:lstStyle/>
            <a:p>
              <a:pPr lvl="0" algn="r"/>
              <a:r>
                <a:rPr lang="en-US" altLang="zh-CN" sz="2000" b="1">
                  <a:solidFill>
                    <a:schemeClr val="bg1"/>
                  </a:solidFill>
                </a:rPr>
                <a:t>2</a:t>
              </a:r>
              <a:endParaRPr lang="en-US" altLang="zh-CN" sz="2000" b="1" dirty="0">
                <a:solidFill>
                  <a:schemeClr val="bg1"/>
                </a:solidFill>
              </a:endParaRPr>
            </a:p>
          </p:txBody>
        </p:sp>
      </p:grpSp>
      <p:grpSp>
        <p:nvGrpSpPr>
          <p:cNvPr id="57" name="组合 56"/>
          <p:cNvGrpSpPr/>
          <p:nvPr/>
        </p:nvGrpSpPr>
        <p:grpSpPr>
          <a:xfrm>
            <a:off x="441960" y="1047115"/>
            <a:ext cx="11308080" cy="161988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27"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fontScale="80000"/>
            </a:bodyPr>
            <a:lstStyle/>
            <a:p>
              <a:pPr lvl="0" algn="r"/>
              <a:endParaRPr lang="en-US" altLang="ko-KR" sz="2000" b="1" dirty="0">
                <a:solidFill>
                  <a:schemeClr val="bg1"/>
                </a:solidFill>
              </a:endParaRPr>
            </a:p>
          </p:txBody>
        </p:sp>
      </p:grpSp>
      <p:grpSp>
        <p:nvGrpSpPr>
          <p:cNvPr id="8" name="组合 7"/>
          <p:cNvGrpSpPr/>
          <p:nvPr/>
        </p:nvGrpSpPr>
        <p:grpSpPr>
          <a:xfrm>
            <a:off x="441960" y="5059680"/>
            <a:ext cx="11418570" cy="1438275"/>
            <a:chOff x="247577" y="3140968"/>
            <a:chExt cx="2501994" cy="2772295"/>
          </a:xfrm>
        </p:grpSpPr>
        <p:sp>
          <p:nvSpPr>
            <p:cNvPr id="15" name="矩形: 剪去单角 455"/>
            <p:cNvSpPr/>
            <p:nvPr/>
          </p:nvSpPr>
          <p:spPr>
            <a:xfrm>
              <a:off x="247577" y="3140968"/>
              <a:ext cx="2501992" cy="2772295"/>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矩形 15"/>
            <p:cNvSpPr/>
            <p:nvPr/>
          </p:nvSpPr>
          <p:spPr>
            <a:xfrm>
              <a:off x="247578" y="5805263"/>
              <a:ext cx="2501992" cy="108000"/>
            </a:xfrm>
            <a:prstGeom prst="rect">
              <a:avLst/>
            </a:prstGeom>
            <a:solidFill>
              <a:schemeClr val="tx1">
                <a:lumMod val="60000"/>
                <a:lumOff val="40000"/>
              </a:schemeClr>
            </a:solidFill>
            <a:ln w="3175">
              <a:noFill/>
              <a:prstDash val="solid"/>
              <a:round/>
            </a:ln>
            <a:effectLst/>
          </p:spPr>
          <p:txBody>
            <a:bodyPr anchor="ctr"/>
            <a:lstStyle/>
            <a:p>
              <a:pPr algn="ctr"/>
            </a:p>
          </p:txBody>
        </p:sp>
        <p:sp>
          <p:nvSpPr>
            <p:cNvPr id="17" name="任意多边形: 形状 456"/>
            <p:cNvSpPr/>
            <p:nvPr/>
          </p:nvSpPr>
          <p:spPr bwMode="auto">
            <a:xfrm>
              <a:off x="2118329" y="3140968"/>
              <a:ext cx="631242" cy="63124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fontScale="60000"/>
            </a:bodyPr>
            <a:lstStyle/>
            <a:p>
              <a:pPr lvl="0" algn="r"/>
              <a:r>
                <a:rPr lang="en-US" altLang="ko-KR" sz="2000" b="1" dirty="0" smtClean="0">
                  <a:solidFill>
                    <a:schemeClr val="bg1"/>
                  </a:solidFill>
                </a:rPr>
                <a:t>3</a:t>
              </a:r>
              <a:endParaRPr lang="en-US" altLang="ko-KR" sz="2000" b="1" dirty="0">
                <a:solidFill>
                  <a:schemeClr val="bg1"/>
                </a:solidFill>
              </a:endParaRPr>
            </a:p>
          </p:txBody>
        </p:sp>
      </p:grpSp>
      <p:sp>
        <p:nvSpPr>
          <p:cNvPr id="23" name="任意多边形 22"/>
          <p:cNvSpPr/>
          <p:nvPr/>
        </p:nvSpPr>
        <p:spPr>
          <a:xfrm>
            <a:off x="-133985" y="109855"/>
            <a:ext cx="671449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91195" y="-1"/>
            <a:ext cx="1417774" cy="723901"/>
            <a:chOff x="-391195" y="-1"/>
            <a:chExt cx="1697596" cy="866775"/>
          </a:xfrm>
        </p:grpSpPr>
        <p:sp>
          <p:nvSpPr>
            <p:cNvPr id="29" name="任意多边形 2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2" name="文本框 1"/>
          <p:cNvSpPr txBox="1"/>
          <p:nvPr/>
        </p:nvSpPr>
        <p:spPr>
          <a:xfrm>
            <a:off x="1026160" y="109855"/>
            <a:ext cx="555434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Vivid and descriptive language</a:t>
            </a:r>
            <a:endParaRPr sz="2800" b="1">
              <a:solidFill>
                <a:schemeClr val="bg1"/>
              </a:solidFill>
            </a:endParaRPr>
          </a:p>
        </p:txBody>
      </p:sp>
      <p:sp>
        <p:nvSpPr>
          <p:cNvPr id="3" name="文本框 2"/>
          <p:cNvSpPr txBox="1"/>
          <p:nvPr/>
        </p:nvSpPr>
        <p:spPr>
          <a:xfrm>
            <a:off x="7346950" y="318770"/>
            <a:ext cx="4729480" cy="460375"/>
          </a:xfrm>
          <a:prstGeom prst="rect">
            <a:avLst/>
          </a:prstGeom>
          <a:solidFill>
            <a:schemeClr val="bg1">
              <a:lumMod val="85000"/>
            </a:schemeClr>
          </a:solidFill>
        </p:spPr>
        <p:txBody>
          <a:bodyPr wrap="square" rtlCol="0" anchor="t">
            <a:spAutoFit/>
          </a:bodyPr>
          <a:p>
            <a:pPr algn="l"/>
            <a:r>
              <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Add proper mental activities</a:t>
            </a:r>
            <a:endParaRPr lang="zh-CN" altLang="en-US" sz="2400" b="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 name="图片 3"/>
          <p:cNvPicPr>
            <a:picLocks noChangeAspect="1"/>
          </p:cNvPicPr>
          <p:nvPr/>
        </p:nvPicPr>
        <p:blipFill>
          <a:blip r:embed="rId1"/>
          <a:stretch>
            <a:fillRect/>
          </a:stretch>
        </p:blipFill>
        <p:spPr>
          <a:xfrm>
            <a:off x="-26035" y="4857115"/>
            <a:ext cx="600075" cy="781050"/>
          </a:xfrm>
          <a:prstGeom prst="rect">
            <a:avLst/>
          </a:prstGeom>
        </p:spPr>
      </p:pic>
      <p:pic>
        <p:nvPicPr>
          <p:cNvPr id="6" name="图片 5"/>
          <p:cNvPicPr>
            <a:picLocks noChangeAspect="1"/>
          </p:cNvPicPr>
          <p:nvPr/>
        </p:nvPicPr>
        <p:blipFill>
          <a:blip r:embed="rId1"/>
          <a:stretch>
            <a:fillRect/>
          </a:stretch>
        </p:blipFill>
        <p:spPr>
          <a:xfrm>
            <a:off x="-26035" y="2785110"/>
            <a:ext cx="600075" cy="781050"/>
          </a:xfrm>
          <a:prstGeom prst="rect">
            <a:avLst/>
          </a:prstGeom>
        </p:spPr>
      </p:pic>
      <p:pic>
        <p:nvPicPr>
          <p:cNvPr id="7" name="图片 6"/>
          <p:cNvPicPr>
            <a:picLocks noChangeAspect="1"/>
          </p:cNvPicPr>
          <p:nvPr/>
        </p:nvPicPr>
        <p:blipFill>
          <a:blip r:embed="rId1"/>
          <a:stretch>
            <a:fillRect/>
          </a:stretch>
        </p:blipFill>
        <p:spPr>
          <a:xfrm>
            <a:off x="-26035" y="723900"/>
            <a:ext cx="600075" cy="781050"/>
          </a:xfrm>
          <a:prstGeom prst="rect">
            <a:avLst/>
          </a:prstGeom>
        </p:spPr>
      </p:pic>
      <p:sp>
        <p:nvSpPr>
          <p:cNvPr id="20" name="圆角矩形 19"/>
          <p:cNvSpPr/>
          <p:nvPr/>
        </p:nvSpPr>
        <p:spPr>
          <a:xfrm>
            <a:off x="10321925" y="1325245"/>
            <a:ext cx="1316990" cy="35369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5461635" y="1619250"/>
            <a:ext cx="3434715" cy="3651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625475" y="1265555"/>
            <a:ext cx="2159635" cy="35369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5295900" y="2061845"/>
            <a:ext cx="5316855" cy="35369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25475" y="1257300"/>
            <a:ext cx="11064875" cy="1198880"/>
          </a:xfrm>
          <a:prstGeom prst="rect">
            <a:avLst/>
          </a:prstGeom>
          <a:noFill/>
        </p:spPr>
        <p:txBody>
          <a:bodyPr wrap="square" rtlCol="0" anchor="t">
            <a:spAutoFit/>
          </a:bodyPr>
          <a:p>
            <a:r>
              <a:rPr lang="en-US" altLang="zh-CN" sz="2400" b="1"/>
              <a:t>P</a:t>
            </a:r>
            <a:r>
              <a:rPr lang="zh-CN" altLang="en-US" sz="2400" b="1"/>
              <a:t>ressed down by a physical exhaustion that haunted h</a:t>
            </a:r>
            <a:r>
              <a:rPr lang="en-US" altLang="zh-CN" sz="2400" b="1"/>
              <a:t>is</a:t>
            </a:r>
            <a:r>
              <a:rPr lang="zh-CN" altLang="en-US" sz="2400" b="1"/>
              <a:t> body and </a:t>
            </a:r>
            <a:r>
              <a:rPr lang="zh-CN" altLang="en-US" sz="2400" b="1" u="sng"/>
              <a:t>seemed</a:t>
            </a:r>
            <a:r>
              <a:rPr lang="zh-CN" altLang="en-US" sz="2400" b="1"/>
              <a:t> to reach into h</a:t>
            </a:r>
            <a:r>
              <a:rPr lang="en-US" altLang="zh-CN" sz="2400" b="1"/>
              <a:t>is</a:t>
            </a:r>
            <a:r>
              <a:rPr lang="zh-CN" altLang="en-US" sz="2400" b="1"/>
              <a:t> soul</a:t>
            </a:r>
            <a:r>
              <a:rPr lang="en-US" altLang="zh-CN" sz="2400" b="1"/>
              <a:t>, Old Tin Hat </a:t>
            </a:r>
            <a:r>
              <a:rPr lang="en-US" altLang="zh-CN" sz="2400" b="1" u="sng"/>
              <a:t>felt </a:t>
            </a:r>
            <a:r>
              <a:rPr lang="en-US" altLang="zh-CN" sz="2400" b="1"/>
              <a:t>his legs filling lead— heavy and stiff. He took a deep breath and then exhaled slowly to calm himself down.</a:t>
            </a:r>
            <a:endParaRPr lang="en-US" altLang="zh-CN" sz="2400" b="1"/>
          </a:p>
        </p:txBody>
      </p:sp>
      <p:sp>
        <p:nvSpPr>
          <p:cNvPr id="19" name="圆角矩形 18"/>
          <p:cNvSpPr/>
          <p:nvPr/>
        </p:nvSpPr>
        <p:spPr>
          <a:xfrm>
            <a:off x="625475" y="3121660"/>
            <a:ext cx="152019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625475" y="3566160"/>
            <a:ext cx="315214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3043555" y="3121660"/>
            <a:ext cx="756920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nvSpPr>
        <p:spPr>
          <a:xfrm>
            <a:off x="3591560" y="3919855"/>
            <a:ext cx="319278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74040" y="3121660"/>
            <a:ext cx="11064240" cy="1568450"/>
          </a:xfrm>
          <a:prstGeom prst="rect">
            <a:avLst/>
          </a:prstGeom>
          <a:noFill/>
        </p:spPr>
        <p:txBody>
          <a:bodyPr wrap="square" rtlCol="0">
            <a:spAutoFit/>
          </a:bodyPr>
          <a:p>
            <a:r>
              <a:rPr lang="en-US" altLang="zh-CN" sz="2400" b="1" u="sng"/>
              <a:t>Being torn</a:t>
            </a:r>
            <a:r>
              <a:rPr lang="en-US" altLang="zh-CN" sz="2400" b="1"/>
              <a:t> as to whether to risk everyone's safety to let the dog out, </a:t>
            </a:r>
            <a:r>
              <a:rPr lang="en-US" altLang="zh-CN" sz="2400" b="1" u="sng"/>
              <a:t>suddenly he  thought</a:t>
            </a:r>
            <a:r>
              <a:rPr lang="en-US" altLang="zh-CN" sz="2400" b="1"/>
              <a:t> that the dog might be the best friend and comfort to the boys in the war. </a:t>
            </a:r>
            <a:r>
              <a:rPr lang="en-US" altLang="zh-CN" sz="2400" b="1" u="sng"/>
              <a:t>A ripple of excitement </a:t>
            </a:r>
            <a:r>
              <a:rPr lang="en-US" altLang="zh-CN" sz="2400" b="1"/>
              <a:t>ran through his body, “Come and grab my hand!” he ordered.</a:t>
            </a:r>
            <a:endParaRPr lang="en-US" altLang="zh-CN" sz="2400" b="1"/>
          </a:p>
        </p:txBody>
      </p:sp>
      <p:sp>
        <p:nvSpPr>
          <p:cNvPr id="33" name="圆角矩形 32"/>
          <p:cNvSpPr/>
          <p:nvPr/>
        </p:nvSpPr>
        <p:spPr>
          <a:xfrm>
            <a:off x="747395" y="5284470"/>
            <a:ext cx="572389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nvSpPr>
        <p:spPr>
          <a:xfrm>
            <a:off x="7551420" y="5387340"/>
            <a:ext cx="3615055"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圆角矩形 37"/>
          <p:cNvSpPr/>
          <p:nvPr/>
        </p:nvSpPr>
        <p:spPr>
          <a:xfrm>
            <a:off x="625475" y="5741035"/>
            <a:ext cx="152019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圆角矩形 38"/>
          <p:cNvSpPr/>
          <p:nvPr/>
        </p:nvSpPr>
        <p:spPr>
          <a:xfrm>
            <a:off x="5932170" y="5757545"/>
            <a:ext cx="3180080" cy="3536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25475" y="5281295"/>
            <a:ext cx="10962005" cy="829945"/>
          </a:xfrm>
          <a:prstGeom prst="rect">
            <a:avLst/>
          </a:prstGeom>
          <a:noFill/>
        </p:spPr>
        <p:txBody>
          <a:bodyPr wrap="square" rtlCol="0" anchor="t">
            <a:spAutoFit/>
          </a:bodyPr>
          <a:p>
            <a:r>
              <a:rPr lang="en-US" altLang="zh-CN" sz="2400" b="1" u="sng"/>
              <a:t>C</a:t>
            </a:r>
            <a:r>
              <a:rPr lang="zh-CN" altLang="en-US" sz="2400" b="1" u="sng"/>
              <a:t>atching sight</a:t>
            </a:r>
            <a:r>
              <a:rPr lang="zh-CN" altLang="en-US" sz="2400" b="1"/>
              <a:t> of the </a:t>
            </a:r>
            <a:r>
              <a:rPr lang="en-US" altLang="zh-CN" sz="2400" b="1"/>
              <a:t>overhead sunlight </a:t>
            </a:r>
            <a:r>
              <a:rPr lang="zh-CN" altLang="en-US" sz="2400" b="1"/>
              <a:t>, Harry </a:t>
            </a:r>
            <a:r>
              <a:rPr lang="zh-CN" altLang="en-US" sz="2400" b="1" u="sng"/>
              <a:t>felt a feeling of relief and relaxation</a:t>
            </a:r>
            <a:r>
              <a:rPr lang="zh-CN" altLang="en-US" sz="2400" b="1"/>
              <a:t> surging through </a:t>
            </a:r>
            <a:r>
              <a:rPr lang="en-US" altLang="zh-CN" sz="2400" b="1"/>
              <a:t>himself</a:t>
            </a:r>
            <a:r>
              <a:rPr lang="zh-CN" altLang="en-US" sz="2400" b="1"/>
              <a:t>. What a narrow escape!</a:t>
            </a:r>
            <a:endParaRPr lang="zh-CN" altLang="en-US" sz="2400" b="1"/>
          </a:p>
        </p:txBody>
      </p:sp>
      <p:grpSp>
        <p:nvGrpSpPr>
          <p:cNvPr id="9" name="组合 8"/>
          <p:cNvGrpSpPr/>
          <p:nvPr/>
        </p:nvGrpSpPr>
        <p:grpSpPr>
          <a:xfrm rot="11400000">
            <a:off x="6633846" y="10329"/>
            <a:ext cx="1007533" cy="702735"/>
            <a:chOff x="4672013" y="2482850"/>
            <a:chExt cx="755650" cy="527051"/>
          </a:xfrm>
          <a:solidFill>
            <a:schemeClr val="accent2"/>
          </a:solidFill>
        </p:grpSpPr>
        <p:sp>
          <p:nvSpPr>
            <p:cNvPr id="53"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4"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5"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par>
                                <p:cTn id="28" presetID="35" presetClass="entr" presetSubtype="0" fill="hold" nodeType="withEffect">
                                  <p:stCondLst>
                                    <p:cond delay="11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300"/>
                                        <p:tgtEl>
                                          <p:spTgt spid="9"/>
                                        </p:tgtEl>
                                      </p:cBhvr>
                                    </p:animEffect>
                                    <p:anim calcmode="lin" valueType="num">
                                      <p:cBhvr>
                                        <p:cTn id="31" dur="5300" fill="hold"/>
                                        <p:tgtEl>
                                          <p:spTgt spid="9"/>
                                        </p:tgtEl>
                                        <p:attrNameLst>
                                          <p:attrName>style.rotation</p:attrName>
                                        </p:attrNameLst>
                                      </p:cBhvr>
                                      <p:tavLst>
                                        <p:tav tm="0">
                                          <p:val>
                                            <p:fltVal val="720"/>
                                          </p:val>
                                        </p:tav>
                                        <p:tav tm="100000">
                                          <p:val>
                                            <p:fltVal val="0"/>
                                          </p:val>
                                        </p:tav>
                                      </p:tavLst>
                                    </p:anim>
                                    <p:anim calcmode="lin" valueType="num">
                                      <p:cBhvr>
                                        <p:cTn id="32" dur="5300" fill="hold"/>
                                        <p:tgtEl>
                                          <p:spTgt spid="9"/>
                                        </p:tgtEl>
                                        <p:attrNameLst>
                                          <p:attrName>ppt_h</p:attrName>
                                        </p:attrNameLst>
                                      </p:cBhvr>
                                      <p:tavLst>
                                        <p:tav tm="0">
                                          <p:val>
                                            <p:fltVal val="0"/>
                                          </p:val>
                                        </p:tav>
                                        <p:tav tm="100000">
                                          <p:val>
                                            <p:strVal val="#ppt_h"/>
                                          </p:val>
                                        </p:tav>
                                      </p:tavLst>
                                    </p:anim>
                                    <p:anim calcmode="lin" valueType="num">
                                      <p:cBhvr>
                                        <p:cTn id="33" dur="5300" fill="hold"/>
                                        <p:tgtEl>
                                          <p:spTgt spid="9"/>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718248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900920" y="216535"/>
            <a:ext cx="1889760" cy="460375"/>
          </a:xfrm>
          <a:prstGeom prst="rect">
            <a:avLst/>
          </a:prstGeom>
          <a:noFill/>
        </p:spPr>
        <p:txBody>
          <a:bodyPr wrap="square" rtlCol="0" anchor="t">
            <a:spAutoFit/>
          </a:bodyPr>
          <a:p>
            <a:r>
              <a:rPr sz="2400" b="1">
                <a:solidFill>
                  <a:srgbClr val="002060"/>
                </a:solidFill>
              </a:rPr>
              <a:t> Rescue</a:t>
            </a:r>
            <a:endParaRPr sz="2400" b="1">
              <a:solidFill>
                <a:srgbClr val="002060"/>
              </a:solidFill>
            </a:endParaRPr>
          </a:p>
        </p:txBody>
      </p:sp>
      <p:sp>
        <p:nvSpPr>
          <p:cNvPr id="2" name="文本框 1"/>
          <p:cNvSpPr txBox="1"/>
          <p:nvPr/>
        </p:nvSpPr>
        <p:spPr>
          <a:xfrm>
            <a:off x="747395" y="100965"/>
            <a:ext cx="639762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Appreciation </a:t>
            </a:r>
            <a:r>
              <a:rPr lang="en-US" sz="2800" b="1">
                <a:solidFill>
                  <a:schemeClr val="bg1"/>
                </a:solidFill>
              </a:rPr>
              <a:t>- o</a:t>
            </a:r>
            <a:r>
              <a:rPr sz="2800" b="1">
                <a:solidFill>
                  <a:schemeClr val="bg1"/>
                </a:solidFill>
                <a:sym typeface="+mn-ea"/>
              </a:rPr>
              <a:t>ne possible version</a:t>
            </a:r>
            <a:endParaRPr sz="2800" b="1">
              <a:solidFill>
                <a:schemeClr val="bg1"/>
              </a:solidFill>
              <a:sym typeface="+mn-ea"/>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05</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grpSp>
        <p:nvGrpSpPr>
          <p:cNvPr id="7" name="组合 6"/>
          <p:cNvGrpSpPr/>
          <p:nvPr/>
        </p:nvGrpSpPr>
        <p:grpSpPr>
          <a:xfrm>
            <a:off x="9329420" y="258445"/>
            <a:ext cx="571500" cy="320675"/>
            <a:chOff x="4347540" y="4003355"/>
            <a:chExt cx="1490915" cy="462610"/>
          </a:xfrm>
        </p:grpSpPr>
        <p:sp>
          <p:nvSpPr>
            <p:cNvPr id="8" name="矩形 7"/>
            <p:cNvSpPr/>
            <p:nvPr/>
          </p:nvSpPr>
          <p:spPr>
            <a:xfrm>
              <a:off x="4347540" y="4341629"/>
              <a:ext cx="1490433" cy="124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8"/>
            <p:cNvSpPr/>
            <p:nvPr/>
          </p:nvSpPr>
          <p:spPr>
            <a:xfrm>
              <a:off x="4347540" y="4203702"/>
              <a:ext cx="1490915" cy="142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矩形 9"/>
            <p:cNvSpPr/>
            <p:nvPr/>
          </p:nvSpPr>
          <p:spPr>
            <a:xfrm>
              <a:off x="4347540" y="4003355"/>
              <a:ext cx="1490903" cy="174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4" name="文本框 3"/>
          <p:cNvSpPr txBox="1"/>
          <p:nvPr/>
        </p:nvSpPr>
        <p:spPr>
          <a:xfrm>
            <a:off x="287655" y="723900"/>
            <a:ext cx="8495665" cy="6015990"/>
          </a:xfrm>
          <a:prstGeom prst="rect">
            <a:avLst/>
          </a:prstGeom>
          <a:noFill/>
          <a:ln w="9525">
            <a:solidFill>
              <a:schemeClr val="accent1"/>
            </a:solidFill>
          </a:ln>
        </p:spPr>
        <p:txBody>
          <a:bodyPr wrap="square">
            <a:spAutoFit/>
          </a:bodyPr>
          <a:p>
            <a:pPr indent="0" fontAlgn="auto">
              <a:lnSpc>
                <a:spcPts val="3080"/>
              </a:lnSpc>
            </a:pPr>
            <a:r>
              <a:rPr lang="en-US" sz="2400" b="1" i="1">
                <a:solidFill>
                  <a:srgbClr val="002060"/>
                </a:solidFill>
                <a:latin typeface="Times New Roman" panose="02020603050405020304" charset="0"/>
                <a:ea typeface="宋体" panose="02010600030101010101" pitchFamily="2" charset="-122"/>
              </a:rPr>
              <a:t>    </a:t>
            </a:r>
            <a:r>
              <a:rPr lang="en-US" sz="2400" b="1" i="1">
                <a:solidFill>
                  <a:schemeClr val="tx1"/>
                </a:solidFill>
                <a:latin typeface="Times New Roman" panose="02020603050405020304" charset="0"/>
                <a:ea typeface="宋体" panose="02010600030101010101" pitchFamily="2" charset="-122"/>
              </a:rPr>
              <a:t>With a sudden fall of earth, Old Tin Hat froze halfway up</a:t>
            </a:r>
            <a:r>
              <a:rPr lang="en-US" sz="2400" b="1">
                <a:solidFill>
                  <a:schemeClr val="tx1"/>
                </a:solidFill>
                <a:latin typeface="Times New Roman" panose="02020603050405020304" charset="0"/>
                <a:ea typeface="宋体" panose="02010600030101010101" pitchFamily="2" charset="-122"/>
              </a:rPr>
              <a:t>. </a:t>
            </a:r>
            <a:r>
              <a:rPr lang="en-US" sz="2400" b="1" u="sng">
                <a:solidFill>
                  <a:schemeClr val="tx1"/>
                </a:solidFill>
                <a:latin typeface="Times New Roman" panose="02020603050405020304" charset="0"/>
                <a:ea typeface="宋体" panose="02010600030101010101" pitchFamily="2" charset="-122"/>
              </a:rPr>
              <a:t>Harry</a:t>
            </a:r>
            <a:r>
              <a:rPr lang="en-US" sz="2400" b="1">
                <a:solidFill>
                  <a:schemeClr val="tx1"/>
                </a:solidFill>
                <a:latin typeface="Times New Roman" panose="02020603050405020304" charset="0"/>
                <a:ea typeface="宋体" panose="02010600030101010101" pitchFamily="2" charset="-122"/>
              </a:rPr>
              <a:t> </a:t>
            </a:r>
            <a:r>
              <a:rPr lang="en-US" sz="2400" b="1" u="sng">
                <a:solidFill>
                  <a:srgbClr val="FF9409"/>
                </a:solidFill>
                <a:latin typeface="Times New Roman" panose="02020603050405020304" charset="0"/>
                <a:ea typeface="宋体" panose="02010600030101010101" pitchFamily="2" charset="-122"/>
              </a:rPr>
              <a:t>gasped with terror</a:t>
            </a:r>
            <a:r>
              <a:rPr lang="en-US" sz="2400" b="1">
                <a:solidFill>
                  <a:schemeClr val="tx1"/>
                </a:solidFill>
                <a:latin typeface="Times New Roman" panose="02020603050405020304" charset="0"/>
                <a:ea typeface="宋体" panose="02010600030101010101" pitchFamily="2" charset="-122"/>
              </a:rPr>
              <a:t> but luckily the </a:t>
            </a:r>
            <a:r>
              <a:rPr lang="en-US" sz="2400" b="1" u="sng">
                <a:solidFill>
                  <a:schemeClr val="tx1"/>
                </a:solidFill>
                <a:latin typeface="Times New Roman" panose="02020603050405020304" charset="0"/>
                <a:ea typeface="宋体" panose="02010600030101010101" pitchFamily="2" charset="-122"/>
              </a:rPr>
              <a:t>ladder</a:t>
            </a:r>
            <a:r>
              <a:rPr lang="en-US" sz="2400" b="1">
                <a:solidFill>
                  <a:schemeClr val="tx1"/>
                </a:solidFill>
                <a:latin typeface="Times New Roman" panose="02020603050405020304" charset="0"/>
                <a:ea typeface="宋体" panose="02010600030101010101" pitchFamily="2" charset="-122"/>
              </a:rPr>
              <a:t> was steady. </a:t>
            </a:r>
            <a:r>
              <a:rPr lang="en-US" sz="2400" b="1" u="sng">
                <a:solidFill>
                  <a:schemeClr val="tx1"/>
                </a:solidFill>
                <a:latin typeface="Times New Roman" panose="02020603050405020304" charset="0"/>
                <a:ea typeface="宋体" panose="02010600030101010101" pitchFamily="2" charset="-122"/>
              </a:rPr>
              <a:t>Old Tin Hat</a:t>
            </a:r>
            <a:r>
              <a:rPr lang="en-US" sz="2400" b="1">
                <a:solidFill>
                  <a:schemeClr val="tx1"/>
                </a:solidFill>
                <a:latin typeface="Times New Roman" panose="02020603050405020304" charset="0"/>
                <a:ea typeface="宋体" panose="02010600030101010101" pitchFamily="2" charset="-122"/>
              </a:rPr>
              <a:t> started up again. No sooner had he got to the top than hands reached out and Jack disappeared. Again down the ladder came Old Tin Hat,</a:t>
            </a:r>
            <a:r>
              <a:rPr lang="en-US" sz="2400" b="1" u="sng">
                <a:solidFill>
                  <a:srgbClr val="FF9409"/>
                </a:solidFill>
                <a:latin typeface="Times New Roman" panose="02020603050405020304" charset="0"/>
                <a:ea typeface="宋体" panose="02010600030101010101" pitchFamily="2" charset="-122"/>
              </a:rPr>
              <a:t> gently and cautiously.</a:t>
            </a:r>
            <a:r>
              <a:rPr lang="en-US" sz="2400" b="1">
                <a:solidFill>
                  <a:schemeClr val="tx1"/>
                </a:solidFill>
                <a:latin typeface="Times New Roman" panose="02020603050405020304" charset="0"/>
                <a:ea typeface="宋体" panose="02010600030101010101" pitchFamily="2" charset="-122"/>
              </a:rPr>
              <a:t> Eventually, he joined Harry and Raf. Though he suggested that </a:t>
            </a:r>
            <a:r>
              <a:rPr lang="en-US" sz="2400" b="1" u="sng">
                <a:solidFill>
                  <a:schemeClr val="tx1"/>
                </a:solidFill>
                <a:latin typeface="Times New Roman" panose="02020603050405020304" charset="0"/>
                <a:ea typeface="宋体" panose="02010600030101010101" pitchFamily="2" charset="-122"/>
              </a:rPr>
              <a:t>dog</a:t>
            </a:r>
            <a:r>
              <a:rPr lang="en-US" sz="2400" b="1">
                <a:solidFill>
                  <a:schemeClr val="tx1"/>
                </a:solidFill>
                <a:latin typeface="Times New Roman" panose="02020603050405020304" charset="0"/>
                <a:ea typeface="宋体" panose="02010600030101010101" pitchFamily="2" charset="-122"/>
              </a:rPr>
              <a:t> went last, Harry </a:t>
            </a:r>
            <a:r>
              <a:rPr lang="en-US" sz="2400" b="1" u="sng">
                <a:solidFill>
                  <a:srgbClr val="FF9409"/>
                </a:solidFill>
                <a:latin typeface="Times New Roman" panose="02020603050405020304" charset="0"/>
                <a:ea typeface="宋体" panose="02010600030101010101" pitchFamily="2" charset="-122"/>
              </a:rPr>
              <a:t>insisted that they would be together</a:t>
            </a:r>
            <a:r>
              <a:rPr lang="en-US" sz="2400" b="1">
                <a:solidFill>
                  <a:schemeClr val="tx1"/>
                </a:solidFill>
                <a:latin typeface="Times New Roman" panose="02020603050405020304" charset="0"/>
                <a:ea typeface="宋体" panose="02010600030101010101" pitchFamily="2" charset="-122"/>
              </a:rPr>
              <a:t>.</a:t>
            </a:r>
            <a:r>
              <a:rPr lang="en-US" sz="2400" b="1" i="1">
                <a:solidFill>
                  <a:schemeClr val="tx1"/>
                </a:solidFill>
                <a:latin typeface="Times New Roman" panose="02020603050405020304" charset="0"/>
                <a:ea typeface="宋体" panose="02010600030101010101" pitchFamily="2" charset="-122"/>
              </a:rPr>
              <a:t>     Old Tin Hat puled Harry onto his back, carrying Raf under his arm</a:t>
            </a:r>
            <a:r>
              <a:rPr lang="en-US" sz="2400" b="1">
                <a:solidFill>
                  <a:schemeClr val="tx1"/>
                </a:solidFill>
                <a:latin typeface="Times New Roman" panose="02020603050405020304" charset="0"/>
                <a:ea typeface="宋体" panose="02010600030101010101" pitchFamily="2" charset="-122"/>
              </a:rPr>
              <a:t>. Old Tin Hat started to climb the ladder for the second time. The weight of the boy and the dog made him gasp. With great efforts, they came to the top of the crater. Everybody was rescued! A faint cheer rose from a long way off. A group of people crowded behind the barrier. And there was Mom! Harry </a:t>
            </a:r>
            <a:r>
              <a:rPr lang="en-US" sz="2400" b="1" u="sng">
                <a:solidFill>
                  <a:srgbClr val="FF9409"/>
                </a:solidFill>
                <a:latin typeface="Times New Roman" panose="02020603050405020304" charset="0"/>
                <a:ea typeface="宋体" panose="02010600030101010101" pitchFamily="2" charset="-122"/>
              </a:rPr>
              <a:t>rushed over</a:t>
            </a:r>
            <a:r>
              <a:rPr lang="en-US" sz="2400" b="1">
                <a:solidFill>
                  <a:schemeClr val="tx1"/>
                </a:solidFill>
                <a:latin typeface="Times New Roman" panose="02020603050405020304" charset="0"/>
                <a:ea typeface="宋体" panose="02010600030101010101" pitchFamily="2" charset="-122"/>
              </a:rPr>
              <a:t>, </a:t>
            </a:r>
            <a:r>
              <a:rPr lang="en-US" sz="2400" b="1" u="sng">
                <a:solidFill>
                  <a:srgbClr val="FF9409"/>
                </a:solidFill>
                <a:latin typeface="Times New Roman" panose="02020603050405020304" charset="0"/>
                <a:ea typeface="宋体" panose="02010600030101010101" pitchFamily="2" charset="-122"/>
              </a:rPr>
              <a:t>hugging his mom tightly</a:t>
            </a:r>
            <a:r>
              <a:rPr lang="en-US" sz="2400" b="1">
                <a:solidFill>
                  <a:schemeClr val="tx1"/>
                </a:solidFill>
                <a:latin typeface="Times New Roman" panose="02020603050405020304" charset="0"/>
                <a:ea typeface="宋体" panose="02010600030101010101" pitchFamily="2" charset="-122"/>
              </a:rPr>
              <a:t>. Later, news came that the bomb was taken away, </a:t>
            </a:r>
            <a:r>
              <a:rPr lang="en-US" sz="2400" b="1" u="sng">
                <a:solidFill>
                  <a:srgbClr val="FF9409"/>
                </a:solidFill>
                <a:latin typeface="Times New Roman" panose="02020603050405020304" charset="0"/>
                <a:ea typeface="宋体" panose="02010600030101010101" pitchFamily="2" charset="-122"/>
              </a:rPr>
              <a:t>safe</a:t>
            </a:r>
            <a:r>
              <a:rPr lang="en-US" sz="2400" b="1">
                <a:solidFill>
                  <a:schemeClr val="tx1"/>
                </a:solidFill>
                <a:latin typeface="Times New Roman" panose="02020603050405020304" charset="0"/>
                <a:ea typeface="宋体" panose="02010600030101010101" pitchFamily="2" charset="-122"/>
              </a:rPr>
              <a:t>.</a:t>
            </a:r>
            <a:endParaRPr lang="en-US" altLang="en-US" sz="2400" b="1">
              <a:solidFill>
                <a:schemeClr val="tx1"/>
              </a:solidFill>
              <a:latin typeface="Times New Roman" panose="02020603050405020304" charset="0"/>
              <a:ea typeface="宋体" panose="02010600030101010101" pitchFamily="2" charset="-122"/>
            </a:endParaRPr>
          </a:p>
        </p:txBody>
      </p:sp>
      <p:sp>
        <p:nvSpPr>
          <p:cNvPr id="12" name="线形标注 2 11"/>
          <p:cNvSpPr/>
          <p:nvPr/>
        </p:nvSpPr>
        <p:spPr>
          <a:xfrm>
            <a:off x="9083040" y="1746250"/>
            <a:ext cx="2858135" cy="2560955"/>
          </a:xfrm>
          <a:prstGeom prst="borderCallout2">
            <a:avLst>
              <a:gd name="adj1" fmla="val 24568"/>
              <a:gd name="adj2" fmla="val -6357"/>
              <a:gd name="adj3" fmla="val 18750"/>
              <a:gd name="adj4" fmla="val -16667"/>
              <a:gd name="adj5" fmla="val -11926"/>
              <a:gd name="adj6" fmla="val -18158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185910" y="2211705"/>
            <a:ext cx="2604770" cy="1630045"/>
          </a:xfrm>
          <a:prstGeom prst="rect">
            <a:avLst/>
          </a:prstGeom>
          <a:noFill/>
        </p:spPr>
        <p:txBody>
          <a:bodyPr wrap="square" rtlCol="0" anchor="t">
            <a:spAutoFit/>
          </a:bodyPr>
          <a:p>
            <a:r>
              <a:rPr lang="en-US" altLang="zh-CN" sz="2000" b="1"/>
              <a:t>U</a:t>
            </a:r>
            <a:r>
              <a:rPr lang="zh-CN" altLang="en-US" sz="2000" b="1"/>
              <a:t>se specific</a:t>
            </a:r>
            <a:r>
              <a:rPr lang="en-US" altLang="zh-CN" sz="2000" b="1"/>
              <a:t>,</a:t>
            </a:r>
            <a:r>
              <a:rPr lang="zh-CN" altLang="en-US" sz="2000" b="1"/>
              <a:t> evocative and vivid verbs, nouns, and adjectives in describing</a:t>
            </a:r>
            <a:r>
              <a:rPr lang="en-US" altLang="zh-CN" sz="2000" b="1"/>
              <a:t>.</a:t>
            </a:r>
            <a:endParaRPr lang="en-US" altLang="zh-CN" sz="2000" b="1"/>
          </a:p>
        </p:txBody>
      </p:sp>
      <p:cxnSp>
        <p:nvCxnSpPr>
          <p:cNvPr id="5" name="直接连接符 4"/>
          <p:cNvCxnSpPr/>
          <p:nvPr/>
        </p:nvCxnSpPr>
        <p:spPr>
          <a:xfrm flipH="1">
            <a:off x="6546215" y="2393950"/>
            <a:ext cx="2286000" cy="122555"/>
          </a:xfrm>
          <a:prstGeom prst="line">
            <a:avLst/>
          </a:prstGeom>
          <a:ln w="28575" cmpd="sng">
            <a:solidFill>
              <a:schemeClr val="accent1">
                <a:shade val="50000"/>
              </a:schemeClr>
            </a:solidFill>
            <a:prstDash val="solid"/>
          </a:ln>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flipH="1">
            <a:off x="5868035" y="2393950"/>
            <a:ext cx="3048000" cy="966470"/>
          </a:xfrm>
          <a:prstGeom prst="line">
            <a:avLst/>
          </a:prstGeom>
          <a:ln w="28575" cmpd="sng">
            <a:solidFill>
              <a:schemeClr val="accent1">
                <a:shade val="50000"/>
              </a:schemeClr>
            </a:solidFill>
            <a:prstDash val="solid"/>
          </a:ln>
        </p:spPr>
        <p:style>
          <a:lnRef idx="1">
            <a:schemeClr val="accent4"/>
          </a:lnRef>
          <a:fillRef idx="0">
            <a:schemeClr val="accent4"/>
          </a:fillRef>
          <a:effectRef idx="0">
            <a:schemeClr val="accent4"/>
          </a:effectRef>
          <a:fontRef idx="minor">
            <a:schemeClr val="tx1"/>
          </a:fontRef>
        </p:style>
      </p:cxnSp>
      <p:cxnSp>
        <p:nvCxnSpPr>
          <p:cNvPr id="15" name="直接连接符 14"/>
          <p:cNvCxnSpPr/>
          <p:nvPr/>
        </p:nvCxnSpPr>
        <p:spPr>
          <a:xfrm flipH="1">
            <a:off x="5262245" y="2366645"/>
            <a:ext cx="3653790" cy="3642360"/>
          </a:xfrm>
          <a:prstGeom prst="line">
            <a:avLst/>
          </a:prstGeom>
          <a:ln w="28575" cmpd="sng">
            <a:solidFill>
              <a:schemeClr val="accent1">
                <a:shade val="50000"/>
              </a:schemeClr>
            </a:solidFill>
            <a:prstDash val="solid"/>
          </a:ln>
        </p:spPr>
        <p:style>
          <a:lnRef idx="1">
            <a:schemeClr val="accent4"/>
          </a:lnRef>
          <a:fillRef idx="0">
            <a:schemeClr val="accent4"/>
          </a:fillRef>
          <a:effectRef idx="0">
            <a:schemeClr val="accent4"/>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718248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900920" y="216535"/>
            <a:ext cx="1889760" cy="460375"/>
          </a:xfrm>
          <a:prstGeom prst="rect">
            <a:avLst/>
          </a:prstGeom>
          <a:noFill/>
        </p:spPr>
        <p:txBody>
          <a:bodyPr wrap="square" rtlCol="0" anchor="t">
            <a:spAutoFit/>
          </a:bodyPr>
          <a:p>
            <a:r>
              <a:rPr sz="2400" b="1">
                <a:solidFill>
                  <a:srgbClr val="002060"/>
                </a:solidFill>
              </a:rPr>
              <a:t> Rescue</a:t>
            </a:r>
            <a:endParaRPr sz="2400" b="1">
              <a:solidFill>
                <a:srgbClr val="002060"/>
              </a:solidFill>
            </a:endParaRPr>
          </a:p>
        </p:txBody>
      </p:sp>
      <p:sp>
        <p:nvSpPr>
          <p:cNvPr id="2" name="文本框 1"/>
          <p:cNvSpPr txBox="1"/>
          <p:nvPr/>
        </p:nvSpPr>
        <p:spPr>
          <a:xfrm>
            <a:off x="747395" y="100965"/>
            <a:ext cx="639762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Appreciation </a:t>
            </a:r>
            <a:r>
              <a:rPr lang="en-US" sz="2800" b="1">
                <a:solidFill>
                  <a:schemeClr val="bg1"/>
                </a:solidFill>
              </a:rPr>
              <a:t>- o</a:t>
            </a:r>
            <a:r>
              <a:rPr sz="2800" b="1">
                <a:solidFill>
                  <a:schemeClr val="bg1"/>
                </a:solidFill>
                <a:sym typeface="+mn-ea"/>
              </a:rPr>
              <a:t>ne possible version</a:t>
            </a:r>
            <a:endParaRPr sz="2800" b="1">
              <a:solidFill>
                <a:schemeClr val="bg1"/>
              </a:solidFill>
              <a:sym typeface="+mn-ea"/>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05</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grpSp>
        <p:nvGrpSpPr>
          <p:cNvPr id="7" name="组合 6"/>
          <p:cNvGrpSpPr/>
          <p:nvPr/>
        </p:nvGrpSpPr>
        <p:grpSpPr>
          <a:xfrm>
            <a:off x="9329420" y="258445"/>
            <a:ext cx="571500" cy="320675"/>
            <a:chOff x="4347540" y="4003355"/>
            <a:chExt cx="1490915" cy="462610"/>
          </a:xfrm>
        </p:grpSpPr>
        <p:sp>
          <p:nvSpPr>
            <p:cNvPr id="8" name="矩形 7"/>
            <p:cNvSpPr/>
            <p:nvPr/>
          </p:nvSpPr>
          <p:spPr>
            <a:xfrm>
              <a:off x="4347540" y="4341629"/>
              <a:ext cx="1490433" cy="124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8"/>
            <p:cNvSpPr/>
            <p:nvPr/>
          </p:nvSpPr>
          <p:spPr>
            <a:xfrm>
              <a:off x="4347540" y="4203702"/>
              <a:ext cx="1490915" cy="142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矩形 9"/>
            <p:cNvSpPr/>
            <p:nvPr/>
          </p:nvSpPr>
          <p:spPr>
            <a:xfrm>
              <a:off x="4347540" y="4003355"/>
              <a:ext cx="1490903" cy="174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4" name="文本框 3"/>
          <p:cNvSpPr txBox="1"/>
          <p:nvPr/>
        </p:nvSpPr>
        <p:spPr>
          <a:xfrm>
            <a:off x="287655" y="723900"/>
            <a:ext cx="8495665" cy="6015990"/>
          </a:xfrm>
          <a:prstGeom prst="rect">
            <a:avLst/>
          </a:prstGeom>
          <a:noFill/>
          <a:ln w="9525">
            <a:solidFill>
              <a:schemeClr val="accent1"/>
            </a:solidFill>
          </a:ln>
        </p:spPr>
        <p:txBody>
          <a:bodyPr wrap="square">
            <a:spAutoFit/>
          </a:bodyPr>
          <a:p>
            <a:pPr indent="0" fontAlgn="auto">
              <a:lnSpc>
                <a:spcPts val="3080"/>
              </a:lnSpc>
            </a:pPr>
            <a:r>
              <a:rPr lang="en-US" sz="2400" b="1" i="1">
                <a:solidFill>
                  <a:srgbClr val="002060"/>
                </a:solidFill>
                <a:latin typeface="Times New Roman" panose="02020603050405020304" charset="0"/>
                <a:ea typeface="宋体" panose="02010600030101010101" pitchFamily="2" charset="-122"/>
              </a:rPr>
              <a:t>    </a:t>
            </a:r>
            <a:r>
              <a:rPr lang="en-US" sz="2400" b="1" i="1">
                <a:solidFill>
                  <a:schemeClr val="tx1"/>
                </a:solidFill>
                <a:latin typeface="Times New Roman" panose="02020603050405020304" charset="0"/>
                <a:ea typeface="宋体" panose="02010600030101010101" pitchFamily="2" charset="-122"/>
              </a:rPr>
              <a:t>With a sudden fall of earth, Old Tin Hat froze halfway up</a:t>
            </a:r>
            <a:r>
              <a:rPr lang="en-US" sz="2400" b="1">
                <a:solidFill>
                  <a:schemeClr val="tx1"/>
                </a:solidFill>
                <a:latin typeface="Times New Roman" panose="02020603050405020304" charset="0"/>
                <a:ea typeface="宋体" panose="02010600030101010101" pitchFamily="2" charset="-122"/>
              </a:rPr>
              <a:t>. </a:t>
            </a:r>
            <a:r>
              <a:rPr lang="en-US" sz="2400" b="1" u="sng">
                <a:solidFill>
                  <a:schemeClr val="tx1"/>
                </a:solidFill>
                <a:latin typeface="Times New Roman" panose="02020603050405020304" charset="0"/>
                <a:ea typeface="宋体" panose="02010600030101010101" pitchFamily="2" charset="-122"/>
              </a:rPr>
              <a:t>Harry</a:t>
            </a:r>
            <a:r>
              <a:rPr lang="en-US" sz="2400" b="1">
                <a:solidFill>
                  <a:schemeClr val="tx1"/>
                </a:solidFill>
                <a:latin typeface="Times New Roman" panose="02020603050405020304" charset="0"/>
                <a:ea typeface="宋体" panose="02010600030101010101" pitchFamily="2" charset="-122"/>
              </a:rPr>
              <a:t> </a:t>
            </a:r>
            <a:r>
              <a:rPr lang="en-US" sz="2400" b="1">
                <a:latin typeface="Times New Roman" panose="02020603050405020304" charset="0"/>
                <a:ea typeface="宋体" panose="02010600030101010101" pitchFamily="2" charset="-122"/>
              </a:rPr>
              <a:t>gasped with terror</a:t>
            </a:r>
            <a:r>
              <a:rPr lang="en-US" sz="2400" b="1">
                <a:solidFill>
                  <a:schemeClr val="tx1"/>
                </a:solidFill>
                <a:latin typeface="Times New Roman" panose="02020603050405020304" charset="0"/>
                <a:ea typeface="宋体" panose="02010600030101010101" pitchFamily="2" charset="-122"/>
              </a:rPr>
              <a:t> but luckily the </a:t>
            </a:r>
            <a:r>
              <a:rPr lang="en-US" sz="2400" b="1" u="sng">
                <a:solidFill>
                  <a:schemeClr val="tx1"/>
                </a:solidFill>
                <a:latin typeface="Times New Roman" panose="02020603050405020304" charset="0"/>
                <a:ea typeface="宋体" panose="02010600030101010101" pitchFamily="2" charset="-122"/>
              </a:rPr>
              <a:t>ladder</a:t>
            </a:r>
            <a:r>
              <a:rPr lang="en-US" sz="2400" b="1">
                <a:solidFill>
                  <a:schemeClr val="tx1"/>
                </a:solidFill>
                <a:latin typeface="Times New Roman" panose="02020603050405020304" charset="0"/>
                <a:ea typeface="宋体" panose="02010600030101010101" pitchFamily="2" charset="-122"/>
              </a:rPr>
              <a:t> was steady. </a:t>
            </a:r>
            <a:r>
              <a:rPr lang="en-US" sz="2400" b="1" u="sng">
                <a:solidFill>
                  <a:schemeClr val="tx1"/>
                </a:solidFill>
                <a:latin typeface="Times New Roman" panose="02020603050405020304" charset="0"/>
                <a:ea typeface="宋体" panose="02010600030101010101" pitchFamily="2" charset="-122"/>
              </a:rPr>
              <a:t>Old Tin Hat</a:t>
            </a:r>
            <a:r>
              <a:rPr lang="en-US" sz="2400" b="1">
                <a:solidFill>
                  <a:schemeClr val="tx1"/>
                </a:solidFill>
                <a:latin typeface="Times New Roman" panose="02020603050405020304" charset="0"/>
                <a:ea typeface="宋体" panose="02010600030101010101" pitchFamily="2" charset="-122"/>
              </a:rPr>
              <a:t> started up again. </a:t>
            </a:r>
            <a:r>
              <a:rPr lang="en-US" sz="2400" b="1" u="sng">
                <a:solidFill>
                  <a:srgbClr val="0070C0"/>
                </a:solidFill>
                <a:latin typeface="Times New Roman" panose="02020603050405020304" charset="0"/>
                <a:ea typeface="宋体" panose="02010600030101010101" pitchFamily="2" charset="-122"/>
              </a:rPr>
              <a:t>No sooner</a:t>
            </a:r>
            <a:r>
              <a:rPr lang="en-US" sz="2400" b="1">
                <a:solidFill>
                  <a:srgbClr val="0070C0"/>
                </a:solidFill>
                <a:latin typeface="Times New Roman" panose="02020603050405020304" charset="0"/>
                <a:ea typeface="宋体" panose="02010600030101010101" pitchFamily="2" charset="-122"/>
              </a:rPr>
              <a:t> </a:t>
            </a:r>
            <a:r>
              <a:rPr lang="en-US" sz="2400" b="1">
                <a:solidFill>
                  <a:srgbClr val="FF9409"/>
                </a:solidFill>
                <a:latin typeface="Times New Roman" panose="02020603050405020304" charset="0"/>
                <a:ea typeface="宋体" panose="02010600030101010101" pitchFamily="2" charset="-122"/>
              </a:rPr>
              <a:t>had he got </a:t>
            </a:r>
            <a:r>
              <a:rPr lang="en-US" sz="2400" b="1">
                <a:solidFill>
                  <a:srgbClr val="0070C0"/>
                </a:solidFill>
                <a:latin typeface="Times New Roman" panose="02020603050405020304" charset="0"/>
                <a:ea typeface="宋体" panose="02010600030101010101" pitchFamily="2" charset="-122"/>
              </a:rPr>
              <a:t>to the top </a:t>
            </a:r>
            <a:r>
              <a:rPr lang="en-US" sz="2400" b="1" u="sng">
                <a:solidFill>
                  <a:srgbClr val="0070C0"/>
                </a:solidFill>
                <a:latin typeface="Times New Roman" panose="02020603050405020304" charset="0"/>
                <a:ea typeface="宋体" panose="02010600030101010101" pitchFamily="2" charset="-122"/>
              </a:rPr>
              <a:t>than</a:t>
            </a:r>
            <a:r>
              <a:rPr lang="en-US" sz="2400" b="1">
                <a:solidFill>
                  <a:srgbClr val="0070C0"/>
                </a:solidFill>
                <a:latin typeface="Times New Roman" panose="02020603050405020304" charset="0"/>
                <a:ea typeface="宋体" panose="02010600030101010101" pitchFamily="2" charset="-122"/>
              </a:rPr>
              <a:t> hands reached out and Jack disappeared</a:t>
            </a:r>
            <a:r>
              <a:rPr lang="en-US" sz="2400" b="1">
                <a:solidFill>
                  <a:schemeClr val="tx1"/>
                </a:solidFill>
                <a:latin typeface="Times New Roman" panose="02020603050405020304" charset="0"/>
                <a:ea typeface="宋体" panose="02010600030101010101" pitchFamily="2" charset="-122"/>
              </a:rPr>
              <a:t>. </a:t>
            </a:r>
            <a:r>
              <a:rPr lang="en-US" sz="2400" b="1">
                <a:solidFill>
                  <a:srgbClr val="0070C0"/>
                </a:solidFill>
                <a:latin typeface="Times New Roman" panose="02020603050405020304" charset="0"/>
                <a:ea typeface="宋体" panose="02010600030101010101" pitchFamily="2" charset="-122"/>
              </a:rPr>
              <a:t>Again </a:t>
            </a:r>
            <a:r>
              <a:rPr lang="en-US" sz="2400" b="1" u="sng">
                <a:solidFill>
                  <a:srgbClr val="0070C0"/>
                </a:solidFill>
                <a:latin typeface="Times New Roman" panose="02020603050405020304" charset="0"/>
                <a:ea typeface="宋体" panose="02010600030101010101" pitchFamily="2" charset="-122"/>
              </a:rPr>
              <a:t>down the ladder</a:t>
            </a:r>
            <a:r>
              <a:rPr lang="en-US" sz="2400" b="1">
                <a:solidFill>
                  <a:srgbClr val="0070C0"/>
                </a:solidFill>
                <a:latin typeface="Times New Roman" panose="02020603050405020304" charset="0"/>
                <a:ea typeface="宋体" panose="02010600030101010101" pitchFamily="2" charset="-122"/>
              </a:rPr>
              <a:t> </a:t>
            </a:r>
            <a:r>
              <a:rPr lang="en-US" sz="2400" b="1">
                <a:solidFill>
                  <a:srgbClr val="FF9409"/>
                </a:solidFill>
                <a:latin typeface="Times New Roman" panose="02020603050405020304" charset="0"/>
                <a:ea typeface="宋体" panose="02010600030101010101" pitchFamily="2" charset="-122"/>
              </a:rPr>
              <a:t>came Old Tin Hat</a:t>
            </a:r>
            <a:r>
              <a:rPr lang="en-US" sz="2400" b="1">
                <a:solidFill>
                  <a:schemeClr val="tx1"/>
                </a:solidFill>
                <a:latin typeface="Times New Roman" panose="02020603050405020304" charset="0"/>
                <a:ea typeface="宋体" panose="02010600030101010101" pitchFamily="2" charset="-122"/>
              </a:rPr>
              <a:t>,</a:t>
            </a:r>
            <a:r>
              <a:rPr lang="en-US" sz="2400" b="1">
                <a:latin typeface="Times New Roman" panose="02020603050405020304" charset="0"/>
                <a:ea typeface="宋体" panose="02010600030101010101" pitchFamily="2" charset="-122"/>
              </a:rPr>
              <a:t> gently and cautiously</a:t>
            </a:r>
            <a:r>
              <a:rPr lang="en-US" sz="2400" b="1" u="sng">
                <a:solidFill>
                  <a:srgbClr val="FF9409"/>
                </a:solidFill>
                <a:latin typeface="Times New Roman" panose="02020603050405020304" charset="0"/>
                <a:ea typeface="宋体" panose="02010600030101010101" pitchFamily="2" charset="-122"/>
              </a:rPr>
              <a:t>.</a:t>
            </a:r>
            <a:r>
              <a:rPr lang="en-US" sz="2400" b="1">
                <a:solidFill>
                  <a:schemeClr val="tx1"/>
                </a:solidFill>
                <a:latin typeface="Times New Roman" panose="02020603050405020304" charset="0"/>
                <a:ea typeface="宋体" panose="02010600030101010101" pitchFamily="2" charset="-122"/>
              </a:rPr>
              <a:t> Eventually, he joined Harry and Raf. Though he suggested that </a:t>
            </a:r>
            <a:r>
              <a:rPr lang="en-US" sz="2400" b="1" u="sng">
                <a:solidFill>
                  <a:schemeClr val="tx1"/>
                </a:solidFill>
                <a:latin typeface="Times New Roman" panose="02020603050405020304" charset="0"/>
                <a:ea typeface="宋体" panose="02010600030101010101" pitchFamily="2" charset="-122"/>
              </a:rPr>
              <a:t>dog</a:t>
            </a:r>
            <a:r>
              <a:rPr lang="en-US" sz="2400" b="1">
                <a:solidFill>
                  <a:schemeClr val="tx1"/>
                </a:solidFill>
                <a:latin typeface="Times New Roman" panose="02020603050405020304" charset="0"/>
                <a:ea typeface="宋体" panose="02010600030101010101" pitchFamily="2" charset="-122"/>
              </a:rPr>
              <a:t> went last, Harry </a:t>
            </a:r>
            <a:r>
              <a:rPr lang="en-US" sz="2400" b="1">
                <a:latin typeface="Times New Roman" panose="02020603050405020304" charset="0"/>
                <a:ea typeface="宋体" panose="02010600030101010101" pitchFamily="2" charset="-122"/>
              </a:rPr>
              <a:t>insisted that they would be together</a:t>
            </a:r>
            <a:r>
              <a:rPr lang="en-US" sz="2400" b="1">
                <a:solidFill>
                  <a:schemeClr val="tx1"/>
                </a:solidFill>
                <a:latin typeface="Times New Roman" panose="02020603050405020304" charset="0"/>
                <a:ea typeface="宋体" panose="02010600030101010101" pitchFamily="2" charset="-122"/>
              </a:rPr>
              <a:t>.</a:t>
            </a:r>
            <a:r>
              <a:rPr lang="en-US" sz="2400" b="1" i="1">
                <a:solidFill>
                  <a:schemeClr val="tx1"/>
                </a:solidFill>
                <a:latin typeface="Times New Roman" panose="02020603050405020304" charset="0"/>
                <a:ea typeface="宋体" panose="02010600030101010101" pitchFamily="2" charset="-122"/>
              </a:rPr>
              <a:t>     Old Tin Hat puled Harry onto his back, carrying Raf under his arm</a:t>
            </a:r>
            <a:r>
              <a:rPr lang="en-US" sz="2400" b="1">
                <a:solidFill>
                  <a:schemeClr val="tx1"/>
                </a:solidFill>
                <a:latin typeface="Times New Roman" panose="02020603050405020304" charset="0"/>
                <a:ea typeface="宋体" panose="02010600030101010101" pitchFamily="2" charset="-122"/>
              </a:rPr>
              <a:t>. Old Tin Hat started to climb the ladder for the second time. The weight of the boy and the dog made him gasp. With great efforts, they came to the top of the crater. Everybody was rescued! A faint cheer rose from a long way off. A group of people crowded behind the barrier. And </a:t>
            </a:r>
            <a:r>
              <a:rPr lang="en-US" sz="2400" b="1">
                <a:solidFill>
                  <a:srgbClr val="0070C0"/>
                </a:solidFill>
                <a:latin typeface="Times New Roman" panose="02020603050405020304" charset="0"/>
                <a:ea typeface="宋体" panose="02010600030101010101" pitchFamily="2" charset="-122"/>
              </a:rPr>
              <a:t>there was Mom!</a:t>
            </a:r>
            <a:r>
              <a:rPr lang="en-US" sz="2400" b="1">
                <a:solidFill>
                  <a:schemeClr val="tx1"/>
                </a:solidFill>
                <a:latin typeface="Times New Roman" panose="02020603050405020304" charset="0"/>
                <a:ea typeface="宋体" panose="02010600030101010101" pitchFamily="2" charset="-122"/>
              </a:rPr>
              <a:t> Harry </a:t>
            </a:r>
            <a:r>
              <a:rPr lang="en-US" sz="2400" b="1">
                <a:latin typeface="Times New Roman" panose="02020603050405020304" charset="0"/>
                <a:ea typeface="宋体" panose="02010600030101010101" pitchFamily="2" charset="-122"/>
              </a:rPr>
              <a:t>rushed over</a:t>
            </a:r>
            <a:r>
              <a:rPr lang="en-US" sz="2400" b="1">
                <a:solidFill>
                  <a:schemeClr val="tx1"/>
                </a:solidFill>
                <a:latin typeface="Times New Roman" panose="02020603050405020304" charset="0"/>
                <a:ea typeface="宋体" panose="02010600030101010101" pitchFamily="2" charset="-122"/>
              </a:rPr>
              <a:t>, </a:t>
            </a:r>
            <a:r>
              <a:rPr lang="en-US" sz="2400" b="1">
                <a:latin typeface="Times New Roman" panose="02020603050405020304" charset="0"/>
                <a:ea typeface="宋体" panose="02010600030101010101" pitchFamily="2" charset="-122"/>
              </a:rPr>
              <a:t>hugging his mom tightly</a:t>
            </a:r>
            <a:r>
              <a:rPr lang="en-US" sz="2400" b="1">
                <a:solidFill>
                  <a:schemeClr val="tx1"/>
                </a:solidFill>
                <a:latin typeface="Times New Roman" panose="02020603050405020304" charset="0"/>
                <a:ea typeface="宋体" panose="02010600030101010101" pitchFamily="2" charset="-122"/>
              </a:rPr>
              <a:t>. Later, </a:t>
            </a:r>
            <a:r>
              <a:rPr lang="en-US" sz="2400" b="1" u="sng">
                <a:solidFill>
                  <a:srgbClr val="0070C0"/>
                </a:solidFill>
                <a:latin typeface="Times New Roman" panose="02020603050405020304" charset="0"/>
                <a:ea typeface="宋体" panose="02010600030101010101" pitchFamily="2" charset="-122"/>
              </a:rPr>
              <a:t>news came</a:t>
            </a:r>
            <a:r>
              <a:rPr lang="en-US" sz="2400" b="1" u="sng">
                <a:solidFill>
                  <a:srgbClr val="FF9409"/>
                </a:solidFill>
                <a:latin typeface="Times New Roman" panose="02020603050405020304" charset="0"/>
                <a:ea typeface="宋体" panose="02010600030101010101" pitchFamily="2" charset="-122"/>
              </a:rPr>
              <a:t> that</a:t>
            </a:r>
            <a:r>
              <a:rPr lang="en-US" sz="2400" b="1">
                <a:solidFill>
                  <a:srgbClr val="0070C0"/>
                </a:solidFill>
                <a:latin typeface="Times New Roman" panose="02020603050405020304" charset="0"/>
                <a:ea typeface="宋体" panose="02010600030101010101" pitchFamily="2" charset="-122"/>
              </a:rPr>
              <a:t> the bomb was taken away, safe.</a:t>
            </a:r>
            <a:endParaRPr lang="en-US" altLang="en-US" sz="2400" b="1">
              <a:solidFill>
                <a:srgbClr val="0070C0"/>
              </a:solidFill>
              <a:latin typeface="Times New Roman" panose="02020603050405020304" charset="0"/>
              <a:ea typeface="宋体" panose="02010600030101010101" pitchFamily="2" charset="-122"/>
            </a:endParaRPr>
          </a:p>
        </p:txBody>
      </p:sp>
      <p:sp>
        <p:nvSpPr>
          <p:cNvPr id="12" name="线形标注 2 11"/>
          <p:cNvSpPr/>
          <p:nvPr/>
        </p:nvSpPr>
        <p:spPr>
          <a:xfrm>
            <a:off x="9083040" y="1746250"/>
            <a:ext cx="2858135" cy="2560955"/>
          </a:xfrm>
          <a:prstGeom prst="borderCallout2">
            <a:avLst>
              <a:gd name="adj1" fmla="val 24568"/>
              <a:gd name="adj2" fmla="val -6357"/>
              <a:gd name="adj3" fmla="val 18750"/>
              <a:gd name="adj4" fmla="val -16667"/>
              <a:gd name="adj5" fmla="val 7190"/>
              <a:gd name="adj6" fmla="val -74450"/>
            </a:avLst>
          </a:prstGeom>
          <a:solidFill>
            <a:srgbClr val="00206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209405" y="2393950"/>
            <a:ext cx="2604770" cy="1014730"/>
          </a:xfrm>
          <a:prstGeom prst="rect">
            <a:avLst/>
          </a:prstGeom>
          <a:noFill/>
        </p:spPr>
        <p:txBody>
          <a:bodyPr wrap="square" rtlCol="0" anchor="t">
            <a:spAutoFit/>
          </a:bodyPr>
          <a:p>
            <a:r>
              <a:rPr sz="2000" b="1">
                <a:solidFill>
                  <a:schemeClr val="bg1"/>
                </a:solidFill>
              </a:rPr>
              <a:t>Complex and flexible sentence patterns are used</a:t>
            </a:r>
            <a:r>
              <a:rPr lang="en-US" sz="2000" b="1">
                <a:solidFill>
                  <a:schemeClr val="bg1"/>
                </a:solidFill>
              </a:rPr>
              <a:t>.</a:t>
            </a:r>
            <a:endParaRPr lang="en-US" sz="2000" b="1">
              <a:solidFill>
                <a:schemeClr val="bg1"/>
              </a:solidFill>
            </a:endParaRPr>
          </a:p>
        </p:txBody>
      </p:sp>
      <p:cxnSp>
        <p:nvCxnSpPr>
          <p:cNvPr id="5" name="直接连接符 4"/>
          <p:cNvCxnSpPr/>
          <p:nvPr/>
        </p:nvCxnSpPr>
        <p:spPr>
          <a:xfrm flipH="1">
            <a:off x="3484880" y="2393950"/>
            <a:ext cx="5347335" cy="285750"/>
          </a:xfrm>
          <a:prstGeom prst="line">
            <a:avLst/>
          </a:prstGeom>
          <a:ln w="28575" cmpd="sng">
            <a:solidFill>
              <a:srgbClr val="00B0F0"/>
            </a:solidFill>
            <a:prstDash val="solid"/>
          </a:ln>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flipH="1">
            <a:off x="6913880" y="2393950"/>
            <a:ext cx="2002155" cy="3197860"/>
          </a:xfrm>
          <a:prstGeom prst="line">
            <a:avLst/>
          </a:prstGeom>
          <a:ln w="28575" cmpd="sng">
            <a:solidFill>
              <a:srgbClr val="00B0F0"/>
            </a:solidFill>
            <a:prstDash val="solid"/>
          </a:ln>
        </p:spPr>
        <p:style>
          <a:lnRef idx="1">
            <a:schemeClr val="accent4"/>
          </a:lnRef>
          <a:fillRef idx="0">
            <a:schemeClr val="accent4"/>
          </a:fillRef>
          <a:effectRef idx="0">
            <a:schemeClr val="accent4"/>
          </a:effectRef>
          <a:fontRef idx="minor">
            <a:schemeClr val="tx1"/>
          </a:fontRef>
        </p:style>
      </p:cxnSp>
      <p:cxnSp>
        <p:nvCxnSpPr>
          <p:cNvPr id="15" name="直接连接符 14"/>
          <p:cNvCxnSpPr/>
          <p:nvPr/>
        </p:nvCxnSpPr>
        <p:spPr>
          <a:xfrm flipH="1">
            <a:off x="7839075" y="2366645"/>
            <a:ext cx="1076960" cy="3674110"/>
          </a:xfrm>
          <a:prstGeom prst="line">
            <a:avLst/>
          </a:prstGeom>
          <a:ln w="28575" cmpd="sng">
            <a:solidFill>
              <a:srgbClr val="00B0F0"/>
            </a:solidFill>
            <a:prstDash val="solid"/>
          </a:ln>
        </p:spPr>
        <p:style>
          <a:lnRef idx="1">
            <a:schemeClr val="accent4"/>
          </a:lnRef>
          <a:fillRef idx="0">
            <a:schemeClr val="accent4"/>
          </a:fillRef>
          <a:effectRef idx="0">
            <a:schemeClr val="accent4"/>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718248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900920" y="216535"/>
            <a:ext cx="1889760" cy="460375"/>
          </a:xfrm>
          <a:prstGeom prst="rect">
            <a:avLst/>
          </a:prstGeom>
          <a:noFill/>
        </p:spPr>
        <p:txBody>
          <a:bodyPr wrap="square" rtlCol="0" anchor="t">
            <a:spAutoFit/>
          </a:bodyPr>
          <a:p>
            <a:r>
              <a:rPr sz="2400" b="1">
                <a:solidFill>
                  <a:srgbClr val="002060"/>
                </a:solidFill>
              </a:rPr>
              <a:t> Rescue</a:t>
            </a:r>
            <a:endParaRPr sz="2400" b="1">
              <a:solidFill>
                <a:srgbClr val="002060"/>
              </a:solidFill>
            </a:endParaRPr>
          </a:p>
        </p:txBody>
      </p:sp>
      <p:sp>
        <p:nvSpPr>
          <p:cNvPr id="2" name="文本框 1"/>
          <p:cNvSpPr txBox="1"/>
          <p:nvPr/>
        </p:nvSpPr>
        <p:spPr>
          <a:xfrm>
            <a:off x="747395" y="130175"/>
            <a:ext cx="639762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Appreciation </a:t>
            </a:r>
            <a:r>
              <a:rPr lang="en-US" sz="2800" b="1">
                <a:solidFill>
                  <a:schemeClr val="bg1"/>
                </a:solidFill>
              </a:rPr>
              <a:t>-o</a:t>
            </a:r>
            <a:r>
              <a:rPr sz="2800" b="1">
                <a:solidFill>
                  <a:schemeClr val="bg1"/>
                </a:solidFill>
                <a:sym typeface="+mn-ea"/>
              </a:rPr>
              <a:t>ne possible version</a:t>
            </a:r>
            <a:endParaRPr sz="2800" b="1">
              <a:solidFill>
                <a:schemeClr val="bg1"/>
              </a:solidFill>
              <a:sym typeface="+mn-ea"/>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05</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grpSp>
        <p:nvGrpSpPr>
          <p:cNvPr id="7" name="组合 6"/>
          <p:cNvGrpSpPr/>
          <p:nvPr/>
        </p:nvGrpSpPr>
        <p:grpSpPr>
          <a:xfrm>
            <a:off x="9329420" y="258445"/>
            <a:ext cx="571500" cy="320675"/>
            <a:chOff x="4347540" y="4003355"/>
            <a:chExt cx="1490915" cy="462610"/>
          </a:xfrm>
        </p:grpSpPr>
        <p:sp>
          <p:nvSpPr>
            <p:cNvPr id="8" name="矩形 7"/>
            <p:cNvSpPr/>
            <p:nvPr/>
          </p:nvSpPr>
          <p:spPr>
            <a:xfrm>
              <a:off x="4347540" y="4341629"/>
              <a:ext cx="1490433" cy="124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8"/>
            <p:cNvSpPr/>
            <p:nvPr/>
          </p:nvSpPr>
          <p:spPr>
            <a:xfrm>
              <a:off x="4347540" y="4203702"/>
              <a:ext cx="1490915" cy="142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矩形 9"/>
            <p:cNvSpPr/>
            <p:nvPr/>
          </p:nvSpPr>
          <p:spPr>
            <a:xfrm>
              <a:off x="4347540" y="4003355"/>
              <a:ext cx="1490903" cy="174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4" name="文本框 3"/>
          <p:cNvSpPr txBox="1"/>
          <p:nvPr/>
        </p:nvSpPr>
        <p:spPr>
          <a:xfrm>
            <a:off x="287655" y="723900"/>
            <a:ext cx="8495665" cy="6015990"/>
          </a:xfrm>
          <a:prstGeom prst="rect">
            <a:avLst/>
          </a:prstGeom>
          <a:noFill/>
          <a:ln w="9525">
            <a:solidFill>
              <a:schemeClr val="accent1"/>
            </a:solidFill>
          </a:ln>
        </p:spPr>
        <p:txBody>
          <a:bodyPr wrap="square">
            <a:spAutoFit/>
          </a:bodyPr>
          <a:p>
            <a:pPr indent="0" fontAlgn="auto">
              <a:lnSpc>
                <a:spcPts val="3080"/>
              </a:lnSpc>
            </a:pPr>
            <a:r>
              <a:rPr lang="en-US" sz="2400" b="1" i="1">
                <a:solidFill>
                  <a:srgbClr val="002060"/>
                </a:solidFill>
                <a:latin typeface="Times New Roman" panose="02020603050405020304" charset="0"/>
                <a:ea typeface="宋体" panose="02010600030101010101" pitchFamily="2" charset="-122"/>
              </a:rPr>
              <a:t>    </a:t>
            </a:r>
            <a:r>
              <a:rPr lang="en-US" sz="2400" b="1" i="1">
                <a:solidFill>
                  <a:schemeClr val="tx1"/>
                </a:solidFill>
                <a:latin typeface="Times New Roman" panose="02020603050405020304" charset="0"/>
                <a:ea typeface="宋体" panose="02010600030101010101" pitchFamily="2" charset="-122"/>
              </a:rPr>
              <a:t>With a sudden fall of earth, Old Tin Hat froze halfway up</a:t>
            </a:r>
            <a:r>
              <a:rPr lang="en-US" sz="2400" b="1">
                <a:solidFill>
                  <a:schemeClr val="tx1"/>
                </a:solidFill>
                <a:latin typeface="Times New Roman" panose="02020603050405020304" charset="0"/>
                <a:ea typeface="宋体" panose="02010600030101010101" pitchFamily="2" charset="-122"/>
              </a:rPr>
              <a:t>. </a:t>
            </a:r>
            <a:r>
              <a:rPr lang="en-US" sz="2400" b="1" u="sng">
                <a:solidFill>
                  <a:schemeClr val="tx1"/>
                </a:solidFill>
                <a:latin typeface="Times New Roman" panose="02020603050405020304" charset="0"/>
                <a:ea typeface="宋体" panose="02010600030101010101" pitchFamily="2" charset="-122"/>
              </a:rPr>
              <a:t>Harry</a:t>
            </a:r>
            <a:r>
              <a:rPr lang="en-US" sz="2400" b="1">
                <a:solidFill>
                  <a:schemeClr val="tx1"/>
                </a:solidFill>
                <a:latin typeface="Times New Roman" panose="02020603050405020304" charset="0"/>
                <a:ea typeface="宋体" panose="02010600030101010101" pitchFamily="2" charset="-122"/>
              </a:rPr>
              <a:t> gasped with terror but luckily the </a:t>
            </a:r>
            <a:r>
              <a:rPr lang="en-US" sz="2400" b="1" u="sng">
                <a:solidFill>
                  <a:schemeClr val="tx1"/>
                </a:solidFill>
                <a:latin typeface="Times New Roman" panose="02020603050405020304" charset="0"/>
                <a:ea typeface="宋体" panose="02010600030101010101" pitchFamily="2" charset="-122"/>
              </a:rPr>
              <a:t>ladder</a:t>
            </a:r>
            <a:r>
              <a:rPr lang="en-US" sz="2400" b="1">
                <a:solidFill>
                  <a:schemeClr val="tx1"/>
                </a:solidFill>
                <a:latin typeface="Times New Roman" panose="02020603050405020304" charset="0"/>
                <a:ea typeface="宋体" panose="02010600030101010101" pitchFamily="2" charset="-122"/>
              </a:rPr>
              <a:t> was steady. </a:t>
            </a:r>
            <a:r>
              <a:rPr lang="en-US" sz="2400" b="1" u="sng">
                <a:solidFill>
                  <a:schemeClr val="tx1"/>
                </a:solidFill>
                <a:latin typeface="Times New Roman" panose="02020603050405020304" charset="0"/>
                <a:ea typeface="宋体" panose="02010600030101010101" pitchFamily="2" charset="-122"/>
              </a:rPr>
              <a:t>Old Tin Hat</a:t>
            </a:r>
            <a:r>
              <a:rPr lang="en-US" sz="2400" b="1">
                <a:solidFill>
                  <a:schemeClr val="tx1"/>
                </a:solidFill>
                <a:latin typeface="Times New Roman" panose="02020603050405020304" charset="0"/>
                <a:ea typeface="宋体" panose="02010600030101010101" pitchFamily="2" charset="-122"/>
              </a:rPr>
              <a:t> started up again. </a:t>
            </a:r>
            <a:r>
              <a:rPr lang="en-US" sz="2400" b="1" u="sng">
                <a:solidFill>
                  <a:srgbClr val="FF9409"/>
                </a:solidFill>
                <a:latin typeface="Times New Roman" panose="02020603050405020304" charset="0"/>
                <a:ea typeface="宋体" panose="02010600030101010101" pitchFamily="2" charset="-122"/>
              </a:rPr>
              <a:t>No sooner had he got to the top than hands reached out and Jack disappeared.</a:t>
            </a:r>
            <a:r>
              <a:rPr lang="en-US" sz="2400" b="1">
                <a:solidFill>
                  <a:schemeClr val="tx1"/>
                </a:solidFill>
                <a:latin typeface="Times New Roman" panose="02020603050405020304" charset="0"/>
                <a:ea typeface="宋体" panose="02010600030101010101" pitchFamily="2" charset="-122"/>
              </a:rPr>
              <a:t> Again down the ladder came Old Tin Hat,</a:t>
            </a:r>
            <a:r>
              <a:rPr lang="en-US" sz="2400" b="1" u="sng">
                <a:solidFill>
                  <a:schemeClr val="tx1"/>
                </a:solidFill>
                <a:latin typeface="Times New Roman" panose="02020603050405020304" charset="0"/>
                <a:ea typeface="宋体" panose="02010600030101010101" pitchFamily="2" charset="-122"/>
              </a:rPr>
              <a:t> gently</a:t>
            </a:r>
            <a:r>
              <a:rPr lang="en-US" sz="2400" b="1">
                <a:solidFill>
                  <a:schemeClr val="tx1"/>
                </a:solidFill>
                <a:latin typeface="Times New Roman" panose="02020603050405020304" charset="0"/>
                <a:ea typeface="宋体" panose="02010600030101010101" pitchFamily="2" charset="-122"/>
              </a:rPr>
              <a:t> and cautiously. Eventually, he joined Harry and Raf. Though he suggested that </a:t>
            </a:r>
            <a:r>
              <a:rPr lang="en-US" sz="2400" b="1" u="sng">
                <a:solidFill>
                  <a:schemeClr val="tx1"/>
                </a:solidFill>
                <a:latin typeface="Times New Roman" panose="02020603050405020304" charset="0"/>
                <a:ea typeface="宋体" panose="02010600030101010101" pitchFamily="2" charset="-122"/>
              </a:rPr>
              <a:t>dog</a:t>
            </a:r>
            <a:r>
              <a:rPr lang="en-US" sz="2400" b="1">
                <a:solidFill>
                  <a:schemeClr val="tx1"/>
                </a:solidFill>
                <a:latin typeface="Times New Roman" panose="02020603050405020304" charset="0"/>
                <a:ea typeface="宋体" panose="02010600030101010101" pitchFamily="2" charset="-122"/>
              </a:rPr>
              <a:t> went last, Harry insisted that they would be together.</a:t>
            </a:r>
            <a:r>
              <a:rPr lang="en-US" sz="2400" b="1" i="1">
                <a:solidFill>
                  <a:schemeClr val="tx1"/>
                </a:solidFill>
                <a:latin typeface="Times New Roman" panose="02020603050405020304" charset="0"/>
                <a:ea typeface="宋体" panose="02010600030101010101" pitchFamily="2" charset="-122"/>
              </a:rPr>
              <a:t>     Old Tin Hat puled Harry onto his back, carrying Raf under his arm</a:t>
            </a:r>
            <a:r>
              <a:rPr lang="en-US" sz="2400" b="1">
                <a:solidFill>
                  <a:schemeClr val="tx1"/>
                </a:solidFill>
                <a:latin typeface="Times New Roman" panose="02020603050405020304" charset="0"/>
                <a:ea typeface="宋体" panose="02010600030101010101" pitchFamily="2" charset="-122"/>
              </a:rPr>
              <a:t>. Old Tin Hat started to climb the ladder for the second time. The weight of the boy and the dog made him gasp. With great efforts, they came to the top of the crater. Everybody was rescued! </a:t>
            </a:r>
            <a:r>
              <a:rPr lang="en-US" sz="2400" b="1" u="sng">
                <a:solidFill>
                  <a:srgbClr val="FF9409"/>
                </a:solidFill>
                <a:latin typeface="Times New Roman" panose="02020603050405020304" charset="0"/>
                <a:ea typeface="宋体" panose="02010600030101010101" pitchFamily="2" charset="-122"/>
              </a:rPr>
              <a:t>A faint cheer rose from a long way off.</a:t>
            </a:r>
            <a:r>
              <a:rPr lang="en-US" sz="2400" b="1">
                <a:solidFill>
                  <a:srgbClr val="FF9409"/>
                </a:solidFill>
                <a:latin typeface="Times New Roman" panose="02020603050405020304" charset="0"/>
                <a:ea typeface="宋体" panose="02010600030101010101" pitchFamily="2" charset="-122"/>
              </a:rPr>
              <a:t> </a:t>
            </a:r>
            <a:r>
              <a:rPr lang="en-US" sz="2400" b="1">
                <a:solidFill>
                  <a:schemeClr val="tx1"/>
                </a:solidFill>
                <a:latin typeface="Times New Roman" panose="02020603050405020304" charset="0"/>
                <a:ea typeface="宋体" panose="02010600030101010101" pitchFamily="2" charset="-122"/>
              </a:rPr>
              <a:t>A group of people </a:t>
            </a:r>
            <a:r>
              <a:rPr lang="en-US" sz="2400" b="1" u="sng">
                <a:solidFill>
                  <a:srgbClr val="FF9409"/>
                </a:solidFill>
                <a:latin typeface="Times New Roman" panose="02020603050405020304" charset="0"/>
                <a:ea typeface="宋体" panose="02010600030101010101" pitchFamily="2" charset="-122"/>
              </a:rPr>
              <a:t>crowded behind the barrier</a:t>
            </a:r>
            <a:r>
              <a:rPr lang="en-US" sz="2400" b="1">
                <a:solidFill>
                  <a:schemeClr val="tx1"/>
                </a:solidFill>
                <a:latin typeface="Times New Roman" panose="02020603050405020304" charset="0"/>
                <a:ea typeface="宋体" panose="02010600030101010101" pitchFamily="2" charset="-122"/>
              </a:rPr>
              <a:t>. And there was Mom! Harry rushed over, hugging his mom tightly. Later, news came that the bomb was taken away, safe.</a:t>
            </a:r>
            <a:endParaRPr lang="en-US" altLang="en-US" sz="2400" b="1">
              <a:solidFill>
                <a:schemeClr val="tx1"/>
              </a:solidFill>
              <a:latin typeface="Times New Roman" panose="02020603050405020304" charset="0"/>
              <a:ea typeface="宋体" panose="02010600030101010101" pitchFamily="2" charset="-122"/>
            </a:endParaRPr>
          </a:p>
        </p:txBody>
      </p:sp>
      <p:sp>
        <p:nvSpPr>
          <p:cNvPr id="12" name="线形标注 2 11"/>
          <p:cNvSpPr/>
          <p:nvPr/>
        </p:nvSpPr>
        <p:spPr>
          <a:xfrm>
            <a:off x="8994775" y="3420110"/>
            <a:ext cx="2993390" cy="2560955"/>
          </a:xfrm>
          <a:prstGeom prst="borderCallout2">
            <a:avLst>
              <a:gd name="adj1" fmla="val 24568"/>
              <a:gd name="adj2" fmla="val -6357"/>
              <a:gd name="adj3" fmla="val 18750"/>
              <a:gd name="adj4" fmla="val -16667"/>
              <a:gd name="adj5" fmla="val -57622"/>
              <a:gd name="adj6" fmla="val -91584"/>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线形标注 2 4"/>
          <p:cNvSpPr/>
          <p:nvPr/>
        </p:nvSpPr>
        <p:spPr>
          <a:xfrm>
            <a:off x="9098915" y="3566795"/>
            <a:ext cx="3007360" cy="2574290"/>
          </a:xfrm>
          <a:prstGeom prst="borderCallout2">
            <a:avLst>
              <a:gd name="adj1" fmla="val 18750"/>
              <a:gd name="adj2" fmla="val -8333"/>
              <a:gd name="adj3" fmla="val 18750"/>
              <a:gd name="adj4" fmla="val -16667"/>
              <a:gd name="adj5" fmla="val 81401"/>
              <a:gd name="adj6" fmla="val -99428"/>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099550" y="3566795"/>
            <a:ext cx="2887980" cy="2553335"/>
          </a:xfrm>
          <a:prstGeom prst="rect">
            <a:avLst/>
          </a:prstGeom>
          <a:noFill/>
        </p:spPr>
        <p:txBody>
          <a:bodyPr wrap="square" rtlCol="0" anchor="t">
            <a:spAutoFit/>
          </a:bodyPr>
          <a:p>
            <a:pPr marL="342900" indent="-342900">
              <a:buFont typeface="Wingdings" panose="05000000000000000000" charset="0"/>
              <a:buChar char="Ø"/>
            </a:pPr>
            <a:r>
              <a:rPr lang="en-US" altLang="zh-CN" sz="2000" b="1"/>
              <a:t>A</a:t>
            </a:r>
            <a:r>
              <a:rPr lang="zh-CN" altLang="en-US" sz="2000" b="1"/>
              <a:t> good descriptive </a:t>
            </a:r>
            <a:endParaRPr lang="zh-CN" altLang="en-US" sz="2000" b="1"/>
          </a:p>
          <a:p>
            <a:pPr indent="0">
              <a:buFont typeface="Wingdings" panose="05000000000000000000" charset="0"/>
              <a:buNone/>
            </a:pPr>
            <a:r>
              <a:rPr lang="zh-CN" altLang="en-US" sz="2000" b="1"/>
              <a:t>writer is being a good observer. </a:t>
            </a:r>
            <a:endParaRPr lang="zh-CN" altLang="en-US" sz="2000" b="1"/>
          </a:p>
          <a:p>
            <a:pPr marL="342900" indent="-342900">
              <a:buFont typeface="Wingdings" panose="05000000000000000000" charset="0"/>
              <a:buChar char="Ø"/>
            </a:pPr>
            <a:r>
              <a:rPr lang="zh-CN" altLang="en-US" sz="2000" b="1"/>
              <a:t>Good descriptive </a:t>
            </a:r>
            <a:endParaRPr lang="zh-CN" altLang="en-US" sz="2000" b="1"/>
          </a:p>
          <a:p>
            <a:pPr indent="0">
              <a:buFont typeface="Wingdings" panose="05000000000000000000" charset="0"/>
              <a:buNone/>
            </a:pPr>
            <a:r>
              <a:rPr lang="zh-CN" altLang="en-US" sz="2000" b="1"/>
              <a:t>writing shows the reader and gives a clear impression of the subjects.</a:t>
            </a:r>
            <a:endParaRPr lang="zh-CN" altLang="en-US"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20253"/>
            <a:ext cx="12192000" cy="28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3518115" y="752528"/>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711485" y="1061270"/>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96000" y="1370012"/>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平行四边形 9"/>
          <p:cNvSpPr/>
          <p:nvPr/>
        </p:nvSpPr>
        <p:spPr>
          <a:xfrm>
            <a:off x="875030" y="1920240"/>
            <a:ext cx="3418840" cy="39941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作文提升指导</a:t>
            </a:r>
            <a:endParaRPr lang="zh-CN" altLang="en-US" sz="2800" b="1"/>
          </a:p>
        </p:txBody>
      </p:sp>
      <p:sp>
        <p:nvSpPr>
          <p:cNvPr id="13" name="任意多边形 12"/>
          <p:cNvSpPr/>
          <p:nvPr/>
        </p:nvSpPr>
        <p:spPr>
          <a:xfrm>
            <a:off x="9362328" y="430115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9784960" y="430115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0207593" y="430115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0630227" y="430115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9208610"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909702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898544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87385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76227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65068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853910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842751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31593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820434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809276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798117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786959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775800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764642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753483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742325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731166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20008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708849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697691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686532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675374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64215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53057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641898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630740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619581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084234"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5972649" y="51301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176691" y="1758480"/>
            <a:ext cx="1106331" cy="254302"/>
            <a:chOff x="-115731" y="1766100"/>
            <a:chExt cx="1106331" cy="254302"/>
          </a:xfrm>
          <a:solidFill>
            <a:schemeClr val="accent1"/>
          </a:solidFill>
        </p:grpSpPr>
        <p:sp>
          <p:nvSpPr>
            <p:cNvPr id="54" name="任意多边形 53"/>
            <p:cNvSpPr/>
            <p:nvPr/>
          </p:nvSpPr>
          <p:spPr>
            <a:xfrm>
              <a:off x="35922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9985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24048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8111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12174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6237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300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5636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1573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89353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83417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77480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71543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65606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59669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53732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477959"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418590"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nvSpPr>
        <p:spPr>
          <a:xfrm>
            <a:off x="929640" y="2829560"/>
            <a:ext cx="5875020" cy="1198880"/>
          </a:xfrm>
          <a:prstGeom prst="rect">
            <a:avLst/>
          </a:prstGeom>
          <a:ln>
            <a:noFill/>
          </a:ln>
        </p:spPr>
        <p:txBody>
          <a:bodyPr wrap="square">
            <a:spAutoFit/>
            <a:scene3d>
              <a:camera prst="orthographicFront"/>
              <a:lightRig rig="threePt" dir="t"/>
            </a:scene3d>
            <a:sp3d contourW="12700"/>
          </a:bodyPr>
          <a:lstStyle/>
          <a:p>
            <a:pPr algn="l">
              <a:lnSpc>
                <a:spcPct val="120000"/>
              </a:lnSpc>
            </a:pPr>
            <a:r>
              <a:rPr lang="zh-CN" altLang="en-US" sz="6000" b="1" dirty="0">
                <a:solidFill>
                  <a:schemeClr val="bg1"/>
                </a:solidFill>
                <a:latin typeface="+mn-ea"/>
              </a:rPr>
              <a:t>Rescue  拯救</a:t>
            </a:r>
            <a:endParaRPr lang="zh-CN" altLang="en-US" sz="6000" b="1" dirty="0">
              <a:solidFill>
                <a:schemeClr val="bg1"/>
              </a:solidFill>
              <a:latin typeface="+mn-ea"/>
            </a:endParaRPr>
          </a:p>
        </p:txBody>
      </p:sp>
      <p:sp>
        <p:nvSpPr>
          <p:cNvPr id="76" name="矩形 75"/>
          <p:cNvSpPr/>
          <p:nvPr/>
        </p:nvSpPr>
        <p:spPr>
          <a:xfrm>
            <a:off x="4293870" y="4300855"/>
            <a:ext cx="5068570" cy="607695"/>
          </a:xfrm>
          <a:prstGeom prst="rect">
            <a:avLst/>
          </a:prstGeom>
          <a:ln>
            <a:noFill/>
          </a:ln>
        </p:spPr>
        <p:txBody>
          <a:bodyPr wrap="square">
            <a:spAutoFit/>
            <a:scene3d>
              <a:camera prst="orthographicFront"/>
              <a:lightRig rig="threePt" dir="t"/>
            </a:scene3d>
            <a:sp3d contourW="12700"/>
          </a:bodyPr>
          <a:lstStyle/>
          <a:p>
            <a:pPr algn="dist">
              <a:lnSpc>
                <a:spcPct val="120000"/>
              </a:lnSpc>
            </a:pPr>
            <a:r>
              <a:rPr lang="zh-CN" altLang="en-US" sz="2800" dirty="0" smtClean="0">
                <a:solidFill>
                  <a:schemeClr val="accent1"/>
                </a:solidFill>
                <a:latin typeface="+mn-ea"/>
              </a:rPr>
              <a:t>浙江省</a:t>
            </a:r>
            <a:r>
              <a:rPr lang="en-US" altLang="zh-CN" sz="2800" dirty="0" smtClean="0">
                <a:solidFill>
                  <a:schemeClr val="accent1"/>
                </a:solidFill>
                <a:latin typeface="+mn-ea"/>
              </a:rPr>
              <a:t>/</a:t>
            </a:r>
            <a:r>
              <a:rPr lang="zh-CN" altLang="en-US" sz="2800" dirty="0" smtClean="0">
                <a:solidFill>
                  <a:schemeClr val="accent1"/>
                </a:solidFill>
                <a:latin typeface="+mn-ea"/>
              </a:rPr>
              <a:t>常山一中</a:t>
            </a:r>
            <a:r>
              <a:rPr lang="en-US" altLang="zh-CN" sz="2800" dirty="0" smtClean="0">
                <a:solidFill>
                  <a:schemeClr val="accent1"/>
                </a:solidFill>
                <a:latin typeface="+mn-ea"/>
              </a:rPr>
              <a:t>/</a:t>
            </a:r>
            <a:r>
              <a:rPr lang="zh-CN" altLang="en-US" sz="2800" dirty="0" smtClean="0">
                <a:solidFill>
                  <a:schemeClr val="accent1"/>
                </a:solidFill>
                <a:latin typeface="+mn-ea"/>
              </a:rPr>
              <a:t>吴俊峰</a:t>
            </a:r>
            <a:endParaRPr lang="zh-CN" altLang="en-US" sz="2800" dirty="0" smtClean="0">
              <a:solidFill>
                <a:schemeClr val="accent1"/>
              </a:solidFill>
              <a:latin typeface="+mn-ea"/>
            </a:endParaRPr>
          </a:p>
        </p:txBody>
      </p:sp>
      <p:sp>
        <p:nvSpPr>
          <p:cNvPr id="77" name="文本框 76"/>
          <p:cNvSpPr txBox="1"/>
          <p:nvPr/>
        </p:nvSpPr>
        <p:spPr>
          <a:xfrm>
            <a:off x="1220470" y="5130165"/>
            <a:ext cx="4752340" cy="460375"/>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ea typeface="+mj-ea"/>
              </a:rPr>
              <a:t>金丽衢十二校2019学年高三第一次联考</a:t>
            </a:r>
            <a:endParaRPr kumimoji="0" lang="en-US" altLang="zh-CN" sz="20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ea typeface="+mj-ea"/>
            </a:endParaRPr>
          </a:p>
        </p:txBody>
      </p:sp>
      <p:sp>
        <p:nvSpPr>
          <p:cNvPr id="78" name="Freeform: Shape 60"/>
          <p:cNvSpPr/>
          <p:nvPr/>
        </p:nvSpPr>
        <p:spPr bwMode="auto">
          <a:xfrm>
            <a:off x="9453698" y="5970946"/>
            <a:ext cx="387076" cy="387077"/>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accent2"/>
          </a:solidFill>
          <a:ln>
            <a:noFill/>
          </a:ln>
        </p:spPr>
        <p:txBody>
          <a:bodyPr anchor="ctr"/>
          <a:lstStyle/>
          <a:p>
            <a:pPr algn="ctr"/>
          </a:p>
        </p:txBody>
      </p:sp>
      <p:sp>
        <p:nvSpPr>
          <p:cNvPr id="79" name="Freeform: Shape 61"/>
          <p:cNvSpPr/>
          <p:nvPr/>
        </p:nvSpPr>
        <p:spPr bwMode="auto">
          <a:xfrm>
            <a:off x="10746340" y="5964287"/>
            <a:ext cx="400395" cy="400395"/>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accent2"/>
          </a:solidFill>
          <a:ln>
            <a:noFill/>
          </a:ln>
        </p:spPr>
        <p:txBody>
          <a:bodyPr anchor="ctr"/>
          <a:lstStyle/>
          <a:p>
            <a:pPr algn="ctr"/>
          </a:p>
        </p:txBody>
      </p:sp>
      <p:sp>
        <p:nvSpPr>
          <p:cNvPr id="80" name="Freeform: Shape 62"/>
          <p:cNvSpPr/>
          <p:nvPr/>
        </p:nvSpPr>
        <p:spPr bwMode="auto">
          <a:xfrm>
            <a:off x="10093360" y="5964287"/>
            <a:ext cx="400395" cy="400395"/>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2"/>
          </a:solidFill>
          <a:ln>
            <a:noFill/>
          </a:ln>
        </p:spPr>
        <p:txBody>
          <a:bodyPr anchor="ctr"/>
          <a:lstStyle/>
          <a:p>
            <a:pPr algn="ctr"/>
          </a:p>
        </p:txBody>
      </p:sp>
      <p:sp>
        <p:nvSpPr>
          <p:cNvPr id="3" name="文本框 2"/>
          <p:cNvSpPr txBox="1"/>
          <p:nvPr/>
        </p:nvSpPr>
        <p:spPr>
          <a:xfrm>
            <a:off x="4326890" y="266700"/>
            <a:ext cx="7717155" cy="632460"/>
          </a:xfrm>
          <a:prstGeom prst="rect">
            <a:avLst/>
          </a:prstGeom>
          <a:noFill/>
        </p:spPr>
        <p:txBody>
          <a:bodyPr wrap="square" rtlCol="0" anchor="t">
            <a:spAutoFit/>
          </a:bodyPr>
          <a:p>
            <a:pPr algn="l" defTabSz="914400">
              <a:lnSpc>
                <a:spcPct val="110000"/>
              </a:lnSpc>
              <a:spcBef>
                <a:spcPts val="1800"/>
              </a:spcBef>
              <a:buClrTx/>
              <a:buSzPct val="80000"/>
              <a:buFontTx/>
              <a:buNone/>
            </a:pPr>
            <a:r>
              <a:rPr lang="en-US" altLang="zh-CN"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Continuation writing </a:t>
            </a:r>
            <a:r>
              <a:rPr lang="zh-CN" altLang="en-US"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读后续写</a:t>
            </a:r>
            <a:endParaRPr lang="zh-CN" altLang="en-US" sz="32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endParaRPr>
          </a:p>
        </p:txBody>
      </p:sp>
      <p:pic>
        <p:nvPicPr>
          <p:cNvPr id="9" name="图片 8"/>
          <p:cNvPicPr>
            <a:picLocks noChangeAspect="1"/>
          </p:cNvPicPr>
          <p:nvPr/>
        </p:nvPicPr>
        <p:blipFill>
          <a:blip r:embed="rId1"/>
          <a:srcRect l="17235" t="9449" b="37774"/>
          <a:stretch>
            <a:fillRect/>
          </a:stretch>
        </p:blipFill>
        <p:spPr>
          <a:xfrm>
            <a:off x="7162165" y="1410335"/>
            <a:ext cx="5029835" cy="289052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1+#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1+#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1+#ppt_w/2"/>
                                          </p:val>
                                        </p:tav>
                                        <p:tav tm="100000">
                                          <p:val>
                                            <p:strVal val="#ppt_x"/>
                                          </p:val>
                                        </p:tav>
                                      </p:tavLst>
                                    </p:anim>
                                    <p:anim calcmode="lin" valueType="num">
                                      <p:cBhvr additive="base">
                                        <p:cTn id="49" dur="500" fill="hold"/>
                                        <p:tgtEl>
                                          <p:spTgt spid="2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1+#ppt_w/2"/>
                                          </p:val>
                                        </p:tav>
                                        <p:tav tm="100000">
                                          <p:val>
                                            <p:strVal val="#ppt_x"/>
                                          </p:val>
                                        </p:tav>
                                      </p:tavLst>
                                    </p:anim>
                                    <p:anim calcmode="lin" valueType="num">
                                      <p:cBhvr additive="base">
                                        <p:cTn id="53" dur="500" fill="hold"/>
                                        <p:tgtEl>
                                          <p:spTgt spid="2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1+#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1+#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1+#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1+#ppt_w/2"/>
                                          </p:val>
                                        </p:tav>
                                        <p:tav tm="100000">
                                          <p:val>
                                            <p:strVal val="#ppt_x"/>
                                          </p:val>
                                        </p:tav>
                                      </p:tavLst>
                                    </p:anim>
                                    <p:anim calcmode="lin" valueType="num">
                                      <p:cBhvr additive="base">
                                        <p:cTn id="69" dur="500" fill="hold"/>
                                        <p:tgtEl>
                                          <p:spTgt spid="2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1+#ppt_w/2"/>
                                          </p:val>
                                        </p:tav>
                                        <p:tav tm="100000">
                                          <p:val>
                                            <p:strVal val="#ppt_x"/>
                                          </p:val>
                                        </p:tav>
                                      </p:tavLst>
                                    </p:anim>
                                    <p:anim calcmode="lin" valueType="num">
                                      <p:cBhvr additive="base">
                                        <p:cTn id="73" dur="500" fill="hold"/>
                                        <p:tgtEl>
                                          <p:spTgt spid="3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 calcmode="lin" valueType="num">
                                      <p:cBhvr additive="base">
                                        <p:cTn id="80" dur="500" fill="hold"/>
                                        <p:tgtEl>
                                          <p:spTgt spid="32"/>
                                        </p:tgtEl>
                                        <p:attrNameLst>
                                          <p:attrName>ppt_x</p:attrName>
                                        </p:attrNameLst>
                                      </p:cBhvr>
                                      <p:tavLst>
                                        <p:tav tm="0">
                                          <p:val>
                                            <p:strVal val="1+#ppt_w/2"/>
                                          </p:val>
                                        </p:tav>
                                        <p:tav tm="100000">
                                          <p:val>
                                            <p:strVal val="#ppt_x"/>
                                          </p:val>
                                        </p:tav>
                                      </p:tavLst>
                                    </p:anim>
                                    <p:anim calcmode="lin" valueType="num">
                                      <p:cBhvr additive="base">
                                        <p:cTn id="81" dur="500" fill="hold"/>
                                        <p:tgtEl>
                                          <p:spTgt spid="32"/>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fill="hold"/>
                                        <p:tgtEl>
                                          <p:spTgt spid="33"/>
                                        </p:tgtEl>
                                        <p:attrNameLst>
                                          <p:attrName>ppt_x</p:attrName>
                                        </p:attrNameLst>
                                      </p:cBhvr>
                                      <p:tavLst>
                                        <p:tav tm="0">
                                          <p:val>
                                            <p:strVal val="1+#ppt_w/2"/>
                                          </p:val>
                                        </p:tav>
                                        <p:tav tm="100000">
                                          <p:val>
                                            <p:strVal val="#ppt_x"/>
                                          </p:val>
                                        </p:tav>
                                      </p:tavLst>
                                    </p:anim>
                                    <p:anim calcmode="lin" valueType="num">
                                      <p:cBhvr additive="base">
                                        <p:cTn id="85" dur="500" fill="hold"/>
                                        <p:tgtEl>
                                          <p:spTgt spid="33"/>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1+#ppt_w/2"/>
                                          </p:val>
                                        </p:tav>
                                        <p:tav tm="100000">
                                          <p:val>
                                            <p:strVal val="#ppt_x"/>
                                          </p:val>
                                        </p:tav>
                                      </p:tavLst>
                                    </p:anim>
                                    <p:anim calcmode="lin" valueType="num">
                                      <p:cBhvr additive="base">
                                        <p:cTn id="89" dur="500" fill="hold"/>
                                        <p:tgtEl>
                                          <p:spTgt spid="34"/>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1+#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1+#ppt_w/2"/>
                                          </p:val>
                                        </p:tav>
                                        <p:tav tm="100000">
                                          <p:val>
                                            <p:strVal val="#ppt_x"/>
                                          </p:val>
                                        </p:tav>
                                      </p:tavLst>
                                    </p:anim>
                                    <p:anim calcmode="lin" valueType="num">
                                      <p:cBhvr additive="base">
                                        <p:cTn id="97" dur="500" fill="hold"/>
                                        <p:tgtEl>
                                          <p:spTgt spid="36"/>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additive="base">
                                        <p:cTn id="100" dur="500" fill="hold"/>
                                        <p:tgtEl>
                                          <p:spTgt spid="37"/>
                                        </p:tgtEl>
                                        <p:attrNameLst>
                                          <p:attrName>ppt_x</p:attrName>
                                        </p:attrNameLst>
                                      </p:cBhvr>
                                      <p:tavLst>
                                        <p:tav tm="0">
                                          <p:val>
                                            <p:strVal val="1+#ppt_w/2"/>
                                          </p:val>
                                        </p:tav>
                                        <p:tav tm="100000">
                                          <p:val>
                                            <p:strVal val="#ppt_x"/>
                                          </p:val>
                                        </p:tav>
                                      </p:tavLst>
                                    </p:anim>
                                    <p:anim calcmode="lin" valueType="num">
                                      <p:cBhvr additive="base">
                                        <p:cTn id="101" dur="500" fill="hold"/>
                                        <p:tgtEl>
                                          <p:spTgt spid="37"/>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 calcmode="lin" valueType="num">
                                      <p:cBhvr additive="base">
                                        <p:cTn id="104" dur="500" fill="hold"/>
                                        <p:tgtEl>
                                          <p:spTgt spid="38"/>
                                        </p:tgtEl>
                                        <p:attrNameLst>
                                          <p:attrName>ppt_x</p:attrName>
                                        </p:attrNameLst>
                                      </p:cBhvr>
                                      <p:tavLst>
                                        <p:tav tm="0">
                                          <p:val>
                                            <p:strVal val="1+#ppt_w/2"/>
                                          </p:val>
                                        </p:tav>
                                        <p:tav tm="100000">
                                          <p:val>
                                            <p:strVal val="#ppt_x"/>
                                          </p:val>
                                        </p:tav>
                                      </p:tavLst>
                                    </p:anim>
                                    <p:anim calcmode="lin" valueType="num">
                                      <p:cBhvr additive="base">
                                        <p:cTn id="105" dur="500" fill="hold"/>
                                        <p:tgtEl>
                                          <p:spTgt spid="38"/>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additive="base">
                                        <p:cTn id="108" dur="500" fill="hold"/>
                                        <p:tgtEl>
                                          <p:spTgt spid="39"/>
                                        </p:tgtEl>
                                        <p:attrNameLst>
                                          <p:attrName>ppt_x</p:attrName>
                                        </p:attrNameLst>
                                      </p:cBhvr>
                                      <p:tavLst>
                                        <p:tav tm="0">
                                          <p:val>
                                            <p:strVal val="1+#ppt_w/2"/>
                                          </p:val>
                                        </p:tav>
                                        <p:tav tm="100000">
                                          <p:val>
                                            <p:strVal val="#ppt_x"/>
                                          </p:val>
                                        </p:tav>
                                      </p:tavLst>
                                    </p:anim>
                                    <p:anim calcmode="lin" valueType="num">
                                      <p:cBhvr additive="base">
                                        <p:cTn id="109" dur="500" fill="hold"/>
                                        <p:tgtEl>
                                          <p:spTgt spid="39"/>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 calcmode="lin" valueType="num">
                                      <p:cBhvr additive="base">
                                        <p:cTn id="112" dur="500" fill="hold"/>
                                        <p:tgtEl>
                                          <p:spTgt spid="40"/>
                                        </p:tgtEl>
                                        <p:attrNameLst>
                                          <p:attrName>ppt_x</p:attrName>
                                        </p:attrNameLst>
                                      </p:cBhvr>
                                      <p:tavLst>
                                        <p:tav tm="0">
                                          <p:val>
                                            <p:strVal val="1+#ppt_w/2"/>
                                          </p:val>
                                        </p:tav>
                                        <p:tav tm="100000">
                                          <p:val>
                                            <p:strVal val="#ppt_x"/>
                                          </p:val>
                                        </p:tav>
                                      </p:tavLst>
                                    </p:anim>
                                    <p:anim calcmode="lin" valueType="num">
                                      <p:cBhvr additive="base">
                                        <p:cTn id="113" dur="500" fill="hold"/>
                                        <p:tgtEl>
                                          <p:spTgt spid="40"/>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additive="base">
                                        <p:cTn id="116" dur="500" fill="hold"/>
                                        <p:tgtEl>
                                          <p:spTgt spid="41"/>
                                        </p:tgtEl>
                                        <p:attrNameLst>
                                          <p:attrName>ppt_x</p:attrName>
                                        </p:attrNameLst>
                                      </p:cBhvr>
                                      <p:tavLst>
                                        <p:tav tm="0">
                                          <p:val>
                                            <p:strVal val="1+#ppt_w/2"/>
                                          </p:val>
                                        </p:tav>
                                        <p:tav tm="100000">
                                          <p:val>
                                            <p:strVal val="#ppt_x"/>
                                          </p:val>
                                        </p:tav>
                                      </p:tavLst>
                                    </p:anim>
                                    <p:anim calcmode="lin" valueType="num">
                                      <p:cBhvr additive="base">
                                        <p:cTn id="117" dur="500" fill="hold"/>
                                        <p:tgtEl>
                                          <p:spTgt spid="41"/>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additive="base">
                                        <p:cTn id="120" dur="500" fill="hold"/>
                                        <p:tgtEl>
                                          <p:spTgt spid="42"/>
                                        </p:tgtEl>
                                        <p:attrNameLst>
                                          <p:attrName>ppt_x</p:attrName>
                                        </p:attrNameLst>
                                      </p:cBhvr>
                                      <p:tavLst>
                                        <p:tav tm="0">
                                          <p:val>
                                            <p:strVal val="1+#ppt_w/2"/>
                                          </p:val>
                                        </p:tav>
                                        <p:tav tm="100000">
                                          <p:val>
                                            <p:strVal val="#ppt_x"/>
                                          </p:val>
                                        </p:tav>
                                      </p:tavLst>
                                    </p:anim>
                                    <p:anim calcmode="lin" valueType="num">
                                      <p:cBhvr additive="base">
                                        <p:cTn id="121" dur="500" fill="hold"/>
                                        <p:tgtEl>
                                          <p:spTgt spid="42"/>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43"/>
                                        </p:tgtEl>
                                        <p:attrNameLst>
                                          <p:attrName>style.visibility</p:attrName>
                                        </p:attrNameLst>
                                      </p:cBhvr>
                                      <p:to>
                                        <p:strVal val="visible"/>
                                      </p:to>
                                    </p:set>
                                    <p:anim calcmode="lin" valueType="num">
                                      <p:cBhvr additive="base">
                                        <p:cTn id="124" dur="500" fill="hold"/>
                                        <p:tgtEl>
                                          <p:spTgt spid="43"/>
                                        </p:tgtEl>
                                        <p:attrNameLst>
                                          <p:attrName>ppt_x</p:attrName>
                                        </p:attrNameLst>
                                      </p:cBhvr>
                                      <p:tavLst>
                                        <p:tav tm="0">
                                          <p:val>
                                            <p:strVal val="1+#ppt_w/2"/>
                                          </p:val>
                                        </p:tav>
                                        <p:tav tm="100000">
                                          <p:val>
                                            <p:strVal val="#ppt_x"/>
                                          </p:val>
                                        </p:tav>
                                      </p:tavLst>
                                    </p:anim>
                                    <p:anim calcmode="lin" valueType="num">
                                      <p:cBhvr additive="base">
                                        <p:cTn id="125" dur="500" fill="hold"/>
                                        <p:tgtEl>
                                          <p:spTgt spid="43"/>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 calcmode="lin" valueType="num">
                                      <p:cBhvr additive="base">
                                        <p:cTn id="128" dur="500" fill="hold"/>
                                        <p:tgtEl>
                                          <p:spTgt spid="44"/>
                                        </p:tgtEl>
                                        <p:attrNameLst>
                                          <p:attrName>ppt_x</p:attrName>
                                        </p:attrNameLst>
                                      </p:cBhvr>
                                      <p:tavLst>
                                        <p:tav tm="0">
                                          <p:val>
                                            <p:strVal val="1+#ppt_w/2"/>
                                          </p:val>
                                        </p:tav>
                                        <p:tav tm="100000">
                                          <p:val>
                                            <p:strVal val="#ppt_x"/>
                                          </p:val>
                                        </p:tav>
                                      </p:tavLst>
                                    </p:anim>
                                    <p:anim calcmode="lin" valueType="num">
                                      <p:cBhvr additive="base">
                                        <p:cTn id="129" dur="500" fill="hold"/>
                                        <p:tgtEl>
                                          <p:spTgt spid="44"/>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anim calcmode="lin" valueType="num">
                                      <p:cBhvr additive="base">
                                        <p:cTn id="132" dur="500" fill="hold"/>
                                        <p:tgtEl>
                                          <p:spTgt spid="45"/>
                                        </p:tgtEl>
                                        <p:attrNameLst>
                                          <p:attrName>ppt_x</p:attrName>
                                        </p:attrNameLst>
                                      </p:cBhvr>
                                      <p:tavLst>
                                        <p:tav tm="0">
                                          <p:val>
                                            <p:strVal val="1+#ppt_w/2"/>
                                          </p:val>
                                        </p:tav>
                                        <p:tav tm="100000">
                                          <p:val>
                                            <p:strVal val="#ppt_x"/>
                                          </p:val>
                                        </p:tav>
                                      </p:tavLst>
                                    </p:anim>
                                    <p:anim calcmode="lin" valueType="num">
                                      <p:cBhvr additive="base">
                                        <p:cTn id="133" dur="500" fill="hold"/>
                                        <p:tgtEl>
                                          <p:spTgt spid="45"/>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additive="base">
                                        <p:cTn id="136" dur="500" fill="hold"/>
                                        <p:tgtEl>
                                          <p:spTgt spid="46"/>
                                        </p:tgtEl>
                                        <p:attrNameLst>
                                          <p:attrName>ppt_x</p:attrName>
                                        </p:attrNameLst>
                                      </p:cBhvr>
                                      <p:tavLst>
                                        <p:tav tm="0">
                                          <p:val>
                                            <p:strVal val="1+#ppt_w/2"/>
                                          </p:val>
                                        </p:tav>
                                        <p:tav tm="100000">
                                          <p:val>
                                            <p:strVal val="#ppt_x"/>
                                          </p:val>
                                        </p:tav>
                                      </p:tavLst>
                                    </p:anim>
                                    <p:anim calcmode="lin" valueType="num">
                                      <p:cBhvr additive="base">
                                        <p:cTn id="137" dur="500" fill="hold"/>
                                        <p:tgtEl>
                                          <p:spTgt spid="46"/>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47"/>
                                        </p:tgtEl>
                                        <p:attrNameLst>
                                          <p:attrName>style.visibility</p:attrName>
                                        </p:attrNameLst>
                                      </p:cBhvr>
                                      <p:to>
                                        <p:strVal val="visible"/>
                                      </p:to>
                                    </p:set>
                                    <p:anim calcmode="lin" valueType="num">
                                      <p:cBhvr additive="base">
                                        <p:cTn id="140" dur="500" fill="hold"/>
                                        <p:tgtEl>
                                          <p:spTgt spid="47"/>
                                        </p:tgtEl>
                                        <p:attrNameLst>
                                          <p:attrName>ppt_x</p:attrName>
                                        </p:attrNameLst>
                                      </p:cBhvr>
                                      <p:tavLst>
                                        <p:tav tm="0">
                                          <p:val>
                                            <p:strVal val="1+#ppt_w/2"/>
                                          </p:val>
                                        </p:tav>
                                        <p:tav tm="100000">
                                          <p:val>
                                            <p:strVal val="#ppt_x"/>
                                          </p:val>
                                        </p:tav>
                                      </p:tavLst>
                                    </p:anim>
                                    <p:anim calcmode="lin" valueType="num">
                                      <p:cBhvr additive="base">
                                        <p:cTn id="141" dur="500" fill="hold"/>
                                        <p:tgtEl>
                                          <p:spTgt spid="47"/>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48"/>
                                        </p:tgtEl>
                                        <p:attrNameLst>
                                          <p:attrName>style.visibility</p:attrName>
                                        </p:attrNameLst>
                                      </p:cBhvr>
                                      <p:to>
                                        <p:strVal val="visible"/>
                                      </p:to>
                                    </p:set>
                                    <p:anim calcmode="lin" valueType="num">
                                      <p:cBhvr additive="base">
                                        <p:cTn id="144" dur="500" fill="hold"/>
                                        <p:tgtEl>
                                          <p:spTgt spid="48"/>
                                        </p:tgtEl>
                                        <p:attrNameLst>
                                          <p:attrName>ppt_x</p:attrName>
                                        </p:attrNameLst>
                                      </p:cBhvr>
                                      <p:tavLst>
                                        <p:tav tm="0">
                                          <p:val>
                                            <p:strVal val="1+#ppt_w/2"/>
                                          </p:val>
                                        </p:tav>
                                        <p:tav tm="100000">
                                          <p:val>
                                            <p:strVal val="#ppt_x"/>
                                          </p:val>
                                        </p:tav>
                                      </p:tavLst>
                                    </p:anim>
                                    <p:anim calcmode="lin" valueType="num">
                                      <p:cBhvr additive="base">
                                        <p:cTn id="145" dur="500" fill="hold"/>
                                        <p:tgtEl>
                                          <p:spTgt spid="48"/>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49"/>
                                        </p:tgtEl>
                                        <p:attrNameLst>
                                          <p:attrName>style.visibility</p:attrName>
                                        </p:attrNameLst>
                                      </p:cBhvr>
                                      <p:to>
                                        <p:strVal val="visible"/>
                                      </p:to>
                                    </p:set>
                                    <p:anim calcmode="lin" valueType="num">
                                      <p:cBhvr additive="base">
                                        <p:cTn id="148" dur="500" fill="hold"/>
                                        <p:tgtEl>
                                          <p:spTgt spid="49"/>
                                        </p:tgtEl>
                                        <p:attrNameLst>
                                          <p:attrName>ppt_x</p:attrName>
                                        </p:attrNameLst>
                                      </p:cBhvr>
                                      <p:tavLst>
                                        <p:tav tm="0">
                                          <p:val>
                                            <p:strVal val="1+#ppt_w/2"/>
                                          </p:val>
                                        </p:tav>
                                        <p:tav tm="100000">
                                          <p:val>
                                            <p:strVal val="#ppt_x"/>
                                          </p:val>
                                        </p:tav>
                                      </p:tavLst>
                                    </p:anim>
                                    <p:anim calcmode="lin" valueType="num">
                                      <p:cBhvr additive="base">
                                        <p:cTn id="149" dur="500" fill="hold"/>
                                        <p:tgtEl>
                                          <p:spTgt spid="49"/>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50"/>
                                        </p:tgtEl>
                                        <p:attrNameLst>
                                          <p:attrName>style.visibility</p:attrName>
                                        </p:attrNameLst>
                                      </p:cBhvr>
                                      <p:to>
                                        <p:strVal val="visible"/>
                                      </p:to>
                                    </p:set>
                                    <p:anim calcmode="lin" valueType="num">
                                      <p:cBhvr additive="base">
                                        <p:cTn id="152" dur="500" fill="hold"/>
                                        <p:tgtEl>
                                          <p:spTgt spid="50"/>
                                        </p:tgtEl>
                                        <p:attrNameLst>
                                          <p:attrName>ppt_x</p:attrName>
                                        </p:attrNameLst>
                                      </p:cBhvr>
                                      <p:tavLst>
                                        <p:tav tm="0">
                                          <p:val>
                                            <p:strVal val="1+#ppt_w/2"/>
                                          </p:val>
                                        </p:tav>
                                        <p:tav tm="100000">
                                          <p:val>
                                            <p:strVal val="#ppt_x"/>
                                          </p:val>
                                        </p:tav>
                                      </p:tavLst>
                                    </p:anim>
                                    <p:anim calcmode="lin" valueType="num">
                                      <p:cBhvr additive="base">
                                        <p:cTn id="153" dur="500" fill="hold"/>
                                        <p:tgtEl>
                                          <p:spTgt spid="50"/>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 calcmode="lin" valueType="num">
                                      <p:cBhvr additive="base">
                                        <p:cTn id="156" dur="500" fill="hold"/>
                                        <p:tgtEl>
                                          <p:spTgt spid="51"/>
                                        </p:tgtEl>
                                        <p:attrNameLst>
                                          <p:attrName>ppt_x</p:attrName>
                                        </p:attrNameLst>
                                      </p:cBhvr>
                                      <p:tavLst>
                                        <p:tav tm="0">
                                          <p:val>
                                            <p:strVal val="1+#ppt_w/2"/>
                                          </p:val>
                                        </p:tav>
                                        <p:tav tm="100000">
                                          <p:val>
                                            <p:strVal val="#ppt_x"/>
                                          </p:val>
                                        </p:tav>
                                      </p:tavLst>
                                    </p:anim>
                                    <p:anim calcmode="lin" valueType="num">
                                      <p:cBhvr additive="base">
                                        <p:cTn id="157" dur="500" fill="hold"/>
                                        <p:tgtEl>
                                          <p:spTgt spid="51"/>
                                        </p:tgtEl>
                                        <p:attrNameLst>
                                          <p:attrName>ppt_y</p:attrName>
                                        </p:attrNameLst>
                                      </p:cBhvr>
                                      <p:tavLst>
                                        <p:tav tm="0">
                                          <p:val>
                                            <p:strVal val="#ppt_y"/>
                                          </p:val>
                                        </p:tav>
                                        <p:tav tm="100000">
                                          <p:val>
                                            <p:strVal val="#ppt_y"/>
                                          </p:val>
                                        </p:tav>
                                      </p:tavLst>
                                    </p:anim>
                                  </p:childTnLst>
                                </p:cTn>
                              </p:par>
                              <p:par>
                                <p:cTn id="158" presetID="2" presetClass="entr" presetSubtype="2" fill="hold" grpId="0"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additive="base">
                                        <p:cTn id="160" dur="500" fill="hold"/>
                                        <p:tgtEl>
                                          <p:spTgt spid="52"/>
                                        </p:tgtEl>
                                        <p:attrNameLst>
                                          <p:attrName>ppt_x</p:attrName>
                                        </p:attrNameLst>
                                      </p:cBhvr>
                                      <p:tavLst>
                                        <p:tav tm="0">
                                          <p:val>
                                            <p:strVal val="1+#ppt_w/2"/>
                                          </p:val>
                                        </p:tav>
                                        <p:tav tm="100000">
                                          <p:val>
                                            <p:strVal val="#ppt_x"/>
                                          </p:val>
                                        </p:tav>
                                      </p:tavLst>
                                    </p:anim>
                                    <p:anim calcmode="lin" valueType="num">
                                      <p:cBhvr additive="base">
                                        <p:cTn id="161" dur="500" fill="hold"/>
                                        <p:tgtEl>
                                          <p:spTgt spid="52"/>
                                        </p:tgtEl>
                                        <p:attrNameLst>
                                          <p:attrName>ppt_y</p:attrName>
                                        </p:attrNameLst>
                                      </p:cBhvr>
                                      <p:tavLst>
                                        <p:tav tm="0">
                                          <p:val>
                                            <p:strVal val="#ppt_y"/>
                                          </p:val>
                                        </p:tav>
                                        <p:tav tm="100000">
                                          <p:val>
                                            <p:strVal val="#ppt_y"/>
                                          </p:val>
                                        </p:tav>
                                      </p:tavLst>
                                    </p:anim>
                                  </p:childTnLst>
                                </p:cTn>
                              </p:par>
                              <p:par>
                                <p:cTn id="162" presetID="2" presetClass="entr" presetSubtype="2" fill="hold" grpId="0" nodeType="withEffect">
                                  <p:stCondLst>
                                    <p:cond delay="0"/>
                                  </p:stCondLst>
                                  <p:childTnLst>
                                    <p:set>
                                      <p:cBhvr>
                                        <p:cTn id="163" dur="1" fill="hold">
                                          <p:stCondLst>
                                            <p:cond delay="0"/>
                                          </p:stCondLst>
                                        </p:cTn>
                                        <p:tgtEl>
                                          <p:spTgt spid="53"/>
                                        </p:tgtEl>
                                        <p:attrNameLst>
                                          <p:attrName>style.visibility</p:attrName>
                                        </p:attrNameLst>
                                      </p:cBhvr>
                                      <p:to>
                                        <p:strVal val="visible"/>
                                      </p:to>
                                    </p:set>
                                    <p:anim calcmode="lin" valueType="num">
                                      <p:cBhvr additive="base">
                                        <p:cTn id="164" dur="500" fill="hold"/>
                                        <p:tgtEl>
                                          <p:spTgt spid="53"/>
                                        </p:tgtEl>
                                        <p:attrNameLst>
                                          <p:attrName>ppt_x</p:attrName>
                                        </p:attrNameLst>
                                      </p:cBhvr>
                                      <p:tavLst>
                                        <p:tav tm="0">
                                          <p:val>
                                            <p:strVal val="1+#ppt_w/2"/>
                                          </p:val>
                                        </p:tav>
                                        <p:tav tm="100000">
                                          <p:val>
                                            <p:strVal val="#ppt_x"/>
                                          </p:val>
                                        </p:tav>
                                      </p:tavLst>
                                    </p:anim>
                                    <p:anim calcmode="lin" valueType="num">
                                      <p:cBhvr additive="base">
                                        <p:cTn id="165" dur="500" fill="hold"/>
                                        <p:tgtEl>
                                          <p:spTgt spid="53"/>
                                        </p:tgtEl>
                                        <p:attrNameLst>
                                          <p:attrName>ppt_y</p:attrName>
                                        </p:attrNameLst>
                                      </p:cBhvr>
                                      <p:tavLst>
                                        <p:tav tm="0">
                                          <p:val>
                                            <p:strVal val="#ppt_y"/>
                                          </p:val>
                                        </p:tav>
                                        <p:tav tm="100000">
                                          <p:val>
                                            <p:strVal val="#ppt_y"/>
                                          </p:val>
                                        </p:tav>
                                      </p:tavLst>
                                    </p:anim>
                                  </p:childTnLst>
                                </p:cTn>
                              </p:par>
                            </p:childTnLst>
                          </p:cTn>
                        </p:par>
                        <p:par>
                          <p:cTn id="166" fill="hold">
                            <p:stCondLst>
                              <p:cond delay="1500"/>
                            </p:stCondLst>
                            <p:childTnLst>
                              <p:par>
                                <p:cTn id="167" presetID="22" presetClass="entr" presetSubtype="8" fill="hold" grpId="0" nodeType="afterEffect">
                                  <p:stCondLst>
                                    <p:cond delay="0"/>
                                  </p:stCondLst>
                                  <p:childTnLst>
                                    <p:set>
                                      <p:cBhvr>
                                        <p:cTn id="168" dur="1" fill="hold">
                                          <p:stCondLst>
                                            <p:cond delay="0"/>
                                          </p:stCondLst>
                                        </p:cTn>
                                        <p:tgtEl>
                                          <p:spTgt spid="75"/>
                                        </p:tgtEl>
                                        <p:attrNameLst>
                                          <p:attrName>style.visibility</p:attrName>
                                        </p:attrNameLst>
                                      </p:cBhvr>
                                      <p:to>
                                        <p:strVal val="visible"/>
                                      </p:to>
                                    </p:set>
                                    <p:animEffect transition="in" filter="wipe(left)">
                                      <p:cBhvr>
                                        <p:cTn id="169" dur="500"/>
                                        <p:tgtEl>
                                          <p:spTgt spid="75"/>
                                        </p:tgtEl>
                                      </p:cBhvr>
                                    </p:animEffect>
                                  </p:childTnLst>
                                </p:cTn>
                              </p:par>
                            </p:childTnLst>
                          </p:cTn>
                        </p:par>
                        <p:par>
                          <p:cTn id="170" fill="hold">
                            <p:stCondLst>
                              <p:cond delay="2000"/>
                            </p:stCondLst>
                            <p:childTnLst>
                              <p:par>
                                <p:cTn id="171" presetID="10" presetClass="entr" presetSubtype="0" fill="hold" grpId="0" nodeType="afterEffect">
                                  <p:stCondLst>
                                    <p:cond delay="0"/>
                                  </p:stCondLst>
                                  <p:childTnLst>
                                    <p:set>
                                      <p:cBhvr>
                                        <p:cTn id="172" dur="1" fill="hold">
                                          <p:stCondLst>
                                            <p:cond delay="0"/>
                                          </p:stCondLst>
                                        </p:cTn>
                                        <p:tgtEl>
                                          <p:spTgt spid="76"/>
                                        </p:tgtEl>
                                        <p:attrNameLst>
                                          <p:attrName>style.visibility</p:attrName>
                                        </p:attrNameLst>
                                      </p:cBhvr>
                                      <p:to>
                                        <p:strVal val="visible"/>
                                      </p:to>
                                    </p:set>
                                    <p:animEffect transition="in" filter="fade">
                                      <p:cBhvr>
                                        <p:cTn id="173" dur="500"/>
                                        <p:tgtEl>
                                          <p:spTgt spid="76"/>
                                        </p:tgtEl>
                                      </p:cBhvr>
                                    </p:animEffect>
                                  </p:childTnLst>
                                </p:cTn>
                              </p:par>
                            </p:childTnLst>
                          </p:cTn>
                        </p:par>
                        <p:par>
                          <p:cTn id="174" fill="hold">
                            <p:stCondLst>
                              <p:cond delay="2500"/>
                            </p:stCondLst>
                            <p:childTnLst>
                              <p:par>
                                <p:cTn id="175" presetID="14" presetClass="entr" presetSubtype="10" fill="hold" grpId="0" nodeType="after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randombar(horizontal)">
                                      <p:cBhvr>
                                        <p:cTn id="177" dur="500"/>
                                        <p:tgtEl>
                                          <p:spTgt spid="77"/>
                                        </p:tgtEl>
                                      </p:cBhvr>
                                    </p:animEffect>
                                  </p:childTnLst>
                                </p:cTn>
                              </p:par>
                            </p:childTnLst>
                          </p:cTn>
                        </p:par>
                        <p:par>
                          <p:cTn id="178" fill="hold">
                            <p:stCondLst>
                              <p:cond delay="3000"/>
                            </p:stCondLst>
                            <p:childTnLst>
                              <p:par>
                                <p:cTn id="179" presetID="53" presetClass="entr" presetSubtype="16" fill="hold" grpId="0" nodeType="afterEffect">
                                  <p:stCondLst>
                                    <p:cond delay="0"/>
                                  </p:stCondLst>
                                  <p:childTnLst>
                                    <p:set>
                                      <p:cBhvr>
                                        <p:cTn id="180" dur="1" fill="hold">
                                          <p:stCondLst>
                                            <p:cond delay="0"/>
                                          </p:stCondLst>
                                        </p:cTn>
                                        <p:tgtEl>
                                          <p:spTgt spid="78"/>
                                        </p:tgtEl>
                                        <p:attrNameLst>
                                          <p:attrName>style.visibility</p:attrName>
                                        </p:attrNameLst>
                                      </p:cBhvr>
                                      <p:to>
                                        <p:strVal val="visible"/>
                                      </p:to>
                                    </p:set>
                                    <p:anim calcmode="lin" valueType="num">
                                      <p:cBhvr>
                                        <p:cTn id="181" dur="500" fill="hold"/>
                                        <p:tgtEl>
                                          <p:spTgt spid="78"/>
                                        </p:tgtEl>
                                        <p:attrNameLst>
                                          <p:attrName>ppt_w</p:attrName>
                                        </p:attrNameLst>
                                      </p:cBhvr>
                                      <p:tavLst>
                                        <p:tav tm="0">
                                          <p:val>
                                            <p:fltVal val="0"/>
                                          </p:val>
                                        </p:tav>
                                        <p:tav tm="100000">
                                          <p:val>
                                            <p:strVal val="#ppt_w"/>
                                          </p:val>
                                        </p:tav>
                                      </p:tavLst>
                                    </p:anim>
                                    <p:anim calcmode="lin" valueType="num">
                                      <p:cBhvr>
                                        <p:cTn id="182" dur="500" fill="hold"/>
                                        <p:tgtEl>
                                          <p:spTgt spid="78"/>
                                        </p:tgtEl>
                                        <p:attrNameLst>
                                          <p:attrName>ppt_h</p:attrName>
                                        </p:attrNameLst>
                                      </p:cBhvr>
                                      <p:tavLst>
                                        <p:tav tm="0">
                                          <p:val>
                                            <p:fltVal val="0"/>
                                          </p:val>
                                        </p:tav>
                                        <p:tav tm="100000">
                                          <p:val>
                                            <p:strVal val="#ppt_h"/>
                                          </p:val>
                                        </p:tav>
                                      </p:tavLst>
                                    </p:anim>
                                    <p:animEffect transition="in" filter="fade">
                                      <p:cBhvr>
                                        <p:cTn id="183" dur="500"/>
                                        <p:tgtEl>
                                          <p:spTgt spid="78"/>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79"/>
                                        </p:tgtEl>
                                        <p:attrNameLst>
                                          <p:attrName>style.visibility</p:attrName>
                                        </p:attrNameLst>
                                      </p:cBhvr>
                                      <p:to>
                                        <p:strVal val="visible"/>
                                      </p:to>
                                    </p:set>
                                    <p:anim calcmode="lin" valueType="num">
                                      <p:cBhvr>
                                        <p:cTn id="186" dur="500" fill="hold"/>
                                        <p:tgtEl>
                                          <p:spTgt spid="79"/>
                                        </p:tgtEl>
                                        <p:attrNameLst>
                                          <p:attrName>ppt_w</p:attrName>
                                        </p:attrNameLst>
                                      </p:cBhvr>
                                      <p:tavLst>
                                        <p:tav tm="0">
                                          <p:val>
                                            <p:fltVal val="0"/>
                                          </p:val>
                                        </p:tav>
                                        <p:tav tm="100000">
                                          <p:val>
                                            <p:strVal val="#ppt_w"/>
                                          </p:val>
                                        </p:tav>
                                      </p:tavLst>
                                    </p:anim>
                                    <p:anim calcmode="lin" valueType="num">
                                      <p:cBhvr>
                                        <p:cTn id="187" dur="500" fill="hold"/>
                                        <p:tgtEl>
                                          <p:spTgt spid="79"/>
                                        </p:tgtEl>
                                        <p:attrNameLst>
                                          <p:attrName>ppt_h</p:attrName>
                                        </p:attrNameLst>
                                      </p:cBhvr>
                                      <p:tavLst>
                                        <p:tav tm="0">
                                          <p:val>
                                            <p:fltVal val="0"/>
                                          </p:val>
                                        </p:tav>
                                        <p:tav tm="100000">
                                          <p:val>
                                            <p:strVal val="#ppt_h"/>
                                          </p:val>
                                        </p:tav>
                                      </p:tavLst>
                                    </p:anim>
                                    <p:animEffect transition="in" filter="fade">
                                      <p:cBhvr>
                                        <p:cTn id="188" dur="500"/>
                                        <p:tgtEl>
                                          <p:spTgt spid="79"/>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80"/>
                                        </p:tgtEl>
                                        <p:attrNameLst>
                                          <p:attrName>style.visibility</p:attrName>
                                        </p:attrNameLst>
                                      </p:cBhvr>
                                      <p:to>
                                        <p:strVal val="visible"/>
                                      </p:to>
                                    </p:set>
                                    <p:anim calcmode="lin" valueType="num">
                                      <p:cBhvr>
                                        <p:cTn id="191" dur="500" fill="hold"/>
                                        <p:tgtEl>
                                          <p:spTgt spid="80"/>
                                        </p:tgtEl>
                                        <p:attrNameLst>
                                          <p:attrName>ppt_w</p:attrName>
                                        </p:attrNameLst>
                                      </p:cBhvr>
                                      <p:tavLst>
                                        <p:tav tm="0">
                                          <p:val>
                                            <p:fltVal val="0"/>
                                          </p:val>
                                        </p:tav>
                                        <p:tav tm="100000">
                                          <p:val>
                                            <p:strVal val="#ppt_w"/>
                                          </p:val>
                                        </p:tav>
                                      </p:tavLst>
                                    </p:anim>
                                    <p:anim calcmode="lin" valueType="num">
                                      <p:cBhvr>
                                        <p:cTn id="192" dur="500" fill="hold"/>
                                        <p:tgtEl>
                                          <p:spTgt spid="80"/>
                                        </p:tgtEl>
                                        <p:attrNameLst>
                                          <p:attrName>ppt_h</p:attrName>
                                        </p:attrNameLst>
                                      </p:cBhvr>
                                      <p:tavLst>
                                        <p:tav tm="0">
                                          <p:val>
                                            <p:fltVal val="0"/>
                                          </p:val>
                                        </p:tav>
                                        <p:tav tm="100000">
                                          <p:val>
                                            <p:strVal val="#ppt_h"/>
                                          </p:val>
                                        </p:tav>
                                      </p:tavLst>
                                    </p:anim>
                                    <p:animEffect transition="in" filter="fade">
                                      <p:cBhvr>
                                        <p:cTn id="19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P spid="13" grpId="0" bldLvl="0" animBg="1"/>
      <p:bldP spid="14" grpId="0" bldLvl="0" animBg="1"/>
      <p:bldP spid="15" grpId="0" bldLvl="0" animBg="1"/>
      <p:bldP spid="16"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75" grpId="0"/>
      <p:bldP spid="76" grpId="0"/>
      <p:bldP spid="77" grpId="0"/>
      <p:bldP spid="78" grpId="0" bldLvl="0" animBg="1"/>
      <p:bldP spid="79" grpId="0" bldLvl="0" animBg="1"/>
      <p:bldP spid="8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线形标注 2 24"/>
          <p:cNvSpPr/>
          <p:nvPr/>
        </p:nvSpPr>
        <p:spPr>
          <a:xfrm>
            <a:off x="9069705" y="984250"/>
            <a:ext cx="2934970" cy="2150110"/>
          </a:xfrm>
          <a:prstGeom prst="borderCallout2">
            <a:avLst>
              <a:gd name="adj1" fmla="val 24424"/>
              <a:gd name="adj2" fmla="val -8329"/>
              <a:gd name="adj3" fmla="val 18750"/>
              <a:gd name="adj4" fmla="val -16667"/>
              <a:gd name="adj5" fmla="val 8712"/>
              <a:gd name="adj6" fmla="val -84227"/>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线形标注 2 12"/>
          <p:cNvSpPr/>
          <p:nvPr/>
        </p:nvSpPr>
        <p:spPr>
          <a:xfrm>
            <a:off x="9164320" y="4034155"/>
            <a:ext cx="2626360" cy="2574290"/>
          </a:xfrm>
          <a:prstGeom prst="borderCallout2">
            <a:avLst>
              <a:gd name="adj1" fmla="val 18750"/>
              <a:gd name="adj2" fmla="val -8333"/>
              <a:gd name="adj3" fmla="val 18750"/>
              <a:gd name="adj4" fmla="val -16667"/>
              <a:gd name="adj5" fmla="val 31721"/>
              <a:gd name="adj6" fmla="val -4719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任意多边形 13"/>
          <p:cNvSpPr/>
          <p:nvPr/>
        </p:nvSpPr>
        <p:spPr>
          <a:xfrm>
            <a:off x="-133985" y="130175"/>
            <a:ext cx="718248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900920" y="216535"/>
            <a:ext cx="1889760" cy="460375"/>
          </a:xfrm>
          <a:prstGeom prst="rect">
            <a:avLst/>
          </a:prstGeom>
          <a:noFill/>
        </p:spPr>
        <p:txBody>
          <a:bodyPr wrap="square" rtlCol="0" anchor="t">
            <a:spAutoFit/>
          </a:bodyPr>
          <a:p>
            <a:r>
              <a:rPr sz="2400" b="1">
                <a:solidFill>
                  <a:srgbClr val="002060"/>
                </a:solidFill>
              </a:rPr>
              <a:t> Rescue</a:t>
            </a:r>
            <a:endParaRPr sz="2400" b="1">
              <a:solidFill>
                <a:srgbClr val="002060"/>
              </a:solidFill>
            </a:endParaRPr>
          </a:p>
        </p:txBody>
      </p:sp>
      <p:sp>
        <p:nvSpPr>
          <p:cNvPr id="2" name="文本框 1"/>
          <p:cNvSpPr txBox="1"/>
          <p:nvPr/>
        </p:nvSpPr>
        <p:spPr>
          <a:xfrm>
            <a:off x="747395" y="100965"/>
            <a:ext cx="6397625" cy="521970"/>
          </a:xfrm>
          <a:prstGeom prst="rect">
            <a:avLst/>
          </a:prstGeom>
          <a:noFill/>
        </p:spPr>
        <p:txBody>
          <a:bodyPr wrap="square" rtlCol="0" anchor="t">
            <a:spAutoFit/>
          </a:bodyPr>
          <a:p>
            <a:r>
              <a:rPr lang="en-US" altLang="zh-CN" sz="2800" b="1">
                <a:solidFill>
                  <a:schemeClr val="bg1"/>
                </a:solidFill>
              </a:rPr>
              <a:t> </a:t>
            </a:r>
            <a:r>
              <a:rPr sz="2800" b="1">
                <a:solidFill>
                  <a:schemeClr val="bg1"/>
                </a:solidFill>
              </a:rPr>
              <a:t>Appreciation </a:t>
            </a:r>
            <a:r>
              <a:rPr lang="en-US" sz="2800" b="1">
                <a:solidFill>
                  <a:schemeClr val="bg1"/>
                </a:solidFill>
              </a:rPr>
              <a:t>- o</a:t>
            </a:r>
            <a:r>
              <a:rPr sz="2800" b="1">
                <a:solidFill>
                  <a:schemeClr val="bg1"/>
                </a:solidFill>
                <a:sym typeface="+mn-ea"/>
              </a:rPr>
              <a:t>ne possible version</a:t>
            </a:r>
            <a:endParaRPr sz="2800" b="1">
              <a:solidFill>
                <a:schemeClr val="bg1"/>
              </a:solidFill>
              <a:sym typeface="+mn-ea"/>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05</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grpSp>
        <p:nvGrpSpPr>
          <p:cNvPr id="7" name="组合 6"/>
          <p:cNvGrpSpPr/>
          <p:nvPr/>
        </p:nvGrpSpPr>
        <p:grpSpPr>
          <a:xfrm>
            <a:off x="9329420" y="258445"/>
            <a:ext cx="571500" cy="320675"/>
            <a:chOff x="4347540" y="4003355"/>
            <a:chExt cx="1490915" cy="462610"/>
          </a:xfrm>
        </p:grpSpPr>
        <p:sp>
          <p:nvSpPr>
            <p:cNvPr id="8" name="矩形 7"/>
            <p:cNvSpPr/>
            <p:nvPr/>
          </p:nvSpPr>
          <p:spPr>
            <a:xfrm>
              <a:off x="4347540" y="4341629"/>
              <a:ext cx="1490433" cy="124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8"/>
            <p:cNvSpPr/>
            <p:nvPr/>
          </p:nvSpPr>
          <p:spPr>
            <a:xfrm>
              <a:off x="4347540" y="4203702"/>
              <a:ext cx="1490915" cy="142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矩形 9"/>
            <p:cNvSpPr/>
            <p:nvPr/>
          </p:nvSpPr>
          <p:spPr>
            <a:xfrm>
              <a:off x="4347540" y="4003355"/>
              <a:ext cx="1490903" cy="174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4" name="文本框 3"/>
          <p:cNvSpPr txBox="1"/>
          <p:nvPr/>
        </p:nvSpPr>
        <p:spPr>
          <a:xfrm>
            <a:off x="287655" y="723900"/>
            <a:ext cx="8495665" cy="6015990"/>
          </a:xfrm>
          <a:prstGeom prst="rect">
            <a:avLst/>
          </a:prstGeom>
          <a:noFill/>
          <a:ln w="9525">
            <a:solidFill>
              <a:srgbClr val="0070C0"/>
            </a:solidFill>
          </a:ln>
        </p:spPr>
        <p:txBody>
          <a:bodyPr wrap="square">
            <a:spAutoFit/>
          </a:bodyPr>
          <a:p>
            <a:pPr indent="0" fontAlgn="auto">
              <a:lnSpc>
                <a:spcPts val="3080"/>
              </a:lnSpc>
            </a:pPr>
            <a:r>
              <a:rPr lang="en-US" sz="2400" b="1" i="1">
                <a:solidFill>
                  <a:srgbClr val="002060"/>
                </a:solidFill>
                <a:latin typeface="Times New Roman" panose="02020603050405020304" charset="0"/>
                <a:ea typeface="宋体" panose="02010600030101010101" pitchFamily="2" charset="-122"/>
              </a:rPr>
              <a:t>    </a:t>
            </a:r>
            <a:r>
              <a:rPr lang="en-US" sz="2400" b="1" i="1">
                <a:solidFill>
                  <a:schemeClr val="tx1"/>
                </a:solidFill>
                <a:latin typeface="Times New Roman" panose="02020603050405020304" charset="0"/>
                <a:ea typeface="宋体" panose="02010600030101010101" pitchFamily="2" charset="-122"/>
              </a:rPr>
              <a:t>With a sudden fall of earth, Old Tin Hat froze halfway up</a:t>
            </a:r>
            <a:r>
              <a:rPr lang="en-US" sz="2400" b="1">
                <a:solidFill>
                  <a:schemeClr val="tx1"/>
                </a:solidFill>
                <a:latin typeface="Times New Roman" panose="02020603050405020304" charset="0"/>
                <a:ea typeface="宋体" panose="02010600030101010101" pitchFamily="2" charset="-122"/>
              </a:rPr>
              <a:t>. </a:t>
            </a:r>
            <a:r>
              <a:rPr lang="en-US" sz="2400" b="1" u="sng">
                <a:solidFill>
                  <a:schemeClr val="tx1"/>
                </a:solidFill>
                <a:latin typeface="Times New Roman" panose="02020603050405020304" charset="0"/>
                <a:ea typeface="宋体" panose="02010600030101010101" pitchFamily="2" charset="-122"/>
              </a:rPr>
              <a:t>Harry</a:t>
            </a:r>
            <a:r>
              <a:rPr lang="en-US" sz="2400" b="1">
                <a:solidFill>
                  <a:schemeClr val="tx1"/>
                </a:solidFill>
                <a:latin typeface="Times New Roman" panose="02020603050405020304" charset="0"/>
                <a:ea typeface="宋体" panose="02010600030101010101" pitchFamily="2" charset="-122"/>
              </a:rPr>
              <a:t> gasped with terror but luckily the </a:t>
            </a:r>
            <a:r>
              <a:rPr lang="en-US" sz="2400" b="1" u="sng">
                <a:solidFill>
                  <a:schemeClr val="tx1"/>
                </a:solidFill>
                <a:latin typeface="Times New Roman" panose="02020603050405020304" charset="0"/>
                <a:ea typeface="宋体" panose="02010600030101010101" pitchFamily="2" charset="-122"/>
              </a:rPr>
              <a:t>ladder</a:t>
            </a:r>
            <a:r>
              <a:rPr lang="en-US" sz="2400" b="1">
                <a:solidFill>
                  <a:schemeClr val="tx1"/>
                </a:solidFill>
                <a:latin typeface="Times New Roman" panose="02020603050405020304" charset="0"/>
                <a:ea typeface="宋体" panose="02010600030101010101" pitchFamily="2" charset="-122"/>
              </a:rPr>
              <a:t> was steady. </a:t>
            </a:r>
            <a:r>
              <a:rPr lang="en-US" sz="2400" b="1" u="sng">
                <a:solidFill>
                  <a:schemeClr val="tx1"/>
                </a:solidFill>
                <a:latin typeface="Times New Roman" panose="02020603050405020304" charset="0"/>
                <a:ea typeface="宋体" panose="02010600030101010101" pitchFamily="2" charset="-122"/>
              </a:rPr>
              <a:t>Old Tin Hat</a:t>
            </a:r>
            <a:r>
              <a:rPr lang="en-US" sz="2400" b="1">
                <a:solidFill>
                  <a:schemeClr val="tx1"/>
                </a:solidFill>
                <a:latin typeface="Times New Roman" panose="02020603050405020304" charset="0"/>
                <a:ea typeface="宋体" panose="02010600030101010101" pitchFamily="2" charset="-122"/>
              </a:rPr>
              <a:t> started up again. No sooner had he got to the top than hands reached out and Jack disappeared. Again down the ladder came Old Tin Hat,</a:t>
            </a:r>
            <a:r>
              <a:rPr lang="en-US" sz="2400" b="1" u="sng">
                <a:solidFill>
                  <a:schemeClr val="tx1"/>
                </a:solidFill>
                <a:latin typeface="Times New Roman" panose="02020603050405020304" charset="0"/>
                <a:ea typeface="宋体" panose="02010600030101010101" pitchFamily="2" charset="-122"/>
              </a:rPr>
              <a:t> gently</a:t>
            </a:r>
            <a:r>
              <a:rPr lang="en-US" sz="2400" b="1">
                <a:solidFill>
                  <a:schemeClr val="tx1"/>
                </a:solidFill>
                <a:latin typeface="Times New Roman" panose="02020603050405020304" charset="0"/>
                <a:ea typeface="宋体" panose="02010600030101010101" pitchFamily="2" charset="-122"/>
              </a:rPr>
              <a:t> and cautiously. Eventually, he joined Harry and Raf. Though he suggested that </a:t>
            </a:r>
            <a:r>
              <a:rPr lang="en-US" sz="2400" b="1" u="sng">
                <a:solidFill>
                  <a:schemeClr val="tx1"/>
                </a:solidFill>
                <a:latin typeface="Times New Roman" panose="02020603050405020304" charset="0"/>
                <a:ea typeface="宋体" panose="02010600030101010101" pitchFamily="2" charset="-122"/>
              </a:rPr>
              <a:t>dog</a:t>
            </a:r>
            <a:r>
              <a:rPr lang="en-US" sz="2400" b="1">
                <a:solidFill>
                  <a:schemeClr val="tx1"/>
                </a:solidFill>
                <a:latin typeface="Times New Roman" panose="02020603050405020304" charset="0"/>
                <a:ea typeface="宋体" panose="02010600030101010101" pitchFamily="2" charset="-122"/>
              </a:rPr>
              <a:t> went last, Harry insisted that they would be together.</a:t>
            </a:r>
            <a:r>
              <a:rPr lang="en-US" sz="2400" b="1" i="1">
                <a:solidFill>
                  <a:schemeClr val="tx1"/>
                </a:solidFill>
                <a:latin typeface="Times New Roman" panose="02020603050405020304" charset="0"/>
                <a:ea typeface="宋体" panose="02010600030101010101" pitchFamily="2" charset="-122"/>
              </a:rPr>
              <a:t>     Old Tin Hat puled Harry onto his back, carrying Raf under his arm</a:t>
            </a:r>
            <a:r>
              <a:rPr lang="en-US" sz="2400" b="1">
                <a:solidFill>
                  <a:schemeClr val="tx1"/>
                </a:solidFill>
                <a:latin typeface="Times New Roman" panose="02020603050405020304" charset="0"/>
                <a:ea typeface="宋体" panose="02010600030101010101" pitchFamily="2" charset="-122"/>
              </a:rPr>
              <a:t>. Old Tin Hat started to climb the ladder for the second time. The weight of the boy and the dog made him gasp. With great efforts, they came to the top of the crater.</a:t>
            </a:r>
            <a:r>
              <a:rPr lang="en-US" sz="2400" b="1">
                <a:solidFill>
                  <a:srgbClr val="002060"/>
                </a:solidFill>
                <a:latin typeface="Times New Roman" panose="02020603050405020304" charset="0"/>
                <a:ea typeface="宋体" panose="02010600030101010101" pitchFamily="2" charset="-122"/>
              </a:rPr>
              <a:t> </a:t>
            </a:r>
            <a:r>
              <a:rPr lang="en-US" sz="2400" b="1" u="sng">
                <a:solidFill>
                  <a:srgbClr val="FF9409"/>
                </a:solidFill>
                <a:latin typeface="Times New Roman" panose="02020603050405020304" charset="0"/>
                <a:ea typeface="宋体" panose="02010600030101010101" pitchFamily="2" charset="-122"/>
              </a:rPr>
              <a:t>Everybody was rescued!</a:t>
            </a:r>
            <a:r>
              <a:rPr lang="en-US" sz="2400" b="1" u="sng">
                <a:solidFill>
                  <a:srgbClr val="002060"/>
                </a:solidFill>
                <a:latin typeface="Times New Roman" panose="02020603050405020304" charset="0"/>
                <a:ea typeface="宋体" panose="02010600030101010101" pitchFamily="2" charset="-122"/>
              </a:rPr>
              <a:t> </a:t>
            </a:r>
            <a:r>
              <a:rPr lang="en-US" sz="2400" b="1">
                <a:solidFill>
                  <a:schemeClr val="tx1"/>
                </a:solidFill>
                <a:latin typeface="Times New Roman" panose="02020603050405020304" charset="0"/>
                <a:ea typeface="宋体" panose="02010600030101010101" pitchFamily="2" charset="-122"/>
              </a:rPr>
              <a:t>A faint cheer rose from a long way off. A group of people crowded behind the barrier. And there was Mom! Harry rushed over, hugging his mom tightly. </a:t>
            </a:r>
            <a:r>
              <a:rPr lang="en-US" sz="2400" b="1" u="sng">
                <a:solidFill>
                  <a:srgbClr val="FF9409"/>
                </a:solidFill>
                <a:latin typeface="Times New Roman" panose="02020603050405020304" charset="0"/>
                <a:ea typeface="宋体" panose="02010600030101010101" pitchFamily="2" charset="-122"/>
              </a:rPr>
              <a:t>Later, news came that the bomb was taken away, safe.</a:t>
            </a:r>
            <a:endParaRPr lang="en-US" altLang="en-US" sz="2400" b="1" u="sng">
              <a:solidFill>
                <a:srgbClr val="FF9409"/>
              </a:solidFill>
              <a:latin typeface="Times New Roman" panose="02020603050405020304" charset="0"/>
              <a:ea typeface="宋体" panose="02010600030101010101" pitchFamily="2" charset="-122"/>
            </a:endParaRPr>
          </a:p>
        </p:txBody>
      </p:sp>
      <p:sp>
        <p:nvSpPr>
          <p:cNvPr id="12" name="线形标注 2 11"/>
          <p:cNvSpPr/>
          <p:nvPr/>
        </p:nvSpPr>
        <p:spPr>
          <a:xfrm>
            <a:off x="9229090" y="4034155"/>
            <a:ext cx="2776855" cy="2574290"/>
          </a:xfrm>
          <a:prstGeom prst="borderCallout2">
            <a:avLst>
              <a:gd name="adj1" fmla="val 18750"/>
              <a:gd name="adj2" fmla="val -8333"/>
              <a:gd name="adj3" fmla="val 18750"/>
              <a:gd name="adj4" fmla="val -16667"/>
              <a:gd name="adj5" fmla="val 76122"/>
              <a:gd name="adj6" fmla="val -7393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9288145" y="4055110"/>
            <a:ext cx="2717800" cy="2553335"/>
          </a:xfrm>
          <a:prstGeom prst="rect">
            <a:avLst/>
          </a:prstGeom>
          <a:noFill/>
        </p:spPr>
        <p:txBody>
          <a:bodyPr wrap="square" rtlCol="0" anchor="t">
            <a:spAutoFit/>
          </a:bodyPr>
          <a:p>
            <a:r>
              <a:rPr lang="zh-CN" altLang="en-US" sz="2000" b="1"/>
              <a:t>The conclusion of a fictional narrative must reveal the end of the conflict and/or  the lesson learned or insight gained by the characters from the experience.</a:t>
            </a:r>
            <a:endParaRPr lang="zh-CN" altLang="en-US" sz="2000" b="1"/>
          </a:p>
        </p:txBody>
      </p:sp>
      <p:sp>
        <p:nvSpPr>
          <p:cNvPr id="6" name="圆角矩形 5"/>
          <p:cNvSpPr/>
          <p:nvPr/>
        </p:nvSpPr>
        <p:spPr>
          <a:xfrm>
            <a:off x="5768975" y="810895"/>
            <a:ext cx="688340" cy="346075"/>
          </a:xfrm>
          <a:prstGeom prst="round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2249805" y="1156970"/>
            <a:ext cx="1491615" cy="346075"/>
          </a:xfrm>
          <a:prstGeom prst="round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2902585" y="3141980"/>
            <a:ext cx="3056255" cy="346075"/>
          </a:xfrm>
          <a:prstGeom prst="roundRect">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338455" y="2795905"/>
            <a:ext cx="2920365" cy="346075"/>
          </a:xfrm>
          <a:prstGeom prst="roundRect">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5751830" y="3559175"/>
            <a:ext cx="1736090" cy="318770"/>
          </a:xfrm>
          <a:prstGeom prst="roundRect">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6197600" y="4034155"/>
            <a:ext cx="1993900" cy="291465"/>
          </a:xfrm>
          <a:prstGeom prst="roundRect">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4276725" y="1156970"/>
            <a:ext cx="957580" cy="346075"/>
          </a:xfrm>
          <a:prstGeom prst="roundRect">
            <a:avLst/>
          </a:prstGeom>
          <a:noFill/>
          <a:ln w="3810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线形标注 2 23"/>
          <p:cNvSpPr/>
          <p:nvPr/>
        </p:nvSpPr>
        <p:spPr>
          <a:xfrm>
            <a:off x="9116060" y="1156970"/>
            <a:ext cx="2807335" cy="2099310"/>
          </a:xfrm>
          <a:prstGeom prst="borderCallout2">
            <a:avLst>
              <a:gd name="adj1" fmla="val 18750"/>
              <a:gd name="adj2" fmla="val -8333"/>
              <a:gd name="adj3" fmla="val 18750"/>
              <a:gd name="adj4" fmla="val -16667"/>
              <a:gd name="adj5" fmla="val 109255"/>
              <a:gd name="adj6" fmla="val -109385"/>
            </a:avLst>
          </a:prstGeom>
          <a:solidFill>
            <a:srgbClr val="00206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164320" y="1243965"/>
            <a:ext cx="2542540" cy="1630045"/>
          </a:xfrm>
          <a:prstGeom prst="rect">
            <a:avLst/>
          </a:prstGeom>
          <a:noFill/>
        </p:spPr>
        <p:txBody>
          <a:bodyPr wrap="square" rtlCol="0" anchor="t">
            <a:spAutoFit/>
          </a:bodyPr>
          <a:p>
            <a:r>
              <a:rPr lang="zh-CN" altLang="en-US" sz="2000" b="1">
                <a:solidFill>
                  <a:schemeClr val="bg1"/>
                </a:solidFill>
              </a:rPr>
              <a:t>Appropriate </a:t>
            </a:r>
            <a:r>
              <a:rPr lang="en-US" altLang="zh-CN" sz="2000" b="1">
                <a:solidFill>
                  <a:schemeClr val="bg1"/>
                </a:solidFill>
              </a:rPr>
              <a:t>c</a:t>
            </a:r>
            <a:r>
              <a:rPr lang="zh-CN" altLang="en-US" sz="2000" b="1">
                <a:solidFill>
                  <a:schemeClr val="bg1"/>
                </a:solidFill>
              </a:rPr>
              <a:t>oherence and </a:t>
            </a:r>
            <a:r>
              <a:rPr lang="en-US" altLang="zh-CN" sz="2000" b="1">
                <a:solidFill>
                  <a:schemeClr val="bg1"/>
                </a:solidFill>
              </a:rPr>
              <a:t>c</a:t>
            </a:r>
            <a:r>
              <a:rPr lang="zh-CN" altLang="en-US" sz="2000" b="1">
                <a:solidFill>
                  <a:schemeClr val="bg1"/>
                </a:solidFill>
              </a:rPr>
              <a:t>ohesion </a:t>
            </a:r>
            <a:r>
              <a:rPr lang="en-US" altLang="zh-CN" sz="2000" b="1">
                <a:solidFill>
                  <a:schemeClr val="bg1"/>
                </a:solidFill>
              </a:rPr>
              <a:t>make  the writing l</a:t>
            </a:r>
            <a:r>
              <a:rPr lang="zh-CN" altLang="en-US" sz="2000" b="1">
                <a:solidFill>
                  <a:schemeClr val="bg1"/>
                </a:solidFill>
              </a:rPr>
              <a:t>ogically </a:t>
            </a:r>
            <a:r>
              <a:rPr lang="en-US" altLang="zh-CN" sz="2000" b="1">
                <a:solidFill>
                  <a:schemeClr val="bg1"/>
                </a:solidFill>
              </a:rPr>
              <a:t>o</a:t>
            </a:r>
            <a:r>
              <a:rPr lang="zh-CN" altLang="en-US" sz="2000" b="1">
                <a:solidFill>
                  <a:schemeClr val="bg1"/>
                </a:solidFill>
              </a:rPr>
              <a:t>rganised</a:t>
            </a:r>
            <a:r>
              <a:rPr lang="en-US" altLang="zh-CN" sz="2000" b="1">
                <a:solidFill>
                  <a:schemeClr val="bg1"/>
                </a:solidFill>
              </a:rPr>
              <a:t>.</a:t>
            </a:r>
            <a:endParaRPr lang="en-US" altLang="zh-CN" sz="2000" b="1">
              <a:solidFill>
                <a:schemeClr val="bg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1070102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表格 1"/>
          <p:cNvGraphicFramePr/>
          <p:nvPr>
            <p:custDataLst>
              <p:tags r:id="rId1"/>
            </p:custDataLst>
          </p:nvPr>
        </p:nvGraphicFramePr>
        <p:xfrm>
          <a:off x="320040" y="723900"/>
          <a:ext cx="11568430" cy="6188710"/>
        </p:xfrm>
        <a:graphic>
          <a:graphicData uri="http://schemas.openxmlformats.org/drawingml/2006/table">
            <a:tbl>
              <a:tblPr firstRow="1" bandRow="1">
                <a:tableStyleId>{5C22544A-7EE6-4342-B048-85BDC9FD1C3A}</a:tableStyleId>
              </a:tblPr>
              <a:tblGrid>
                <a:gridCol w="1484630"/>
                <a:gridCol w="2445385"/>
                <a:gridCol w="1851660"/>
                <a:gridCol w="1912620"/>
                <a:gridCol w="3874135"/>
              </a:tblGrid>
              <a:tr h="539115">
                <a:tc>
                  <a:txBody>
                    <a:bodyPr/>
                    <a:p>
                      <a:pPr algn="ctr">
                        <a:buNone/>
                      </a:pPr>
                      <a:r>
                        <a:rPr lang="en-US" altLang="zh-CN"/>
                        <a:t>D</a:t>
                      </a:r>
                      <a:r>
                        <a:rPr lang="zh-CN" altLang="en-US"/>
                        <a:t>imension</a:t>
                      </a:r>
                      <a:r>
                        <a:rPr lang="en-US" altLang="zh-CN"/>
                        <a:t>s</a:t>
                      </a:r>
                      <a:endParaRPr lang="en-US" altLang="zh-CN"/>
                    </a:p>
                  </a:txBody>
                  <a:tcPr>
                    <a:solidFill>
                      <a:srgbClr val="002060"/>
                    </a:solidFill>
                  </a:tcPr>
                </a:tc>
                <a:tc>
                  <a:txBody>
                    <a:bodyPr/>
                    <a:p>
                      <a:pPr algn="ctr">
                        <a:buNone/>
                      </a:pPr>
                      <a:r>
                        <a:rPr lang="en-US" altLang="zh-CN"/>
                        <a:t>N</a:t>
                      </a:r>
                      <a:r>
                        <a:rPr lang="zh-CN" altLang="en-US"/>
                        <a:t>arrative </a:t>
                      </a:r>
                      <a:r>
                        <a:rPr lang="en-US" altLang="zh-CN"/>
                        <a:t>E</a:t>
                      </a:r>
                      <a:r>
                        <a:rPr lang="zh-CN" altLang="en-US"/>
                        <a:t>lement</a:t>
                      </a:r>
                      <a:r>
                        <a:rPr lang="en-US" altLang="zh-CN"/>
                        <a:t>s</a:t>
                      </a:r>
                      <a:endParaRPr lang="en-US" altLang="zh-CN"/>
                    </a:p>
                  </a:txBody>
                  <a:tcPr>
                    <a:solidFill>
                      <a:srgbClr val="002060"/>
                    </a:solidFill>
                  </a:tcPr>
                </a:tc>
                <a:tc>
                  <a:txBody>
                    <a:bodyPr/>
                    <a:p>
                      <a:pPr algn="ctr">
                        <a:buNone/>
                      </a:pPr>
                      <a:r>
                        <a:rPr lang="en-US" altLang="zh-CN"/>
                        <a:t>Content</a:t>
                      </a:r>
                      <a:endParaRPr lang="en-US" altLang="zh-CN"/>
                    </a:p>
                  </a:txBody>
                  <a:tcPr>
                    <a:solidFill>
                      <a:srgbClr val="002060"/>
                    </a:solidFill>
                  </a:tcPr>
                </a:tc>
                <a:tc>
                  <a:txBody>
                    <a:bodyPr/>
                    <a:p>
                      <a:pPr algn="ctr">
                        <a:buNone/>
                      </a:pPr>
                      <a:r>
                        <a:rPr lang="en-US" altLang="zh-CN"/>
                        <a:t>Your Roles</a:t>
                      </a:r>
                      <a:endParaRPr lang="en-US" altLang="zh-CN"/>
                    </a:p>
                  </a:txBody>
                  <a:tcPr>
                    <a:solidFill>
                      <a:srgbClr val="002060"/>
                    </a:solidFill>
                  </a:tcPr>
                </a:tc>
                <a:tc>
                  <a:txBody>
                    <a:bodyPr/>
                    <a:p>
                      <a:pPr algn="ctr">
                        <a:buNone/>
                      </a:pPr>
                      <a:r>
                        <a:rPr lang="en-US" altLang="zh-CN"/>
                        <a:t>Examples</a:t>
                      </a:r>
                      <a:endParaRPr lang="en-US" altLang="zh-CN"/>
                    </a:p>
                  </a:txBody>
                  <a:tcPr>
                    <a:solidFill>
                      <a:srgbClr val="002060"/>
                    </a:solidFill>
                  </a:tcPr>
                </a:tc>
              </a:tr>
              <a:tr h="707390">
                <a:tc>
                  <a:txBody>
                    <a:bodyPr/>
                    <a:p>
                      <a:pPr>
                        <a:buNone/>
                      </a:pPr>
                      <a:r>
                        <a:rPr lang="zh-CN" altLang="en-US" b="1">
                          <a:solidFill>
                            <a:schemeClr val="tx1"/>
                          </a:solidFill>
                        </a:rPr>
                        <a:t>what</a:t>
                      </a:r>
                      <a:endParaRPr lang="zh-CN" altLang="en-US" b="1">
                        <a:solidFill>
                          <a:schemeClr val="tx1"/>
                        </a:solidFill>
                      </a:endParaRPr>
                    </a:p>
                  </a:txBody>
                  <a:tcPr>
                    <a:solidFill>
                      <a:schemeClr val="bg2">
                        <a:lumMod val="90000"/>
                      </a:schemeClr>
                    </a:solidFill>
                  </a:tcPr>
                </a:tc>
                <a:tc>
                  <a:txBody>
                    <a:bodyPr/>
                    <a:p>
                      <a:pPr>
                        <a:buNone/>
                      </a:pPr>
                      <a:r>
                        <a:rPr lang="zh-CN" altLang="en-US" sz="1800" b="1">
                          <a:solidFill>
                            <a:schemeClr val="tx1"/>
                          </a:solidFill>
                          <a:sym typeface="+mn-ea"/>
                        </a:rPr>
                        <a:t>Abstract </a:t>
                      </a:r>
                      <a:endParaRPr lang="zh-CN" altLang="en-US" sz="1800" b="1">
                        <a:solidFill>
                          <a:schemeClr val="tx1"/>
                        </a:solidFill>
                        <a:sym typeface="+mn-ea"/>
                      </a:endParaRPr>
                    </a:p>
                    <a:p>
                      <a:pPr>
                        <a:buNone/>
                      </a:pPr>
                      <a:r>
                        <a:rPr lang="zh-CN" altLang="en-US" sz="1800" b="1">
                          <a:solidFill>
                            <a:schemeClr val="tx1"/>
                          </a:solidFill>
                          <a:sym typeface="+mn-ea"/>
                        </a:rPr>
                        <a:t>（概述）</a:t>
                      </a:r>
                      <a:endParaRPr lang="zh-CN" altLang="en-US" sz="1800" b="1">
                        <a:solidFill>
                          <a:schemeClr val="tx1"/>
                        </a:solidFill>
                        <a:sym typeface="+mn-ea"/>
                      </a:endParaRPr>
                    </a:p>
                  </a:txBody>
                  <a:tcPr>
                    <a:solidFill>
                      <a:schemeClr val="bg2">
                        <a:lumMod val="90000"/>
                      </a:schemeClr>
                    </a:solidFill>
                  </a:tcPr>
                </a:tc>
                <a:tc>
                  <a:txBody>
                    <a:bodyPr/>
                    <a:p>
                      <a:pPr>
                        <a:buNone/>
                      </a:pPr>
                      <a:r>
                        <a:rPr lang="zh-CN" altLang="en-US" b="1">
                          <a:solidFill>
                            <a:schemeClr val="tx1"/>
                          </a:solidFill>
                        </a:rPr>
                        <a:t>title</a:t>
                      </a:r>
                      <a:r>
                        <a:rPr lang="en-US" altLang="zh-CN" b="1">
                          <a:solidFill>
                            <a:schemeClr val="tx1"/>
                          </a:solidFill>
                        </a:rPr>
                        <a:t>,</a:t>
                      </a:r>
                      <a:r>
                        <a:rPr lang="zh-CN" altLang="en-US" b="1">
                          <a:solidFill>
                            <a:schemeClr val="tx1"/>
                          </a:solidFill>
                        </a:rPr>
                        <a:t> </a:t>
                      </a:r>
                      <a:endParaRPr lang="zh-CN" altLang="en-US" b="1">
                        <a:solidFill>
                          <a:schemeClr val="tx1"/>
                        </a:solidFill>
                      </a:endParaRPr>
                    </a:p>
                    <a:p>
                      <a:pPr>
                        <a:buNone/>
                      </a:pPr>
                      <a:r>
                        <a:rPr lang="en-US" altLang="zh-CN" b="1">
                          <a:solidFill>
                            <a:schemeClr val="tx1"/>
                          </a:solidFill>
                        </a:rPr>
                        <a:t>b</a:t>
                      </a:r>
                      <a:r>
                        <a:rPr lang="zh-CN" altLang="en-US" b="1">
                          <a:solidFill>
                            <a:schemeClr val="tx1"/>
                          </a:solidFill>
                        </a:rPr>
                        <a:t>eginning</a:t>
                      </a:r>
                      <a:endParaRPr lang="zh-CN" altLang="en-US" b="1">
                        <a:solidFill>
                          <a:schemeClr val="tx1"/>
                        </a:solidFill>
                      </a:endParaRPr>
                    </a:p>
                  </a:txBody>
                  <a:tcPr>
                    <a:solidFill>
                      <a:schemeClr val="bg2">
                        <a:lumMod val="90000"/>
                      </a:schemeClr>
                    </a:solidFill>
                  </a:tcPr>
                </a:tc>
                <a:tc>
                  <a:txBody>
                    <a:bodyPr/>
                    <a:p>
                      <a:pPr>
                        <a:buNone/>
                      </a:pPr>
                      <a:r>
                        <a:rPr lang="en-US" altLang="zh-CN" b="1"/>
                        <a:t>level-top designer</a:t>
                      </a:r>
                      <a:endParaRPr lang="en-US" altLang="zh-CN" b="1"/>
                    </a:p>
                    <a:p>
                      <a:pPr>
                        <a:buNone/>
                      </a:pPr>
                      <a:r>
                        <a:rPr lang="zh-CN" altLang="en-US" b="1"/>
                        <a:t>顶层设计师</a:t>
                      </a:r>
                      <a:endParaRPr lang="en-US" altLang="zh-CN" b="1"/>
                    </a:p>
                  </a:txBody>
                  <a:tcPr>
                    <a:solidFill>
                      <a:schemeClr val="bg2">
                        <a:lumMod val="90000"/>
                      </a:schemeClr>
                    </a:solidFill>
                  </a:tcPr>
                </a:tc>
                <a:tc>
                  <a:txBody>
                    <a:bodyPr/>
                    <a:p>
                      <a:pPr>
                        <a:buNone/>
                      </a:pPr>
                      <a:r>
                        <a:rPr lang="zh-CN" altLang="en-US" b="1">
                          <a:solidFill>
                            <a:schemeClr val="tx1"/>
                          </a:solidFill>
                          <a:sym typeface="+mn-ea"/>
                        </a:rPr>
                        <a:t> Rescue</a:t>
                      </a:r>
                      <a:endParaRPr lang="zh-CN" altLang="en-US"/>
                    </a:p>
                  </a:txBody>
                  <a:tcPr>
                    <a:solidFill>
                      <a:schemeClr val="bg2">
                        <a:lumMod val="90000"/>
                      </a:schemeClr>
                    </a:solidFill>
                  </a:tcPr>
                </a:tc>
              </a:tr>
              <a:tr h="707390">
                <a:tc>
                  <a:txBody>
                    <a:bodyPr/>
                    <a:p>
                      <a:pPr>
                        <a:buNone/>
                      </a:pPr>
                      <a:r>
                        <a:rPr lang="zh-CN" altLang="en-US" b="1">
                          <a:solidFill>
                            <a:schemeClr val="tx1"/>
                          </a:solidFill>
                        </a:rPr>
                        <a:t>what</a:t>
                      </a:r>
                      <a:endParaRPr lang="zh-CN" altLang="en-US" b="1">
                        <a:solidFill>
                          <a:schemeClr val="tx1"/>
                        </a:solidFill>
                      </a:endParaRPr>
                    </a:p>
                  </a:txBody>
                  <a:tcPr>
                    <a:solidFill>
                      <a:schemeClr val="bg2">
                        <a:lumMod val="90000"/>
                      </a:schemeClr>
                    </a:solidFill>
                  </a:tcPr>
                </a:tc>
                <a:tc>
                  <a:txBody>
                    <a:bodyPr/>
                    <a:p>
                      <a:pPr algn="l">
                        <a:buClrTx/>
                        <a:buSzTx/>
                        <a:buFontTx/>
                        <a:buNone/>
                      </a:pPr>
                      <a:r>
                        <a:rPr lang="zh-CN" altLang="en-US" sz="1800" b="1">
                          <a:solidFill>
                            <a:schemeClr val="tx1"/>
                          </a:solidFill>
                          <a:sym typeface="+mn-ea"/>
                        </a:rPr>
                        <a:t>Orientation</a:t>
                      </a:r>
                      <a:endParaRPr lang="zh-CN" altLang="en-US" sz="1800" b="1">
                        <a:solidFill>
                          <a:schemeClr val="tx1"/>
                        </a:solidFill>
                        <a:sym typeface="+mn-ea"/>
                      </a:endParaRPr>
                    </a:p>
                    <a:p>
                      <a:pPr algn="l">
                        <a:buClrTx/>
                        <a:buSzTx/>
                        <a:buFontTx/>
                        <a:buNone/>
                      </a:pPr>
                      <a:r>
                        <a:rPr lang="zh-CN" altLang="en-US" sz="1800" b="1">
                          <a:solidFill>
                            <a:schemeClr val="tx1"/>
                          </a:solidFill>
                          <a:sym typeface="+mn-ea"/>
                        </a:rPr>
                        <a:t>（发生）</a:t>
                      </a:r>
                      <a:endParaRPr lang="zh-CN" altLang="en-US" sz="1800" b="1">
                        <a:solidFill>
                          <a:schemeClr val="tx1"/>
                        </a:solidFill>
                        <a:sym typeface="+mn-ea"/>
                      </a:endParaRPr>
                    </a:p>
                  </a:txBody>
                  <a:tcPr>
                    <a:solidFill>
                      <a:schemeClr val="bg2">
                        <a:lumMod val="90000"/>
                      </a:schemeClr>
                    </a:solidFill>
                  </a:tcPr>
                </a:tc>
                <a:tc>
                  <a:txBody>
                    <a:bodyPr/>
                    <a:p>
                      <a:pPr>
                        <a:buNone/>
                      </a:pPr>
                      <a:r>
                        <a:rPr lang="en-US" altLang="zh-CN" b="1">
                          <a:solidFill>
                            <a:schemeClr val="tx1"/>
                          </a:solidFill>
                        </a:rPr>
                        <a:t>c</a:t>
                      </a:r>
                      <a:r>
                        <a:rPr lang="zh-CN" altLang="en-US" b="1">
                          <a:solidFill>
                            <a:schemeClr val="tx1"/>
                          </a:solidFill>
                        </a:rPr>
                        <a:t>haracter</a:t>
                      </a:r>
                      <a:r>
                        <a:rPr lang="en-US" altLang="zh-CN" b="1">
                          <a:solidFill>
                            <a:schemeClr val="tx1"/>
                          </a:solidFill>
                        </a:rPr>
                        <a:t>s</a:t>
                      </a:r>
                      <a:r>
                        <a:rPr lang="zh-CN" altLang="en-US" b="1">
                          <a:solidFill>
                            <a:schemeClr val="tx1"/>
                          </a:solidFill>
                        </a:rPr>
                        <a:t>, </a:t>
                      </a:r>
                      <a:r>
                        <a:rPr lang="en-US" altLang="zh-CN" b="1">
                          <a:solidFill>
                            <a:schemeClr val="tx1"/>
                          </a:solidFill>
                        </a:rPr>
                        <a:t>s</a:t>
                      </a:r>
                      <a:r>
                        <a:rPr lang="zh-CN" altLang="en-US" b="1">
                          <a:solidFill>
                            <a:schemeClr val="tx1"/>
                          </a:solidFill>
                        </a:rPr>
                        <a:t>etting, </a:t>
                      </a:r>
                      <a:r>
                        <a:rPr lang="en-US" altLang="zh-CN" b="1">
                          <a:solidFill>
                            <a:schemeClr val="tx1"/>
                          </a:solidFill>
                        </a:rPr>
                        <a:t>o</a:t>
                      </a:r>
                      <a:r>
                        <a:rPr lang="zh-CN" altLang="en-US" b="1">
                          <a:solidFill>
                            <a:schemeClr val="tx1"/>
                          </a:solidFill>
                        </a:rPr>
                        <a:t>bject</a:t>
                      </a:r>
                      <a:r>
                        <a:rPr lang="en-US" altLang="zh-CN" b="1">
                          <a:solidFill>
                            <a:schemeClr val="tx1"/>
                          </a:solidFill>
                        </a:rPr>
                        <a:t>s</a:t>
                      </a:r>
                      <a:endParaRPr lang="en-US" altLang="zh-CN" b="1">
                        <a:solidFill>
                          <a:schemeClr val="tx1"/>
                        </a:solidFill>
                      </a:endParaRPr>
                    </a:p>
                  </a:txBody>
                  <a:tcPr>
                    <a:solidFill>
                      <a:schemeClr val="bg2">
                        <a:lumMod val="90000"/>
                      </a:schemeClr>
                    </a:solidFill>
                  </a:tcPr>
                </a:tc>
                <a:tc>
                  <a:txBody>
                    <a:bodyPr/>
                    <a:p>
                      <a:pPr>
                        <a:buNone/>
                      </a:pPr>
                      <a:r>
                        <a:rPr lang="zh-CN" altLang="en-US" b="1"/>
                        <a:t>setting investigator</a:t>
                      </a:r>
                      <a:endParaRPr lang="zh-CN" altLang="en-US" b="1"/>
                    </a:p>
                    <a:p>
                      <a:pPr>
                        <a:buNone/>
                      </a:pPr>
                      <a:r>
                        <a:rPr lang="zh-CN" altLang="en-US" b="1"/>
                        <a:t> 背景调查员</a:t>
                      </a:r>
                      <a:endParaRPr lang="zh-CN" altLang="en-US" b="1"/>
                    </a:p>
                  </a:txBody>
                  <a:tcPr>
                    <a:solidFill>
                      <a:schemeClr val="bg2">
                        <a:lumMod val="90000"/>
                      </a:schemeClr>
                    </a:solidFill>
                  </a:tcPr>
                </a:tc>
                <a:tc>
                  <a:txBody>
                    <a:bodyPr/>
                    <a:p>
                      <a:pPr>
                        <a:buNone/>
                      </a:pPr>
                      <a:r>
                        <a:rPr lang="en-US" altLang="zh-CN" b="1"/>
                        <a:t>at dawn; </a:t>
                      </a:r>
                      <a:r>
                        <a:rPr lang="zh-CN" altLang="en-US" b="1"/>
                        <a:t>in the 4-meter-deep crater</a:t>
                      </a:r>
                      <a:endParaRPr lang="zh-CN" altLang="en-US" b="1"/>
                    </a:p>
                  </a:txBody>
                  <a:tcPr>
                    <a:solidFill>
                      <a:schemeClr val="bg2">
                        <a:lumMod val="90000"/>
                      </a:schemeClr>
                    </a:solidFill>
                  </a:tcPr>
                </a:tc>
              </a:tr>
              <a:tr h="707390">
                <a:tc>
                  <a:txBody>
                    <a:bodyPr/>
                    <a:p>
                      <a:pPr>
                        <a:buNone/>
                      </a:pPr>
                      <a:r>
                        <a:rPr lang="zh-CN" altLang="en-US" b="1">
                          <a:solidFill>
                            <a:schemeClr val="tx1"/>
                          </a:solidFill>
                        </a:rPr>
                        <a:t>what</a:t>
                      </a:r>
                      <a:endParaRPr lang="zh-CN" altLang="en-US" b="1">
                        <a:solidFill>
                          <a:schemeClr val="tx1"/>
                        </a:solidFill>
                      </a:endParaRPr>
                    </a:p>
                  </a:txBody>
                  <a:tcPr>
                    <a:solidFill>
                      <a:schemeClr val="bg2">
                        <a:lumMod val="90000"/>
                      </a:schemeClr>
                    </a:solidFill>
                  </a:tcPr>
                </a:tc>
                <a:tc>
                  <a:txBody>
                    <a:bodyPr/>
                    <a:p>
                      <a:pPr>
                        <a:buNone/>
                      </a:pPr>
                      <a:r>
                        <a:rPr lang="zh-CN" altLang="en-US" sz="1800" b="1">
                          <a:solidFill>
                            <a:schemeClr val="tx1"/>
                          </a:solidFill>
                          <a:sym typeface="+mn-ea"/>
                        </a:rPr>
                        <a:t>Complicating action </a:t>
                      </a:r>
                      <a:endParaRPr lang="zh-CN" altLang="en-US" sz="1800" b="1">
                        <a:solidFill>
                          <a:schemeClr val="tx1"/>
                        </a:solidFill>
                        <a:sym typeface="+mn-ea"/>
                      </a:endParaRPr>
                    </a:p>
                    <a:p>
                      <a:pPr>
                        <a:buNone/>
                      </a:pPr>
                      <a:r>
                        <a:rPr lang="zh-CN" altLang="en-US" sz="1800" b="1">
                          <a:solidFill>
                            <a:schemeClr val="tx1"/>
                          </a:solidFill>
                          <a:sym typeface="+mn-ea"/>
                        </a:rPr>
                        <a:t>（矛盾激化）</a:t>
                      </a:r>
                      <a:endParaRPr lang="zh-CN" altLang="en-US" sz="1800" b="1">
                        <a:solidFill>
                          <a:schemeClr val="tx1"/>
                        </a:solidFill>
                        <a:sym typeface="+mn-ea"/>
                      </a:endParaRPr>
                    </a:p>
                  </a:txBody>
                  <a:tcPr>
                    <a:solidFill>
                      <a:schemeClr val="bg2">
                        <a:lumMod val="90000"/>
                      </a:schemeClr>
                    </a:solidFill>
                  </a:tcPr>
                </a:tc>
                <a:tc>
                  <a:txBody>
                    <a:bodyPr/>
                    <a:p>
                      <a:pPr>
                        <a:buNone/>
                      </a:pPr>
                      <a:r>
                        <a:rPr lang="en-US" altLang="zh-CN" b="1">
                          <a:solidFill>
                            <a:schemeClr val="tx1"/>
                          </a:solidFill>
                        </a:rPr>
                        <a:t>e</a:t>
                      </a:r>
                      <a:r>
                        <a:rPr lang="zh-CN" altLang="en-US" b="1">
                          <a:solidFill>
                            <a:schemeClr val="tx1"/>
                          </a:solidFill>
                        </a:rPr>
                        <a:t>laborative </a:t>
                      </a:r>
                      <a:r>
                        <a:rPr lang="en-US" altLang="zh-CN" b="1">
                          <a:solidFill>
                            <a:schemeClr val="tx1"/>
                          </a:solidFill>
                        </a:rPr>
                        <a:t>d</a:t>
                      </a:r>
                      <a:r>
                        <a:rPr lang="zh-CN" altLang="en-US" b="1">
                          <a:solidFill>
                            <a:schemeClr val="tx1"/>
                          </a:solidFill>
                        </a:rPr>
                        <a:t>etail</a:t>
                      </a:r>
                      <a:endParaRPr lang="zh-CN" altLang="en-US" b="1">
                        <a:solidFill>
                          <a:schemeClr val="tx1"/>
                        </a:solidFill>
                      </a:endParaRPr>
                    </a:p>
                  </a:txBody>
                  <a:tcPr>
                    <a:solidFill>
                      <a:schemeClr val="bg2">
                        <a:lumMod val="90000"/>
                      </a:schemeClr>
                    </a:solidFill>
                  </a:tcPr>
                </a:tc>
                <a:tc>
                  <a:txBody>
                    <a:bodyPr/>
                    <a:p>
                      <a:pPr>
                        <a:buNone/>
                      </a:pPr>
                      <a:r>
                        <a:rPr lang="zh-CN" altLang="en-US" b="1"/>
                        <a:t>conflict  mediator </a:t>
                      </a:r>
                      <a:endParaRPr lang="zh-CN" altLang="en-US" b="1"/>
                    </a:p>
                    <a:p>
                      <a:pPr>
                        <a:buNone/>
                      </a:pPr>
                      <a:r>
                        <a:rPr lang="zh-CN" altLang="en-US" b="1"/>
                        <a:t>冲突调解员</a:t>
                      </a:r>
                      <a:endParaRPr lang="zh-CN" altLang="en-US" b="1"/>
                    </a:p>
                  </a:txBody>
                  <a:tcPr>
                    <a:solidFill>
                      <a:schemeClr val="bg2">
                        <a:lumMod val="90000"/>
                      </a:schemeClr>
                    </a:solidFill>
                  </a:tcPr>
                </a:tc>
                <a:tc>
                  <a:txBody>
                    <a:bodyPr/>
                    <a:p>
                      <a:pPr>
                        <a:buNone/>
                      </a:pPr>
                      <a:r>
                        <a:rPr lang="en-US" altLang="zh-CN" b="1"/>
                        <a:t>How </a:t>
                      </a:r>
                      <a:r>
                        <a:rPr lang="en-US" altLang="zh-CN" sz="1800" b="1">
                          <a:sym typeface="+mn-ea"/>
                        </a:rPr>
                        <a:t>were </a:t>
                      </a:r>
                      <a:r>
                        <a:rPr lang="en-US" altLang="zh-CN" b="1"/>
                        <a:t>two</a:t>
                      </a:r>
                      <a:r>
                        <a:rPr lang="zh-CN" altLang="en-US" b="1"/>
                        <a:t> boys </a:t>
                      </a:r>
                      <a:r>
                        <a:rPr lang="en-US" altLang="zh-CN" b="1"/>
                        <a:t>and a dog rescued by</a:t>
                      </a:r>
                      <a:r>
                        <a:rPr lang="zh-CN" altLang="en-US" b="1"/>
                        <a:t> the soldiers</a:t>
                      </a:r>
                      <a:r>
                        <a:rPr lang="en-US" altLang="zh-CN" b="1"/>
                        <a:t>?</a:t>
                      </a:r>
                      <a:endParaRPr lang="en-US" altLang="zh-CN" b="1"/>
                    </a:p>
                  </a:txBody>
                  <a:tcPr>
                    <a:solidFill>
                      <a:schemeClr val="bg2">
                        <a:lumMod val="90000"/>
                      </a:schemeClr>
                    </a:solidFill>
                  </a:tcPr>
                </a:tc>
              </a:tr>
              <a:tr h="1010285">
                <a:tc>
                  <a:txBody>
                    <a:bodyPr/>
                    <a:p>
                      <a:pPr>
                        <a:buNone/>
                      </a:pPr>
                      <a:r>
                        <a:rPr lang="zh-CN" altLang="en-US" b="1">
                          <a:solidFill>
                            <a:schemeClr val="tx1"/>
                          </a:solidFill>
                        </a:rPr>
                        <a:t>how</a:t>
                      </a:r>
                      <a:endParaRPr lang="zh-CN" altLang="en-US" b="1">
                        <a:solidFill>
                          <a:schemeClr val="tx1"/>
                        </a:solidFill>
                      </a:endParaRPr>
                    </a:p>
                  </a:txBody>
                  <a:tcPr>
                    <a:solidFill>
                      <a:srgbClr val="FFC000"/>
                    </a:solidFill>
                  </a:tcPr>
                </a:tc>
                <a:tc>
                  <a:txBody>
                    <a:bodyPr/>
                    <a:p>
                      <a:pPr>
                        <a:buNone/>
                      </a:pPr>
                      <a:r>
                        <a:rPr lang="zh-CN" altLang="en-US" sz="1800" b="1">
                          <a:solidFill>
                            <a:schemeClr val="tx1"/>
                          </a:solidFill>
                          <a:sym typeface="+mn-ea"/>
                        </a:rPr>
                        <a:t>Evaluation </a:t>
                      </a:r>
                      <a:endParaRPr lang="zh-CN" altLang="en-US" sz="1800" b="1">
                        <a:solidFill>
                          <a:schemeClr val="tx1"/>
                        </a:solidFill>
                        <a:sym typeface="+mn-ea"/>
                      </a:endParaRPr>
                    </a:p>
                    <a:p>
                      <a:pPr>
                        <a:buNone/>
                      </a:pPr>
                      <a:r>
                        <a:rPr lang="zh-CN" altLang="en-US" sz="1800" b="1">
                          <a:solidFill>
                            <a:schemeClr val="tx1"/>
                          </a:solidFill>
                          <a:sym typeface="+mn-ea"/>
                        </a:rPr>
                        <a:t>（评判）</a:t>
                      </a:r>
                      <a:endParaRPr lang="zh-CN" altLang="en-US" sz="1800" b="1">
                        <a:solidFill>
                          <a:schemeClr val="tx1"/>
                        </a:solidFill>
                        <a:sym typeface="+mn-ea"/>
                      </a:endParaRPr>
                    </a:p>
                  </a:txBody>
                  <a:tcPr>
                    <a:solidFill>
                      <a:srgbClr val="FFC000"/>
                    </a:solidFill>
                  </a:tcPr>
                </a:tc>
                <a:tc>
                  <a:txBody>
                    <a:bodyPr/>
                    <a:p>
                      <a:pPr>
                        <a:buNone/>
                      </a:pPr>
                      <a:r>
                        <a:rPr lang="zh-CN" altLang="en-US" b="1">
                          <a:solidFill>
                            <a:schemeClr val="tx1"/>
                          </a:solidFill>
                        </a:rPr>
                        <a:t>character</a:t>
                      </a:r>
                      <a:r>
                        <a:rPr lang="en-US" altLang="zh-CN" b="1">
                          <a:solidFill>
                            <a:schemeClr val="tx1"/>
                          </a:solidFill>
                        </a:rPr>
                        <a:t>'</a:t>
                      </a:r>
                      <a:r>
                        <a:rPr lang="zh-CN" altLang="en-US" b="1">
                          <a:solidFill>
                            <a:schemeClr val="tx1"/>
                          </a:solidFill>
                        </a:rPr>
                        <a:t>s thoughts and feelings</a:t>
                      </a:r>
                      <a:endParaRPr lang="zh-CN" altLang="en-US" b="1">
                        <a:solidFill>
                          <a:schemeClr val="tx1"/>
                        </a:solidFill>
                      </a:endParaRPr>
                    </a:p>
                  </a:txBody>
                  <a:tcPr>
                    <a:solidFill>
                      <a:srgbClr val="FFC000"/>
                    </a:solidFill>
                  </a:tcPr>
                </a:tc>
                <a:tc>
                  <a:txBody>
                    <a:bodyPr/>
                    <a:p>
                      <a:pPr>
                        <a:buNone/>
                      </a:pPr>
                      <a:r>
                        <a:rPr lang="zh-CN" altLang="en-US" b="1"/>
                        <a:t>character portrayer</a:t>
                      </a:r>
                      <a:endParaRPr lang="zh-CN" altLang="en-US" b="1"/>
                    </a:p>
                    <a:p>
                      <a:pPr>
                        <a:buNone/>
                      </a:pPr>
                      <a:r>
                        <a:rPr lang="zh-CN" altLang="en-US" b="1"/>
                        <a:t>角色描绘师</a:t>
                      </a:r>
                      <a:endParaRPr lang="zh-CN" altLang="en-US" b="1"/>
                    </a:p>
                  </a:txBody>
                  <a:tcPr>
                    <a:solidFill>
                      <a:srgbClr val="FFC000"/>
                    </a:solidFill>
                  </a:tcPr>
                </a:tc>
                <a:tc>
                  <a:txBody>
                    <a:bodyPr/>
                    <a:p>
                      <a:pPr>
                        <a:buNone/>
                      </a:pPr>
                      <a:r>
                        <a:rPr lang="zh-CN" altLang="en-US" b="1"/>
                        <a:t>Old Tin Hat </a:t>
                      </a:r>
                      <a:r>
                        <a:rPr lang="en-US" altLang="zh-CN" b="1"/>
                        <a:t>was brave and kind</a:t>
                      </a:r>
                      <a:endParaRPr lang="en-US" altLang="zh-CN" b="1"/>
                    </a:p>
                  </a:txBody>
                  <a:tcPr>
                    <a:solidFill>
                      <a:srgbClr val="FFC000"/>
                    </a:solidFill>
                  </a:tcPr>
                </a:tc>
              </a:tr>
              <a:tr h="707390">
                <a:tc>
                  <a:txBody>
                    <a:bodyPr/>
                    <a:p>
                      <a:pPr>
                        <a:buNone/>
                      </a:pPr>
                      <a:r>
                        <a:rPr lang="zh-CN" altLang="en-US" b="1">
                          <a:solidFill>
                            <a:schemeClr val="tx1"/>
                          </a:solidFill>
                        </a:rPr>
                        <a:t>how</a:t>
                      </a:r>
                      <a:endParaRPr lang="zh-CN" altLang="en-US" b="1">
                        <a:solidFill>
                          <a:schemeClr val="tx1"/>
                        </a:solidFill>
                      </a:endParaRPr>
                    </a:p>
                  </a:txBody>
                  <a:tcPr>
                    <a:solidFill>
                      <a:srgbClr val="FFC000"/>
                    </a:solidFill>
                  </a:tcPr>
                </a:tc>
                <a:tc>
                  <a:txBody>
                    <a:bodyPr/>
                    <a:p>
                      <a:pPr>
                        <a:buNone/>
                      </a:pPr>
                      <a:r>
                        <a:rPr lang="zh-CN" altLang="en-US" sz="1800" b="1">
                          <a:solidFill>
                            <a:schemeClr val="tx1"/>
                          </a:solidFill>
                          <a:sym typeface="+mn-ea"/>
                        </a:rPr>
                        <a:t>R</a:t>
                      </a:r>
                      <a:r>
                        <a:rPr lang="en-US" altLang="zh-CN" sz="1800" b="1">
                          <a:solidFill>
                            <a:schemeClr val="tx1"/>
                          </a:solidFill>
                          <a:sym typeface="+mn-ea"/>
                        </a:rPr>
                        <a:t>esult /r</a:t>
                      </a:r>
                      <a:r>
                        <a:rPr lang="zh-CN" altLang="en-US" sz="1800" b="1">
                          <a:solidFill>
                            <a:schemeClr val="tx1"/>
                          </a:solidFill>
                          <a:sym typeface="+mn-ea"/>
                        </a:rPr>
                        <a:t>esolution（结局）</a:t>
                      </a:r>
                      <a:endParaRPr lang="zh-CN" altLang="en-US" sz="1800" b="1">
                        <a:solidFill>
                          <a:schemeClr val="tx1"/>
                        </a:solidFill>
                        <a:sym typeface="+mn-ea"/>
                      </a:endParaRPr>
                    </a:p>
                  </a:txBody>
                  <a:tcPr>
                    <a:solidFill>
                      <a:srgbClr val="FFC000"/>
                    </a:solidFill>
                  </a:tcPr>
                </a:tc>
                <a:tc>
                  <a:txBody>
                    <a:bodyPr/>
                    <a:p>
                      <a:pPr>
                        <a:buNone/>
                      </a:pPr>
                      <a:r>
                        <a:rPr lang="zh-CN" altLang="en-US" b="1">
                          <a:solidFill>
                            <a:schemeClr val="tx1"/>
                          </a:solidFill>
                        </a:rPr>
                        <a:t>correspond</a:t>
                      </a:r>
                      <a:r>
                        <a:rPr lang="en-US" altLang="zh-CN" b="1">
                          <a:solidFill>
                            <a:schemeClr val="tx1"/>
                          </a:solidFill>
                        </a:rPr>
                        <a:t>ing</a:t>
                      </a:r>
                      <a:r>
                        <a:rPr lang="zh-CN" altLang="en-US" b="1">
                          <a:solidFill>
                            <a:schemeClr val="tx1"/>
                          </a:solidFill>
                        </a:rPr>
                        <a:t> resolution</a:t>
                      </a:r>
                      <a:endParaRPr lang="zh-CN" altLang="en-US" b="1">
                        <a:solidFill>
                          <a:schemeClr val="tx1"/>
                        </a:solidFill>
                      </a:endParaRPr>
                    </a:p>
                  </a:txBody>
                  <a:tcPr>
                    <a:solidFill>
                      <a:srgbClr val="FFC000"/>
                    </a:solidFill>
                  </a:tcPr>
                </a:tc>
                <a:tc>
                  <a:txBody>
                    <a:bodyPr/>
                    <a:p>
                      <a:pPr>
                        <a:buNone/>
                      </a:pPr>
                      <a:r>
                        <a:rPr lang="zh-CN" altLang="en-US" b="1"/>
                        <a:t>plot magician</a:t>
                      </a:r>
                      <a:endParaRPr lang="zh-CN" altLang="en-US" b="1"/>
                    </a:p>
                    <a:p>
                      <a:pPr>
                        <a:buNone/>
                      </a:pPr>
                      <a:r>
                        <a:rPr lang="zh-CN" altLang="en-US" b="1"/>
                        <a:t> 剧情魔术师</a:t>
                      </a:r>
                      <a:endParaRPr lang="zh-CN" altLang="en-US" b="1"/>
                    </a:p>
                  </a:txBody>
                  <a:tcPr>
                    <a:solidFill>
                      <a:srgbClr val="FFC000"/>
                    </a:solidFill>
                  </a:tcPr>
                </a:tc>
                <a:tc>
                  <a:txBody>
                    <a:bodyPr/>
                    <a:p>
                      <a:pPr>
                        <a:buNone/>
                      </a:pPr>
                      <a:r>
                        <a:rPr lang="zh-CN" altLang="en-US" b="1"/>
                        <a:t>Everybody was rescued</a:t>
                      </a:r>
                      <a:endParaRPr lang="zh-CN" altLang="en-US" b="1"/>
                    </a:p>
                  </a:txBody>
                  <a:tcPr>
                    <a:solidFill>
                      <a:srgbClr val="FFC000"/>
                    </a:solidFill>
                  </a:tcPr>
                </a:tc>
              </a:tr>
              <a:tr h="707390">
                <a:tc>
                  <a:txBody>
                    <a:bodyPr/>
                    <a:p>
                      <a:pPr>
                        <a:buNone/>
                      </a:pPr>
                      <a:r>
                        <a:rPr lang="zh-CN" altLang="en-US" b="1">
                          <a:solidFill>
                            <a:schemeClr val="bg1"/>
                          </a:solidFill>
                        </a:rPr>
                        <a:t>why</a:t>
                      </a:r>
                      <a:endParaRPr lang="zh-CN" altLang="en-US" b="1">
                        <a:solidFill>
                          <a:schemeClr val="bg1"/>
                        </a:solidFill>
                      </a:endParaRPr>
                    </a:p>
                  </a:txBody>
                  <a:tcPr>
                    <a:solidFill>
                      <a:schemeClr val="tx1"/>
                    </a:solidFill>
                  </a:tcPr>
                </a:tc>
                <a:tc>
                  <a:txBody>
                    <a:bodyPr/>
                    <a:p>
                      <a:pPr>
                        <a:buNone/>
                      </a:pPr>
                      <a:r>
                        <a:rPr lang="zh-CN" altLang="en-US" sz="1800" b="1">
                          <a:solidFill>
                            <a:schemeClr val="bg1"/>
                          </a:solidFill>
                          <a:sym typeface="+mn-ea"/>
                        </a:rPr>
                        <a:t>Coda </a:t>
                      </a:r>
                      <a:endParaRPr lang="zh-CN" altLang="en-US" sz="1800" b="1">
                        <a:solidFill>
                          <a:schemeClr val="bg1"/>
                        </a:solidFill>
                        <a:sym typeface="+mn-ea"/>
                      </a:endParaRPr>
                    </a:p>
                    <a:p>
                      <a:pPr>
                        <a:buNone/>
                      </a:pPr>
                      <a:r>
                        <a:rPr lang="zh-CN" altLang="en-US" sz="1800" b="1">
                          <a:solidFill>
                            <a:schemeClr val="bg1"/>
                          </a:solidFill>
                          <a:sym typeface="+mn-ea"/>
                        </a:rPr>
                        <a:t>（尾声）</a:t>
                      </a:r>
                      <a:endParaRPr lang="zh-CN" altLang="en-US" sz="1800" b="1">
                        <a:solidFill>
                          <a:schemeClr val="bg1"/>
                        </a:solidFill>
                        <a:sym typeface="+mn-ea"/>
                      </a:endParaRPr>
                    </a:p>
                  </a:txBody>
                  <a:tcPr>
                    <a:solidFill>
                      <a:schemeClr val="tx1"/>
                    </a:solidFill>
                  </a:tcPr>
                </a:tc>
                <a:tc>
                  <a:txBody>
                    <a:bodyPr/>
                    <a:p>
                      <a:pPr>
                        <a:buNone/>
                      </a:pPr>
                      <a:r>
                        <a:rPr lang="zh-CN" altLang="en-US" b="1">
                          <a:solidFill>
                            <a:schemeClr val="bg1"/>
                          </a:solidFill>
                        </a:rPr>
                        <a:t>memory, </a:t>
                      </a:r>
                      <a:r>
                        <a:rPr lang="zh-CN" altLang="en-US" sz="1800" b="1">
                          <a:solidFill>
                            <a:schemeClr val="bg1"/>
                          </a:solidFill>
                          <a:sym typeface="+mn-ea"/>
                        </a:rPr>
                        <a:t>wish</a:t>
                      </a:r>
                      <a:r>
                        <a:rPr lang="en-US" altLang="zh-CN" sz="1800" b="1">
                          <a:solidFill>
                            <a:schemeClr val="bg1"/>
                          </a:solidFill>
                          <a:sym typeface="+mn-ea"/>
                        </a:rPr>
                        <a:t>,</a:t>
                      </a:r>
                      <a:endParaRPr lang="zh-CN" altLang="en-US" sz="1800" b="1">
                        <a:solidFill>
                          <a:schemeClr val="bg1"/>
                        </a:solidFill>
                        <a:sym typeface="+mn-ea"/>
                      </a:endParaRPr>
                    </a:p>
                    <a:p>
                      <a:pPr>
                        <a:buNone/>
                      </a:pPr>
                      <a:r>
                        <a:rPr lang="zh-CN" altLang="en-US" b="1">
                          <a:solidFill>
                            <a:schemeClr val="bg1"/>
                          </a:solidFill>
                        </a:rPr>
                        <a:t>decision</a:t>
                      </a:r>
                      <a:endParaRPr lang="zh-CN" altLang="en-US" b="1">
                        <a:solidFill>
                          <a:schemeClr val="bg1"/>
                        </a:solidFill>
                      </a:endParaRPr>
                    </a:p>
                  </a:txBody>
                  <a:tcPr>
                    <a:solidFill>
                      <a:schemeClr val="tx1"/>
                    </a:solidFill>
                  </a:tcPr>
                </a:tc>
                <a:tc>
                  <a:txBody>
                    <a:bodyPr/>
                    <a:p>
                      <a:pPr algn="l">
                        <a:buClrTx/>
                        <a:buSzTx/>
                        <a:buNone/>
                      </a:pPr>
                      <a:r>
                        <a:rPr lang="zh-CN" altLang="en-US" b="1">
                          <a:solidFill>
                            <a:schemeClr val="bg1"/>
                          </a:solidFill>
                        </a:rPr>
                        <a:t>theme explorer </a:t>
                      </a:r>
                      <a:endParaRPr lang="zh-CN" altLang="en-US" b="1">
                        <a:solidFill>
                          <a:schemeClr val="bg1"/>
                        </a:solidFill>
                      </a:endParaRPr>
                    </a:p>
                    <a:p>
                      <a:pPr algn="l">
                        <a:buClrTx/>
                        <a:buSzTx/>
                        <a:buNone/>
                      </a:pPr>
                      <a:r>
                        <a:rPr lang="zh-CN" altLang="en-US" b="1">
                          <a:solidFill>
                            <a:schemeClr val="bg1"/>
                          </a:solidFill>
                        </a:rPr>
                        <a:t>主题探索者</a:t>
                      </a:r>
                      <a:endParaRPr lang="zh-CN" altLang="en-US" b="1">
                        <a:solidFill>
                          <a:schemeClr val="bg1"/>
                        </a:solidFill>
                      </a:endParaRPr>
                    </a:p>
                  </a:txBody>
                  <a:tcPr>
                    <a:solidFill>
                      <a:schemeClr val="tx1"/>
                    </a:solidFill>
                  </a:tcPr>
                </a:tc>
                <a:tc>
                  <a:txBody>
                    <a:bodyPr/>
                    <a:p>
                      <a:pPr>
                        <a:buNone/>
                      </a:pPr>
                      <a:r>
                        <a:rPr lang="en-US" altLang="zh-CN" b="1">
                          <a:solidFill>
                            <a:schemeClr val="accent1">
                              <a:lumMod val="20000"/>
                              <a:lumOff val="80000"/>
                            </a:schemeClr>
                          </a:solidFill>
                        </a:rPr>
                        <a:t>war and peace; danger and survive; the human nature</a:t>
                      </a:r>
                      <a:endParaRPr lang="en-US" altLang="zh-CN" b="1">
                        <a:solidFill>
                          <a:schemeClr val="accent1">
                            <a:lumMod val="20000"/>
                            <a:lumOff val="80000"/>
                          </a:schemeClr>
                        </a:solidFill>
                      </a:endParaRPr>
                    </a:p>
                  </a:txBody>
                  <a:tcPr>
                    <a:solidFill>
                      <a:schemeClr val="tx1"/>
                    </a:solidFill>
                  </a:tcPr>
                </a:tc>
              </a:tr>
            </a:tbl>
          </a:graphicData>
        </a:graphic>
      </p:graphicFrame>
      <p:sp>
        <p:nvSpPr>
          <p:cNvPr id="4" name="文本框 3"/>
          <p:cNvSpPr txBox="1"/>
          <p:nvPr/>
        </p:nvSpPr>
        <p:spPr>
          <a:xfrm>
            <a:off x="1026795" y="88900"/>
            <a:ext cx="9180195" cy="521970"/>
          </a:xfrm>
          <a:prstGeom prst="rect">
            <a:avLst/>
          </a:prstGeom>
          <a:noFill/>
        </p:spPr>
        <p:txBody>
          <a:bodyPr wrap="square" rtlCol="0" anchor="t">
            <a:spAutoFit/>
          </a:bodyPr>
          <a:p>
            <a:r>
              <a:rPr lang="en-US" sz="2800" b="1">
                <a:solidFill>
                  <a:schemeClr val="bg1"/>
                </a:solidFill>
              </a:rPr>
              <a:t>Summary — </a:t>
            </a:r>
            <a:r>
              <a:rPr sz="2800" b="1">
                <a:solidFill>
                  <a:schemeClr val="bg1"/>
                </a:solidFill>
              </a:rPr>
              <a:t>Labov’s model of  narrative structure</a:t>
            </a:r>
            <a:endParaRPr sz="2800" b="1">
              <a:solidFill>
                <a:schemeClr val="bg1"/>
              </a:solidFill>
            </a:endParaRPr>
          </a:p>
        </p:txBody>
      </p:sp>
      <p:sp>
        <p:nvSpPr>
          <p:cNvPr id="35" name="箭头: 下 34"/>
          <p:cNvSpPr/>
          <p:nvPr/>
        </p:nvSpPr>
        <p:spPr>
          <a:xfrm>
            <a:off x="1506855" y="1111885"/>
            <a:ext cx="390525" cy="4931410"/>
          </a:xfrm>
          <a:prstGeom prst="downArrow">
            <a:avLst/>
          </a:prstGeom>
          <a:gradFill>
            <a:gsLst>
              <a:gs pos="0">
                <a:srgbClr val="007BD3"/>
              </a:gs>
              <a:gs pos="100000">
                <a:srgbClr val="034373"/>
              </a:gs>
            </a:gsLst>
            <a:lin scaled="0"/>
          </a:gradFill>
          <a:ln w="25400" cap="flat" cmpd="sng" algn="ctr">
            <a:solidFill>
              <a:srgbClr val="002060"/>
            </a:solidFill>
            <a:prstDash val="solid"/>
          </a:ln>
          <a:effectLst/>
        </p:spPr>
        <p:txBody>
          <a:bodyPr rtlCol="0" anchor="ctr"/>
          <a:p>
            <a:pPr algn="ctr"/>
            <a:endParaRPr lang="zh-CN" altLang="en-US"/>
          </a:p>
        </p:txBody>
      </p:sp>
      <p:sp>
        <p:nvSpPr>
          <p:cNvPr id="52" name="文本框 51"/>
          <p:cNvSpPr txBox="1"/>
          <p:nvPr/>
        </p:nvSpPr>
        <p:spPr>
          <a:xfrm>
            <a:off x="260377" y="7866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06</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占位符 23"/>
          <p:cNvPicPr>
            <a:picLocks noGrp="1" noChangeAspect="1"/>
          </p:cNvPicPr>
          <p:nvPr>
            <p:ph type="pic" sz="quarter" idx="11"/>
          </p:nvPr>
        </p:nvPicPr>
        <p:blipFill>
          <a:blip r:embed="rId1">
            <a:extLst>
              <a:ext uri="{28A0092B-C50C-407E-A947-70E740481C1C}">
                <a14:useLocalDpi xmlns:a14="http://schemas.microsoft.com/office/drawing/2010/main" val="0"/>
              </a:ext>
            </a:extLst>
          </a:blip>
          <a:srcRect l="31785" r="31785"/>
          <a:stretch>
            <a:fillRect/>
          </a:stretch>
        </p:blipFill>
        <p:spPr>
          <a:xfrm>
            <a:off x="8881184" y="1328150"/>
            <a:ext cx="2444216" cy="3846285"/>
          </a:xfrm>
        </p:spPr>
      </p:pic>
      <p:sp>
        <p:nvSpPr>
          <p:cNvPr id="10" name="矩形 9"/>
          <p:cNvSpPr/>
          <p:nvPr/>
        </p:nvSpPr>
        <p:spPr>
          <a:xfrm>
            <a:off x="8881184" y="5174706"/>
            <a:ext cx="2444216" cy="5882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9"/>
          <p:cNvSpPr txBox="1"/>
          <p:nvPr/>
        </p:nvSpPr>
        <p:spPr>
          <a:xfrm>
            <a:off x="8880513" y="5268700"/>
            <a:ext cx="2444433" cy="39878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b="1" dirty="0">
                <a:solidFill>
                  <a:schemeClr val="bg1"/>
                </a:solidFill>
                <a:latin typeface="+mn-ea"/>
              </a:rPr>
              <a:t>Homework</a:t>
            </a:r>
            <a:endParaRPr lang="zh-CN" altLang="en-US" sz="2000" b="1" dirty="0">
              <a:solidFill>
                <a:schemeClr val="bg1"/>
              </a:solidFill>
              <a:latin typeface="+mn-ea"/>
            </a:endParaRPr>
          </a:p>
        </p:txBody>
      </p:sp>
      <p:sp>
        <p:nvSpPr>
          <p:cNvPr id="17" name="任意多边形 16"/>
          <p:cNvSpPr/>
          <p:nvPr/>
        </p:nvSpPr>
        <p:spPr>
          <a:xfrm>
            <a:off x="-118781" y="130177"/>
            <a:ext cx="5032666"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91195" y="-1"/>
            <a:ext cx="1417774" cy="723901"/>
            <a:chOff x="-391195" y="-1"/>
            <a:chExt cx="1697596" cy="866775"/>
          </a:xfrm>
        </p:grpSpPr>
        <p:sp>
          <p:nvSpPr>
            <p:cNvPr id="19" name="任意多边形 1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20090" y="1697990"/>
            <a:ext cx="8115935" cy="3107690"/>
          </a:xfrm>
          <a:prstGeom prst="rect">
            <a:avLst/>
          </a:prstGeom>
          <a:noFill/>
        </p:spPr>
        <p:txBody>
          <a:bodyPr wrap="square" rtlCol="0" anchor="t">
            <a:spAutoFit/>
          </a:bodyPr>
          <a:p>
            <a:r>
              <a:rPr lang="en-US" altLang="zh-CN" sz="2800" b="1"/>
              <a:t>   1.  Further</a:t>
            </a:r>
            <a:r>
              <a:rPr lang="zh-CN" altLang="en-US" sz="2800" b="1"/>
              <a:t> </a:t>
            </a:r>
            <a:r>
              <a:rPr lang="en-US" altLang="zh-CN" sz="2800" b="1"/>
              <a:t>p</a:t>
            </a:r>
            <a:r>
              <a:rPr lang="zh-CN" altLang="en-US" sz="2800" b="1"/>
              <a:t>olish your own composition </a:t>
            </a:r>
            <a:r>
              <a:rPr lang="en-US" altLang="zh-CN" sz="2800" b="1"/>
              <a:t>using the form of </a:t>
            </a:r>
            <a:r>
              <a:rPr lang="zh-CN" altLang="en-US" sz="2800" b="1"/>
              <a:t>Labov’s model of  narrative structure</a:t>
            </a:r>
            <a:r>
              <a:rPr lang="en-US" altLang="zh-CN" sz="2800" b="1"/>
              <a:t>,</a:t>
            </a:r>
            <a:r>
              <a:rPr lang="zh-CN" altLang="en-US" sz="2800" b="1"/>
              <a:t> and copy it neatly on the paper after class.</a:t>
            </a:r>
            <a:endParaRPr lang="zh-CN" altLang="en-US" sz="2800" b="1"/>
          </a:p>
          <a:p>
            <a:endParaRPr lang="zh-CN" altLang="en-US" sz="2800" b="1"/>
          </a:p>
          <a:p>
            <a:r>
              <a:rPr lang="zh-CN" altLang="en-US" sz="2800" b="1"/>
              <a:t>   </a:t>
            </a:r>
            <a:r>
              <a:rPr lang="en-US" altLang="zh-CN" sz="2800" b="1"/>
              <a:t>2. See the film </a:t>
            </a:r>
            <a:r>
              <a:rPr lang="en-US" altLang="zh-CN" sz="2800" b="1" i="1"/>
              <a:t>Saving Private Ryan, exploring the theme of the film.</a:t>
            </a:r>
            <a:endParaRPr lang="en-US" altLang="zh-CN" sz="2800" b="1" i="1"/>
          </a:p>
        </p:txBody>
      </p:sp>
      <p:sp>
        <p:nvSpPr>
          <p:cNvPr id="6" name="文本框 5"/>
          <p:cNvSpPr txBox="1"/>
          <p:nvPr/>
        </p:nvSpPr>
        <p:spPr>
          <a:xfrm>
            <a:off x="1026795" y="130175"/>
            <a:ext cx="3432810" cy="521970"/>
          </a:xfrm>
          <a:prstGeom prst="rect">
            <a:avLst/>
          </a:prstGeom>
          <a:noFill/>
        </p:spPr>
        <p:txBody>
          <a:bodyPr wrap="square" rtlCol="0" anchor="t">
            <a:spAutoFit/>
          </a:bodyPr>
          <a:p>
            <a:r>
              <a:rPr sz="2800" b="1">
                <a:solidFill>
                  <a:schemeClr val="bg1"/>
                </a:solidFill>
              </a:rPr>
              <a:t>Homework</a:t>
            </a:r>
            <a:endParaRPr sz="2800" b="1">
              <a:solidFill>
                <a:schemeClr val="bg1"/>
              </a:solidFill>
            </a:endParaRPr>
          </a:p>
        </p:txBody>
      </p:sp>
      <p:grpSp>
        <p:nvGrpSpPr>
          <p:cNvPr id="52" name="组合 51"/>
          <p:cNvGrpSpPr/>
          <p:nvPr/>
        </p:nvGrpSpPr>
        <p:grpSpPr>
          <a:xfrm rot="10080000">
            <a:off x="193041" y="1771819"/>
            <a:ext cx="1007533" cy="702735"/>
            <a:chOff x="4672013" y="2482850"/>
            <a:chExt cx="755650" cy="527051"/>
          </a:xfrm>
          <a:solidFill>
            <a:schemeClr val="accent2"/>
          </a:solidFill>
        </p:grpSpPr>
        <p:sp>
          <p:nvSpPr>
            <p:cNvPr id="53"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4"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5"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grpSp>
        <p:nvGrpSpPr>
          <p:cNvPr id="48" name="组合 47"/>
          <p:cNvGrpSpPr/>
          <p:nvPr/>
        </p:nvGrpSpPr>
        <p:grpSpPr>
          <a:xfrm>
            <a:off x="6751534" y="723622"/>
            <a:ext cx="1183217" cy="1094316"/>
            <a:chOff x="4427538" y="566738"/>
            <a:chExt cx="887413" cy="820737"/>
          </a:xfrm>
          <a:solidFill>
            <a:schemeClr val="accent2"/>
          </a:solidFill>
        </p:grpSpPr>
        <p:sp>
          <p:nvSpPr>
            <p:cNvPr id="49"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0"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1"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grpSp>
        <p:nvGrpSpPr>
          <p:cNvPr id="56" name="组合 55"/>
          <p:cNvGrpSpPr/>
          <p:nvPr/>
        </p:nvGrpSpPr>
        <p:grpSpPr>
          <a:xfrm rot="3681175">
            <a:off x="4700615" y="5007216"/>
            <a:ext cx="1087183" cy="959465"/>
            <a:chOff x="5651501" y="654050"/>
            <a:chExt cx="1182688" cy="512763"/>
          </a:xfrm>
          <a:solidFill>
            <a:schemeClr val="accent2"/>
          </a:solidFill>
        </p:grpSpPr>
        <p:sp>
          <p:nvSpPr>
            <p:cNvPr id="57"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8"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sp>
          <p:nvSpPr>
            <p:cNvPr id="59"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pFill/>
            <a:ln>
              <a:noFill/>
            </a:ln>
          </p:spPr>
          <p:txBody>
            <a:bodyPr vert="horz" wrap="square" lIns="121920" tIns="60960" rIns="121920" bIns="60960" numCol="1" anchor="t" anchorCtr="0" compatLnSpc="1">
              <a:scene3d>
                <a:camera prst="orthographicFront"/>
                <a:lightRig rig="threePt" dir="t"/>
              </a:scene3d>
              <a:sp3d contourW="12700"/>
            </a:bodyPr>
            <a:p>
              <a:endParaRPr lang="zh-CN" altLang="en-US"/>
            </a:p>
          </p:txBody>
        </p:sp>
      </p:grpSp>
      <p:sp>
        <p:nvSpPr>
          <p:cNvPr id="2" name="文本框 1"/>
          <p:cNvSpPr txBox="1"/>
          <p:nvPr/>
        </p:nvSpPr>
        <p:spPr>
          <a:xfrm>
            <a:off x="312446" y="7866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07</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35" presetClass="entr" presetSubtype="0" fill="hold" nodeType="withEffect">
                                  <p:stCondLst>
                                    <p:cond delay="110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300"/>
                                        <p:tgtEl>
                                          <p:spTgt spid="52"/>
                                        </p:tgtEl>
                                      </p:cBhvr>
                                    </p:animEffect>
                                    <p:anim calcmode="lin" valueType="num">
                                      <p:cBhvr>
                                        <p:cTn id="24" dur="5300" fill="hold"/>
                                        <p:tgtEl>
                                          <p:spTgt spid="52"/>
                                        </p:tgtEl>
                                        <p:attrNameLst>
                                          <p:attrName>style.rotation</p:attrName>
                                        </p:attrNameLst>
                                      </p:cBhvr>
                                      <p:tavLst>
                                        <p:tav tm="0">
                                          <p:val>
                                            <p:fltVal val="720"/>
                                          </p:val>
                                        </p:tav>
                                        <p:tav tm="100000">
                                          <p:val>
                                            <p:fltVal val="0"/>
                                          </p:val>
                                        </p:tav>
                                      </p:tavLst>
                                    </p:anim>
                                    <p:anim calcmode="lin" valueType="num">
                                      <p:cBhvr>
                                        <p:cTn id="25" dur="5300" fill="hold"/>
                                        <p:tgtEl>
                                          <p:spTgt spid="52"/>
                                        </p:tgtEl>
                                        <p:attrNameLst>
                                          <p:attrName>ppt_h</p:attrName>
                                        </p:attrNameLst>
                                      </p:cBhvr>
                                      <p:tavLst>
                                        <p:tav tm="0">
                                          <p:val>
                                            <p:fltVal val="0"/>
                                          </p:val>
                                        </p:tav>
                                        <p:tav tm="100000">
                                          <p:val>
                                            <p:strVal val="#ppt_h"/>
                                          </p:val>
                                        </p:tav>
                                      </p:tavLst>
                                    </p:anim>
                                    <p:anim calcmode="lin" valueType="num">
                                      <p:cBhvr>
                                        <p:cTn id="26" dur="5300" fill="hold"/>
                                        <p:tgtEl>
                                          <p:spTgt spid="52"/>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900"/>
                                        <p:tgtEl>
                                          <p:spTgt spid="48"/>
                                        </p:tgtEl>
                                      </p:cBhvr>
                                    </p:animEffect>
                                    <p:anim calcmode="lin" valueType="num">
                                      <p:cBhvr>
                                        <p:cTn id="30" dur="5900" fill="hold"/>
                                        <p:tgtEl>
                                          <p:spTgt spid="48"/>
                                        </p:tgtEl>
                                        <p:attrNameLst>
                                          <p:attrName>style.rotation</p:attrName>
                                        </p:attrNameLst>
                                      </p:cBhvr>
                                      <p:tavLst>
                                        <p:tav tm="0">
                                          <p:val>
                                            <p:fltVal val="720"/>
                                          </p:val>
                                        </p:tav>
                                        <p:tav tm="100000">
                                          <p:val>
                                            <p:fltVal val="0"/>
                                          </p:val>
                                        </p:tav>
                                      </p:tavLst>
                                    </p:anim>
                                    <p:anim calcmode="lin" valueType="num">
                                      <p:cBhvr>
                                        <p:cTn id="31" dur="5900" fill="hold"/>
                                        <p:tgtEl>
                                          <p:spTgt spid="48"/>
                                        </p:tgtEl>
                                        <p:attrNameLst>
                                          <p:attrName>ppt_h</p:attrName>
                                        </p:attrNameLst>
                                      </p:cBhvr>
                                      <p:tavLst>
                                        <p:tav tm="0">
                                          <p:val>
                                            <p:fltVal val="0"/>
                                          </p:val>
                                        </p:tav>
                                        <p:tav tm="100000">
                                          <p:val>
                                            <p:strVal val="#ppt_h"/>
                                          </p:val>
                                        </p:tav>
                                      </p:tavLst>
                                    </p:anim>
                                    <p:anim calcmode="lin" valueType="num">
                                      <p:cBhvr>
                                        <p:cTn id="32" dur="5900" fill="hold"/>
                                        <p:tgtEl>
                                          <p:spTgt spid="48"/>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4900"/>
                                        <p:tgtEl>
                                          <p:spTgt spid="56"/>
                                        </p:tgtEl>
                                      </p:cBhvr>
                                    </p:animEffect>
                                    <p:anim calcmode="lin" valueType="num">
                                      <p:cBhvr>
                                        <p:cTn id="36" dur="4900" fill="hold"/>
                                        <p:tgtEl>
                                          <p:spTgt spid="56"/>
                                        </p:tgtEl>
                                        <p:attrNameLst>
                                          <p:attrName>style.rotation</p:attrName>
                                        </p:attrNameLst>
                                      </p:cBhvr>
                                      <p:tavLst>
                                        <p:tav tm="0">
                                          <p:val>
                                            <p:fltVal val="720"/>
                                          </p:val>
                                        </p:tav>
                                        <p:tav tm="100000">
                                          <p:val>
                                            <p:fltVal val="0"/>
                                          </p:val>
                                        </p:tav>
                                      </p:tavLst>
                                    </p:anim>
                                    <p:anim calcmode="lin" valueType="num">
                                      <p:cBhvr>
                                        <p:cTn id="37" dur="4900" fill="hold"/>
                                        <p:tgtEl>
                                          <p:spTgt spid="56"/>
                                        </p:tgtEl>
                                        <p:attrNameLst>
                                          <p:attrName>ppt_h</p:attrName>
                                        </p:attrNameLst>
                                      </p:cBhvr>
                                      <p:tavLst>
                                        <p:tav tm="0">
                                          <p:val>
                                            <p:fltVal val="0"/>
                                          </p:val>
                                        </p:tav>
                                        <p:tav tm="100000">
                                          <p:val>
                                            <p:strVal val="#ppt_h"/>
                                          </p:val>
                                        </p:tav>
                                      </p:tavLst>
                                    </p:anim>
                                    <p:anim calcmode="lin" valueType="num">
                                      <p:cBhvr>
                                        <p:cTn id="38" dur="4900" fill="hold"/>
                                        <p:tgtEl>
                                          <p:spTgt spid="5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19618"/>
            <a:ext cx="12192000" cy="2820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458659" y="1739505"/>
            <a:ext cx="1380209" cy="3582188"/>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135701" y="1739505"/>
            <a:ext cx="1380209" cy="3582188"/>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812743" y="1739505"/>
            <a:ext cx="1380209" cy="3582188"/>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2489785" y="1739505"/>
            <a:ext cx="1380209" cy="3582188"/>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3166825" y="1739505"/>
            <a:ext cx="1380209" cy="3582188"/>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1032523" y="1739505"/>
            <a:ext cx="2194349" cy="3582188"/>
          </a:xfrm>
          <a:custGeom>
            <a:avLst/>
            <a:gdLst>
              <a:gd name="connsiteX0" fmla="*/ 895550 w 2194349"/>
              <a:gd name="connsiteY0" fmla="*/ 0 h 3582188"/>
              <a:gd name="connsiteX1" fmla="*/ 1288446 w 2194349"/>
              <a:gd name="connsiteY1" fmla="*/ 0 h 3582188"/>
              <a:gd name="connsiteX2" fmla="*/ 1380209 w 2194349"/>
              <a:gd name="connsiteY2" fmla="*/ 0 h 3582188"/>
              <a:gd name="connsiteX3" fmla="*/ 1709690 w 2194349"/>
              <a:gd name="connsiteY3" fmla="*/ 0 h 3582188"/>
              <a:gd name="connsiteX4" fmla="*/ 1773105 w 2194349"/>
              <a:gd name="connsiteY4" fmla="*/ 0 h 3582188"/>
              <a:gd name="connsiteX5" fmla="*/ 2194349 w 2194349"/>
              <a:gd name="connsiteY5" fmla="*/ 0 h 3582188"/>
              <a:gd name="connsiteX6" fmla="*/ 1298799 w 2194349"/>
              <a:gd name="connsiteY6" fmla="*/ 3582188 h 3582188"/>
              <a:gd name="connsiteX7" fmla="*/ 877555 w 2194349"/>
              <a:gd name="connsiteY7" fmla="*/ 3582188 h 3582188"/>
              <a:gd name="connsiteX8" fmla="*/ 814140 w 2194349"/>
              <a:gd name="connsiteY8" fmla="*/ 3582188 h 3582188"/>
              <a:gd name="connsiteX9" fmla="*/ 484659 w 2194349"/>
              <a:gd name="connsiteY9" fmla="*/ 3582188 h 3582188"/>
              <a:gd name="connsiteX10" fmla="*/ 392896 w 2194349"/>
              <a:gd name="connsiteY10" fmla="*/ 3582188 h 3582188"/>
              <a:gd name="connsiteX11" fmla="*/ 0 w 2194349"/>
              <a:gd name="connsiteY11" fmla="*/ 3582188 h 35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4349" h="3582188">
                <a:moveTo>
                  <a:pt x="895550" y="0"/>
                </a:moveTo>
                <a:lnTo>
                  <a:pt x="1288446" y="0"/>
                </a:lnTo>
                <a:lnTo>
                  <a:pt x="1380209" y="0"/>
                </a:lnTo>
                <a:lnTo>
                  <a:pt x="1709690" y="0"/>
                </a:lnTo>
                <a:lnTo>
                  <a:pt x="1773105" y="0"/>
                </a:lnTo>
                <a:lnTo>
                  <a:pt x="2194349" y="0"/>
                </a:lnTo>
                <a:lnTo>
                  <a:pt x="1298799" y="3582188"/>
                </a:lnTo>
                <a:lnTo>
                  <a:pt x="877555" y="3582188"/>
                </a:lnTo>
                <a:lnTo>
                  <a:pt x="814140" y="3582188"/>
                </a:lnTo>
                <a:lnTo>
                  <a:pt x="484659" y="3582188"/>
                </a:lnTo>
                <a:lnTo>
                  <a:pt x="392896"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0" y="5759957"/>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0" y="6068699"/>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0" y="6377441"/>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a:off x="11549555"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1143797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1132638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1121480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1110321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1099163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1088004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1076846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1065687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1054529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1043370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032212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1021053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1009895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98736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987578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976419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965261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954102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942944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931785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20627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909468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898310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887151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875993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864834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853676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8425179"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8313594" y="146807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a:off x="6355834" y="2765942"/>
            <a:ext cx="0" cy="143033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rcRect l="10870" t="1935" r="5448" b="55122"/>
          <a:stretch>
            <a:fillRect/>
          </a:stretch>
        </p:blipFill>
        <p:spPr>
          <a:xfrm>
            <a:off x="2863215" y="-142875"/>
            <a:ext cx="5561965" cy="4709795"/>
          </a:xfrm>
          <a:prstGeom prst="ellipse">
            <a:avLst/>
          </a:prstGeom>
        </p:spPr>
      </p:pic>
      <p:sp>
        <p:nvSpPr>
          <p:cNvPr id="57346" name="矩形 57345"/>
          <p:cNvSpPr/>
          <p:nvPr/>
        </p:nvSpPr>
        <p:spPr>
          <a:xfrm>
            <a:off x="5714365" y="3993198"/>
            <a:ext cx="6019800" cy="1766887"/>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zh-CN" altLang="en-US" sz="3600">
                <a:gradFill rotWithShape="0">
                  <a:gsLst>
                    <a:gs pos="0">
                      <a:srgbClr val="FFE701"/>
                    </a:gs>
                    <a:gs pos="100000">
                      <a:srgbClr val="FE3E02"/>
                    </a:gs>
                  </a:gsLst>
                  <a:lin ang="5400000" scaled="1"/>
                  <a:tileRect/>
                </a:gradFill>
                <a:latin typeface="宋体" panose="02010600030101010101" pitchFamily="2" charset="-122"/>
                <a:ea typeface="宋体" panose="02010600030101010101" pitchFamily="2" charset="-122"/>
              </a:rPr>
              <a:t>Thank You!</a:t>
            </a:r>
            <a:endParaRPr lang="zh-CN" altLang="en-US" sz="3600">
              <a:gradFill rotWithShape="0">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7346"/>
                                        </p:tgtEl>
                                        <p:attrNameLst>
                                          <p:attrName>style.visibility</p:attrName>
                                        </p:attrNameLst>
                                      </p:cBhvr>
                                      <p:to>
                                        <p:strVal val="visible"/>
                                      </p:to>
                                    </p:set>
                                    <p:anim calcmode="lin" valueType="num">
                                      <p:cBhvr additive="base">
                                        <p:cTn id="10" dur="500" fill="hold"/>
                                        <p:tgtEl>
                                          <p:spTgt spid="57346"/>
                                        </p:tgtEl>
                                        <p:attrNameLst>
                                          <p:attrName>ppt_x</p:attrName>
                                        </p:attrNameLst>
                                      </p:cBhvr>
                                      <p:tavLst>
                                        <p:tav tm="0">
                                          <p:val>
                                            <p:strVal val="#ppt_x"/>
                                          </p:val>
                                        </p:tav>
                                        <p:tav tm="100000">
                                          <p:val>
                                            <p:strVal val="#ppt_x"/>
                                          </p:val>
                                        </p:tav>
                                      </p:tavLst>
                                    </p:anim>
                                    <p:anim calcmode="lin" valueType="num">
                                      <p:cBhvr additive="base">
                                        <p:cTn id="11"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459740" y="1138555"/>
            <a:ext cx="12340590" cy="653415"/>
            <a:chOff x="1112363" y="2586176"/>
            <a:chExt cx="13762143" cy="751339"/>
          </a:xfrm>
        </p:grpSpPr>
        <p:grpSp>
          <p:nvGrpSpPr>
            <p:cNvPr id="36" name="组合 35"/>
            <p:cNvGrpSpPr/>
            <p:nvPr/>
          </p:nvGrpSpPr>
          <p:grpSpPr>
            <a:xfrm>
              <a:off x="1112363" y="2646000"/>
              <a:ext cx="6429981" cy="691515"/>
              <a:chOff x="806160" y="2193714"/>
              <a:chExt cx="5361677" cy="576624"/>
            </a:xfrm>
          </p:grpSpPr>
          <p:sp>
            <p:nvSpPr>
              <p:cNvPr id="35" name="任意多边形 34"/>
              <p:cNvSpPr/>
              <p:nvPr/>
            </p:nvSpPr>
            <p:spPr>
              <a:xfrm>
                <a:off x="844542" y="2262248"/>
                <a:ext cx="5323295" cy="437069"/>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806160" y="2193714"/>
                <a:ext cx="651283" cy="576624"/>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文本框 64"/>
            <p:cNvSpPr txBox="1"/>
            <p:nvPr/>
          </p:nvSpPr>
          <p:spPr>
            <a:xfrm>
              <a:off x="3202815" y="2727708"/>
              <a:ext cx="2828342" cy="529369"/>
            </a:xfrm>
            <a:prstGeom prst="rect">
              <a:avLst/>
            </a:prstGeom>
            <a:noFill/>
          </p:spPr>
          <p:txBody>
            <a:bodyPr wrap="square" rtlCol="0">
              <a:spAutoFit/>
              <a:scene3d>
                <a:camera prst="orthographicFront"/>
                <a:lightRig rig="threePt" dir="t"/>
              </a:scene3d>
              <a:sp3d contourW="12700"/>
            </a:bodyPr>
            <a:lstStyle/>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Lead-in</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66" name="文本框 65"/>
            <p:cNvSpPr txBox="1"/>
            <p:nvPr/>
          </p:nvSpPr>
          <p:spPr>
            <a:xfrm>
              <a:off x="7765046" y="2645758"/>
              <a:ext cx="7109460" cy="487019"/>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b="1" i="1" u="none" strike="noStrike" kern="1200" cap="none" spc="0" normalizeH="0" baseline="0" noProof="0" dirty="0">
                  <a:ln>
                    <a:noFill/>
                  </a:ln>
                  <a:solidFill>
                    <a:schemeClr val="tx1"/>
                  </a:solidFill>
                  <a:effectLst/>
                  <a:uLnTx/>
                  <a:uFillTx/>
                  <a:latin typeface="Century Gothic" panose="020B0502020202020204" pitchFamily="34" charset="0"/>
                  <a:ea typeface="+mj-ea"/>
                </a:rPr>
                <a:t>Saving Private Ryan</a:t>
              </a:r>
              <a:endParaRPr kumimoji="0" lang="en-US" altLang="zh-CN" b="1" i="1"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67" name="文本框 66"/>
            <p:cNvSpPr txBox="1"/>
            <p:nvPr/>
          </p:nvSpPr>
          <p:spPr>
            <a:xfrm>
              <a:off x="1308583" y="2586176"/>
              <a:ext cx="442750" cy="74184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1</a:t>
              </a:r>
              <a:endParaRPr kumimoji="0" lang="zh-CN" altLang="en-US"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grpSp>
        <p:nvGrpSpPr>
          <p:cNvPr id="69" name="组合 68"/>
          <p:cNvGrpSpPr/>
          <p:nvPr/>
        </p:nvGrpSpPr>
        <p:grpSpPr>
          <a:xfrm>
            <a:off x="414020" y="1830034"/>
            <a:ext cx="12917805" cy="781721"/>
            <a:chOff x="1112363" y="2258304"/>
            <a:chExt cx="12917550" cy="1208633"/>
          </a:xfrm>
        </p:grpSpPr>
        <p:grpSp>
          <p:nvGrpSpPr>
            <p:cNvPr id="70" name="组合 69"/>
            <p:cNvGrpSpPr/>
            <p:nvPr/>
          </p:nvGrpSpPr>
          <p:grpSpPr>
            <a:xfrm>
              <a:off x="1112363" y="2469469"/>
              <a:ext cx="5812155" cy="868137"/>
              <a:chOff x="806160" y="2046513"/>
              <a:chExt cx="4846499" cy="723901"/>
            </a:xfrm>
          </p:grpSpPr>
          <p:sp>
            <p:nvSpPr>
              <p:cNvPr id="74" name="任意多边形 73"/>
              <p:cNvSpPr/>
              <p:nvPr/>
            </p:nvSpPr>
            <p:spPr>
              <a:xfrm>
                <a:off x="844284" y="2117466"/>
                <a:ext cx="4808375" cy="582448"/>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806160" y="2046513"/>
                <a:ext cx="804621" cy="723901"/>
                <a:chOff x="-391195" y="-1"/>
                <a:chExt cx="963427" cy="866775"/>
              </a:xfrm>
            </p:grpSpPr>
            <p:sp>
              <p:nvSpPr>
                <p:cNvPr id="76" name="任意多边形 75"/>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391195" y="-1"/>
                  <a:ext cx="779825" cy="866683"/>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71" name="文本框 70"/>
            <p:cNvSpPr txBox="1"/>
            <p:nvPr/>
          </p:nvSpPr>
          <p:spPr>
            <a:xfrm>
              <a:off x="2077308" y="2586309"/>
              <a:ext cx="4950460" cy="711794"/>
            </a:xfrm>
            <a:prstGeom prst="rect">
              <a:avLst/>
            </a:prstGeom>
            <a:noFill/>
          </p:spPr>
          <p:txBody>
            <a:bodyPr wrap="square" rtlCol="0">
              <a:spAutoFit/>
              <a:scene3d>
                <a:camera prst="orthographicFront"/>
                <a:lightRig rig="threePt" dir="t"/>
              </a:scene3d>
              <a:sp3d contourW="12700"/>
            </a:bodyPr>
            <a:lstStyle/>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Read and analyze the material</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72" name="文本框 71"/>
            <p:cNvSpPr txBox="1"/>
            <p:nvPr/>
          </p:nvSpPr>
          <p:spPr>
            <a:xfrm>
              <a:off x="7123018" y="2258304"/>
              <a:ext cx="6906895" cy="1168324"/>
            </a:xfrm>
            <a:prstGeom prst="rect">
              <a:avLst/>
            </a:prstGeom>
            <a:noFill/>
          </p:spPr>
          <p:txBody>
            <a:bodyPr wrap="square" rtlCol="0">
              <a:spAutoFit/>
              <a:scene3d>
                <a:camera prst="orthographicFront"/>
                <a:lightRig rig="threePt" dir="t"/>
              </a:scene3d>
              <a:sp3d contourW="12700"/>
            </a:bodyPr>
            <a:lstStyle/>
            <a:p>
              <a:pPr marL="285750" marR="0" lvl="0"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r>
                <a:rPr kumimoji="0" b="1" i="0" u="none" strike="noStrike" kern="1200" cap="none" spc="0" normalizeH="0" baseline="0" noProof="0" dirty="0">
                  <a:ln>
                    <a:noFill/>
                  </a:ln>
                  <a:solidFill>
                    <a:schemeClr val="tx1"/>
                  </a:solidFill>
                  <a:effectLst/>
                  <a:uLnTx/>
                  <a:uFillTx/>
                  <a:latin typeface="Century Gothic" panose="020B0502020202020204" pitchFamily="34" charset="0"/>
                  <a:ea typeface="+mj-ea"/>
                </a:rPr>
                <a:t>narrative elements and structure</a:t>
              </a:r>
              <a:endParaRPr kumimoji="0"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a:p>
              <a:pPr marL="285750" marR="0" lvl="0"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r>
                <a:rPr kumimoji="0" b="1" i="0" u="none" strike="noStrike" kern="1200" cap="none" spc="0" normalizeH="0" baseline="0" noProof="0" dirty="0">
                  <a:ln>
                    <a:noFill/>
                  </a:ln>
                  <a:solidFill>
                    <a:schemeClr val="tx1"/>
                  </a:solidFill>
                  <a:effectLst/>
                  <a:uLnTx/>
                  <a:uFillTx/>
                  <a:latin typeface="Century Gothic" panose="020B0502020202020204" pitchFamily="34" charset="0"/>
                  <a:ea typeface="+mj-ea"/>
                </a:rPr>
                <a:t>6 basic plots conflicts</a:t>
              </a:r>
              <a:endParaRPr kumimoji="0"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73" name="文本框 72"/>
            <p:cNvSpPr txBox="1"/>
            <p:nvPr/>
          </p:nvSpPr>
          <p:spPr>
            <a:xfrm>
              <a:off x="1308583" y="2469444"/>
              <a:ext cx="442750" cy="997493"/>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2</a:t>
              </a:r>
              <a:endParaRPr kumimoji="0" lang="zh-CN" altLang="en-US"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grpSp>
        <p:nvGrpSpPr>
          <p:cNvPr id="82" name="组合 81"/>
          <p:cNvGrpSpPr/>
          <p:nvPr/>
        </p:nvGrpSpPr>
        <p:grpSpPr>
          <a:xfrm>
            <a:off x="459740" y="2738705"/>
            <a:ext cx="10647680" cy="645160"/>
            <a:chOff x="1112363" y="2413415"/>
            <a:chExt cx="10817931" cy="980586"/>
          </a:xfrm>
        </p:grpSpPr>
        <p:grpSp>
          <p:nvGrpSpPr>
            <p:cNvPr id="83" name="组合 82"/>
            <p:cNvGrpSpPr/>
            <p:nvPr/>
          </p:nvGrpSpPr>
          <p:grpSpPr>
            <a:xfrm>
              <a:off x="1112363" y="2469469"/>
              <a:ext cx="5857875" cy="868137"/>
              <a:chOff x="806160" y="2046513"/>
              <a:chExt cx="4884623" cy="723901"/>
            </a:xfrm>
          </p:grpSpPr>
          <p:sp>
            <p:nvSpPr>
              <p:cNvPr id="87" name="任意多边形 86"/>
              <p:cNvSpPr/>
              <p:nvPr/>
            </p:nvSpPr>
            <p:spPr>
              <a:xfrm>
                <a:off x="844284" y="2117466"/>
                <a:ext cx="4846499" cy="582448"/>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806160" y="2046513"/>
                <a:ext cx="804621" cy="723901"/>
                <a:chOff x="-391195" y="-1"/>
                <a:chExt cx="963427" cy="866775"/>
              </a:xfrm>
            </p:grpSpPr>
            <p:sp>
              <p:nvSpPr>
                <p:cNvPr id="89" name="任意多边形 8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任意多边形 93"/>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文本框 83"/>
            <p:cNvSpPr txBox="1"/>
            <p:nvPr/>
          </p:nvSpPr>
          <p:spPr>
            <a:xfrm>
              <a:off x="2996183" y="2554361"/>
              <a:ext cx="3954066" cy="699729"/>
            </a:xfrm>
            <a:prstGeom prst="rect">
              <a:avLst/>
            </a:prstGeom>
            <a:noFill/>
          </p:spPr>
          <p:txBody>
            <a:bodyPr wrap="square" rtlCol="0">
              <a:spAutoFit/>
              <a:scene3d>
                <a:camera prst="orthographicFront"/>
                <a:lightRig rig="threePt" dir="t"/>
              </a:scene3d>
              <a:sp3d contourW="12700"/>
            </a:bodyPr>
            <a:lstStyle/>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Writing Scaffold</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85" name="文本框 84"/>
            <p:cNvSpPr txBox="1"/>
            <p:nvPr/>
          </p:nvSpPr>
          <p:spPr>
            <a:xfrm>
              <a:off x="7172874" y="2554460"/>
              <a:ext cx="4757420" cy="643751"/>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rPr>
                <a:t>Transitions;  Inclusio; Theme</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86" name="文本框 85"/>
            <p:cNvSpPr txBox="1"/>
            <p:nvPr/>
          </p:nvSpPr>
          <p:spPr>
            <a:xfrm>
              <a:off x="1291164" y="2413415"/>
              <a:ext cx="442750" cy="980586"/>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3</a:t>
              </a:r>
              <a:endParaRPr kumimoji="0" lang="zh-CN" altLang="en-US"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sp>
        <p:nvSpPr>
          <p:cNvPr id="108" name="矩形 107"/>
          <p:cNvSpPr/>
          <p:nvPr/>
        </p:nvSpPr>
        <p:spPr>
          <a:xfrm>
            <a:off x="1564852" y="280173"/>
            <a:ext cx="6697556" cy="904863"/>
          </a:xfrm>
          <a:prstGeom prst="rect">
            <a:avLst/>
          </a:prstGeom>
          <a:ln>
            <a:noFill/>
          </a:ln>
        </p:spPr>
        <p:txBody>
          <a:bodyPr wrap="square">
            <a:spAutoFit/>
            <a:scene3d>
              <a:camera prst="orthographicFront"/>
              <a:lightRig rig="threePt" dir="t"/>
            </a:scene3d>
            <a:sp3d contourW="12700"/>
          </a:bodyPr>
          <a:lstStyle/>
          <a:p>
            <a:pPr algn="l">
              <a:lnSpc>
                <a:spcPct val="120000"/>
              </a:lnSpc>
            </a:pPr>
            <a:r>
              <a:rPr lang="en-US" altLang="zh-CN" sz="4400" b="1" dirty="0" smtClean="0">
                <a:solidFill>
                  <a:schemeClr val="accent1"/>
                </a:solidFill>
                <a:latin typeface="+mn-ea"/>
              </a:rPr>
              <a:t>CONTENTS</a:t>
            </a:r>
            <a:endParaRPr lang="zh-CN" altLang="en-US" sz="4400" b="1" dirty="0">
              <a:solidFill>
                <a:schemeClr val="accent1"/>
              </a:solidFill>
              <a:latin typeface="+mn-ea"/>
            </a:endParaRPr>
          </a:p>
        </p:txBody>
      </p:sp>
      <p:grpSp>
        <p:nvGrpSpPr>
          <p:cNvPr id="2" name="组合 1"/>
          <p:cNvGrpSpPr/>
          <p:nvPr/>
        </p:nvGrpSpPr>
        <p:grpSpPr>
          <a:xfrm>
            <a:off x="62865" y="372745"/>
            <a:ext cx="1209675" cy="612775"/>
            <a:chOff x="4347540" y="4003355"/>
            <a:chExt cx="1490915" cy="462610"/>
          </a:xfrm>
        </p:grpSpPr>
        <p:sp>
          <p:nvSpPr>
            <p:cNvPr id="3" name="矩形 2"/>
            <p:cNvSpPr/>
            <p:nvPr/>
          </p:nvSpPr>
          <p:spPr>
            <a:xfrm>
              <a:off x="4347540" y="4341629"/>
              <a:ext cx="1490433" cy="124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 name="矩形 3"/>
            <p:cNvSpPr/>
            <p:nvPr/>
          </p:nvSpPr>
          <p:spPr>
            <a:xfrm>
              <a:off x="4347540" y="4203702"/>
              <a:ext cx="1490915" cy="142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矩形 4"/>
            <p:cNvSpPr/>
            <p:nvPr/>
          </p:nvSpPr>
          <p:spPr>
            <a:xfrm>
              <a:off x="4347540" y="4003355"/>
              <a:ext cx="1490903" cy="1744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cxnSp>
        <p:nvCxnSpPr>
          <p:cNvPr id="6" name="直接连接符 5"/>
          <p:cNvCxnSpPr/>
          <p:nvPr/>
        </p:nvCxnSpPr>
        <p:spPr>
          <a:xfrm>
            <a:off x="-31115" y="1002030"/>
            <a:ext cx="5126990" cy="317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459740" y="3349663"/>
            <a:ext cx="10552430" cy="1087755"/>
            <a:chOff x="1112363" y="2060306"/>
            <a:chExt cx="10721158" cy="1653291"/>
          </a:xfrm>
        </p:grpSpPr>
        <p:grpSp>
          <p:nvGrpSpPr>
            <p:cNvPr id="53" name="组合 52"/>
            <p:cNvGrpSpPr/>
            <p:nvPr/>
          </p:nvGrpSpPr>
          <p:grpSpPr>
            <a:xfrm>
              <a:off x="1112363" y="2469469"/>
              <a:ext cx="5857875" cy="868137"/>
              <a:chOff x="806160" y="2046513"/>
              <a:chExt cx="4884623" cy="723901"/>
            </a:xfrm>
          </p:grpSpPr>
          <p:sp>
            <p:nvSpPr>
              <p:cNvPr id="54" name="任意多边形 53"/>
              <p:cNvSpPr/>
              <p:nvPr/>
            </p:nvSpPr>
            <p:spPr>
              <a:xfrm>
                <a:off x="844284" y="2117466"/>
                <a:ext cx="4846499" cy="582448"/>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5" name="组合 54"/>
              <p:cNvGrpSpPr/>
              <p:nvPr/>
            </p:nvGrpSpPr>
            <p:grpSpPr>
              <a:xfrm>
                <a:off x="806160" y="2046513"/>
                <a:ext cx="804621" cy="723901"/>
                <a:chOff x="-391195" y="-1"/>
                <a:chExt cx="963427" cy="866775"/>
              </a:xfrm>
            </p:grpSpPr>
            <p:sp>
              <p:nvSpPr>
                <p:cNvPr id="56" name="任意多边形 55"/>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任意多边形 57"/>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9" name="文本框 58"/>
            <p:cNvSpPr txBox="1"/>
            <p:nvPr/>
          </p:nvSpPr>
          <p:spPr>
            <a:xfrm>
              <a:off x="2996211" y="2554460"/>
              <a:ext cx="3321249" cy="699729"/>
            </a:xfrm>
            <a:prstGeom prst="rect">
              <a:avLst/>
            </a:prstGeom>
            <a:noFill/>
          </p:spPr>
          <p:txBody>
            <a:bodyPr wrap="square" rtlCol="0">
              <a:spAutoFit/>
              <a:scene3d>
                <a:camera prst="orthographicFront"/>
                <a:lightRig rig="threePt" dir="t"/>
              </a:scene3d>
              <a:sp3d contourW="12700"/>
            </a:bodyPr>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 Language</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60" name="文本框 59"/>
            <p:cNvSpPr txBox="1"/>
            <p:nvPr/>
          </p:nvSpPr>
          <p:spPr>
            <a:xfrm>
              <a:off x="7076101" y="2060306"/>
              <a:ext cx="4757420" cy="1653291"/>
            </a:xfrm>
            <a:prstGeom prst="rect">
              <a:avLst/>
            </a:prstGeom>
            <a:noFill/>
          </p:spPr>
          <p:txBody>
            <a:bodyPr wrap="square" rtlCol="0">
              <a:spAutoFit/>
              <a:scene3d>
                <a:camera prst="orthographicFront"/>
                <a:lightRig rig="threePt" dir="t"/>
              </a:scene3d>
              <a:sp3d contourW="12700"/>
            </a:bodyPr>
            <a:p>
              <a:pPr marL="285750" marR="0" lvl="0"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r>
                <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rPr>
                <a:t>Let the surroundings speak</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a:p>
              <a:pPr marL="285750" marR="0" lvl="0"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r>
                <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rPr>
                <a:t>Describe actions specifically</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a:p>
              <a:pPr marL="285750" marR="0" lvl="0" indent="-285750" defTabSz="914400" rtl="0" eaLnBrk="1" fontAlgn="auto" latinLnBrk="0" hangingPunct="1">
                <a:lnSpc>
                  <a:spcPct val="120000"/>
                </a:lnSpc>
                <a:spcBef>
                  <a:spcPts val="0"/>
                </a:spcBef>
                <a:spcAft>
                  <a:spcPts val="0"/>
                </a:spcAft>
                <a:buClrTx/>
                <a:buSzTx/>
                <a:buFont typeface="Wingdings" panose="05000000000000000000" charset="0"/>
                <a:buChar char="Ø"/>
                <a:defRPr/>
              </a:pPr>
              <a:r>
                <a:rPr lang="en-US" altLang="zh-CN" b="1" noProof="0" dirty="0">
                  <a:ln>
                    <a:noFill/>
                  </a:ln>
                  <a:effectLst/>
                  <a:uLnTx/>
                  <a:uFillTx/>
                  <a:latin typeface="Century Gothic" panose="020B0502020202020204" pitchFamily="34" charset="0"/>
                  <a:ea typeface="+mj-ea"/>
                  <a:sym typeface="宋体" panose="02010600030101010101" pitchFamily="2" charset="-122"/>
                </a:rPr>
                <a:t>Add proper mental activities</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61" name="文本框 60"/>
            <p:cNvSpPr txBox="1"/>
            <p:nvPr/>
          </p:nvSpPr>
          <p:spPr>
            <a:xfrm>
              <a:off x="1291164" y="2413415"/>
              <a:ext cx="442750" cy="980586"/>
            </a:xfrm>
            <a:prstGeom prst="rect">
              <a:avLst/>
            </a:prstGeom>
            <a:noFill/>
          </p:spPr>
          <p:txBody>
            <a:bodyPr wrap="square" rtlCol="0">
              <a:spAutoFit/>
              <a:scene3d>
                <a:camera prst="orthographicFront"/>
                <a:lightRig rig="threePt" dir="t"/>
              </a:scene3d>
              <a:sp3d contourW="12700"/>
            </a:bodyPr>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4</a:t>
              </a:r>
              <a:endPar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grpSp>
        <p:nvGrpSpPr>
          <p:cNvPr id="62" name="组合 61"/>
          <p:cNvGrpSpPr/>
          <p:nvPr/>
        </p:nvGrpSpPr>
        <p:grpSpPr>
          <a:xfrm>
            <a:off x="414020" y="4396690"/>
            <a:ext cx="10693400" cy="645160"/>
            <a:chOff x="1112363" y="2413415"/>
            <a:chExt cx="10864382" cy="980586"/>
          </a:xfrm>
        </p:grpSpPr>
        <p:grpSp>
          <p:nvGrpSpPr>
            <p:cNvPr id="63" name="组合 62"/>
            <p:cNvGrpSpPr/>
            <p:nvPr/>
          </p:nvGrpSpPr>
          <p:grpSpPr>
            <a:xfrm>
              <a:off x="1112363" y="2469469"/>
              <a:ext cx="5857875" cy="868137"/>
              <a:chOff x="806160" y="2046513"/>
              <a:chExt cx="4884623" cy="723901"/>
            </a:xfrm>
          </p:grpSpPr>
          <p:sp>
            <p:nvSpPr>
              <p:cNvPr id="64" name="任意多边形 63"/>
              <p:cNvSpPr/>
              <p:nvPr/>
            </p:nvSpPr>
            <p:spPr>
              <a:xfrm>
                <a:off x="844284" y="2117466"/>
                <a:ext cx="4846499" cy="582448"/>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806160" y="2046513"/>
                <a:ext cx="804621" cy="723901"/>
                <a:chOff x="-391195" y="-1"/>
                <a:chExt cx="963427" cy="866775"/>
              </a:xfrm>
            </p:grpSpPr>
            <p:sp>
              <p:nvSpPr>
                <p:cNvPr id="79" name="任意多边形 78"/>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任意多边形 91"/>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3" name="文本框 92"/>
            <p:cNvSpPr txBox="1"/>
            <p:nvPr/>
          </p:nvSpPr>
          <p:spPr>
            <a:xfrm>
              <a:off x="3063279" y="2554361"/>
              <a:ext cx="3954066" cy="699729"/>
            </a:xfrm>
            <a:prstGeom prst="rect">
              <a:avLst/>
            </a:prstGeom>
            <a:noFill/>
          </p:spPr>
          <p:txBody>
            <a:bodyPr wrap="square" rtlCol="0">
              <a:spAutoFit/>
              <a:scene3d>
                <a:camera prst="orthographicFront"/>
                <a:lightRig rig="threePt" dir="t"/>
              </a:scene3d>
              <a:sp3d contourW="12700"/>
            </a:bodyPr>
            <a:lstStyle/>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Appreciation  </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95" name="文本框 94"/>
            <p:cNvSpPr txBox="1"/>
            <p:nvPr/>
          </p:nvSpPr>
          <p:spPr>
            <a:xfrm>
              <a:off x="7219325" y="2642288"/>
              <a:ext cx="4757420" cy="643751"/>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rPr>
                <a:t>one possible version</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96" name="文本框 95"/>
            <p:cNvSpPr txBox="1"/>
            <p:nvPr/>
          </p:nvSpPr>
          <p:spPr>
            <a:xfrm>
              <a:off x="1291164" y="2413415"/>
              <a:ext cx="442750" cy="980586"/>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5</a:t>
              </a:r>
              <a:endPar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grpSp>
        <p:nvGrpSpPr>
          <p:cNvPr id="97" name="组合 96"/>
          <p:cNvGrpSpPr/>
          <p:nvPr/>
        </p:nvGrpSpPr>
        <p:grpSpPr>
          <a:xfrm>
            <a:off x="427355" y="5151705"/>
            <a:ext cx="10693400" cy="645160"/>
            <a:chOff x="1112363" y="2413415"/>
            <a:chExt cx="10864382" cy="980586"/>
          </a:xfrm>
        </p:grpSpPr>
        <p:grpSp>
          <p:nvGrpSpPr>
            <p:cNvPr id="98" name="组合 97"/>
            <p:cNvGrpSpPr/>
            <p:nvPr/>
          </p:nvGrpSpPr>
          <p:grpSpPr>
            <a:xfrm>
              <a:off x="1112363" y="2469469"/>
              <a:ext cx="5857875" cy="868137"/>
              <a:chOff x="806160" y="2046513"/>
              <a:chExt cx="4884623" cy="723901"/>
            </a:xfrm>
          </p:grpSpPr>
          <p:sp>
            <p:nvSpPr>
              <p:cNvPr id="99" name="任意多边形 98"/>
              <p:cNvSpPr/>
              <p:nvPr/>
            </p:nvSpPr>
            <p:spPr>
              <a:xfrm>
                <a:off x="844284" y="2117466"/>
                <a:ext cx="4846499" cy="582448"/>
              </a:xfrm>
              <a:custGeom>
                <a:avLst/>
                <a:gdLst>
                  <a:gd name="connsiteX0" fmla="*/ 145596 w 3888921"/>
                  <a:gd name="connsiteY0" fmla="*/ 0 h 582384"/>
                  <a:gd name="connsiteX1" fmla="*/ 209472 w 3888921"/>
                  <a:gd name="connsiteY1" fmla="*/ 0 h 582384"/>
                  <a:gd name="connsiteX2" fmla="*/ 224391 w 3888921"/>
                  <a:gd name="connsiteY2" fmla="*/ 0 h 582384"/>
                  <a:gd name="connsiteX3" fmla="*/ 277956 w 3888921"/>
                  <a:gd name="connsiteY3" fmla="*/ 0 h 582384"/>
                  <a:gd name="connsiteX4" fmla="*/ 288267 w 3888921"/>
                  <a:gd name="connsiteY4" fmla="*/ 0 h 582384"/>
                  <a:gd name="connsiteX5" fmla="*/ 312846 w 3888921"/>
                  <a:gd name="connsiteY5" fmla="*/ 0 h 582384"/>
                  <a:gd name="connsiteX6" fmla="*/ 356751 w 3888921"/>
                  <a:gd name="connsiteY6" fmla="*/ 0 h 582384"/>
                  <a:gd name="connsiteX7" fmla="*/ 376723 w 3888921"/>
                  <a:gd name="connsiteY7" fmla="*/ 0 h 582384"/>
                  <a:gd name="connsiteX8" fmla="*/ 391641 w 3888921"/>
                  <a:gd name="connsiteY8" fmla="*/ 0 h 582384"/>
                  <a:gd name="connsiteX9" fmla="*/ 436790 w 3888921"/>
                  <a:gd name="connsiteY9" fmla="*/ 0 h 582384"/>
                  <a:gd name="connsiteX10" fmla="*/ 445206 w 3888921"/>
                  <a:gd name="connsiteY10" fmla="*/ 0 h 582384"/>
                  <a:gd name="connsiteX11" fmla="*/ 455517 w 3888921"/>
                  <a:gd name="connsiteY11" fmla="*/ 0 h 582384"/>
                  <a:gd name="connsiteX12" fmla="*/ 500666 w 3888921"/>
                  <a:gd name="connsiteY12" fmla="*/ 0 h 582384"/>
                  <a:gd name="connsiteX13" fmla="*/ 515584 w 3888921"/>
                  <a:gd name="connsiteY13" fmla="*/ 0 h 582384"/>
                  <a:gd name="connsiteX14" fmla="*/ 524001 w 3888921"/>
                  <a:gd name="connsiteY14" fmla="*/ 0 h 582384"/>
                  <a:gd name="connsiteX15" fmla="*/ 569150 w 3888921"/>
                  <a:gd name="connsiteY15" fmla="*/ 0 h 582384"/>
                  <a:gd name="connsiteX16" fmla="*/ 579460 w 3888921"/>
                  <a:gd name="connsiteY16" fmla="*/ 0 h 582384"/>
                  <a:gd name="connsiteX17" fmla="*/ 604040 w 3888921"/>
                  <a:gd name="connsiteY17" fmla="*/ 0 h 582384"/>
                  <a:gd name="connsiteX18" fmla="*/ 647944 w 3888921"/>
                  <a:gd name="connsiteY18" fmla="*/ 0 h 582384"/>
                  <a:gd name="connsiteX19" fmla="*/ 667916 w 3888921"/>
                  <a:gd name="connsiteY19" fmla="*/ 0 h 582384"/>
                  <a:gd name="connsiteX20" fmla="*/ 682835 w 3888921"/>
                  <a:gd name="connsiteY20" fmla="*/ 0 h 582384"/>
                  <a:gd name="connsiteX21" fmla="*/ 736400 w 3888921"/>
                  <a:gd name="connsiteY21" fmla="*/ 0 h 582384"/>
                  <a:gd name="connsiteX22" fmla="*/ 746711 w 3888921"/>
                  <a:gd name="connsiteY22" fmla="*/ 0 h 582384"/>
                  <a:gd name="connsiteX23" fmla="*/ 780924 w 3888921"/>
                  <a:gd name="connsiteY23" fmla="*/ 0 h 582384"/>
                  <a:gd name="connsiteX24" fmla="*/ 815195 w 3888921"/>
                  <a:gd name="connsiteY24" fmla="*/ 0 h 582384"/>
                  <a:gd name="connsiteX25" fmla="*/ 844800 w 3888921"/>
                  <a:gd name="connsiteY25" fmla="*/ 0 h 582384"/>
                  <a:gd name="connsiteX26" fmla="*/ 859719 w 3888921"/>
                  <a:gd name="connsiteY26" fmla="*/ 0 h 582384"/>
                  <a:gd name="connsiteX27" fmla="*/ 913284 w 3888921"/>
                  <a:gd name="connsiteY27" fmla="*/ 0 h 582384"/>
                  <a:gd name="connsiteX28" fmla="*/ 923595 w 3888921"/>
                  <a:gd name="connsiteY28" fmla="*/ 0 h 582384"/>
                  <a:gd name="connsiteX29" fmla="*/ 948174 w 3888921"/>
                  <a:gd name="connsiteY29" fmla="*/ 0 h 582384"/>
                  <a:gd name="connsiteX30" fmla="*/ 992079 w 3888921"/>
                  <a:gd name="connsiteY30" fmla="*/ 0 h 582384"/>
                  <a:gd name="connsiteX31" fmla="*/ 1012050 w 3888921"/>
                  <a:gd name="connsiteY31" fmla="*/ 0 h 582384"/>
                  <a:gd name="connsiteX32" fmla="*/ 1026969 w 3888921"/>
                  <a:gd name="connsiteY32" fmla="*/ 0 h 582384"/>
                  <a:gd name="connsiteX33" fmla="*/ 1042662 w 3888921"/>
                  <a:gd name="connsiteY33" fmla="*/ 0 h 582384"/>
                  <a:gd name="connsiteX34" fmla="*/ 1072118 w 3888921"/>
                  <a:gd name="connsiteY34" fmla="*/ 0 h 582384"/>
                  <a:gd name="connsiteX35" fmla="*/ 1080534 w 3888921"/>
                  <a:gd name="connsiteY35" fmla="*/ 0 h 582384"/>
                  <a:gd name="connsiteX36" fmla="*/ 1090845 w 3888921"/>
                  <a:gd name="connsiteY36" fmla="*/ 0 h 582384"/>
                  <a:gd name="connsiteX37" fmla="*/ 1106538 w 3888921"/>
                  <a:gd name="connsiteY37" fmla="*/ 0 h 582384"/>
                  <a:gd name="connsiteX38" fmla="*/ 1121457 w 3888921"/>
                  <a:gd name="connsiteY38" fmla="*/ 0 h 582384"/>
                  <a:gd name="connsiteX39" fmla="*/ 1135994 w 3888921"/>
                  <a:gd name="connsiteY39" fmla="*/ 0 h 582384"/>
                  <a:gd name="connsiteX40" fmla="*/ 1150912 w 3888921"/>
                  <a:gd name="connsiteY40" fmla="*/ 0 h 582384"/>
                  <a:gd name="connsiteX41" fmla="*/ 1159329 w 3888921"/>
                  <a:gd name="connsiteY41" fmla="*/ 0 h 582384"/>
                  <a:gd name="connsiteX42" fmla="*/ 1175022 w 3888921"/>
                  <a:gd name="connsiteY42" fmla="*/ 0 h 582384"/>
                  <a:gd name="connsiteX43" fmla="*/ 1185333 w 3888921"/>
                  <a:gd name="connsiteY43" fmla="*/ 0 h 582384"/>
                  <a:gd name="connsiteX44" fmla="*/ 1204478 w 3888921"/>
                  <a:gd name="connsiteY44" fmla="*/ 0 h 582384"/>
                  <a:gd name="connsiteX45" fmla="*/ 1209912 w 3888921"/>
                  <a:gd name="connsiteY45" fmla="*/ 0 h 582384"/>
                  <a:gd name="connsiteX46" fmla="*/ 1214789 w 3888921"/>
                  <a:gd name="connsiteY46" fmla="*/ 0 h 582384"/>
                  <a:gd name="connsiteX47" fmla="*/ 1239368 w 3888921"/>
                  <a:gd name="connsiteY47" fmla="*/ 0 h 582384"/>
                  <a:gd name="connsiteX48" fmla="*/ 1253817 w 3888921"/>
                  <a:gd name="connsiteY48" fmla="*/ 0 h 582384"/>
                  <a:gd name="connsiteX49" fmla="*/ 1273788 w 3888921"/>
                  <a:gd name="connsiteY49" fmla="*/ 0 h 582384"/>
                  <a:gd name="connsiteX50" fmla="*/ 1283272 w 3888921"/>
                  <a:gd name="connsiteY50" fmla="*/ 0 h 582384"/>
                  <a:gd name="connsiteX51" fmla="*/ 1288707 w 3888921"/>
                  <a:gd name="connsiteY51" fmla="*/ 0 h 582384"/>
                  <a:gd name="connsiteX52" fmla="*/ 1303244 w 3888921"/>
                  <a:gd name="connsiteY52" fmla="*/ 0 h 582384"/>
                  <a:gd name="connsiteX53" fmla="*/ 1318163 w 3888921"/>
                  <a:gd name="connsiteY53" fmla="*/ 0 h 582384"/>
                  <a:gd name="connsiteX54" fmla="*/ 1333856 w 3888921"/>
                  <a:gd name="connsiteY54" fmla="*/ 0 h 582384"/>
                  <a:gd name="connsiteX55" fmla="*/ 1342272 w 3888921"/>
                  <a:gd name="connsiteY55" fmla="*/ 0 h 582384"/>
                  <a:gd name="connsiteX56" fmla="*/ 1352583 w 3888921"/>
                  <a:gd name="connsiteY56" fmla="*/ 0 h 582384"/>
                  <a:gd name="connsiteX57" fmla="*/ 1371728 w 3888921"/>
                  <a:gd name="connsiteY57" fmla="*/ 0 h 582384"/>
                  <a:gd name="connsiteX58" fmla="*/ 1382039 w 3888921"/>
                  <a:gd name="connsiteY58" fmla="*/ 0 h 582384"/>
                  <a:gd name="connsiteX59" fmla="*/ 1397732 w 3888921"/>
                  <a:gd name="connsiteY59" fmla="*/ 0 h 582384"/>
                  <a:gd name="connsiteX60" fmla="*/ 1412650 w 3888921"/>
                  <a:gd name="connsiteY60" fmla="*/ 0 h 582384"/>
                  <a:gd name="connsiteX61" fmla="*/ 1421067 w 3888921"/>
                  <a:gd name="connsiteY61" fmla="*/ 0 h 582384"/>
                  <a:gd name="connsiteX62" fmla="*/ 1450523 w 3888921"/>
                  <a:gd name="connsiteY62" fmla="*/ 0 h 582384"/>
                  <a:gd name="connsiteX63" fmla="*/ 1466215 w 3888921"/>
                  <a:gd name="connsiteY63" fmla="*/ 0 h 582384"/>
                  <a:gd name="connsiteX64" fmla="*/ 1476526 w 3888921"/>
                  <a:gd name="connsiteY64" fmla="*/ 0 h 582384"/>
                  <a:gd name="connsiteX65" fmla="*/ 1501106 w 3888921"/>
                  <a:gd name="connsiteY65" fmla="*/ 0 h 582384"/>
                  <a:gd name="connsiteX66" fmla="*/ 1545010 w 3888921"/>
                  <a:gd name="connsiteY66" fmla="*/ 0 h 582384"/>
                  <a:gd name="connsiteX67" fmla="*/ 1564982 w 3888921"/>
                  <a:gd name="connsiteY67" fmla="*/ 0 h 582384"/>
                  <a:gd name="connsiteX68" fmla="*/ 1579901 w 3888921"/>
                  <a:gd name="connsiteY68" fmla="*/ 0 h 582384"/>
                  <a:gd name="connsiteX69" fmla="*/ 1633466 w 3888921"/>
                  <a:gd name="connsiteY69" fmla="*/ 0 h 582384"/>
                  <a:gd name="connsiteX70" fmla="*/ 1643777 w 3888921"/>
                  <a:gd name="connsiteY70" fmla="*/ 0 h 582384"/>
                  <a:gd name="connsiteX71" fmla="*/ 1677990 w 3888921"/>
                  <a:gd name="connsiteY71" fmla="*/ 0 h 582384"/>
                  <a:gd name="connsiteX72" fmla="*/ 1712261 w 3888921"/>
                  <a:gd name="connsiteY72" fmla="*/ 0 h 582384"/>
                  <a:gd name="connsiteX73" fmla="*/ 1741866 w 3888921"/>
                  <a:gd name="connsiteY73" fmla="*/ 0 h 582384"/>
                  <a:gd name="connsiteX74" fmla="*/ 1756785 w 3888921"/>
                  <a:gd name="connsiteY74" fmla="*/ 0 h 582384"/>
                  <a:gd name="connsiteX75" fmla="*/ 1810350 w 3888921"/>
                  <a:gd name="connsiteY75" fmla="*/ 0 h 582384"/>
                  <a:gd name="connsiteX76" fmla="*/ 1820661 w 3888921"/>
                  <a:gd name="connsiteY76" fmla="*/ 0 h 582384"/>
                  <a:gd name="connsiteX77" fmla="*/ 1845240 w 3888921"/>
                  <a:gd name="connsiteY77" fmla="*/ 0 h 582384"/>
                  <a:gd name="connsiteX78" fmla="*/ 1889145 w 3888921"/>
                  <a:gd name="connsiteY78" fmla="*/ 0 h 582384"/>
                  <a:gd name="connsiteX79" fmla="*/ 1909116 w 3888921"/>
                  <a:gd name="connsiteY79" fmla="*/ 0 h 582384"/>
                  <a:gd name="connsiteX80" fmla="*/ 1924035 w 3888921"/>
                  <a:gd name="connsiteY80" fmla="*/ 0 h 582384"/>
                  <a:gd name="connsiteX81" fmla="*/ 1969183 w 3888921"/>
                  <a:gd name="connsiteY81" fmla="*/ 0 h 582384"/>
                  <a:gd name="connsiteX82" fmla="*/ 1977600 w 3888921"/>
                  <a:gd name="connsiteY82" fmla="*/ 0 h 582384"/>
                  <a:gd name="connsiteX83" fmla="*/ 1987911 w 3888921"/>
                  <a:gd name="connsiteY83" fmla="*/ 0 h 582384"/>
                  <a:gd name="connsiteX84" fmla="*/ 2033059 w 3888921"/>
                  <a:gd name="connsiteY84" fmla="*/ 0 h 582384"/>
                  <a:gd name="connsiteX85" fmla="*/ 2047978 w 3888921"/>
                  <a:gd name="connsiteY85" fmla="*/ 0 h 582384"/>
                  <a:gd name="connsiteX86" fmla="*/ 2056395 w 3888921"/>
                  <a:gd name="connsiteY86" fmla="*/ 0 h 582384"/>
                  <a:gd name="connsiteX87" fmla="*/ 2078052 w 3888921"/>
                  <a:gd name="connsiteY87" fmla="*/ 0 h 582384"/>
                  <a:gd name="connsiteX88" fmla="*/ 2101544 w 3888921"/>
                  <a:gd name="connsiteY88" fmla="*/ 0 h 582384"/>
                  <a:gd name="connsiteX89" fmla="*/ 2111854 w 3888921"/>
                  <a:gd name="connsiteY89" fmla="*/ 0 h 582384"/>
                  <a:gd name="connsiteX90" fmla="*/ 2136434 w 3888921"/>
                  <a:gd name="connsiteY90" fmla="*/ 0 h 582384"/>
                  <a:gd name="connsiteX91" fmla="*/ 2141928 w 3888921"/>
                  <a:gd name="connsiteY91" fmla="*/ 0 h 582384"/>
                  <a:gd name="connsiteX92" fmla="*/ 2156847 w 3888921"/>
                  <a:gd name="connsiteY92" fmla="*/ 0 h 582384"/>
                  <a:gd name="connsiteX93" fmla="*/ 2180338 w 3888921"/>
                  <a:gd name="connsiteY93" fmla="*/ 0 h 582384"/>
                  <a:gd name="connsiteX94" fmla="*/ 2200310 w 3888921"/>
                  <a:gd name="connsiteY94" fmla="*/ 0 h 582384"/>
                  <a:gd name="connsiteX95" fmla="*/ 2210412 w 3888921"/>
                  <a:gd name="connsiteY95" fmla="*/ 0 h 582384"/>
                  <a:gd name="connsiteX96" fmla="*/ 2215228 w 3888921"/>
                  <a:gd name="connsiteY96" fmla="*/ 0 h 582384"/>
                  <a:gd name="connsiteX97" fmla="*/ 2220723 w 3888921"/>
                  <a:gd name="connsiteY97" fmla="*/ 0 h 582384"/>
                  <a:gd name="connsiteX98" fmla="*/ 2245302 w 3888921"/>
                  <a:gd name="connsiteY98" fmla="*/ 0 h 582384"/>
                  <a:gd name="connsiteX99" fmla="*/ 2268794 w 3888921"/>
                  <a:gd name="connsiteY99" fmla="*/ 0 h 582384"/>
                  <a:gd name="connsiteX100" fmla="*/ 2279104 w 3888921"/>
                  <a:gd name="connsiteY100" fmla="*/ 0 h 582384"/>
                  <a:gd name="connsiteX101" fmla="*/ 2289207 w 3888921"/>
                  <a:gd name="connsiteY101" fmla="*/ 0 h 582384"/>
                  <a:gd name="connsiteX102" fmla="*/ 2309179 w 3888921"/>
                  <a:gd name="connsiteY102" fmla="*/ 0 h 582384"/>
                  <a:gd name="connsiteX103" fmla="*/ 2324097 w 3888921"/>
                  <a:gd name="connsiteY103" fmla="*/ 0 h 582384"/>
                  <a:gd name="connsiteX104" fmla="*/ 2347589 w 3888921"/>
                  <a:gd name="connsiteY104" fmla="*/ 0 h 582384"/>
                  <a:gd name="connsiteX105" fmla="*/ 2369246 w 3888921"/>
                  <a:gd name="connsiteY105" fmla="*/ 0 h 582384"/>
                  <a:gd name="connsiteX106" fmla="*/ 2377662 w 3888921"/>
                  <a:gd name="connsiteY106" fmla="*/ 0 h 582384"/>
                  <a:gd name="connsiteX107" fmla="*/ 2387973 w 3888921"/>
                  <a:gd name="connsiteY107" fmla="*/ 0 h 582384"/>
                  <a:gd name="connsiteX108" fmla="*/ 2433122 w 3888921"/>
                  <a:gd name="connsiteY108" fmla="*/ 0 h 582384"/>
                  <a:gd name="connsiteX109" fmla="*/ 2448040 w 3888921"/>
                  <a:gd name="connsiteY109" fmla="*/ 0 h 582384"/>
                  <a:gd name="connsiteX110" fmla="*/ 2456457 w 3888921"/>
                  <a:gd name="connsiteY110" fmla="*/ 0 h 582384"/>
                  <a:gd name="connsiteX111" fmla="*/ 2501605 w 3888921"/>
                  <a:gd name="connsiteY111" fmla="*/ 0 h 582384"/>
                  <a:gd name="connsiteX112" fmla="*/ 2511917 w 3888921"/>
                  <a:gd name="connsiteY112" fmla="*/ 0 h 582384"/>
                  <a:gd name="connsiteX113" fmla="*/ 2536496 w 3888921"/>
                  <a:gd name="connsiteY113" fmla="*/ 0 h 582384"/>
                  <a:gd name="connsiteX114" fmla="*/ 2580400 w 3888921"/>
                  <a:gd name="connsiteY114" fmla="*/ 0 h 582384"/>
                  <a:gd name="connsiteX115" fmla="*/ 2600372 w 3888921"/>
                  <a:gd name="connsiteY115" fmla="*/ 0 h 582384"/>
                  <a:gd name="connsiteX116" fmla="*/ 2615291 w 3888921"/>
                  <a:gd name="connsiteY116" fmla="*/ 0 h 582384"/>
                  <a:gd name="connsiteX117" fmla="*/ 2668856 w 3888921"/>
                  <a:gd name="connsiteY117" fmla="*/ 0 h 582384"/>
                  <a:gd name="connsiteX118" fmla="*/ 2679167 w 3888921"/>
                  <a:gd name="connsiteY118" fmla="*/ 0 h 582384"/>
                  <a:gd name="connsiteX119" fmla="*/ 2713380 w 3888921"/>
                  <a:gd name="connsiteY119" fmla="*/ 0 h 582384"/>
                  <a:gd name="connsiteX120" fmla="*/ 2747650 w 3888921"/>
                  <a:gd name="connsiteY120" fmla="*/ 0 h 582384"/>
                  <a:gd name="connsiteX121" fmla="*/ 2777256 w 3888921"/>
                  <a:gd name="connsiteY121" fmla="*/ 0 h 582384"/>
                  <a:gd name="connsiteX122" fmla="*/ 2792175 w 3888921"/>
                  <a:gd name="connsiteY122" fmla="*/ 0 h 582384"/>
                  <a:gd name="connsiteX123" fmla="*/ 2845740 w 3888921"/>
                  <a:gd name="connsiteY123" fmla="*/ 0 h 582384"/>
                  <a:gd name="connsiteX124" fmla="*/ 2856051 w 3888921"/>
                  <a:gd name="connsiteY124" fmla="*/ 0 h 582384"/>
                  <a:gd name="connsiteX125" fmla="*/ 2858976 w 3888921"/>
                  <a:gd name="connsiteY125" fmla="*/ 0 h 582384"/>
                  <a:gd name="connsiteX126" fmla="*/ 2880630 w 3888921"/>
                  <a:gd name="connsiteY126" fmla="*/ 0 h 582384"/>
                  <a:gd name="connsiteX127" fmla="*/ 2922852 w 3888921"/>
                  <a:gd name="connsiteY127" fmla="*/ 0 h 582384"/>
                  <a:gd name="connsiteX128" fmla="*/ 2924535 w 3888921"/>
                  <a:gd name="connsiteY128" fmla="*/ 0 h 582384"/>
                  <a:gd name="connsiteX129" fmla="*/ 2937771 w 3888921"/>
                  <a:gd name="connsiteY129" fmla="*/ 0 h 582384"/>
                  <a:gd name="connsiteX130" fmla="*/ 2944506 w 3888921"/>
                  <a:gd name="connsiteY130" fmla="*/ 0 h 582384"/>
                  <a:gd name="connsiteX131" fmla="*/ 2959425 w 3888921"/>
                  <a:gd name="connsiteY131" fmla="*/ 0 h 582384"/>
                  <a:gd name="connsiteX132" fmla="*/ 2975118 w 3888921"/>
                  <a:gd name="connsiteY132" fmla="*/ 0 h 582384"/>
                  <a:gd name="connsiteX133" fmla="*/ 2991336 w 3888921"/>
                  <a:gd name="connsiteY133" fmla="*/ 0 h 582384"/>
                  <a:gd name="connsiteX134" fmla="*/ 3001647 w 3888921"/>
                  <a:gd name="connsiteY134" fmla="*/ 0 h 582384"/>
                  <a:gd name="connsiteX135" fmla="*/ 3004574 w 3888921"/>
                  <a:gd name="connsiteY135" fmla="*/ 0 h 582384"/>
                  <a:gd name="connsiteX136" fmla="*/ 3012990 w 3888921"/>
                  <a:gd name="connsiteY136" fmla="*/ 0 h 582384"/>
                  <a:gd name="connsiteX137" fmla="*/ 3023301 w 3888921"/>
                  <a:gd name="connsiteY137" fmla="*/ 0 h 582384"/>
                  <a:gd name="connsiteX138" fmla="*/ 3026226 w 3888921"/>
                  <a:gd name="connsiteY138" fmla="*/ 0 h 582384"/>
                  <a:gd name="connsiteX139" fmla="*/ 3038994 w 3888921"/>
                  <a:gd name="connsiteY139" fmla="*/ 0 h 582384"/>
                  <a:gd name="connsiteX140" fmla="*/ 3053913 w 3888921"/>
                  <a:gd name="connsiteY140" fmla="*/ 0 h 582384"/>
                  <a:gd name="connsiteX141" fmla="*/ 3068450 w 3888921"/>
                  <a:gd name="connsiteY141" fmla="*/ 0 h 582384"/>
                  <a:gd name="connsiteX142" fmla="*/ 3070131 w 3888921"/>
                  <a:gd name="connsiteY142" fmla="*/ 0 h 582384"/>
                  <a:gd name="connsiteX143" fmla="*/ 3083368 w 3888921"/>
                  <a:gd name="connsiteY143" fmla="*/ 0 h 582384"/>
                  <a:gd name="connsiteX144" fmla="*/ 3090102 w 3888921"/>
                  <a:gd name="connsiteY144" fmla="*/ 0 h 582384"/>
                  <a:gd name="connsiteX145" fmla="*/ 3091785 w 3888921"/>
                  <a:gd name="connsiteY145" fmla="*/ 0 h 582384"/>
                  <a:gd name="connsiteX146" fmla="*/ 3105021 w 3888921"/>
                  <a:gd name="connsiteY146" fmla="*/ 0 h 582384"/>
                  <a:gd name="connsiteX147" fmla="*/ 3107478 w 3888921"/>
                  <a:gd name="connsiteY147" fmla="*/ 0 h 582384"/>
                  <a:gd name="connsiteX148" fmla="*/ 3117789 w 3888921"/>
                  <a:gd name="connsiteY148" fmla="*/ 0 h 582384"/>
                  <a:gd name="connsiteX149" fmla="*/ 3136934 w 3888921"/>
                  <a:gd name="connsiteY149" fmla="*/ 0 h 582384"/>
                  <a:gd name="connsiteX150" fmla="*/ 3142368 w 3888921"/>
                  <a:gd name="connsiteY150" fmla="*/ 0 h 582384"/>
                  <a:gd name="connsiteX151" fmla="*/ 3147244 w 3888921"/>
                  <a:gd name="connsiteY151" fmla="*/ 0 h 582384"/>
                  <a:gd name="connsiteX152" fmla="*/ 3150170 w 3888921"/>
                  <a:gd name="connsiteY152" fmla="*/ 0 h 582384"/>
                  <a:gd name="connsiteX153" fmla="*/ 3158586 w 3888921"/>
                  <a:gd name="connsiteY153" fmla="*/ 0 h 582384"/>
                  <a:gd name="connsiteX154" fmla="*/ 3168897 w 3888921"/>
                  <a:gd name="connsiteY154" fmla="*/ 0 h 582384"/>
                  <a:gd name="connsiteX155" fmla="*/ 3171824 w 3888921"/>
                  <a:gd name="connsiteY155" fmla="*/ 0 h 582384"/>
                  <a:gd name="connsiteX156" fmla="*/ 3186273 w 3888921"/>
                  <a:gd name="connsiteY156" fmla="*/ 0 h 582384"/>
                  <a:gd name="connsiteX157" fmla="*/ 3206244 w 3888921"/>
                  <a:gd name="connsiteY157" fmla="*/ 0 h 582384"/>
                  <a:gd name="connsiteX158" fmla="*/ 3214046 w 3888921"/>
                  <a:gd name="connsiteY158" fmla="*/ 0 h 582384"/>
                  <a:gd name="connsiteX159" fmla="*/ 3215728 w 3888921"/>
                  <a:gd name="connsiteY159" fmla="*/ 0 h 582384"/>
                  <a:gd name="connsiteX160" fmla="*/ 3221163 w 3888921"/>
                  <a:gd name="connsiteY160" fmla="*/ 0 h 582384"/>
                  <a:gd name="connsiteX161" fmla="*/ 3228964 w 3888921"/>
                  <a:gd name="connsiteY161" fmla="*/ 0 h 582384"/>
                  <a:gd name="connsiteX162" fmla="*/ 3235700 w 3888921"/>
                  <a:gd name="connsiteY162" fmla="*/ 0 h 582384"/>
                  <a:gd name="connsiteX163" fmla="*/ 3237381 w 3888921"/>
                  <a:gd name="connsiteY163" fmla="*/ 0 h 582384"/>
                  <a:gd name="connsiteX164" fmla="*/ 3250618 w 3888921"/>
                  <a:gd name="connsiteY164" fmla="*/ 0 h 582384"/>
                  <a:gd name="connsiteX165" fmla="*/ 3266311 w 3888921"/>
                  <a:gd name="connsiteY165" fmla="*/ 0 h 582384"/>
                  <a:gd name="connsiteX166" fmla="*/ 3274728 w 3888921"/>
                  <a:gd name="connsiteY166" fmla="*/ 0 h 582384"/>
                  <a:gd name="connsiteX167" fmla="*/ 3282529 w 3888921"/>
                  <a:gd name="connsiteY167" fmla="*/ 0 h 582384"/>
                  <a:gd name="connsiteX168" fmla="*/ 3285039 w 3888921"/>
                  <a:gd name="connsiteY168" fmla="*/ 0 h 582384"/>
                  <a:gd name="connsiteX169" fmla="*/ 3292840 w 3888921"/>
                  <a:gd name="connsiteY169" fmla="*/ 0 h 582384"/>
                  <a:gd name="connsiteX170" fmla="*/ 3304184 w 3888921"/>
                  <a:gd name="connsiteY170" fmla="*/ 0 h 582384"/>
                  <a:gd name="connsiteX171" fmla="*/ 3314495 w 3888921"/>
                  <a:gd name="connsiteY171" fmla="*/ 0 h 582384"/>
                  <a:gd name="connsiteX172" fmla="*/ 3317420 w 3888921"/>
                  <a:gd name="connsiteY172" fmla="*/ 0 h 582384"/>
                  <a:gd name="connsiteX173" fmla="*/ 3330188 w 3888921"/>
                  <a:gd name="connsiteY173" fmla="*/ 0 h 582384"/>
                  <a:gd name="connsiteX174" fmla="*/ 3345106 w 3888921"/>
                  <a:gd name="connsiteY174" fmla="*/ 0 h 582384"/>
                  <a:gd name="connsiteX175" fmla="*/ 3353523 w 3888921"/>
                  <a:gd name="connsiteY175" fmla="*/ 0 h 582384"/>
                  <a:gd name="connsiteX176" fmla="*/ 3361324 w 3888921"/>
                  <a:gd name="connsiteY176" fmla="*/ 0 h 582384"/>
                  <a:gd name="connsiteX177" fmla="*/ 3381296 w 3888921"/>
                  <a:gd name="connsiteY177" fmla="*/ 0 h 582384"/>
                  <a:gd name="connsiteX178" fmla="*/ 3382978 w 3888921"/>
                  <a:gd name="connsiteY178" fmla="*/ 0 h 582384"/>
                  <a:gd name="connsiteX179" fmla="*/ 3396214 w 3888921"/>
                  <a:gd name="connsiteY179" fmla="*/ 0 h 582384"/>
                  <a:gd name="connsiteX180" fmla="*/ 3398671 w 3888921"/>
                  <a:gd name="connsiteY180" fmla="*/ 0 h 582384"/>
                  <a:gd name="connsiteX181" fmla="*/ 3408982 w 3888921"/>
                  <a:gd name="connsiteY181" fmla="*/ 0 h 582384"/>
                  <a:gd name="connsiteX182" fmla="*/ 3433561 w 3888921"/>
                  <a:gd name="connsiteY182" fmla="*/ 0 h 582384"/>
                  <a:gd name="connsiteX183" fmla="*/ 3449780 w 3888921"/>
                  <a:gd name="connsiteY183" fmla="*/ 0 h 582384"/>
                  <a:gd name="connsiteX184" fmla="*/ 3460090 w 3888921"/>
                  <a:gd name="connsiteY184" fmla="*/ 0 h 582384"/>
                  <a:gd name="connsiteX185" fmla="*/ 3477466 w 3888921"/>
                  <a:gd name="connsiteY185" fmla="*/ 0 h 582384"/>
                  <a:gd name="connsiteX186" fmla="*/ 3494304 w 3888921"/>
                  <a:gd name="connsiteY186" fmla="*/ 0 h 582384"/>
                  <a:gd name="connsiteX187" fmla="*/ 3497437 w 3888921"/>
                  <a:gd name="connsiteY187" fmla="*/ 0 h 582384"/>
                  <a:gd name="connsiteX188" fmla="*/ 3512356 w 3888921"/>
                  <a:gd name="connsiteY188" fmla="*/ 0 h 582384"/>
                  <a:gd name="connsiteX189" fmla="*/ 3528574 w 3888921"/>
                  <a:gd name="connsiteY189" fmla="*/ 0 h 582384"/>
                  <a:gd name="connsiteX190" fmla="*/ 3558180 w 3888921"/>
                  <a:gd name="connsiteY190" fmla="*/ 0 h 582384"/>
                  <a:gd name="connsiteX191" fmla="*/ 3565921 w 3888921"/>
                  <a:gd name="connsiteY191" fmla="*/ 0 h 582384"/>
                  <a:gd name="connsiteX192" fmla="*/ 3573099 w 3888921"/>
                  <a:gd name="connsiteY192" fmla="*/ 0 h 582384"/>
                  <a:gd name="connsiteX193" fmla="*/ 3576232 w 3888921"/>
                  <a:gd name="connsiteY193" fmla="*/ 0 h 582384"/>
                  <a:gd name="connsiteX194" fmla="*/ 3610446 w 3888921"/>
                  <a:gd name="connsiteY194" fmla="*/ 0 h 582384"/>
                  <a:gd name="connsiteX195" fmla="*/ 3626664 w 3888921"/>
                  <a:gd name="connsiteY195" fmla="*/ 0 h 582384"/>
                  <a:gd name="connsiteX196" fmla="*/ 3636975 w 3888921"/>
                  <a:gd name="connsiteY196" fmla="*/ 0 h 582384"/>
                  <a:gd name="connsiteX197" fmla="*/ 3644716 w 3888921"/>
                  <a:gd name="connsiteY197" fmla="*/ 0 h 582384"/>
                  <a:gd name="connsiteX198" fmla="*/ 3661554 w 3888921"/>
                  <a:gd name="connsiteY198" fmla="*/ 0 h 582384"/>
                  <a:gd name="connsiteX199" fmla="*/ 3674322 w 3888921"/>
                  <a:gd name="connsiteY199" fmla="*/ 0 h 582384"/>
                  <a:gd name="connsiteX200" fmla="*/ 3689241 w 3888921"/>
                  <a:gd name="connsiteY200" fmla="*/ 0 h 582384"/>
                  <a:gd name="connsiteX201" fmla="*/ 3705459 w 3888921"/>
                  <a:gd name="connsiteY201" fmla="*/ 0 h 582384"/>
                  <a:gd name="connsiteX202" fmla="*/ 3725430 w 3888921"/>
                  <a:gd name="connsiteY202" fmla="*/ 0 h 582384"/>
                  <a:gd name="connsiteX203" fmla="*/ 3740349 w 3888921"/>
                  <a:gd name="connsiteY203" fmla="*/ 0 h 582384"/>
                  <a:gd name="connsiteX204" fmla="*/ 3742806 w 3888921"/>
                  <a:gd name="connsiteY204" fmla="*/ 0 h 582384"/>
                  <a:gd name="connsiteX205" fmla="*/ 3753117 w 3888921"/>
                  <a:gd name="connsiteY205" fmla="*/ 0 h 582384"/>
                  <a:gd name="connsiteX206" fmla="*/ 3756042 w 3888921"/>
                  <a:gd name="connsiteY206" fmla="*/ 0 h 582384"/>
                  <a:gd name="connsiteX207" fmla="*/ 3777696 w 3888921"/>
                  <a:gd name="connsiteY207" fmla="*/ 0 h 582384"/>
                  <a:gd name="connsiteX208" fmla="*/ 3785497 w 3888921"/>
                  <a:gd name="connsiteY208" fmla="*/ 0 h 582384"/>
                  <a:gd name="connsiteX209" fmla="*/ 3793914 w 3888921"/>
                  <a:gd name="connsiteY209" fmla="*/ 0 h 582384"/>
                  <a:gd name="connsiteX210" fmla="*/ 3804225 w 3888921"/>
                  <a:gd name="connsiteY210" fmla="*/ 0 h 582384"/>
                  <a:gd name="connsiteX211" fmla="*/ 3819918 w 3888921"/>
                  <a:gd name="connsiteY211" fmla="*/ 0 h 582384"/>
                  <a:gd name="connsiteX212" fmla="*/ 3821601 w 3888921"/>
                  <a:gd name="connsiteY212" fmla="*/ 0 h 582384"/>
                  <a:gd name="connsiteX213" fmla="*/ 3834837 w 3888921"/>
                  <a:gd name="connsiteY213" fmla="*/ 0 h 582384"/>
                  <a:gd name="connsiteX214" fmla="*/ 3841572 w 3888921"/>
                  <a:gd name="connsiteY214" fmla="*/ 0 h 582384"/>
                  <a:gd name="connsiteX215" fmla="*/ 3849373 w 3888921"/>
                  <a:gd name="connsiteY215" fmla="*/ 0 h 582384"/>
                  <a:gd name="connsiteX216" fmla="*/ 3856491 w 3888921"/>
                  <a:gd name="connsiteY216" fmla="*/ 0 h 582384"/>
                  <a:gd name="connsiteX217" fmla="*/ 3864292 w 3888921"/>
                  <a:gd name="connsiteY217" fmla="*/ 0 h 582384"/>
                  <a:gd name="connsiteX218" fmla="*/ 3872709 w 3888921"/>
                  <a:gd name="connsiteY218" fmla="*/ 0 h 582384"/>
                  <a:gd name="connsiteX219" fmla="*/ 3888402 w 3888921"/>
                  <a:gd name="connsiteY219" fmla="*/ 0 h 582384"/>
                  <a:gd name="connsiteX220" fmla="*/ 3888921 w 3888921"/>
                  <a:gd name="connsiteY220" fmla="*/ 0 h 582384"/>
                  <a:gd name="connsiteX221" fmla="*/ 3743325 w 3888921"/>
                  <a:gd name="connsiteY221" fmla="*/ 582384 h 582384"/>
                  <a:gd name="connsiteX222" fmla="*/ 3742806 w 3888921"/>
                  <a:gd name="connsiteY222" fmla="*/ 582384 h 582384"/>
                  <a:gd name="connsiteX223" fmla="*/ 3727113 w 3888921"/>
                  <a:gd name="connsiteY223" fmla="*/ 582384 h 582384"/>
                  <a:gd name="connsiteX224" fmla="*/ 3718696 w 3888921"/>
                  <a:gd name="connsiteY224" fmla="*/ 582384 h 582384"/>
                  <a:gd name="connsiteX225" fmla="*/ 3710895 w 3888921"/>
                  <a:gd name="connsiteY225" fmla="*/ 582384 h 582384"/>
                  <a:gd name="connsiteX226" fmla="*/ 3703777 w 3888921"/>
                  <a:gd name="connsiteY226" fmla="*/ 582384 h 582384"/>
                  <a:gd name="connsiteX227" fmla="*/ 3695976 w 3888921"/>
                  <a:gd name="connsiteY227" fmla="*/ 582384 h 582384"/>
                  <a:gd name="connsiteX228" fmla="*/ 3689241 w 3888921"/>
                  <a:gd name="connsiteY228" fmla="*/ 582384 h 582384"/>
                  <a:gd name="connsiteX229" fmla="*/ 3676005 w 3888921"/>
                  <a:gd name="connsiteY229" fmla="*/ 582384 h 582384"/>
                  <a:gd name="connsiteX230" fmla="*/ 3674322 w 3888921"/>
                  <a:gd name="connsiteY230" fmla="*/ 582384 h 582384"/>
                  <a:gd name="connsiteX231" fmla="*/ 3658629 w 3888921"/>
                  <a:gd name="connsiteY231" fmla="*/ 582384 h 582384"/>
                  <a:gd name="connsiteX232" fmla="*/ 3648318 w 3888921"/>
                  <a:gd name="connsiteY232" fmla="*/ 582384 h 582384"/>
                  <a:gd name="connsiteX233" fmla="*/ 3639901 w 3888921"/>
                  <a:gd name="connsiteY233" fmla="*/ 582384 h 582384"/>
                  <a:gd name="connsiteX234" fmla="*/ 3632100 w 3888921"/>
                  <a:gd name="connsiteY234" fmla="*/ 582384 h 582384"/>
                  <a:gd name="connsiteX235" fmla="*/ 3610446 w 3888921"/>
                  <a:gd name="connsiteY235" fmla="*/ 582384 h 582384"/>
                  <a:gd name="connsiteX236" fmla="*/ 3607521 w 3888921"/>
                  <a:gd name="connsiteY236" fmla="*/ 582384 h 582384"/>
                  <a:gd name="connsiteX237" fmla="*/ 3597210 w 3888921"/>
                  <a:gd name="connsiteY237" fmla="*/ 582384 h 582384"/>
                  <a:gd name="connsiteX238" fmla="*/ 3594753 w 3888921"/>
                  <a:gd name="connsiteY238" fmla="*/ 582384 h 582384"/>
                  <a:gd name="connsiteX239" fmla="*/ 3579834 w 3888921"/>
                  <a:gd name="connsiteY239" fmla="*/ 582384 h 582384"/>
                  <a:gd name="connsiteX240" fmla="*/ 3559863 w 3888921"/>
                  <a:gd name="connsiteY240" fmla="*/ 582384 h 582384"/>
                  <a:gd name="connsiteX241" fmla="*/ 3543645 w 3888921"/>
                  <a:gd name="connsiteY241" fmla="*/ 582384 h 582384"/>
                  <a:gd name="connsiteX242" fmla="*/ 3528726 w 3888921"/>
                  <a:gd name="connsiteY242" fmla="*/ 582384 h 582384"/>
                  <a:gd name="connsiteX243" fmla="*/ 3515958 w 3888921"/>
                  <a:gd name="connsiteY243" fmla="*/ 582384 h 582384"/>
                  <a:gd name="connsiteX244" fmla="*/ 3499120 w 3888921"/>
                  <a:gd name="connsiteY244" fmla="*/ 582384 h 582384"/>
                  <a:gd name="connsiteX245" fmla="*/ 3491379 w 3888921"/>
                  <a:gd name="connsiteY245" fmla="*/ 582384 h 582384"/>
                  <a:gd name="connsiteX246" fmla="*/ 3481068 w 3888921"/>
                  <a:gd name="connsiteY246" fmla="*/ 582384 h 582384"/>
                  <a:gd name="connsiteX247" fmla="*/ 3464850 w 3888921"/>
                  <a:gd name="connsiteY247" fmla="*/ 582384 h 582384"/>
                  <a:gd name="connsiteX248" fmla="*/ 3430636 w 3888921"/>
                  <a:gd name="connsiteY248" fmla="*/ 582384 h 582384"/>
                  <a:gd name="connsiteX249" fmla="*/ 3427503 w 3888921"/>
                  <a:gd name="connsiteY249" fmla="*/ 582384 h 582384"/>
                  <a:gd name="connsiteX250" fmla="*/ 3420325 w 3888921"/>
                  <a:gd name="connsiteY250" fmla="*/ 582384 h 582384"/>
                  <a:gd name="connsiteX251" fmla="*/ 3412584 w 3888921"/>
                  <a:gd name="connsiteY251" fmla="*/ 582384 h 582384"/>
                  <a:gd name="connsiteX252" fmla="*/ 3382978 w 3888921"/>
                  <a:gd name="connsiteY252" fmla="*/ 582384 h 582384"/>
                  <a:gd name="connsiteX253" fmla="*/ 3366760 w 3888921"/>
                  <a:gd name="connsiteY253" fmla="*/ 582384 h 582384"/>
                  <a:gd name="connsiteX254" fmla="*/ 3351842 w 3888921"/>
                  <a:gd name="connsiteY254" fmla="*/ 582384 h 582384"/>
                  <a:gd name="connsiteX255" fmla="*/ 3348708 w 3888921"/>
                  <a:gd name="connsiteY255" fmla="*/ 582384 h 582384"/>
                  <a:gd name="connsiteX256" fmla="*/ 3331870 w 3888921"/>
                  <a:gd name="connsiteY256" fmla="*/ 582384 h 582384"/>
                  <a:gd name="connsiteX257" fmla="*/ 3314495 w 3888921"/>
                  <a:gd name="connsiteY257" fmla="*/ 582384 h 582384"/>
                  <a:gd name="connsiteX258" fmla="*/ 3304184 w 3888921"/>
                  <a:gd name="connsiteY258" fmla="*/ 582384 h 582384"/>
                  <a:gd name="connsiteX259" fmla="*/ 3287966 w 3888921"/>
                  <a:gd name="connsiteY259" fmla="*/ 582384 h 582384"/>
                  <a:gd name="connsiteX260" fmla="*/ 3263386 w 3888921"/>
                  <a:gd name="connsiteY260" fmla="*/ 582384 h 582384"/>
                  <a:gd name="connsiteX261" fmla="*/ 3253075 w 3888921"/>
                  <a:gd name="connsiteY261" fmla="*/ 582384 h 582384"/>
                  <a:gd name="connsiteX262" fmla="*/ 3250618 w 3888921"/>
                  <a:gd name="connsiteY262" fmla="*/ 582384 h 582384"/>
                  <a:gd name="connsiteX263" fmla="*/ 3237383 w 3888921"/>
                  <a:gd name="connsiteY263" fmla="*/ 582384 h 582384"/>
                  <a:gd name="connsiteX264" fmla="*/ 3235700 w 3888921"/>
                  <a:gd name="connsiteY264" fmla="*/ 582384 h 582384"/>
                  <a:gd name="connsiteX265" fmla="*/ 3215728 w 3888921"/>
                  <a:gd name="connsiteY265" fmla="*/ 582384 h 582384"/>
                  <a:gd name="connsiteX266" fmla="*/ 3207927 w 3888921"/>
                  <a:gd name="connsiteY266" fmla="*/ 582384 h 582384"/>
                  <a:gd name="connsiteX267" fmla="*/ 3199510 w 3888921"/>
                  <a:gd name="connsiteY267" fmla="*/ 582384 h 582384"/>
                  <a:gd name="connsiteX268" fmla="*/ 3184592 w 3888921"/>
                  <a:gd name="connsiteY268" fmla="*/ 582384 h 582384"/>
                  <a:gd name="connsiteX269" fmla="*/ 3171824 w 3888921"/>
                  <a:gd name="connsiteY269" fmla="*/ 582384 h 582384"/>
                  <a:gd name="connsiteX270" fmla="*/ 3168898 w 3888921"/>
                  <a:gd name="connsiteY270" fmla="*/ 582384 h 582384"/>
                  <a:gd name="connsiteX271" fmla="*/ 3158588 w 3888921"/>
                  <a:gd name="connsiteY271" fmla="*/ 582384 h 582384"/>
                  <a:gd name="connsiteX272" fmla="*/ 3147244 w 3888921"/>
                  <a:gd name="connsiteY272" fmla="*/ 582384 h 582384"/>
                  <a:gd name="connsiteX273" fmla="*/ 3139443 w 3888921"/>
                  <a:gd name="connsiteY273" fmla="*/ 582384 h 582384"/>
                  <a:gd name="connsiteX274" fmla="*/ 3136934 w 3888921"/>
                  <a:gd name="connsiteY274" fmla="*/ 582384 h 582384"/>
                  <a:gd name="connsiteX275" fmla="*/ 3129132 w 3888921"/>
                  <a:gd name="connsiteY275" fmla="*/ 582384 h 582384"/>
                  <a:gd name="connsiteX276" fmla="*/ 3120716 w 3888921"/>
                  <a:gd name="connsiteY276" fmla="*/ 582384 h 582384"/>
                  <a:gd name="connsiteX277" fmla="*/ 3105023 w 3888921"/>
                  <a:gd name="connsiteY277" fmla="*/ 582384 h 582384"/>
                  <a:gd name="connsiteX278" fmla="*/ 3091785 w 3888921"/>
                  <a:gd name="connsiteY278" fmla="*/ 582384 h 582384"/>
                  <a:gd name="connsiteX279" fmla="*/ 3090104 w 3888921"/>
                  <a:gd name="connsiteY279" fmla="*/ 582384 h 582384"/>
                  <a:gd name="connsiteX280" fmla="*/ 3083368 w 3888921"/>
                  <a:gd name="connsiteY280" fmla="*/ 582384 h 582384"/>
                  <a:gd name="connsiteX281" fmla="*/ 3075567 w 3888921"/>
                  <a:gd name="connsiteY281" fmla="*/ 582384 h 582384"/>
                  <a:gd name="connsiteX282" fmla="*/ 3070132 w 3888921"/>
                  <a:gd name="connsiteY282" fmla="*/ 582384 h 582384"/>
                  <a:gd name="connsiteX283" fmla="*/ 3068450 w 3888921"/>
                  <a:gd name="connsiteY283" fmla="*/ 582384 h 582384"/>
                  <a:gd name="connsiteX284" fmla="*/ 3060648 w 3888921"/>
                  <a:gd name="connsiteY284" fmla="*/ 582384 h 582384"/>
                  <a:gd name="connsiteX285" fmla="*/ 3040677 w 3888921"/>
                  <a:gd name="connsiteY285" fmla="*/ 582384 h 582384"/>
                  <a:gd name="connsiteX286" fmla="*/ 3026228 w 3888921"/>
                  <a:gd name="connsiteY286" fmla="*/ 582384 h 582384"/>
                  <a:gd name="connsiteX287" fmla="*/ 3023301 w 3888921"/>
                  <a:gd name="connsiteY287" fmla="*/ 582384 h 582384"/>
                  <a:gd name="connsiteX288" fmla="*/ 3012990 w 3888921"/>
                  <a:gd name="connsiteY288" fmla="*/ 582384 h 582384"/>
                  <a:gd name="connsiteX289" fmla="*/ 3004574 w 3888921"/>
                  <a:gd name="connsiteY289" fmla="*/ 582384 h 582384"/>
                  <a:gd name="connsiteX290" fmla="*/ 3001648 w 3888921"/>
                  <a:gd name="connsiteY290" fmla="*/ 582384 h 582384"/>
                  <a:gd name="connsiteX291" fmla="*/ 2996772 w 3888921"/>
                  <a:gd name="connsiteY291" fmla="*/ 582384 h 582384"/>
                  <a:gd name="connsiteX292" fmla="*/ 2991338 w 3888921"/>
                  <a:gd name="connsiteY292" fmla="*/ 582384 h 582384"/>
                  <a:gd name="connsiteX293" fmla="*/ 2972193 w 3888921"/>
                  <a:gd name="connsiteY293" fmla="*/ 582384 h 582384"/>
                  <a:gd name="connsiteX294" fmla="*/ 2961882 w 3888921"/>
                  <a:gd name="connsiteY294" fmla="*/ 582384 h 582384"/>
                  <a:gd name="connsiteX295" fmla="*/ 2959425 w 3888921"/>
                  <a:gd name="connsiteY295" fmla="*/ 582384 h 582384"/>
                  <a:gd name="connsiteX296" fmla="*/ 2946189 w 3888921"/>
                  <a:gd name="connsiteY296" fmla="*/ 582384 h 582384"/>
                  <a:gd name="connsiteX297" fmla="*/ 2944506 w 3888921"/>
                  <a:gd name="connsiteY297" fmla="*/ 582384 h 582384"/>
                  <a:gd name="connsiteX298" fmla="*/ 2937772 w 3888921"/>
                  <a:gd name="connsiteY298" fmla="*/ 582384 h 582384"/>
                  <a:gd name="connsiteX299" fmla="*/ 2924535 w 3888921"/>
                  <a:gd name="connsiteY299" fmla="*/ 582384 h 582384"/>
                  <a:gd name="connsiteX300" fmla="*/ 2922853 w 3888921"/>
                  <a:gd name="connsiteY300" fmla="*/ 582384 h 582384"/>
                  <a:gd name="connsiteX301" fmla="*/ 2908317 w 3888921"/>
                  <a:gd name="connsiteY301" fmla="*/ 582384 h 582384"/>
                  <a:gd name="connsiteX302" fmla="*/ 2893398 w 3888921"/>
                  <a:gd name="connsiteY302" fmla="*/ 582384 h 582384"/>
                  <a:gd name="connsiteX303" fmla="*/ 2880630 w 3888921"/>
                  <a:gd name="connsiteY303" fmla="*/ 582384 h 582384"/>
                  <a:gd name="connsiteX304" fmla="*/ 2877705 w 3888921"/>
                  <a:gd name="connsiteY304" fmla="*/ 582384 h 582384"/>
                  <a:gd name="connsiteX305" fmla="*/ 2867394 w 3888921"/>
                  <a:gd name="connsiteY305" fmla="*/ 582384 h 582384"/>
                  <a:gd name="connsiteX306" fmla="*/ 2858977 w 3888921"/>
                  <a:gd name="connsiteY306" fmla="*/ 582384 h 582384"/>
                  <a:gd name="connsiteX307" fmla="*/ 2856051 w 3888921"/>
                  <a:gd name="connsiteY307" fmla="*/ 582384 h 582384"/>
                  <a:gd name="connsiteX308" fmla="*/ 2845740 w 3888921"/>
                  <a:gd name="connsiteY308" fmla="*/ 582384 h 582384"/>
                  <a:gd name="connsiteX309" fmla="*/ 2829522 w 3888921"/>
                  <a:gd name="connsiteY309" fmla="*/ 582384 h 582384"/>
                  <a:gd name="connsiteX310" fmla="*/ 2813829 w 3888921"/>
                  <a:gd name="connsiteY310" fmla="*/ 582384 h 582384"/>
                  <a:gd name="connsiteX311" fmla="*/ 2798910 w 3888921"/>
                  <a:gd name="connsiteY311" fmla="*/ 582384 h 582384"/>
                  <a:gd name="connsiteX312" fmla="*/ 2792175 w 3888921"/>
                  <a:gd name="connsiteY312" fmla="*/ 582384 h 582384"/>
                  <a:gd name="connsiteX313" fmla="*/ 2778939 w 3888921"/>
                  <a:gd name="connsiteY313" fmla="*/ 582384 h 582384"/>
                  <a:gd name="connsiteX314" fmla="*/ 2777256 w 3888921"/>
                  <a:gd name="connsiteY314" fmla="*/ 582384 h 582384"/>
                  <a:gd name="connsiteX315" fmla="*/ 2735034 w 3888921"/>
                  <a:gd name="connsiteY315" fmla="*/ 582384 h 582384"/>
                  <a:gd name="connsiteX316" fmla="*/ 2713380 w 3888921"/>
                  <a:gd name="connsiteY316" fmla="*/ 582384 h 582384"/>
                  <a:gd name="connsiteX317" fmla="*/ 2710455 w 3888921"/>
                  <a:gd name="connsiteY317" fmla="*/ 582384 h 582384"/>
                  <a:gd name="connsiteX318" fmla="*/ 2700144 w 3888921"/>
                  <a:gd name="connsiteY318" fmla="*/ 582384 h 582384"/>
                  <a:gd name="connsiteX319" fmla="*/ 2646579 w 3888921"/>
                  <a:gd name="connsiteY319" fmla="*/ 582384 h 582384"/>
                  <a:gd name="connsiteX320" fmla="*/ 2631660 w 3888921"/>
                  <a:gd name="connsiteY320" fmla="*/ 582384 h 582384"/>
                  <a:gd name="connsiteX321" fmla="*/ 2602055 w 3888921"/>
                  <a:gd name="connsiteY321" fmla="*/ 582384 h 582384"/>
                  <a:gd name="connsiteX322" fmla="*/ 2567784 w 3888921"/>
                  <a:gd name="connsiteY322" fmla="*/ 582384 h 582384"/>
                  <a:gd name="connsiteX323" fmla="*/ 2533571 w 3888921"/>
                  <a:gd name="connsiteY323" fmla="*/ 582384 h 582384"/>
                  <a:gd name="connsiteX324" fmla="*/ 2523260 w 3888921"/>
                  <a:gd name="connsiteY324" fmla="*/ 582384 h 582384"/>
                  <a:gd name="connsiteX325" fmla="*/ 2469695 w 3888921"/>
                  <a:gd name="connsiteY325" fmla="*/ 582384 h 582384"/>
                  <a:gd name="connsiteX326" fmla="*/ 2454776 w 3888921"/>
                  <a:gd name="connsiteY326" fmla="*/ 582384 h 582384"/>
                  <a:gd name="connsiteX327" fmla="*/ 2434804 w 3888921"/>
                  <a:gd name="connsiteY327" fmla="*/ 582384 h 582384"/>
                  <a:gd name="connsiteX328" fmla="*/ 2390900 w 3888921"/>
                  <a:gd name="connsiteY328" fmla="*/ 582384 h 582384"/>
                  <a:gd name="connsiteX329" fmla="*/ 2366320 w 3888921"/>
                  <a:gd name="connsiteY329" fmla="*/ 582384 h 582384"/>
                  <a:gd name="connsiteX330" fmla="*/ 2356010 w 3888921"/>
                  <a:gd name="connsiteY330" fmla="*/ 582384 h 582384"/>
                  <a:gd name="connsiteX331" fmla="*/ 2310861 w 3888921"/>
                  <a:gd name="connsiteY331" fmla="*/ 582384 h 582384"/>
                  <a:gd name="connsiteX332" fmla="*/ 2302444 w 3888921"/>
                  <a:gd name="connsiteY332" fmla="*/ 582384 h 582384"/>
                  <a:gd name="connsiteX333" fmla="*/ 2287526 w 3888921"/>
                  <a:gd name="connsiteY333" fmla="*/ 582384 h 582384"/>
                  <a:gd name="connsiteX334" fmla="*/ 2242377 w 3888921"/>
                  <a:gd name="connsiteY334" fmla="*/ 582384 h 582384"/>
                  <a:gd name="connsiteX335" fmla="*/ 2232066 w 3888921"/>
                  <a:gd name="connsiteY335" fmla="*/ 582384 h 582384"/>
                  <a:gd name="connsiteX336" fmla="*/ 2223650 w 3888921"/>
                  <a:gd name="connsiteY336" fmla="*/ 582384 h 582384"/>
                  <a:gd name="connsiteX337" fmla="*/ 2201992 w 3888921"/>
                  <a:gd name="connsiteY337" fmla="*/ 582384 h 582384"/>
                  <a:gd name="connsiteX338" fmla="*/ 2178501 w 3888921"/>
                  <a:gd name="connsiteY338" fmla="*/ 582384 h 582384"/>
                  <a:gd name="connsiteX339" fmla="*/ 2163583 w 3888921"/>
                  <a:gd name="connsiteY339" fmla="*/ 582384 h 582384"/>
                  <a:gd name="connsiteX340" fmla="*/ 2143611 w 3888921"/>
                  <a:gd name="connsiteY340" fmla="*/ 582384 h 582384"/>
                  <a:gd name="connsiteX341" fmla="*/ 2133509 w 3888921"/>
                  <a:gd name="connsiteY341" fmla="*/ 582384 h 582384"/>
                  <a:gd name="connsiteX342" fmla="*/ 2123198 w 3888921"/>
                  <a:gd name="connsiteY342" fmla="*/ 582384 h 582384"/>
                  <a:gd name="connsiteX343" fmla="*/ 2099706 w 3888921"/>
                  <a:gd name="connsiteY343" fmla="*/ 582384 h 582384"/>
                  <a:gd name="connsiteX344" fmla="*/ 2075127 w 3888921"/>
                  <a:gd name="connsiteY344" fmla="*/ 582384 h 582384"/>
                  <a:gd name="connsiteX345" fmla="*/ 2069633 w 3888921"/>
                  <a:gd name="connsiteY345" fmla="*/ 582384 h 582384"/>
                  <a:gd name="connsiteX346" fmla="*/ 2064816 w 3888921"/>
                  <a:gd name="connsiteY346" fmla="*/ 582384 h 582384"/>
                  <a:gd name="connsiteX347" fmla="*/ 2054714 w 3888921"/>
                  <a:gd name="connsiteY347" fmla="*/ 582384 h 582384"/>
                  <a:gd name="connsiteX348" fmla="*/ 2034742 w 3888921"/>
                  <a:gd name="connsiteY348" fmla="*/ 582384 h 582384"/>
                  <a:gd name="connsiteX349" fmla="*/ 2011251 w 3888921"/>
                  <a:gd name="connsiteY349" fmla="*/ 582384 h 582384"/>
                  <a:gd name="connsiteX350" fmla="*/ 1996332 w 3888921"/>
                  <a:gd name="connsiteY350" fmla="*/ 582384 h 582384"/>
                  <a:gd name="connsiteX351" fmla="*/ 1990838 w 3888921"/>
                  <a:gd name="connsiteY351" fmla="*/ 582384 h 582384"/>
                  <a:gd name="connsiteX352" fmla="*/ 1966258 w 3888921"/>
                  <a:gd name="connsiteY352" fmla="*/ 582384 h 582384"/>
                  <a:gd name="connsiteX353" fmla="*/ 1955948 w 3888921"/>
                  <a:gd name="connsiteY353" fmla="*/ 582384 h 582384"/>
                  <a:gd name="connsiteX354" fmla="*/ 1932456 w 3888921"/>
                  <a:gd name="connsiteY354" fmla="*/ 582384 h 582384"/>
                  <a:gd name="connsiteX355" fmla="*/ 1910799 w 3888921"/>
                  <a:gd name="connsiteY355" fmla="*/ 582384 h 582384"/>
                  <a:gd name="connsiteX356" fmla="*/ 1902382 w 3888921"/>
                  <a:gd name="connsiteY356" fmla="*/ 582384 h 582384"/>
                  <a:gd name="connsiteX357" fmla="*/ 1887464 w 3888921"/>
                  <a:gd name="connsiteY357" fmla="*/ 582384 h 582384"/>
                  <a:gd name="connsiteX358" fmla="*/ 1842315 w 3888921"/>
                  <a:gd name="connsiteY358" fmla="*/ 582384 h 582384"/>
                  <a:gd name="connsiteX359" fmla="*/ 1832004 w 3888921"/>
                  <a:gd name="connsiteY359" fmla="*/ 582384 h 582384"/>
                  <a:gd name="connsiteX360" fmla="*/ 1823588 w 3888921"/>
                  <a:gd name="connsiteY360" fmla="*/ 582384 h 582384"/>
                  <a:gd name="connsiteX361" fmla="*/ 1778439 w 3888921"/>
                  <a:gd name="connsiteY361" fmla="*/ 582384 h 582384"/>
                  <a:gd name="connsiteX362" fmla="*/ 1763520 w 3888921"/>
                  <a:gd name="connsiteY362" fmla="*/ 582384 h 582384"/>
                  <a:gd name="connsiteX363" fmla="*/ 1743549 w 3888921"/>
                  <a:gd name="connsiteY363" fmla="*/ 582384 h 582384"/>
                  <a:gd name="connsiteX364" fmla="*/ 1699644 w 3888921"/>
                  <a:gd name="connsiteY364" fmla="*/ 582384 h 582384"/>
                  <a:gd name="connsiteX365" fmla="*/ 1675065 w 3888921"/>
                  <a:gd name="connsiteY365" fmla="*/ 582384 h 582384"/>
                  <a:gd name="connsiteX366" fmla="*/ 1664754 w 3888921"/>
                  <a:gd name="connsiteY366" fmla="*/ 582384 h 582384"/>
                  <a:gd name="connsiteX367" fmla="*/ 1611189 w 3888921"/>
                  <a:gd name="connsiteY367" fmla="*/ 582384 h 582384"/>
                  <a:gd name="connsiteX368" fmla="*/ 1596270 w 3888921"/>
                  <a:gd name="connsiteY368" fmla="*/ 582384 h 582384"/>
                  <a:gd name="connsiteX369" fmla="*/ 1566665 w 3888921"/>
                  <a:gd name="connsiteY369" fmla="*/ 582384 h 582384"/>
                  <a:gd name="connsiteX370" fmla="*/ 1532394 w 3888921"/>
                  <a:gd name="connsiteY370" fmla="*/ 582384 h 582384"/>
                  <a:gd name="connsiteX371" fmla="*/ 1498181 w 3888921"/>
                  <a:gd name="connsiteY371" fmla="*/ 582384 h 582384"/>
                  <a:gd name="connsiteX372" fmla="*/ 1487870 w 3888921"/>
                  <a:gd name="connsiteY372" fmla="*/ 582384 h 582384"/>
                  <a:gd name="connsiteX373" fmla="*/ 1434304 w 3888921"/>
                  <a:gd name="connsiteY373" fmla="*/ 582384 h 582384"/>
                  <a:gd name="connsiteX374" fmla="*/ 1419386 w 3888921"/>
                  <a:gd name="connsiteY374" fmla="*/ 582384 h 582384"/>
                  <a:gd name="connsiteX375" fmla="*/ 1399414 w 3888921"/>
                  <a:gd name="connsiteY375" fmla="*/ 582384 h 582384"/>
                  <a:gd name="connsiteX376" fmla="*/ 1355510 w 3888921"/>
                  <a:gd name="connsiteY376" fmla="*/ 582384 h 582384"/>
                  <a:gd name="connsiteX377" fmla="*/ 1330930 w 3888921"/>
                  <a:gd name="connsiteY377" fmla="*/ 582384 h 582384"/>
                  <a:gd name="connsiteX378" fmla="*/ 1320620 w 3888921"/>
                  <a:gd name="connsiteY378" fmla="*/ 582384 h 582384"/>
                  <a:gd name="connsiteX379" fmla="*/ 1304927 w 3888921"/>
                  <a:gd name="connsiteY379" fmla="*/ 582384 h 582384"/>
                  <a:gd name="connsiteX380" fmla="*/ 1275471 w 3888921"/>
                  <a:gd name="connsiteY380" fmla="*/ 582384 h 582384"/>
                  <a:gd name="connsiteX381" fmla="*/ 1267054 w 3888921"/>
                  <a:gd name="connsiteY381" fmla="*/ 582384 h 582384"/>
                  <a:gd name="connsiteX382" fmla="*/ 1252135 w 3888921"/>
                  <a:gd name="connsiteY382" fmla="*/ 582384 h 582384"/>
                  <a:gd name="connsiteX383" fmla="*/ 1236443 w 3888921"/>
                  <a:gd name="connsiteY383" fmla="*/ 582384 h 582384"/>
                  <a:gd name="connsiteX384" fmla="*/ 1226132 w 3888921"/>
                  <a:gd name="connsiteY384" fmla="*/ 582384 h 582384"/>
                  <a:gd name="connsiteX385" fmla="*/ 1206987 w 3888921"/>
                  <a:gd name="connsiteY385" fmla="*/ 582384 h 582384"/>
                  <a:gd name="connsiteX386" fmla="*/ 1196676 w 3888921"/>
                  <a:gd name="connsiteY386" fmla="*/ 582384 h 582384"/>
                  <a:gd name="connsiteX387" fmla="*/ 1188259 w 3888921"/>
                  <a:gd name="connsiteY387" fmla="*/ 582384 h 582384"/>
                  <a:gd name="connsiteX388" fmla="*/ 1172567 w 3888921"/>
                  <a:gd name="connsiteY388" fmla="*/ 582384 h 582384"/>
                  <a:gd name="connsiteX389" fmla="*/ 1157648 w 3888921"/>
                  <a:gd name="connsiteY389" fmla="*/ 582384 h 582384"/>
                  <a:gd name="connsiteX390" fmla="*/ 1143111 w 3888921"/>
                  <a:gd name="connsiteY390" fmla="*/ 582384 h 582384"/>
                  <a:gd name="connsiteX391" fmla="*/ 1137676 w 3888921"/>
                  <a:gd name="connsiteY391" fmla="*/ 582384 h 582384"/>
                  <a:gd name="connsiteX392" fmla="*/ 1128192 w 3888921"/>
                  <a:gd name="connsiteY392" fmla="*/ 582384 h 582384"/>
                  <a:gd name="connsiteX393" fmla="*/ 1108221 w 3888921"/>
                  <a:gd name="connsiteY393" fmla="*/ 582384 h 582384"/>
                  <a:gd name="connsiteX394" fmla="*/ 1093772 w 3888921"/>
                  <a:gd name="connsiteY394" fmla="*/ 582384 h 582384"/>
                  <a:gd name="connsiteX395" fmla="*/ 1069192 w 3888921"/>
                  <a:gd name="connsiteY395" fmla="*/ 582384 h 582384"/>
                  <a:gd name="connsiteX396" fmla="*/ 1064316 w 3888921"/>
                  <a:gd name="connsiteY396" fmla="*/ 582384 h 582384"/>
                  <a:gd name="connsiteX397" fmla="*/ 1058882 w 3888921"/>
                  <a:gd name="connsiteY397" fmla="*/ 582384 h 582384"/>
                  <a:gd name="connsiteX398" fmla="*/ 1039737 w 3888921"/>
                  <a:gd name="connsiteY398" fmla="*/ 582384 h 582384"/>
                  <a:gd name="connsiteX399" fmla="*/ 1029426 w 3888921"/>
                  <a:gd name="connsiteY399" fmla="*/ 582384 h 582384"/>
                  <a:gd name="connsiteX400" fmla="*/ 1013733 w 3888921"/>
                  <a:gd name="connsiteY400" fmla="*/ 582384 h 582384"/>
                  <a:gd name="connsiteX401" fmla="*/ 1005316 w 3888921"/>
                  <a:gd name="connsiteY401" fmla="*/ 582384 h 582384"/>
                  <a:gd name="connsiteX402" fmla="*/ 990398 w 3888921"/>
                  <a:gd name="connsiteY402" fmla="*/ 582384 h 582384"/>
                  <a:gd name="connsiteX403" fmla="*/ 975861 w 3888921"/>
                  <a:gd name="connsiteY403" fmla="*/ 582384 h 582384"/>
                  <a:gd name="connsiteX404" fmla="*/ 960942 w 3888921"/>
                  <a:gd name="connsiteY404" fmla="*/ 582384 h 582384"/>
                  <a:gd name="connsiteX405" fmla="*/ 945249 w 3888921"/>
                  <a:gd name="connsiteY405" fmla="*/ 582384 h 582384"/>
                  <a:gd name="connsiteX406" fmla="*/ 934938 w 3888921"/>
                  <a:gd name="connsiteY406" fmla="*/ 582384 h 582384"/>
                  <a:gd name="connsiteX407" fmla="*/ 926522 w 3888921"/>
                  <a:gd name="connsiteY407" fmla="*/ 582384 h 582384"/>
                  <a:gd name="connsiteX408" fmla="*/ 897066 w 3888921"/>
                  <a:gd name="connsiteY408" fmla="*/ 582384 h 582384"/>
                  <a:gd name="connsiteX409" fmla="*/ 881373 w 3888921"/>
                  <a:gd name="connsiteY409" fmla="*/ 582384 h 582384"/>
                  <a:gd name="connsiteX410" fmla="*/ 866455 w 3888921"/>
                  <a:gd name="connsiteY410" fmla="*/ 582384 h 582384"/>
                  <a:gd name="connsiteX411" fmla="*/ 846483 w 3888921"/>
                  <a:gd name="connsiteY411" fmla="*/ 582384 h 582384"/>
                  <a:gd name="connsiteX412" fmla="*/ 802579 w 3888921"/>
                  <a:gd name="connsiteY412" fmla="*/ 582384 h 582384"/>
                  <a:gd name="connsiteX413" fmla="*/ 777999 w 3888921"/>
                  <a:gd name="connsiteY413" fmla="*/ 582384 h 582384"/>
                  <a:gd name="connsiteX414" fmla="*/ 767688 w 3888921"/>
                  <a:gd name="connsiteY414" fmla="*/ 582384 h 582384"/>
                  <a:gd name="connsiteX415" fmla="*/ 714123 w 3888921"/>
                  <a:gd name="connsiteY415" fmla="*/ 582384 h 582384"/>
                  <a:gd name="connsiteX416" fmla="*/ 699204 w 3888921"/>
                  <a:gd name="connsiteY416" fmla="*/ 582384 h 582384"/>
                  <a:gd name="connsiteX417" fmla="*/ 669599 w 3888921"/>
                  <a:gd name="connsiteY417" fmla="*/ 582384 h 582384"/>
                  <a:gd name="connsiteX418" fmla="*/ 635328 w 3888921"/>
                  <a:gd name="connsiteY418" fmla="*/ 582384 h 582384"/>
                  <a:gd name="connsiteX419" fmla="*/ 601115 w 3888921"/>
                  <a:gd name="connsiteY419" fmla="*/ 582384 h 582384"/>
                  <a:gd name="connsiteX420" fmla="*/ 590804 w 3888921"/>
                  <a:gd name="connsiteY420" fmla="*/ 582384 h 582384"/>
                  <a:gd name="connsiteX421" fmla="*/ 537239 w 3888921"/>
                  <a:gd name="connsiteY421" fmla="*/ 582384 h 582384"/>
                  <a:gd name="connsiteX422" fmla="*/ 522320 w 3888921"/>
                  <a:gd name="connsiteY422" fmla="*/ 582384 h 582384"/>
                  <a:gd name="connsiteX423" fmla="*/ 502348 w 3888921"/>
                  <a:gd name="connsiteY423" fmla="*/ 582384 h 582384"/>
                  <a:gd name="connsiteX424" fmla="*/ 458444 w 3888921"/>
                  <a:gd name="connsiteY424" fmla="*/ 582384 h 582384"/>
                  <a:gd name="connsiteX425" fmla="*/ 433864 w 3888921"/>
                  <a:gd name="connsiteY425" fmla="*/ 582384 h 582384"/>
                  <a:gd name="connsiteX426" fmla="*/ 423554 w 3888921"/>
                  <a:gd name="connsiteY426" fmla="*/ 582384 h 582384"/>
                  <a:gd name="connsiteX427" fmla="*/ 378405 w 3888921"/>
                  <a:gd name="connsiteY427" fmla="*/ 582384 h 582384"/>
                  <a:gd name="connsiteX428" fmla="*/ 369989 w 3888921"/>
                  <a:gd name="connsiteY428" fmla="*/ 582384 h 582384"/>
                  <a:gd name="connsiteX429" fmla="*/ 355070 w 3888921"/>
                  <a:gd name="connsiteY429" fmla="*/ 582384 h 582384"/>
                  <a:gd name="connsiteX430" fmla="*/ 309921 w 3888921"/>
                  <a:gd name="connsiteY430" fmla="*/ 582384 h 582384"/>
                  <a:gd name="connsiteX431" fmla="*/ 299611 w 3888921"/>
                  <a:gd name="connsiteY431" fmla="*/ 582384 h 582384"/>
                  <a:gd name="connsiteX432" fmla="*/ 291194 w 3888921"/>
                  <a:gd name="connsiteY432" fmla="*/ 582384 h 582384"/>
                  <a:gd name="connsiteX433" fmla="*/ 246045 w 3888921"/>
                  <a:gd name="connsiteY433" fmla="*/ 582384 h 582384"/>
                  <a:gd name="connsiteX434" fmla="*/ 231126 w 3888921"/>
                  <a:gd name="connsiteY434" fmla="*/ 582384 h 582384"/>
                  <a:gd name="connsiteX435" fmla="*/ 211155 w 3888921"/>
                  <a:gd name="connsiteY435" fmla="*/ 582384 h 582384"/>
                  <a:gd name="connsiteX436" fmla="*/ 167250 w 3888921"/>
                  <a:gd name="connsiteY436" fmla="*/ 582384 h 582384"/>
                  <a:gd name="connsiteX437" fmla="*/ 142671 w 3888921"/>
                  <a:gd name="connsiteY437" fmla="*/ 582384 h 582384"/>
                  <a:gd name="connsiteX438" fmla="*/ 132360 w 3888921"/>
                  <a:gd name="connsiteY438" fmla="*/ 582384 h 582384"/>
                  <a:gd name="connsiteX439" fmla="*/ 78795 w 3888921"/>
                  <a:gd name="connsiteY439" fmla="*/ 582384 h 582384"/>
                  <a:gd name="connsiteX440" fmla="*/ 63876 w 3888921"/>
                  <a:gd name="connsiteY440" fmla="*/ 582384 h 582384"/>
                  <a:gd name="connsiteX441" fmla="*/ 0 w 3888921"/>
                  <a:gd name="connsiteY441" fmla="*/ 582384 h 5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3888921" h="582384">
                    <a:moveTo>
                      <a:pt x="145596" y="0"/>
                    </a:moveTo>
                    <a:lnTo>
                      <a:pt x="209472" y="0"/>
                    </a:lnTo>
                    <a:lnTo>
                      <a:pt x="224391" y="0"/>
                    </a:lnTo>
                    <a:lnTo>
                      <a:pt x="277956" y="0"/>
                    </a:lnTo>
                    <a:lnTo>
                      <a:pt x="288267" y="0"/>
                    </a:lnTo>
                    <a:lnTo>
                      <a:pt x="312846" y="0"/>
                    </a:lnTo>
                    <a:lnTo>
                      <a:pt x="356751" y="0"/>
                    </a:lnTo>
                    <a:lnTo>
                      <a:pt x="376723" y="0"/>
                    </a:lnTo>
                    <a:lnTo>
                      <a:pt x="391641" y="0"/>
                    </a:lnTo>
                    <a:lnTo>
                      <a:pt x="436790" y="0"/>
                    </a:lnTo>
                    <a:lnTo>
                      <a:pt x="445206" y="0"/>
                    </a:lnTo>
                    <a:lnTo>
                      <a:pt x="455517" y="0"/>
                    </a:lnTo>
                    <a:lnTo>
                      <a:pt x="500666" y="0"/>
                    </a:lnTo>
                    <a:lnTo>
                      <a:pt x="515584" y="0"/>
                    </a:lnTo>
                    <a:lnTo>
                      <a:pt x="524001" y="0"/>
                    </a:lnTo>
                    <a:lnTo>
                      <a:pt x="569150" y="0"/>
                    </a:lnTo>
                    <a:lnTo>
                      <a:pt x="579460" y="0"/>
                    </a:lnTo>
                    <a:lnTo>
                      <a:pt x="604040" y="0"/>
                    </a:lnTo>
                    <a:lnTo>
                      <a:pt x="647944" y="0"/>
                    </a:lnTo>
                    <a:lnTo>
                      <a:pt x="667916" y="0"/>
                    </a:lnTo>
                    <a:lnTo>
                      <a:pt x="682835" y="0"/>
                    </a:lnTo>
                    <a:lnTo>
                      <a:pt x="736400" y="0"/>
                    </a:lnTo>
                    <a:lnTo>
                      <a:pt x="746711" y="0"/>
                    </a:lnTo>
                    <a:lnTo>
                      <a:pt x="780924" y="0"/>
                    </a:lnTo>
                    <a:lnTo>
                      <a:pt x="815195" y="0"/>
                    </a:lnTo>
                    <a:lnTo>
                      <a:pt x="844800" y="0"/>
                    </a:lnTo>
                    <a:lnTo>
                      <a:pt x="859719" y="0"/>
                    </a:lnTo>
                    <a:lnTo>
                      <a:pt x="913284" y="0"/>
                    </a:lnTo>
                    <a:lnTo>
                      <a:pt x="923595" y="0"/>
                    </a:lnTo>
                    <a:lnTo>
                      <a:pt x="948174" y="0"/>
                    </a:lnTo>
                    <a:lnTo>
                      <a:pt x="992079" y="0"/>
                    </a:lnTo>
                    <a:lnTo>
                      <a:pt x="1012050" y="0"/>
                    </a:lnTo>
                    <a:lnTo>
                      <a:pt x="1026969" y="0"/>
                    </a:lnTo>
                    <a:lnTo>
                      <a:pt x="1042662" y="0"/>
                    </a:lnTo>
                    <a:lnTo>
                      <a:pt x="1072118" y="0"/>
                    </a:lnTo>
                    <a:lnTo>
                      <a:pt x="1080534" y="0"/>
                    </a:lnTo>
                    <a:lnTo>
                      <a:pt x="1090845" y="0"/>
                    </a:lnTo>
                    <a:lnTo>
                      <a:pt x="1106538" y="0"/>
                    </a:lnTo>
                    <a:lnTo>
                      <a:pt x="1121457" y="0"/>
                    </a:lnTo>
                    <a:lnTo>
                      <a:pt x="1135994" y="0"/>
                    </a:lnTo>
                    <a:lnTo>
                      <a:pt x="1150912" y="0"/>
                    </a:lnTo>
                    <a:lnTo>
                      <a:pt x="1159329" y="0"/>
                    </a:lnTo>
                    <a:lnTo>
                      <a:pt x="1175022" y="0"/>
                    </a:lnTo>
                    <a:lnTo>
                      <a:pt x="1185333" y="0"/>
                    </a:lnTo>
                    <a:lnTo>
                      <a:pt x="1204478" y="0"/>
                    </a:lnTo>
                    <a:lnTo>
                      <a:pt x="1209912" y="0"/>
                    </a:lnTo>
                    <a:lnTo>
                      <a:pt x="1214789" y="0"/>
                    </a:lnTo>
                    <a:lnTo>
                      <a:pt x="1239368" y="0"/>
                    </a:lnTo>
                    <a:lnTo>
                      <a:pt x="1253817" y="0"/>
                    </a:lnTo>
                    <a:lnTo>
                      <a:pt x="1273788" y="0"/>
                    </a:lnTo>
                    <a:lnTo>
                      <a:pt x="1283272" y="0"/>
                    </a:lnTo>
                    <a:lnTo>
                      <a:pt x="1288707" y="0"/>
                    </a:lnTo>
                    <a:lnTo>
                      <a:pt x="1303244" y="0"/>
                    </a:lnTo>
                    <a:lnTo>
                      <a:pt x="1318163" y="0"/>
                    </a:lnTo>
                    <a:lnTo>
                      <a:pt x="1333856" y="0"/>
                    </a:lnTo>
                    <a:lnTo>
                      <a:pt x="1342272" y="0"/>
                    </a:lnTo>
                    <a:lnTo>
                      <a:pt x="1352583" y="0"/>
                    </a:lnTo>
                    <a:lnTo>
                      <a:pt x="1371728" y="0"/>
                    </a:lnTo>
                    <a:lnTo>
                      <a:pt x="1382039" y="0"/>
                    </a:lnTo>
                    <a:lnTo>
                      <a:pt x="1397732" y="0"/>
                    </a:lnTo>
                    <a:lnTo>
                      <a:pt x="1412650" y="0"/>
                    </a:lnTo>
                    <a:lnTo>
                      <a:pt x="1421067" y="0"/>
                    </a:lnTo>
                    <a:lnTo>
                      <a:pt x="1450523" y="0"/>
                    </a:lnTo>
                    <a:lnTo>
                      <a:pt x="1466215" y="0"/>
                    </a:lnTo>
                    <a:lnTo>
                      <a:pt x="1476526" y="0"/>
                    </a:lnTo>
                    <a:lnTo>
                      <a:pt x="1501106" y="0"/>
                    </a:lnTo>
                    <a:lnTo>
                      <a:pt x="1545010" y="0"/>
                    </a:lnTo>
                    <a:lnTo>
                      <a:pt x="1564982" y="0"/>
                    </a:lnTo>
                    <a:lnTo>
                      <a:pt x="1579901" y="0"/>
                    </a:lnTo>
                    <a:lnTo>
                      <a:pt x="1633466" y="0"/>
                    </a:lnTo>
                    <a:lnTo>
                      <a:pt x="1643777" y="0"/>
                    </a:lnTo>
                    <a:lnTo>
                      <a:pt x="1677990" y="0"/>
                    </a:lnTo>
                    <a:lnTo>
                      <a:pt x="1712261" y="0"/>
                    </a:lnTo>
                    <a:lnTo>
                      <a:pt x="1741866" y="0"/>
                    </a:lnTo>
                    <a:lnTo>
                      <a:pt x="1756785" y="0"/>
                    </a:lnTo>
                    <a:lnTo>
                      <a:pt x="1810350" y="0"/>
                    </a:lnTo>
                    <a:lnTo>
                      <a:pt x="1820661" y="0"/>
                    </a:lnTo>
                    <a:lnTo>
                      <a:pt x="1845240" y="0"/>
                    </a:lnTo>
                    <a:lnTo>
                      <a:pt x="1889145" y="0"/>
                    </a:lnTo>
                    <a:lnTo>
                      <a:pt x="1909116" y="0"/>
                    </a:lnTo>
                    <a:lnTo>
                      <a:pt x="1924035" y="0"/>
                    </a:lnTo>
                    <a:lnTo>
                      <a:pt x="1969183" y="0"/>
                    </a:lnTo>
                    <a:lnTo>
                      <a:pt x="1977600" y="0"/>
                    </a:lnTo>
                    <a:lnTo>
                      <a:pt x="1987911" y="0"/>
                    </a:lnTo>
                    <a:lnTo>
                      <a:pt x="2033059" y="0"/>
                    </a:lnTo>
                    <a:lnTo>
                      <a:pt x="2047978" y="0"/>
                    </a:lnTo>
                    <a:lnTo>
                      <a:pt x="2056395" y="0"/>
                    </a:lnTo>
                    <a:lnTo>
                      <a:pt x="2078052" y="0"/>
                    </a:lnTo>
                    <a:lnTo>
                      <a:pt x="2101544" y="0"/>
                    </a:lnTo>
                    <a:lnTo>
                      <a:pt x="2111854" y="0"/>
                    </a:lnTo>
                    <a:lnTo>
                      <a:pt x="2136434" y="0"/>
                    </a:lnTo>
                    <a:lnTo>
                      <a:pt x="2141928" y="0"/>
                    </a:lnTo>
                    <a:lnTo>
                      <a:pt x="2156847" y="0"/>
                    </a:lnTo>
                    <a:lnTo>
                      <a:pt x="2180338" y="0"/>
                    </a:lnTo>
                    <a:lnTo>
                      <a:pt x="2200310" y="0"/>
                    </a:lnTo>
                    <a:lnTo>
                      <a:pt x="2210412" y="0"/>
                    </a:lnTo>
                    <a:lnTo>
                      <a:pt x="2215228" y="0"/>
                    </a:lnTo>
                    <a:lnTo>
                      <a:pt x="2220723" y="0"/>
                    </a:lnTo>
                    <a:lnTo>
                      <a:pt x="2245302" y="0"/>
                    </a:lnTo>
                    <a:lnTo>
                      <a:pt x="2268794" y="0"/>
                    </a:lnTo>
                    <a:lnTo>
                      <a:pt x="2279104" y="0"/>
                    </a:lnTo>
                    <a:lnTo>
                      <a:pt x="2289207" y="0"/>
                    </a:lnTo>
                    <a:lnTo>
                      <a:pt x="2309179" y="0"/>
                    </a:lnTo>
                    <a:lnTo>
                      <a:pt x="2324097" y="0"/>
                    </a:lnTo>
                    <a:lnTo>
                      <a:pt x="2347589" y="0"/>
                    </a:lnTo>
                    <a:lnTo>
                      <a:pt x="2369246" y="0"/>
                    </a:lnTo>
                    <a:lnTo>
                      <a:pt x="2377662" y="0"/>
                    </a:lnTo>
                    <a:lnTo>
                      <a:pt x="2387973" y="0"/>
                    </a:lnTo>
                    <a:lnTo>
                      <a:pt x="2433122" y="0"/>
                    </a:lnTo>
                    <a:lnTo>
                      <a:pt x="2448040" y="0"/>
                    </a:lnTo>
                    <a:lnTo>
                      <a:pt x="2456457" y="0"/>
                    </a:lnTo>
                    <a:lnTo>
                      <a:pt x="2501605" y="0"/>
                    </a:lnTo>
                    <a:lnTo>
                      <a:pt x="2511917" y="0"/>
                    </a:lnTo>
                    <a:lnTo>
                      <a:pt x="2536496" y="0"/>
                    </a:lnTo>
                    <a:lnTo>
                      <a:pt x="2580400" y="0"/>
                    </a:lnTo>
                    <a:lnTo>
                      <a:pt x="2600372" y="0"/>
                    </a:lnTo>
                    <a:lnTo>
                      <a:pt x="2615291" y="0"/>
                    </a:lnTo>
                    <a:lnTo>
                      <a:pt x="2668856" y="0"/>
                    </a:lnTo>
                    <a:lnTo>
                      <a:pt x="2679167" y="0"/>
                    </a:lnTo>
                    <a:lnTo>
                      <a:pt x="2713380" y="0"/>
                    </a:lnTo>
                    <a:lnTo>
                      <a:pt x="2747650" y="0"/>
                    </a:lnTo>
                    <a:lnTo>
                      <a:pt x="2777256" y="0"/>
                    </a:lnTo>
                    <a:lnTo>
                      <a:pt x="2792175" y="0"/>
                    </a:lnTo>
                    <a:lnTo>
                      <a:pt x="2845740" y="0"/>
                    </a:lnTo>
                    <a:lnTo>
                      <a:pt x="2856051" y="0"/>
                    </a:lnTo>
                    <a:lnTo>
                      <a:pt x="2858976" y="0"/>
                    </a:lnTo>
                    <a:lnTo>
                      <a:pt x="2880630" y="0"/>
                    </a:lnTo>
                    <a:lnTo>
                      <a:pt x="2922852" y="0"/>
                    </a:lnTo>
                    <a:lnTo>
                      <a:pt x="2924535" y="0"/>
                    </a:lnTo>
                    <a:lnTo>
                      <a:pt x="2937771" y="0"/>
                    </a:lnTo>
                    <a:lnTo>
                      <a:pt x="2944506" y="0"/>
                    </a:lnTo>
                    <a:lnTo>
                      <a:pt x="2959425" y="0"/>
                    </a:lnTo>
                    <a:lnTo>
                      <a:pt x="2975118" y="0"/>
                    </a:lnTo>
                    <a:lnTo>
                      <a:pt x="2991336" y="0"/>
                    </a:lnTo>
                    <a:lnTo>
                      <a:pt x="3001647" y="0"/>
                    </a:lnTo>
                    <a:lnTo>
                      <a:pt x="3004574" y="0"/>
                    </a:lnTo>
                    <a:lnTo>
                      <a:pt x="3012990" y="0"/>
                    </a:lnTo>
                    <a:lnTo>
                      <a:pt x="3023301" y="0"/>
                    </a:lnTo>
                    <a:lnTo>
                      <a:pt x="3026226" y="0"/>
                    </a:lnTo>
                    <a:lnTo>
                      <a:pt x="3038994" y="0"/>
                    </a:lnTo>
                    <a:lnTo>
                      <a:pt x="3053913" y="0"/>
                    </a:lnTo>
                    <a:lnTo>
                      <a:pt x="3068450" y="0"/>
                    </a:lnTo>
                    <a:lnTo>
                      <a:pt x="3070131" y="0"/>
                    </a:lnTo>
                    <a:lnTo>
                      <a:pt x="3083368" y="0"/>
                    </a:lnTo>
                    <a:lnTo>
                      <a:pt x="3090102" y="0"/>
                    </a:lnTo>
                    <a:lnTo>
                      <a:pt x="3091785" y="0"/>
                    </a:lnTo>
                    <a:lnTo>
                      <a:pt x="3105021" y="0"/>
                    </a:lnTo>
                    <a:lnTo>
                      <a:pt x="3107478" y="0"/>
                    </a:lnTo>
                    <a:lnTo>
                      <a:pt x="3117789" y="0"/>
                    </a:lnTo>
                    <a:lnTo>
                      <a:pt x="3136934" y="0"/>
                    </a:lnTo>
                    <a:lnTo>
                      <a:pt x="3142368" y="0"/>
                    </a:lnTo>
                    <a:lnTo>
                      <a:pt x="3147244" y="0"/>
                    </a:lnTo>
                    <a:lnTo>
                      <a:pt x="3150170" y="0"/>
                    </a:lnTo>
                    <a:lnTo>
                      <a:pt x="3158586" y="0"/>
                    </a:lnTo>
                    <a:lnTo>
                      <a:pt x="3168897" y="0"/>
                    </a:lnTo>
                    <a:lnTo>
                      <a:pt x="3171824" y="0"/>
                    </a:lnTo>
                    <a:lnTo>
                      <a:pt x="3186273" y="0"/>
                    </a:lnTo>
                    <a:lnTo>
                      <a:pt x="3206244" y="0"/>
                    </a:lnTo>
                    <a:lnTo>
                      <a:pt x="3214046" y="0"/>
                    </a:lnTo>
                    <a:lnTo>
                      <a:pt x="3215728" y="0"/>
                    </a:lnTo>
                    <a:lnTo>
                      <a:pt x="3221163" y="0"/>
                    </a:lnTo>
                    <a:lnTo>
                      <a:pt x="3228964" y="0"/>
                    </a:lnTo>
                    <a:lnTo>
                      <a:pt x="3235700" y="0"/>
                    </a:lnTo>
                    <a:lnTo>
                      <a:pt x="3237381" y="0"/>
                    </a:lnTo>
                    <a:lnTo>
                      <a:pt x="3250618" y="0"/>
                    </a:lnTo>
                    <a:lnTo>
                      <a:pt x="3266311" y="0"/>
                    </a:lnTo>
                    <a:lnTo>
                      <a:pt x="3274728" y="0"/>
                    </a:lnTo>
                    <a:lnTo>
                      <a:pt x="3282529" y="0"/>
                    </a:lnTo>
                    <a:lnTo>
                      <a:pt x="3285039" y="0"/>
                    </a:lnTo>
                    <a:lnTo>
                      <a:pt x="3292840" y="0"/>
                    </a:lnTo>
                    <a:lnTo>
                      <a:pt x="3304184" y="0"/>
                    </a:lnTo>
                    <a:lnTo>
                      <a:pt x="3314495" y="0"/>
                    </a:lnTo>
                    <a:lnTo>
                      <a:pt x="3317420" y="0"/>
                    </a:lnTo>
                    <a:lnTo>
                      <a:pt x="3330188" y="0"/>
                    </a:lnTo>
                    <a:lnTo>
                      <a:pt x="3345106" y="0"/>
                    </a:lnTo>
                    <a:lnTo>
                      <a:pt x="3353523" y="0"/>
                    </a:lnTo>
                    <a:lnTo>
                      <a:pt x="3361324" y="0"/>
                    </a:lnTo>
                    <a:lnTo>
                      <a:pt x="3381296" y="0"/>
                    </a:lnTo>
                    <a:lnTo>
                      <a:pt x="3382978" y="0"/>
                    </a:lnTo>
                    <a:lnTo>
                      <a:pt x="3396214" y="0"/>
                    </a:lnTo>
                    <a:lnTo>
                      <a:pt x="3398671" y="0"/>
                    </a:lnTo>
                    <a:lnTo>
                      <a:pt x="3408982" y="0"/>
                    </a:lnTo>
                    <a:lnTo>
                      <a:pt x="3433561" y="0"/>
                    </a:lnTo>
                    <a:lnTo>
                      <a:pt x="3449780" y="0"/>
                    </a:lnTo>
                    <a:lnTo>
                      <a:pt x="3460090" y="0"/>
                    </a:lnTo>
                    <a:lnTo>
                      <a:pt x="3477466" y="0"/>
                    </a:lnTo>
                    <a:lnTo>
                      <a:pt x="3494304" y="0"/>
                    </a:lnTo>
                    <a:lnTo>
                      <a:pt x="3497437" y="0"/>
                    </a:lnTo>
                    <a:lnTo>
                      <a:pt x="3512356" y="0"/>
                    </a:lnTo>
                    <a:lnTo>
                      <a:pt x="3528574" y="0"/>
                    </a:lnTo>
                    <a:lnTo>
                      <a:pt x="3558180" y="0"/>
                    </a:lnTo>
                    <a:lnTo>
                      <a:pt x="3565921" y="0"/>
                    </a:lnTo>
                    <a:lnTo>
                      <a:pt x="3573099" y="0"/>
                    </a:lnTo>
                    <a:lnTo>
                      <a:pt x="3576232" y="0"/>
                    </a:lnTo>
                    <a:lnTo>
                      <a:pt x="3610446" y="0"/>
                    </a:lnTo>
                    <a:lnTo>
                      <a:pt x="3626664" y="0"/>
                    </a:lnTo>
                    <a:lnTo>
                      <a:pt x="3636975" y="0"/>
                    </a:lnTo>
                    <a:lnTo>
                      <a:pt x="3644716" y="0"/>
                    </a:lnTo>
                    <a:lnTo>
                      <a:pt x="3661554" y="0"/>
                    </a:lnTo>
                    <a:lnTo>
                      <a:pt x="3674322" y="0"/>
                    </a:lnTo>
                    <a:lnTo>
                      <a:pt x="3689241" y="0"/>
                    </a:lnTo>
                    <a:lnTo>
                      <a:pt x="3705459" y="0"/>
                    </a:lnTo>
                    <a:lnTo>
                      <a:pt x="3725430" y="0"/>
                    </a:lnTo>
                    <a:lnTo>
                      <a:pt x="3740349" y="0"/>
                    </a:lnTo>
                    <a:lnTo>
                      <a:pt x="3742806" y="0"/>
                    </a:lnTo>
                    <a:lnTo>
                      <a:pt x="3753117" y="0"/>
                    </a:lnTo>
                    <a:lnTo>
                      <a:pt x="3756042" y="0"/>
                    </a:lnTo>
                    <a:lnTo>
                      <a:pt x="3777696" y="0"/>
                    </a:lnTo>
                    <a:lnTo>
                      <a:pt x="3785497" y="0"/>
                    </a:lnTo>
                    <a:lnTo>
                      <a:pt x="3793914" y="0"/>
                    </a:lnTo>
                    <a:lnTo>
                      <a:pt x="3804225" y="0"/>
                    </a:lnTo>
                    <a:lnTo>
                      <a:pt x="3819918" y="0"/>
                    </a:lnTo>
                    <a:lnTo>
                      <a:pt x="3821601" y="0"/>
                    </a:lnTo>
                    <a:lnTo>
                      <a:pt x="3834837" y="0"/>
                    </a:lnTo>
                    <a:lnTo>
                      <a:pt x="3841572" y="0"/>
                    </a:lnTo>
                    <a:lnTo>
                      <a:pt x="3849373" y="0"/>
                    </a:lnTo>
                    <a:lnTo>
                      <a:pt x="3856491" y="0"/>
                    </a:lnTo>
                    <a:lnTo>
                      <a:pt x="3864292" y="0"/>
                    </a:lnTo>
                    <a:lnTo>
                      <a:pt x="3872709" y="0"/>
                    </a:lnTo>
                    <a:lnTo>
                      <a:pt x="3888402" y="0"/>
                    </a:lnTo>
                    <a:lnTo>
                      <a:pt x="3888921" y="0"/>
                    </a:lnTo>
                    <a:lnTo>
                      <a:pt x="3743325" y="582384"/>
                    </a:lnTo>
                    <a:lnTo>
                      <a:pt x="3742806" y="582384"/>
                    </a:lnTo>
                    <a:lnTo>
                      <a:pt x="3727113" y="582384"/>
                    </a:lnTo>
                    <a:lnTo>
                      <a:pt x="3718696" y="582384"/>
                    </a:lnTo>
                    <a:lnTo>
                      <a:pt x="3710895" y="582384"/>
                    </a:lnTo>
                    <a:lnTo>
                      <a:pt x="3703777" y="582384"/>
                    </a:lnTo>
                    <a:lnTo>
                      <a:pt x="3695976" y="582384"/>
                    </a:lnTo>
                    <a:lnTo>
                      <a:pt x="3689241" y="582384"/>
                    </a:lnTo>
                    <a:lnTo>
                      <a:pt x="3676005" y="582384"/>
                    </a:lnTo>
                    <a:lnTo>
                      <a:pt x="3674322" y="582384"/>
                    </a:lnTo>
                    <a:lnTo>
                      <a:pt x="3658629" y="582384"/>
                    </a:lnTo>
                    <a:lnTo>
                      <a:pt x="3648318" y="582384"/>
                    </a:lnTo>
                    <a:lnTo>
                      <a:pt x="3639901" y="582384"/>
                    </a:lnTo>
                    <a:lnTo>
                      <a:pt x="3632100" y="582384"/>
                    </a:lnTo>
                    <a:lnTo>
                      <a:pt x="3610446" y="582384"/>
                    </a:lnTo>
                    <a:lnTo>
                      <a:pt x="3607521" y="582384"/>
                    </a:lnTo>
                    <a:lnTo>
                      <a:pt x="3597210" y="582384"/>
                    </a:lnTo>
                    <a:lnTo>
                      <a:pt x="3594753" y="582384"/>
                    </a:lnTo>
                    <a:lnTo>
                      <a:pt x="3579834" y="582384"/>
                    </a:lnTo>
                    <a:lnTo>
                      <a:pt x="3559863" y="582384"/>
                    </a:lnTo>
                    <a:lnTo>
                      <a:pt x="3543645" y="582384"/>
                    </a:lnTo>
                    <a:lnTo>
                      <a:pt x="3528726" y="582384"/>
                    </a:lnTo>
                    <a:lnTo>
                      <a:pt x="3515958" y="582384"/>
                    </a:lnTo>
                    <a:lnTo>
                      <a:pt x="3499120" y="582384"/>
                    </a:lnTo>
                    <a:lnTo>
                      <a:pt x="3491379" y="582384"/>
                    </a:lnTo>
                    <a:lnTo>
                      <a:pt x="3481068" y="582384"/>
                    </a:lnTo>
                    <a:lnTo>
                      <a:pt x="3464850" y="582384"/>
                    </a:lnTo>
                    <a:lnTo>
                      <a:pt x="3430636" y="582384"/>
                    </a:lnTo>
                    <a:lnTo>
                      <a:pt x="3427503" y="582384"/>
                    </a:lnTo>
                    <a:lnTo>
                      <a:pt x="3420325" y="582384"/>
                    </a:lnTo>
                    <a:lnTo>
                      <a:pt x="3412584" y="582384"/>
                    </a:lnTo>
                    <a:lnTo>
                      <a:pt x="3382978" y="582384"/>
                    </a:lnTo>
                    <a:lnTo>
                      <a:pt x="3366760" y="582384"/>
                    </a:lnTo>
                    <a:lnTo>
                      <a:pt x="3351842" y="582384"/>
                    </a:lnTo>
                    <a:lnTo>
                      <a:pt x="3348708" y="582384"/>
                    </a:lnTo>
                    <a:lnTo>
                      <a:pt x="3331870" y="582384"/>
                    </a:lnTo>
                    <a:lnTo>
                      <a:pt x="3314495" y="582384"/>
                    </a:lnTo>
                    <a:lnTo>
                      <a:pt x="3304184" y="582384"/>
                    </a:lnTo>
                    <a:lnTo>
                      <a:pt x="3287966" y="582384"/>
                    </a:lnTo>
                    <a:lnTo>
                      <a:pt x="3263386" y="582384"/>
                    </a:lnTo>
                    <a:lnTo>
                      <a:pt x="3253075" y="582384"/>
                    </a:lnTo>
                    <a:lnTo>
                      <a:pt x="3250618" y="582384"/>
                    </a:lnTo>
                    <a:lnTo>
                      <a:pt x="3237383" y="582384"/>
                    </a:lnTo>
                    <a:lnTo>
                      <a:pt x="3235700" y="582384"/>
                    </a:lnTo>
                    <a:lnTo>
                      <a:pt x="3215728" y="582384"/>
                    </a:lnTo>
                    <a:lnTo>
                      <a:pt x="3207927" y="582384"/>
                    </a:lnTo>
                    <a:lnTo>
                      <a:pt x="3199510" y="582384"/>
                    </a:lnTo>
                    <a:lnTo>
                      <a:pt x="3184592" y="582384"/>
                    </a:lnTo>
                    <a:lnTo>
                      <a:pt x="3171824" y="582384"/>
                    </a:lnTo>
                    <a:lnTo>
                      <a:pt x="3168898" y="582384"/>
                    </a:lnTo>
                    <a:lnTo>
                      <a:pt x="3158588" y="582384"/>
                    </a:lnTo>
                    <a:lnTo>
                      <a:pt x="3147244" y="582384"/>
                    </a:lnTo>
                    <a:lnTo>
                      <a:pt x="3139443" y="582384"/>
                    </a:lnTo>
                    <a:lnTo>
                      <a:pt x="3136934" y="582384"/>
                    </a:lnTo>
                    <a:lnTo>
                      <a:pt x="3129132" y="582384"/>
                    </a:lnTo>
                    <a:lnTo>
                      <a:pt x="3120716" y="582384"/>
                    </a:lnTo>
                    <a:lnTo>
                      <a:pt x="3105023" y="582384"/>
                    </a:lnTo>
                    <a:lnTo>
                      <a:pt x="3091785" y="582384"/>
                    </a:lnTo>
                    <a:lnTo>
                      <a:pt x="3090104" y="582384"/>
                    </a:lnTo>
                    <a:lnTo>
                      <a:pt x="3083368" y="582384"/>
                    </a:lnTo>
                    <a:lnTo>
                      <a:pt x="3075567" y="582384"/>
                    </a:lnTo>
                    <a:lnTo>
                      <a:pt x="3070132" y="582384"/>
                    </a:lnTo>
                    <a:lnTo>
                      <a:pt x="3068450" y="582384"/>
                    </a:lnTo>
                    <a:lnTo>
                      <a:pt x="3060648" y="582384"/>
                    </a:lnTo>
                    <a:lnTo>
                      <a:pt x="3040677" y="582384"/>
                    </a:lnTo>
                    <a:lnTo>
                      <a:pt x="3026228" y="582384"/>
                    </a:lnTo>
                    <a:lnTo>
                      <a:pt x="3023301" y="582384"/>
                    </a:lnTo>
                    <a:lnTo>
                      <a:pt x="3012990" y="582384"/>
                    </a:lnTo>
                    <a:lnTo>
                      <a:pt x="3004574" y="582384"/>
                    </a:lnTo>
                    <a:lnTo>
                      <a:pt x="3001648" y="582384"/>
                    </a:lnTo>
                    <a:lnTo>
                      <a:pt x="2996772" y="582384"/>
                    </a:lnTo>
                    <a:lnTo>
                      <a:pt x="2991338" y="582384"/>
                    </a:lnTo>
                    <a:lnTo>
                      <a:pt x="2972193" y="582384"/>
                    </a:lnTo>
                    <a:lnTo>
                      <a:pt x="2961882" y="582384"/>
                    </a:lnTo>
                    <a:lnTo>
                      <a:pt x="2959425" y="582384"/>
                    </a:lnTo>
                    <a:lnTo>
                      <a:pt x="2946189" y="582384"/>
                    </a:lnTo>
                    <a:lnTo>
                      <a:pt x="2944506" y="582384"/>
                    </a:lnTo>
                    <a:lnTo>
                      <a:pt x="2937772" y="582384"/>
                    </a:lnTo>
                    <a:lnTo>
                      <a:pt x="2924535" y="582384"/>
                    </a:lnTo>
                    <a:lnTo>
                      <a:pt x="2922853" y="582384"/>
                    </a:lnTo>
                    <a:lnTo>
                      <a:pt x="2908317" y="582384"/>
                    </a:lnTo>
                    <a:lnTo>
                      <a:pt x="2893398" y="582384"/>
                    </a:lnTo>
                    <a:lnTo>
                      <a:pt x="2880630" y="582384"/>
                    </a:lnTo>
                    <a:lnTo>
                      <a:pt x="2877705" y="582384"/>
                    </a:lnTo>
                    <a:lnTo>
                      <a:pt x="2867394" y="582384"/>
                    </a:lnTo>
                    <a:lnTo>
                      <a:pt x="2858977" y="582384"/>
                    </a:lnTo>
                    <a:lnTo>
                      <a:pt x="2856051" y="582384"/>
                    </a:lnTo>
                    <a:lnTo>
                      <a:pt x="2845740" y="582384"/>
                    </a:lnTo>
                    <a:lnTo>
                      <a:pt x="2829522" y="582384"/>
                    </a:lnTo>
                    <a:lnTo>
                      <a:pt x="2813829" y="582384"/>
                    </a:lnTo>
                    <a:lnTo>
                      <a:pt x="2798910" y="582384"/>
                    </a:lnTo>
                    <a:lnTo>
                      <a:pt x="2792175" y="582384"/>
                    </a:lnTo>
                    <a:lnTo>
                      <a:pt x="2778939" y="582384"/>
                    </a:lnTo>
                    <a:lnTo>
                      <a:pt x="2777256" y="582384"/>
                    </a:lnTo>
                    <a:lnTo>
                      <a:pt x="2735034" y="582384"/>
                    </a:lnTo>
                    <a:lnTo>
                      <a:pt x="2713380" y="582384"/>
                    </a:lnTo>
                    <a:lnTo>
                      <a:pt x="2710455" y="582384"/>
                    </a:lnTo>
                    <a:lnTo>
                      <a:pt x="2700144" y="582384"/>
                    </a:lnTo>
                    <a:lnTo>
                      <a:pt x="2646579" y="582384"/>
                    </a:lnTo>
                    <a:lnTo>
                      <a:pt x="2631660" y="582384"/>
                    </a:lnTo>
                    <a:lnTo>
                      <a:pt x="2602055" y="582384"/>
                    </a:lnTo>
                    <a:lnTo>
                      <a:pt x="2567784" y="582384"/>
                    </a:lnTo>
                    <a:lnTo>
                      <a:pt x="2533571" y="582384"/>
                    </a:lnTo>
                    <a:lnTo>
                      <a:pt x="2523260" y="582384"/>
                    </a:lnTo>
                    <a:lnTo>
                      <a:pt x="2469695" y="582384"/>
                    </a:lnTo>
                    <a:lnTo>
                      <a:pt x="2454776" y="582384"/>
                    </a:lnTo>
                    <a:lnTo>
                      <a:pt x="2434804" y="582384"/>
                    </a:lnTo>
                    <a:lnTo>
                      <a:pt x="2390900" y="582384"/>
                    </a:lnTo>
                    <a:lnTo>
                      <a:pt x="2366320" y="582384"/>
                    </a:lnTo>
                    <a:lnTo>
                      <a:pt x="2356010" y="582384"/>
                    </a:lnTo>
                    <a:lnTo>
                      <a:pt x="2310861" y="582384"/>
                    </a:lnTo>
                    <a:lnTo>
                      <a:pt x="2302444" y="582384"/>
                    </a:lnTo>
                    <a:lnTo>
                      <a:pt x="2287526" y="582384"/>
                    </a:lnTo>
                    <a:lnTo>
                      <a:pt x="2242377" y="582384"/>
                    </a:lnTo>
                    <a:lnTo>
                      <a:pt x="2232066" y="582384"/>
                    </a:lnTo>
                    <a:lnTo>
                      <a:pt x="2223650" y="582384"/>
                    </a:lnTo>
                    <a:lnTo>
                      <a:pt x="2201992" y="582384"/>
                    </a:lnTo>
                    <a:lnTo>
                      <a:pt x="2178501" y="582384"/>
                    </a:lnTo>
                    <a:lnTo>
                      <a:pt x="2163583" y="582384"/>
                    </a:lnTo>
                    <a:lnTo>
                      <a:pt x="2143611" y="582384"/>
                    </a:lnTo>
                    <a:lnTo>
                      <a:pt x="2133509" y="582384"/>
                    </a:lnTo>
                    <a:lnTo>
                      <a:pt x="2123198" y="582384"/>
                    </a:lnTo>
                    <a:lnTo>
                      <a:pt x="2099706" y="582384"/>
                    </a:lnTo>
                    <a:lnTo>
                      <a:pt x="2075127" y="582384"/>
                    </a:lnTo>
                    <a:lnTo>
                      <a:pt x="2069633" y="582384"/>
                    </a:lnTo>
                    <a:lnTo>
                      <a:pt x="2064816" y="582384"/>
                    </a:lnTo>
                    <a:lnTo>
                      <a:pt x="2054714" y="582384"/>
                    </a:lnTo>
                    <a:lnTo>
                      <a:pt x="2034742" y="582384"/>
                    </a:lnTo>
                    <a:lnTo>
                      <a:pt x="2011251" y="582384"/>
                    </a:lnTo>
                    <a:lnTo>
                      <a:pt x="1996332" y="582384"/>
                    </a:lnTo>
                    <a:lnTo>
                      <a:pt x="1990838" y="582384"/>
                    </a:lnTo>
                    <a:lnTo>
                      <a:pt x="1966258" y="582384"/>
                    </a:lnTo>
                    <a:lnTo>
                      <a:pt x="1955948" y="582384"/>
                    </a:lnTo>
                    <a:lnTo>
                      <a:pt x="1932456" y="582384"/>
                    </a:lnTo>
                    <a:lnTo>
                      <a:pt x="1910799" y="582384"/>
                    </a:lnTo>
                    <a:lnTo>
                      <a:pt x="1902382" y="582384"/>
                    </a:lnTo>
                    <a:lnTo>
                      <a:pt x="1887464" y="582384"/>
                    </a:lnTo>
                    <a:lnTo>
                      <a:pt x="1842315" y="582384"/>
                    </a:lnTo>
                    <a:lnTo>
                      <a:pt x="1832004" y="582384"/>
                    </a:lnTo>
                    <a:lnTo>
                      <a:pt x="1823588" y="582384"/>
                    </a:lnTo>
                    <a:lnTo>
                      <a:pt x="1778439" y="582384"/>
                    </a:lnTo>
                    <a:lnTo>
                      <a:pt x="1763520" y="582384"/>
                    </a:lnTo>
                    <a:lnTo>
                      <a:pt x="1743549" y="582384"/>
                    </a:lnTo>
                    <a:lnTo>
                      <a:pt x="1699644" y="582384"/>
                    </a:lnTo>
                    <a:lnTo>
                      <a:pt x="1675065" y="582384"/>
                    </a:lnTo>
                    <a:lnTo>
                      <a:pt x="1664754" y="582384"/>
                    </a:lnTo>
                    <a:lnTo>
                      <a:pt x="1611189" y="582384"/>
                    </a:lnTo>
                    <a:lnTo>
                      <a:pt x="1596270" y="582384"/>
                    </a:lnTo>
                    <a:lnTo>
                      <a:pt x="1566665" y="582384"/>
                    </a:lnTo>
                    <a:lnTo>
                      <a:pt x="1532394" y="582384"/>
                    </a:lnTo>
                    <a:lnTo>
                      <a:pt x="1498181" y="582384"/>
                    </a:lnTo>
                    <a:lnTo>
                      <a:pt x="1487870" y="582384"/>
                    </a:lnTo>
                    <a:lnTo>
                      <a:pt x="1434304" y="582384"/>
                    </a:lnTo>
                    <a:lnTo>
                      <a:pt x="1419386" y="582384"/>
                    </a:lnTo>
                    <a:lnTo>
                      <a:pt x="1399414" y="582384"/>
                    </a:lnTo>
                    <a:lnTo>
                      <a:pt x="1355510" y="582384"/>
                    </a:lnTo>
                    <a:lnTo>
                      <a:pt x="1330930" y="582384"/>
                    </a:lnTo>
                    <a:lnTo>
                      <a:pt x="1320620" y="582384"/>
                    </a:lnTo>
                    <a:lnTo>
                      <a:pt x="1304927" y="582384"/>
                    </a:lnTo>
                    <a:lnTo>
                      <a:pt x="1275471" y="582384"/>
                    </a:lnTo>
                    <a:lnTo>
                      <a:pt x="1267054" y="582384"/>
                    </a:lnTo>
                    <a:lnTo>
                      <a:pt x="1252135" y="582384"/>
                    </a:lnTo>
                    <a:lnTo>
                      <a:pt x="1236443" y="582384"/>
                    </a:lnTo>
                    <a:lnTo>
                      <a:pt x="1226132" y="582384"/>
                    </a:lnTo>
                    <a:lnTo>
                      <a:pt x="1206987" y="582384"/>
                    </a:lnTo>
                    <a:lnTo>
                      <a:pt x="1196676" y="582384"/>
                    </a:lnTo>
                    <a:lnTo>
                      <a:pt x="1188259" y="582384"/>
                    </a:lnTo>
                    <a:lnTo>
                      <a:pt x="1172567" y="582384"/>
                    </a:lnTo>
                    <a:lnTo>
                      <a:pt x="1157648" y="582384"/>
                    </a:lnTo>
                    <a:lnTo>
                      <a:pt x="1143111" y="582384"/>
                    </a:lnTo>
                    <a:lnTo>
                      <a:pt x="1137676" y="582384"/>
                    </a:lnTo>
                    <a:lnTo>
                      <a:pt x="1128192" y="582384"/>
                    </a:lnTo>
                    <a:lnTo>
                      <a:pt x="1108221" y="582384"/>
                    </a:lnTo>
                    <a:lnTo>
                      <a:pt x="1093772" y="582384"/>
                    </a:lnTo>
                    <a:lnTo>
                      <a:pt x="1069192" y="582384"/>
                    </a:lnTo>
                    <a:lnTo>
                      <a:pt x="1064316" y="582384"/>
                    </a:lnTo>
                    <a:lnTo>
                      <a:pt x="1058882" y="582384"/>
                    </a:lnTo>
                    <a:lnTo>
                      <a:pt x="1039737" y="582384"/>
                    </a:lnTo>
                    <a:lnTo>
                      <a:pt x="1029426" y="582384"/>
                    </a:lnTo>
                    <a:lnTo>
                      <a:pt x="1013733" y="582384"/>
                    </a:lnTo>
                    <a:lnTo>
                      <a:pt x="1005316" y="582384"/>
                    </a:lnTo>
                    <a:lnTo>
                      <a:pt x="990398" y="582384"/>
                    </a:lnTo>
                    <a:lnTo>
                      <a:pt x="975861" y="582384"/>
                    </a:lnTo>
                    <a:lnTo>
                      <a:pt x="960942" y="582384"/>
                    </a:lnTo>
                    <a:lnTo>
                      <a:pt x="945249" y="582384"/>
                    </a:lnTo>
                    <a:lnTo>
                      <a:pt x="934938" y="582384"/>
                    </a:lnTo>
                    <a:lnTo>
                      <a:pt x="926522" y="582384"/>
                    </a:lnTo>
                    <a:lnTo>
                      <a:pt x="897066" y="582384"/>
                    </a:lnTo>
                    <a:lnTo>
                      <a:pt x="881373" y="582384"/>
                    </a:lnTo>
                    <a:lnTo>
                      <a:pt x="866455" y="582384"/>
                    </a:lnTo>
                    <a:lnTo>
                      <a:pt x="846483" y="582384"/>
                    </a:lnTo>
                    <a:lnTo>
                      <a:pt x="802579" y="582384"/>
                    </a:lnTo>
                    <a:lnTo>
                      <a:pt x="777999" y="582384"/>
                    </a:lnTo>
                    <a:lnTo>
                      <a:pt x="767688" y="582384"/>
                    </a:lnTo>
                    <a:lnTo>
                      <a:pt x="714123" y="582384"/>
                    </a:lnTo>
                    <a:lnTo>
                      <a:pt x="699204" y="582384"/>
                    </a:lnTo>
                    <a:lnTo>
                      <a:pt x="669599" y="582384"/>
                    </a:lnTo>
                    <a:lnTo>
                      <a:pt x="635328" y="582384"/>
                    </a:lnTo>
                    <a:lnTo>
                      <a:pt x="601115" y="582384"/>
                    </a:lnTo>
                    <a:lnTo>
                      <a:pt x="590804" y="582384"/>
                    </a:lnTo>
                    <a:lnTo>
                      <a:pt x="537239" y="582384"/>
                    </a:lnTo>
                    <a:lnTo>
                      <a:pt x="522320" y="582384"/>
                    </a:lnTo>
                    <a:lnTo>
                      <a:pt x="502348" y="582384"/>
                    </a:lnTo>
                    <a:lnTo>
                      <a:pt x="458444" y="582384"/>
                    </a:lnTo>
                    <a:lnTo>
                      <a:pt x="433864" y="582384"/>
                    </a:lnTo>
                    <a:lnTo>
                      <a:pt x="423554" y="582384"/>
                    </a:lnTo>
                    <a:lnTo>
                      <a:pt x="378405" y="582384"/>
                    </a:lnTo>
                    <a:lnTo>
                      <a:pt x="369989" y="582384"/>
                    </a:lnTo>
                    <a:lnTo>
                      <a:pt x="355070" y="582384"/>
                    </a:lnTo>
                    <a:lnTo>
                      <a:pt x="309921" y="582384"/>
                    </a:lnTo>
                    <a:lnTo>
                      <a:pt x="299611" y="582384"/>
                    </a:lnTo>
                    <a:lnTo>
                      <a:pt x="291194" y="582384"/>
                    </a:lnTo>
                    <a:lnTo>
                      <a:pt x="246045" y="582384"/>
                    </a:lnTo>
                    <a:lnTo>
                      <a:pt x="231126" y="582384"/>
                    </a:lnTo>
                    <a:lnTo>
                      <a:pt x="211155" y="582384"/>
                    </a:lnTo>
                    <a:lnTo>
                      <a:pt x="167250" y="582384"/>
                    </a:lnTo>
                    <a:lnTo>
                      <a:pt x="142671" y="582384"/>
                    </a:lnTo>
                    <a:lnTo>
                      <a:pt x="132360" y="582384"/>
                    </a:lnTo>
                    <a:lnTo>
                      <a:pt x="78795" y="582384"/>
                    </a:lnTo>
                    <a:lnTo>
                      <a:pt x="63876" y="582384"/>
                    </a:lnTo>
                    <a:lnTo>
                      <a:pt x="0" y="5823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组合 99"/>
              <p:cNvGrpSpPr/>
              <p:nvPr/>
            </p:nvGrpSpPr>
            <p:grpSpPr>
              <a:xfrm>
                <a:off x="806160" y="2046513"/>
                <a:ext cx="804621" cy="723901"/>
                <a:chOff x="-391195" y="-1"/>
                <a:chExt cx="963427" cy="866775"/>
              </a:xfrm>
            </p:grpSpPr>
            <p:sp>
              <p:nvSpPr>
                <p:cNvPr id="101" name="任意多边形 100"/>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任意多边形 102"/>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4" name="文本框 103"/>
            <p:cNvSpPr txBox="1"/>
            <p:nvPr/>
          </p:nvSpPr>
          <p:spPr>
            <a:xfrm>
              <a:off x="3016210" y="2498481"/>
              <a:ext cx="3373507" cy="699729"/>
            </a:xfrm>
            <a:prstGeom prst="rect">
              <a:avLst/>
            </a:prstGeom>
            <a:noFill/>
          </p:spPr>
          <p:txBody>
            <a:bodyPr wrap="square" rtlCol="0">
              <a:spAutoFit/>
              <a:scene3d>
                <a:camera prst="orthographicFront"/>
                <a:lightRig rig="threePt" dir="t"/>
              </a:scene3d>
              <a:sp3d contourW="12700"/>
            </a:bodyPr>
            <a:lstStyle/>
            <a:p>
              <a:pPr lvl="0" algn="l" defTabSz="914400">
                <a:defRPr/>
              </a:pPr>
              <a:r>
                <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rPr>
                <a:t>Summary</a:t>
              </a:r>
              <a:endParaRPr kumimoji="0" lang="en-US" altLang="zh-CN" sz="2400" b="1" i="0" u="none" strike="noStrike" kern="1200" cap="none" spc="0" normalizeH="0" baseline="0" noProof="0" dirty="0" smtClean="0">
                <a:ln>
                  <a:noFill/>
                </a:ln>
                <a:solidFill>
                  <a:schemeClr val="bg1"/>
                </a:solidFill>
                <a:effectLst/>
                <a:uLnTx/>
                <a:uFillTx/>
                <a:latin typeface="+mj-ea"/>
                <a:ea typeface="+mj-ea"/>
                <a:cs typeface="经典综艺体简" panose="02010609000101010101" pitchFamily="49" charset="-122"/>
              </a:endParaRPr>
            </a:p>
          </p:txBody>
        </p:sp>
        <p:sp>
          <p:nvSpPr>
            <p:cNvPr id="105" name="文本框 104"/>
            <p:cNvSpPr txBox="1"/>
            <p:nvPr/>
          </p:nvSpPr>
          <p:spPr>
            <a:xfrm>
              <a:off x="7219325" y="2554460"/>
              <a:ext cx="4757420" cy="643751"/>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rPr>
                <a:t>Labov’s model of  narrative structure</a:t>
              </a:r>
              <a:endParaRPr kumimoji="0" lang="en-US" altLang="zh-CN" b="1"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106" name="文本框 105"/>
            <p:cNvSpPr txBox="1"/>
            <p:nvPr/>
          </p:nvSpPr>
          <p:spPr>
            <a:xfrm>
              <a:off x="1291164" y="2413415"/>
              <a:ext cx="442750" cy="980586"/>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rPr>
                <a:t>6</a:t>
              </a:r>
              <a:endParaRPr kumimoji="0" lang="en-US" altLang="zh-CN" sz="3600" b="1" i="1" u="none" strike="noStrike" kern="1200" cap="none" spc="0" normalizeH="0" baseline="0" noProof="0" dirty="0" smtClean="0">
                <a:ln>
                  <a:noFill/>
                </a:ln>
                <a:solidFill>
                  <a:schemeClr val="accent2"/>
                </a:solidFill>
                <a:effectLst/>
                <a:uLnTx/>
                <a:uFillTx/>
                <a:latin typeface="Century Gothic" panose="020B0502020202020204" pitchFamily="34" charset="0"/>
                <a:ea typeface="+mj-ea"/>
                <a:cs typeface="经典综艺体简" panose="02010609000101010101" pitchFamily="49" charset="-122"/>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p:tgtEl>
                                          <p:spTgt spid="69"/>
                                        </p:tgtEl>
                                        <p:attrNameLst>
                                          <p:attrName>ppt_x</p:attrName>
                                        </p:attrNameLst>
                                      </p:cBhvr>
                                      <p:tavLst>
                                        <p:tav tm="0">
                                          <p:val>
                                            <p:strVal val="#ppt_x-#ppt_w*1.125000"/>
                                          </p:val>
                                        </p:tav>
                                        <p:tav tm="100000">
                                          <p:val>
                                            <p:strVal val="#ppt_x"/>
                                          </p:val>
                                        </p:tav>
                                      </p:tavLst>
                                    </p:anim>
                                    <p:animEffect transition="in" filter="wipe(right)">
                                      <p:cBhvr>
                                        <p:cTn id="13" dur="500"/>
                                        <p:tgtEl>
                                          <p:spTgt spid="6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p:tgtEl>
                                          <p:spTgt spid="82"/>
                                        </p:tgtEl>
                                        <p:attrNameLst>
                                          <p:attrName>ppt_x</p:attrName>
                                        </p:attrNameLst>
                                      </p:cBhvr>
                                      <p:tavLst>
                                        <p:tav tm="0">
                                          <p:val>
                                            <p:strVal val="#ppt_x-#ppt_w*1.125000"/>
                                          </p:val>
                                        </p:tav>
                                        <p:tav tm="100000">
                                          <p:val>
                                            <p:strVal val="#ppt_x"/>
                                          </p:val>
                                        </p:tav>
                                      </p:tavLst>
                                    </p:anim>
                                    <p:animEffect transition="in" filter="wipe(right)">
                                      <p:cBhvr>
                                        <p:cTn id="18" dur="500"/>
                                        <p:tgtEl>
                                          <p:spTgt spid="82"/>
                                        </p:tgtEl>
                                      </p:cBhvr>
                                    </p:animEffect>
                                  </p:childTnLst>
                                </p:cTn>
                              </p:par>
                              <p:par>
                                <p:cTn id="19" presetID="2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p:tgtEl>
                                          <p:spTgt spid="52"/>
                                        </p:tgtEl>
                                        <p:attrNameLst>
                                          <p:attrName>ppt_x</p:attrName>
                                        </p:attrNameLst>
                                      </p:cBhvr>
                                      <p:tavLst>
                                        <p:tav tm="0">
                                          <p:val>
                                            <p:strVal val="#ppt_x-#ppt_w*1.125000"/>
                                          </p:val>
                                        </p:tav>
                                        <p:tav tm="100000">
                                          <p:val>
                                            <p:strVal val="#ppt_x"/>
                                          </p:val>
                                        </p:tav>
                                      </p:tavLst>
                                    </p:anim>
                                    <p:animEffect transition="in" filter="wipe(right)">
                                      <p:cBhvr>
                                        <p:cTn id="26" dur="500"/>
                                        <p:tgtEl>
                                          <p:spTgt spid="52"/>
                                        </p:tgtEl>
                                      </p:cBhvr>
                                    </p:animEffect>
                                  </p:childTnLst>
                                </p:cTn>
                              </p:par>
                            </p:childTnLst>
                          </p:cTn>
                        </p:par>
                        <p:par>
                          <p:cTn id="27" fill="hold">
                            <p:stCondLst>
                              <p:cond delay="2000"/>
                            </p:stCondLst>
                            <p:childTnLst>
                              <p:par>
                                <p:cTn id="28" presetID="12" presetClass="entr" presetSubtype="8"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p:tgtEl>
                                          <p:spTgt spid="62"/>
                                        </p:tgtEl>
                                        <p:attrNameLst>
                                          <p:attrName>ppt_x</p:attrName>
                                        </p:attrNameLst>
                                      </p:cBhvr>
                                      <p:tavLst>
                                        <p:tav tm="0">
                                          <p:val>
                                            <p:strVal val="#ppt_x-#ppt_w*1.125000"/>
                                          </p:val>
                                        </p:tav>
                                        <p:tav tm="100000">
                                          <p:val>
                                            <p:strVal val="#ppt_x"/>
                                          </p:val>
                                        </p:tav>
                                      </p:tavLst>
                                    </p:anim>
                                    <p:animEffect transition="in" filter="wipe(right)">
                                      <p:cBhvr>
                                        <p:cTn id="31" dur="500"/>
                                        <p:tgtEl>
                                          <p:spTgt spid="62"/>
                                        </p:tgtEl>
                                      </p:cBhvr>
                                    </p:animEffect>
                                  </p:childTnLst>
                                </p:cTn>
                              </p:par>
                            </p:childTnLst>
                          </p:cTn>
                        </p:par>
                        <p:par>
                          <p:cTn id="32" fill="hold">
                            <p:stCondLst>
                              <p:cond delay="2500"/>
                            </p:stCondLst>
                            <p:childTnLst>
                              <p:par>
                                <p:cTn id="33" presetID="12" presetClass="entr" presetSubtype="8"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additive="base">
                                        <p:cTn id="35" dur="500"/>
                                        <p:tgtEl>
                                          <p:spTgt spid="97"/>
                                        </p:tgtEl>
                                        <p:attrNameLst>
                                          <p:attrName>ppt_x</p:attrName>
                                        </p:attrNameLst>
                                      </p:cBhvr>
                                      <p:tavLst>
                                        <p:tav tm="0">
                                          <p:val>
                                            <p:strVal val="#ppt_x-#ppt_w*1.125000"/>
                                          </p:val>
                                        </p:tav>
                                        <p:tav tm="100000">
                                          <p:val>
                                            <p:strVal val="#ppt_x"/>
                                          </p:val>
                                        </p:tav>
                                      </p:tavLst>
                                    </p:anim>
                                    <p:animEffect transition="in" filter="wipe(right)">
                                      <p:cBhvr>
                                        <p:cTn id="3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6750050" y="843915"/>
            <a:ext cx="5285105" cy="571817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endParaRPr lang="en-US" altLang="ko-KR" sz="2000" b="1" dirty="0">
                <a:solidFill>
                  <a:schemeClr val="bg1"/>
                </a:solidFill>
              </a:endParaRPr>
            </a:p>
          </p:txBody>
        </p:sp>
      </p:grpSp>
      <p:sp>
        <p:nvSpPr>
          <p:cNvPr id="14" name="任意多边形 13"/>
          <p:cNvSpPr/>
          <p:nvPr/>
        </p:nvSpPr>
        <p:spPr>
          <a:xfrm>
            <a:off x="-133985" y="130175"/>
            <a:ext cx="823722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26795" y="109855"/>
            <a:ext cx="6936105" cy="460375"/>
          </a:xfrm>
          <a:prstGeom prst="rect">
            <a:avLst/>
          </a:prstGeom>
          <a:noFill/>
        </p:spPr>
        <p:txBody>
          <a:bodyPr wrap="square" rtlCol="0" anchor="t">
            <a:spAutoFit/>
          </a:bodyPr>
          <a:p>
            <a:r>
              <a:rPr lang="en-US" sz="2400" b="1" i="1">
                <a:solidFill>
                  <a:schemeClr val="bg1"/>
                </a:solidFill>
              </a:rPr>
              <a:t>Lead-in:  </a:t>
            </a:r>
            <a:r>
              <a:rPr sz="2400" b="1" i="1">
                <a:solidFill>
                  <a:schemeClr val="bg1"/>
                </a:solidFill>
              </a:rPr>
              <a:t>Saving Private Ryan </a:t>
            </a:r>
            <a:r>
              <a:rPr sz="2400" b="1">
                <a:solidFill>
                  <a:schemeClr val="bg1"/>
                </a:solidFill>
              </a:rPr>
              <a:t>《拯救大兵瑞恩》</a:t>
            </a:r>
            <a:endParaRPr sz="2400" b="1">
              <a:solidFill>
                <a:schemeClr val="bg1"/>
              </a:solidFill>
            </a:endParaRPr>
          </a:p>
        </p:txBody>
      </p:sp>
      <p:pic>
        <p:nvPicPr>
          <p:cNvPr id="5" name="图片 4"/>
          <p:cNvPicPr>
            <a:picLocks noChangeAspect="1"/>
          </p:cNvPicPr>
          <p:nvPr/>
        </p:nvPicPr>
        <p:blipFill>
          <a:blip r:embed="rId1"/>
          <a:stretch>
            <a:fillRect/>
          </a:stretch>
        </p:blipFill>
        <p:spPr>
          <a:xfrm>
            <a:off x="295275" y="1182370"/>
            <a:ext cx="6115685" cy="4714240"/>
          </a:xfrm>
          <a:prstGeom prst="rect">
            <a:avLst/>
          </a:prstGeom>
        </p:spPr>
      </p:pic>
      <p:sp>
        <p:nvSpPr>
          <p:cNvPr id="9" name="文本框 8"/>
          <p:cNvSpPr txBox="1"/>
          <p:nvPr/>
        </p:nvSpPr>
        <p:spPr>
          <a:xfrm>
            <a:off x="6884035" y="1370330"/>
            <a:ext cx="4886325" cy="3784600"/>
          </a:xfrm>
          <a:prstGeom prst="rect">
            <a:avLst/>
          </a:prstGeom>
          <a:noFill/>
        </p:spPr>
        <p:txBody>
          <a:bodyPr wrap="square" rtlCol="0" anchor="t">
            <a:spAutoFit/>
          </a:bodyPr>
          <a:p>
            <a:pPr indent="0" algn="just">
              <a:buFont typeface="Wingdings" panose="05000000000000000000" charset="0"/>
              <a:buNone/>
            </a:pPr>
            <a:r>
              <a:rPr lang="en-US" altLang="zh-CN" sz="2000" b="1">
                <a:solidFill>
                  <a:srgbClr val="002060"/>
                </a:solidFill>
              </a:rPr>
              <a:t>——During </a:t>
            </a:r>
            <a:r>
              <a:rPr lang="zh-CN" altLang="en-US" sz="2000" b="1">
                <a:solidFill>
                  <a:srgbClr val="002060"/>
                </a:solidFill>
              </a:rPr>
              <a:t>World War II</a:t>
            </a:r>
            <a:r>
              <a:rPr lang="en-US" altLang="zh-CN" sz="2000" b="1">
                <a:solidFill>
                  <a:srgbClr val="002060"/>
                </a:solidFill>
              </a:rPr>
              <a:t>, </a:t>
            </a:r>
            <a:r>
              <a:rPr lang="zh-CN" altLang="en-US" sz="2000" b="1">
                <a:solidFill>
                  <a:srgbClr val="002060"/>
                </a:solidFill>
              </a:rPr>
              <a:t>Mrs. Ryan, is </a:t>
            </a:r>
            <a:endParaRPr lang="zh-CN" altLang="en-US" sz="2000" b="1">
              <a:solidFill>
                <a:srgbClr val="002060"/>
              </a:solidFill>
            </a:endParaRPr>
          </a:p>
          <a:p>
            <a:pPr indent="0" algn="just">
              <a:buFont typeface="Wingdings" panose="05000000000000000000" charset="0"/>
              <a:buNone/>
            </a:pPr>
            <a:r>
              <a:rPr lang="zh-CN" altLang="en-US" sz="2000" b="1">
                <a:solidFill>
                  <a:srgbClr val="002060"/>
                </a:solidFill>
              </a:rPr>
              <a:t>to receive all three of the grave telegrams on the same day. The United States Army Chief of Staff, George C. Marshall, is given an opportunity to </a:t>
            </a:r>
            <a:r>
              <a:rPr lang="en-US" altLang="zh-CN" sz="2000" b="1">
                <a:solidFill>
                  <a:srgbClr val="002060"/>
                </a:solidFill>
              </a:rPr>
              <a:t>relieve</a:t>
            </a:r>
            <a:r>
              <a:rPr lang="zh-CN" altLang="en-US" sz="2000" b="1">
                <a:solidFill>
                  <a:srgbClr val="002060"/>
                </a:solidFill>
              </a:rPr>
              <a:t> some of her grief when he learns of a fourth brother, Private James Ryan, and decides to send out 8 men (Cpt. Miller and select members from 2nd Rangers) to find him and bring him back safely home to his mother... </a:t>
            </a:r>
            <a:endParaRPr lang="zh-CN" altLang="en-US" sz="2000" b="1">
              <a:solidFill>
                <a:srgbClr val="002060"/>
              </a:solidFill>
            </a:endParaRPr>
          </a:p>
        </p:txBody>
      </p:sp>
      <p:sp>
        <p:nvSpPr>
          <p:cNvPr id="21" name="文本框 20"/>
          <p:cNvSpPr txBox="1"/>
          <p:nvPr/>
        </p:nvSpPr>
        <p:spPr>
          <a:xfrm>
            <a:off x="6883400" y="5189855"/>
            <a:ext cx="4886960" cy="706755"/>
          </a:xfrm>
          <a:prstGeom prst="rect">
            <a:avLst/>
          </a:prstGeom>
          <a:noFill/>
        </p:spPr>
        <p:txBody>
          <a:bodyPr wrap="square" rtlCol="0">
            <a:spAutoFit/>
          </a:bodyPr>
          <a:p>
            <a:pPr marL="342900" indent="-342900" algn="l">
              <a:buFont typeface="Wingdings" panose="05000000000000000000" charset="0"/>
              <a:buChar char="Ø"/>
            </a:pPr>
            <a:r>
              <a:rPr lang="en-US" altLang="zh-CN" sz="2000" b="1">
                <a:sym typeface="+mn-ea"/>
              </a:rPr>
              <a:t>Please guess h</a:t>
            </a:r>
            <a:r>
              <a:rPr lang="zh-CN" altLang="en-US" sz="2000" b="1">
                <a:sym typeface="+mn-ea"/>
              </a:rPr>
              <a:t>ow many </a:t>
            </a:r>
            <a:r>
              <a:rPr lang="en-US" altLang="zh-CN" sz="2000" b="1">
                <a:sym typeface="+mn-ea"/>
              </a:rPr>
              <a:t>soldiers </a:t>
            </a:r>
            <a:r>
              <a:rPr lang="zh-CN" altLang="en-US" sz="2000" b="1">
                <a:sym typeface="+mn-ea"/>
              </a:rPr>
              <a:t>will survive </a:t>
            </a:r>
            <a:r>
              <a:rPr lang="en-US" altLang="zh-CN" sz="2000" b="1">
                <a:sym typeface="+mn-ea"/>
              </a:rPr>
              <a:t>in </a:t>
            </a:r>
            <a:r>
              <a:rPr lang="zh-CN" altLang="en-US" sz="2000" b="1">
                <a:sym typeface="+mn-ea"/>
              </a:rPr>
              <a:t>this mission?</a:t>
            </a:r>
            <a:endParaRPr lang="zh-CN" altLang="en-US" sz="2000" b="1">
              <a:sym typeface="+mn-ea"/>
            </a:endParaRPr>
          </a:p>
        </p:txBody>
      </p:sp>
      <p:sp>
        <p:nvSpPr>
          <p:cNvPr id="2" name="文本框 1"/>
          <p:cNvSpPr txBox="1"/>
          <p:nvPr/>
        </p:nvSpPr>
        <p:spPr>
          <a:xfrm>
            <a:off x="6884035" y="1002030"/>
            <a:ext cx="4422140" cy="368300"/>
          </a:xfrm>
          <a:prstGeom prst="rect">
            <a:avLst/>
          </a:prstGeom>
          <a:noFill/>
        </p:spPr>
        <p:txBody>
          <a:bodyPr wrap="square" rtlCol="0">
            <a:spAutoFit/>
          </a:bodyPr>
          <a:p>
            <a:pPr marL="285750" indent="-285750">
              <a:buFont typeface="Wingdings" panose="05000000000000000000" charset="0"/>
              <a:buChar char="Ø"/>
            </a:pPr>
            <a:r>
              <a:rPr lang="en-US" altLang="zh-CN" b="1"/>
              <a:t>What do you know about the film?</a:t>
            </a:r>
            <a:endParaRPr lang="en-US" altLang="zh-CN" b="1"/>
          </a:p>
        </p:txBody>
      </p:sp>
      <p:sp>
        <p:nvSpPr>
          <p:cNvPr id="3" name="文本框 2"/>
          <p:cNvSpPr txBox="1"/>
          <p:nvPr/>
        </p:nvSpPr>
        <p:spPr>
          <a:xfrm>
            <a:off x="7077075" y="5970905"/>
            <a:ext cx="2152650" cy="368300"/>
          </a:xfrm>
          <a:prstGeom prst="rect">
            <a:avLst/>
          </a:prstGeom>
          <a:noFill/>
        </p:spPr>
        <p:txBody>
          <a:bodyPr wrap="square" rtlCol="0">
            <a:spAutoFit/>
          </a:bodyPr>
          <a:p>
            <a:r>
              <a:rPr lang="en-US" altLang="zh-CN" b="1">
                <a:solidFill>
                  <a:srgbClr val="002060"/>
                </a:solidFill>
              </a:rPr>
              <a:t>——Only two.</a:t>
            </a:r>
            <a:endParaRPr lang="en-US" altLang="zh-CN" b="1">
              <a:solidFill>
                <a:srgbClr val="002060"/>
              </a:solidFill>
            </a:endParaRPr>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539230" y="1202055"/>
            <a:ext cx="4966335" cy="5398770"/>
            <a:chOff x="4669152" y="2204864"/>
            <a:chExt cx="2853697" cy="3161994"/>
          </a:xfrm>
        </p:grpSpPr>
        <p:sp>
          <p:nvSpPr>
            <p:cNvPr id="7"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9" name="矩形 8"/>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endParaRPr lang="en-US" altLang="zh-CN" sz="2000" b="1" dirty="0">
                <a:solidFill>
                  <a:schemeClr val="bg1"/>
                </a:solidFill>
              </a:endParaRPr>
            </a:p>
          </p:txBody>
        </p:sp>
      </p:grpSp>
      <p:sp>
        <p:nvSpPr>
          <p:cNvPr id="14" name="任意多边形 13"/>
          <p:cNvSpPr/>
          <p:nvPr/>
        </p:nvSpPr>
        <p:spPr>
          <a:xfrm>
            <a:off x="-133985" y="130175"/>
            <a:ext cx="667321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73125" y="109855"/>
            <a:ext cx="5398135" cy="460375"/>
          </a:xfrm>
          <a:prstGeom prst="rect">
            <a:avLst/>
          </a:prstGeom>
          <a:noFill/>
        </p:spPr>
        <p:txBody>
          <a:bodyPr wrap="square" rtlCol="0" anchor="t">
            <a:spAutoFit/>
          </a:bodyPr>
          <a:p>
            <a:r>
              <a:rPr sz="2400" b="1" i="1">
                <a:solidFill>
                  <a:schemeClr val="bg1"/>
                </a:solidFill>
              </a:rPr>
              <a:t>Saving Private Ryan</a:t>
            </a:r>
            <a:r>
              <a:rPr sz="2400" b="1">
                <a:solidFill>
                  <a:schemeClr val="bg1"/>
                </a:solidFill>
              </a:rPr>
              <a:t> </a:t>
            </a:r>
            <a:r>
              <a:rPr sz="2400" b="1">
                <a:solidFill>
                  <a:schemeClr val="bg1"/>
                </a:solidFill>
                <a:sym typeface="+mn-ea"/>
              </a:rPr>
              <a:t>《</a:t>
            </a:r>
            <a:r>
              <a:rPr sz="2400" b="1">
                <a:solidFill>
                  <a:schemeClr val="bg1"/>
                </a:solidFill>
              </a:rPr>
              <a:t>拯救大兵瑞恩》</a:t>
            </a:r>
            <a:endParaRPr sz="2400" b="1">
              <a:solidFill>
                <a:schemeClr val="bg1"/>
              </a:solidFill>
            </a:endParaRPr>
          </a:p>
        </p:txBody>
      </p:sp>
      <p:sp>
        <p:nvSpPr>
          <p:cNvPr id="6" name="文本框 5"/>
          <p:cNvSpPr txBox="1"/>
          <p:nvPr/>
        </p:nvSpPr>
        <p:spPr>
          <a:xfrm>
            <a:off x="6712585" y="1489075"/>
            <a:ext cx="4545965" cy="1476375"/>
          </a:xfrm>
          <a:prstGeom prst="rect">
            <a:avLst/>
          </a:prstGeom>
          <a:noFill/>
        </p:spPr>
        <p:txBody>
          <a:bodyPr wrap="square" rtlCol="0" anchor="t">
            <a:spAutoFit/>
          </a:bodyPr>
          <a:p>
            <a:pPr marL="285750" indent="-285750" algn="just">
              <a:buFont typeface="Wingdings" panose="05000000000000000000" charset="0"/>
              <a:buChar char="Ø"/>
            </a:pPr>
            <a:r>
              <a:rPr lang="en-US" altLang="zh-CN" b="1">
                <a:solidFill>
                  <a:schemeClr val="tx1"/>
                </a:solidFill>
              </a:rPr>
              <a:t>   What do you think of the line in the </a:t>
            </a:r>
            <a:endParaRPr lang="en-US" altLang="zh-CN" b="1">
              <a:solidFill>
                <a:schemeClr val="tx1"/>
              </a:solidFill>
            </a:endParaRPr>
          </a:p>
          <a:p>
            <a:pPr indent="0" algn="just">
              <a:buFont typeface="Wingdings" panose="05000000000000000000" charset="0"/>
              <a:buNone/>
            </a:pPr>
            <a:r>
              <a:rPr lang="en-US" altLang="zh-CN" b="1">
                <a:solidFill>
                  <a:schemeClr val="tx1"/>
                </a:solidFill>
              </a:rPr>
              <a:t>film “</a:t>
            </a:r>
            <a:r>
              <a:rPr lang="zh-CN" altLang="en-US" b="1">
                <a:solidFill>
                  <a:schemeClr val="tx1"/>
                </a:solidFill>
              </a:rPr>
              <a:t>You want to explain the math of this to me? I mean, where's the sense in risking the lives of the eight of us to save one guy?</a:t>
            </a:r>
            <a:r>
              <a:rPr lang="en-US" altLang="zh-CN" b="1">
                <a:solidFill>
                  <a:schemeClr val="tx1"/>
                </a:solidFill>
              </a:rPr>
              <a:t>”</a:t>
            </a:r>
            <a:endParaRPr lang="en-US" altLang="zh-CN" b="1">
              <a:solidFill>
                <a:schemeClr val="tx1"/>
              </a:solidFill>
            </a:endParaRPr>
          </a:p>
        </p:txBody>
      </p:sp>
      <p:pic>
        <p:nvPicPr>
          <p:cNvPr id="8" name="图片 7"/>
          <p:cNvPicPr>
            <a:picLocks noChangeAspect="1"/>
          </p:cNvPicPr>
          <p:nvPr/>
        </p:nvPicPr>
        <p:blipFill>
          <a:blip r:embed="rId1"/>
          <a:stretch>
            <a:fillRect/>
          </a:stretch>
        </p:blipFill>
        <p:spPr>
          <a:xfrm>
            <a:off x="566420" y="1201420"/>
            <a:ext cx="5505450" cy="4455795"/>
          </a:xfrm>
          <a:prstGeom prst="rect">
            <a:avLst/>
          </a:prstGeom>
        </p:spPr>
      </p:pic>
      <p:sp>
        <p:nvSpPr>
          <p:cNvPr id="2" name="文本框 1"/>
          <p:cNvSpPr txBox="1"/>
          <p:nvPr/>
        </p:nvSpPr>
        <p:spPr>
          <a:xfrm>
            <a:off x="6538595" y="3071495"/>
            <a:ext cx="4966970" cy="3138170"/>
          </a:xfrm>
          <a:prstGeom prst="rect">
            <a:avLst/>
          </a:prstGeom>
          <a:noFill/>
        </p:spPr>
        <p:txBody>
          <a:bodyPr wrap="square" rtlCol="0" anchor="t">
            <a:spAutoFit/>
          </a:bodyPr>
          <a:p>
            <a:pPr algn="just"/>
            <a:r>
              <a:rPr lang="en-US" altLang="zh-CN" b="1"/>
              <a:t>    </a:t>
            </a:r>
            <a:r>
              <a:rPr lang="en-US" altLang="zh-CN" b="1">
                <a:solidFill>
                  <a:srgbClr val="002060"/>
                </a:solidFill>
              </a:rPr>
              <a:t>—— </a:t>
            </a:r>
            <a:r>
              <a:rPr lang="zh-CN" altLang="en-US" b="1">
                <a:solidFill>
                  <a:srgbClr val="002060"/>
                </a:solidFill>
              </a:rPr>
              <a:t>Naturally, the eight soldiers on the rescue team must examine why Ryan's life is valued over their own. </a:t>
            </a:r>
            <a:endParaRPr lang="zh-CN" altLang="en-US" b="1">
              <a:solidFill>
                <a:srgbClr val="002060"/>
              </a:solidFill>
            </a:endParaRPr>
          </a:p>
          <a:p>
            <a:pPr algn="just"/>
            <a:r>
              <a:rPr lang="zh-CN" altLang="en-US" b="1">
                <a:solidFill>
                  <a:srgbClr val="002060"/>
                </a:solidFill>
              </a:rPr>
              <a:t>    Ryan serves as  a symbol  that soldiers sacrifice their lives for </a:t>
            </a:r>
            <a:r>
              <a:rPr lang="en-US" altLang="zh-CN" b="1">
                <a:solidFill>
                  <a:srgbClr val="002060"/>
                </a:solidFill>
              </a:rPr>
              <a:t>their country</a:t>
            </a:r>
            <a:r>
              <a:rPr lang="zh-CN" altLang="en-US" b="1">
                <a:solidFill>
                  <a:srgbClr val="002060"/>
                </a:solidFill>
              </a:rPr>
              <a:t>. </a:t>
            </a:r>
            <a:r>
              <a:rPr lang="en-US" altLang="zh-CN" b="1">
                <a:solidFill>
                  <a:srgbClr val="002060"/>
                </a:solidFill>
              </a:rPr>
              <a:t>To save </a:t>
            </a:r>
            <a:r>
              <a:rPr lang="zh-CN" altLang="en-US" b="1">
                <a:solidFill>
                  <a:srgbClr val="002060"/>
                </a:solidFill>
              </a:rPr>
              <a:t>Ryan </a:t>
            </a:r>
            <a:r>
              <a:rPr lang="en-US" altLang="zh-CN" b="1">
                <a:solidFill>
                  <a:srgbClr val="002060"/>
                </a:solidFill>
              </a:rPr>
              <a:t>is to save  helpless mothers,</a:t>
            </a:r>
            <a:r>
              <a:rPr lang="en-US" altLang="zh-CN" b="1">
                <a:solidFill>
                  <a:srgbClr val="002060"/>
                </a:solidFill>
                <a:sym typeface="+mn-ea"/>
              </a:rPr>
              <a:t> to save </a:t>
            </a:r>
            <a:r>
              <a:rPr lang="en-US" altLang="zh-CN" b="1">
                <a:solidFill>
                  <a:srgbClr val="002060"/>
                </a:solidFill>
              </a:rPr>
              <a:t>c</a:t>
            </a:r>
            <a:r>
              <a:rPr lang="en-US" altLang="zh-CN" b="1">
                <a:solidFill>
                  <a:srgbClr val="002060"/>
                </a:solidFill>
                <a:sym typeface="+mn-ea"/>
              </a:rPr>
              <a:t>ountless families, to save hope and peace.</a:t>
            </a:r>
            <a:endParaRPr lang="en-US" altLang="zh-CN" b="1">
              <a:solidFill>
                <a:srgbClr val="002060"/>
              </a:solidFill>
              <a:sym typeface="+mn-ea"/>
            </a:endParaRPr>
          </a:p>
          <a:p>
            <a:pPr algn="just"/>
            <a:r>
              <a:rPr lang="en-US" altLang="zh-CN" b="1">
                <a:solidFill>
                  <a:srgbClr val="002060"/>
                </a:solidFill>
                <a:sym typeface="+mn-ea"/>
              </a:rPr>
              <a:t>    Once detetermined, the eight soldiers need perseverance,  calmness and teamwork to deal with whatever difficulties. </a:t>
            </a:r>
            <a:endParaRPr lang="en-US" altLang="zh-CN" b="1">
              <a:solidFill>
                <a:srgbClr val="002060"/>
              </a:solidFill>
              <a:sym typeface="+mn-ea"/>
            </a:endParaRPr>
          </a:p>
        </p:txBody>
      </p:sp>
      <p:sp>
        <p:nvSpPr>
          <p:cNvPr id="5" name="文本框 4"/>
          <p:cNvSpPr txBox="1"/>
          <p:nvPr/>
        </p:nvSpPr>
        <p:spPr>
          <a:xfrm>
            <a:off x="7973695" y="109855"/>
            <a:ext cx="3964305" cy="460375"/>
          </a:xfrm>
          <a:prstGeom prst="rect">
            <a:avLst/>
          </a:prstGeom>
          <a:noFill/>
        </p:spPr>
        <p:txBody>
          <a:bodyPr wrap="square" rtlCol="0" anchor="t">
            <a:spAutoFit/>
          </a:bodyPr>
          <a:p>
            <a:r>
              <a:rPr sz="2400" b="1">
                <a:solidFill>
                  <a:srgbClr val="002060"/>
                </a:solidFill>
              </a:rPr>
              <a:t> </a:t>
            </a:r>
            <a:r>
              <a:rPr lang="en-US" sz="2400" b="1">
                <a:solidFill>
                  <a:srgbClr val="002060"/>
                </a:solidFill>
              </a:rPr>
              <a:t>Before the saving- </a:t>
            </a:r>
            <a:endParaRPr lang="en-US" sz="2400" b="1">
              <a:solidFill>
                <a:srgbClr val="FF9409"/>
              </a:solidFill>
            </a:endParaRPr>
          </a:p>
        </p:txBody>
      </p:sp>
      <p:sp>
        <p:nvSpPr>
          <p:cNvPr id="10" name="文本框 9"/>
          <p:cNvSpPr txBox="1"/>
          <p:nvPr/>
        </p:nvSpPr>
        <p:spPr>
          <a:xfrm>
            <a:off x="10909300" y="132080"/>
            <a:ext cx="1028700" cy="460375"/>
          </a:xfrm>
          <a:prstGeom prst="rect">
            <a:avLst/>
          </a:prstGeom>
          <a:solidFill>
            <a:srgbClr val="002060"/>
          </a:solidFill>
        </p:spPr>
        <p:txBody>
          <a:bodyPr wrap="none" rtlCol="0" anchor="t">
            <a:spAutoFit/>
          </a:bodyPr>
          <a:p>
            <a:r>
              <a:rPr lang="en-US" sz="2400" b="1">
                <a:solidFill>
                  <a:srgbClr val="FF9409"/>
                </a:solidFill>
                <a:sym typeface="+mn-ea"/>
              </a:rPr>
              <a:t>doubt</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bldLvl="0" animBg="1"/>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6041390" y="1025525"/>
            <a:ext cx="6008370" cy="552640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endParaRPr lang="en-US" altLang="ko-KR" sz="2000" b="1" dirty="0">
                <a:solidFill>
                  <a:schemeClr val="bg1"/>
                </a:solidFill>
              </a:endParaRPr>
            </a:p>
          </p:txBody>
        </p:sp>
      </p:grpSp>
      <p:sp>
        <p:nvSpPr>
          <p:cNvPr id="14" name="任意多边形 13"/>
          <p:cNvSpPr/>
          <p:nvPr/>
        </p:nvSpPr>
        <p:spPr>
          <a:xfrm>
            <a:off x="-133985" y="130175"/>
            <a:ext cx="674560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73125" y="130175"/>
            <a:ext cx="5398135" cy="460375"/>
          </a:xfrm>
          <a:prstGeom prst="rect">
            <a:avLst/>
          </a:prstGeom>
          <a:noFill/>
        </p:spPr>
        <p:txBody>
          <a:bodyPr wrap="square" rtlCol="0" anchor="t">
            <a:spAutoFit/>
          </a:bodyPr>
          <a:p>
            <a:r>
              <a:rPr sz="2400" b="1" i="1">
                <a:solidFill>
                  <a:schemeClr val="bg1"/>
                </a:solidFill>
              </a:rPr>
              <a:t>Saving Private Ryan</a:t>
            </a:r>
            <a:r>
              <a:rPr sz="2400" b="1">
                <a:solidFill>
                  <a:schemeClr val="bg1"/>
                </a:solidFill>
              </a:rPr>
              <a:t> </a:t>
            </a:r>
            <a:r>
              <a:rPr sz="2400" b="1">
                <a:solidFill>
                  <a:schemeClr val="bg1"/>
                </a:solidFill>
                <a:sym typeface="+mn-ea"/>
              </a:rPr>
              <a:t>《</a:t>
            </a:r>
            <a:r>
              <a:rPr sz="2400" b="1">
                <a:solidFill>
                  <a:schemeClr val="bg1"/>
                </a:solidFill>
              </a:rPr>
              <a:t>拯救大兵瑞恩》</a:t>
            </a:r>
            <a:endParaRPr sz="2400" b="1">
              <a:solidFill>
                <a:schemeClr val="bg1"/>
              </a:solidFill>
            </a:endParaRPr>
          </a:p>
        </p:txBody>
      </p:sp>
      <p:sp>
        <p:nvSpPr>
          <p:cNvPr id="4" name="文本框 3"/>
          <p:cNvSpPr txBox="1"/>
          <p:nvPr/>
        </p:nvSpPr>
        <p:spPr>
          <a:xfrm>
            <a:off x="6155690" y="2250440"/>
            <a:ext cx="5779135" cy="3938270"/>
          </a:xfrm>
          <a:prstGeom prst="rect">
            <a:avLst/>
          </a:prstGeom>
          <a:noFill/>
        </p:spPr>
        <p:txBody>
          <a:bodyPr wrap="square" rtlCol="0" anchor="t">
            <a:spAutoFit/>
          </a:bodyPr>
          <a:p>
            <a:r>
              <a:rPr lang="zh-CN" altLang="en-US" sz="2000" b="1">
                <a:solidFill>
                  <a:srgbClr val="002060"/>
                </a:solidFill>
              </a:rPr>
              <a:t>Captain Miller:</a:t>
            </a:r>
            <a:endParaRPr lang="zh-CN" altLang="en-US" sz="2000" b="1">
              <a:solidFill>
                <a:srgbClr val="002060"/>
              </a:solidFill>
            </a:endParaRPr>
          </a:p>
          <a:p>
            <a:r>
              <a:rPr lang="zh-CN" altLang="en-US" sz="2000" b="1">
                <a:solidFill>
                  <a:srgbClr val="002060"/>
                </a:solidFill>
              </a:rPr>
              <a:t>   In that case, I'd say this is an excellent mission,sir, with an extremely valuable objective, sir. Worthy of my best efforts, sir. Moreover, I feel heartfelt sorrow for the mother of Private James Ryan and am willing to lay down the lives of me and my men - -especially you, Reiben - -to ease her suffering.   </a:t>
            </a:r>
            <a:endParaRPr lang="zh-CN" altLang="en-US" sz="2000" b="1">
              <a:solidFill>
                <a:srgbClr val="002060"/>
              </a:solidFill>
            </a:endParaRPr>
          </a:p>
          <a:p>
            <a:r>
              <a:rPr lang="zh-CN" altLang="en-US" b="1">
                <a:solidFill>
                  <a:srgbClr val="002060"/>
                </a:solidFill>
              </a:rPr>
              <a:t>米勒上尉：</a:t>
            </a:r>
            <a:endParaRPr lang="zh-CN" altLang="en-US" b="1">
              <a:solidFill>
                <a:srgbClr val="002060"/>
              </a:solidFill>
            </a:endParaRPr>
          </a:p>
          <a:p>
            <a:r>
              <a:rPr lang="zh-CN" altLang="en-US" b="1">
                <a:solidFill>
                  <a:srgbClr val="002060"/>
                </a:solidFill>
              </a:rPr>
              <a:t>   如果是那样的话，我会说这是一次极佳的使命，长官，这次任务的目的太有价值了，长官。值得付出我最大的努力。另外，我为瑞恩的母亲由衷感到悲哀，我愿意用我和弟兄们的生命，特别是你，莱本，去减轻她的苦痛。</a:t>
            </a:r>
            <a:endParaRPr lang="zh-CN" altLang="en-US" b="1">
              <a:solidFill>
                <a:srgbClr val="002060"/>
              </a:solidFill>
            </a:endParaRPr>
          </a:p>
        </p:txBody>
      </p:sp>
      <p:sp>
        <p:nvSpPr>
          <p:cNvPr id="11" name="文本框 10"/>
          <p:cNvSpPr txBox="1"/>
          <p:nvPr/>
        </p:nvSpPr>
        <p:spPr>
          <a:xfrm>
            <a:off x="8073390" y="88900"/>
            <a:ext cx="3975735" cy="460375"/>
          </a:xfrm>
          <a:prstGeom prst="rect">
            <a:avLst/>
          </a:prstGeom>
          <a:noFill/>
        </p:spPr>
        <p:txBody>
          <a:bodyPr wrap="square" rtlCol="0" anchor="t">
            <a:spAutoFit/>
          </a:bodyPr>
          <a:p>
            <a:r>
              <a:rPr sz="2400" b="1">
                <a:solidFill>
                  <a:srgbClr val="002060"/>
                </a:solidFill>
              </a:rPr>
              <a:t> </a:t>
            </a:r>
            <a:r>
              <a:rPr lang="en-US" sz="2400" b="1">
                <a:solidFill>
                  <a:srgbClr val="002060"/>
                </a:solidFill>
              </a:rPr>
              <a:t>Before the saving- </a:t>
            </a:r>
            <a:endParaRPr lang="en-US" sz="2400" b="1">
              <a:solidFill>
                <a:srgbClr val="FF9409"/>
              </a:solidFill>
            </a:endParaRPr>
          </a:p>
        </p:txBody>
      </p:sp>
      <p:sp>
        <p:nvSpPr>
          <p:cNvPr id="2" name="文本框 1"/>
          <p:cNvSpPr txBox="1"/>
          <p:nvPr/>
        </p:nvSpPr>
        <p:spPr>
          <a:xfrm>
            <a:off x="6155690" y="1464310"/>
            <a:ext cx="5027295" cy="645160"/>
          </a:xfrm>
          <a:prstGeom prst="rect">
            <a:avLst/>
          </a:prstGeom>
          <a:noFill/>
        </p:spPr>
        <p:txBody>
          <a:bodyPr wrap="square" rtlCol="0">
            <a:spAutoFit/>
          </a:bodyPr>
          <a:p>
            <a:pPr marL="285750" indent="-285750">
              <a:buFont typeface="Wingdings" panose="05000000000000000000" charset="0"/>
              <a:buChar char="Ø"/>
            </a:pPr>
            <a:r>
              <a:rPr lang="en-US" altLang="zh-CN" b="1"/>
              <a:t>Play the video to find out the value of the mission.  </a:t>
            </a:r>
            <a:endParaRPr lang="en-US" altLang="zh-CN" b="1"/>
          </a:p>
        </p:txBody>
      </p:sp>
      <p:pic>
        <p:nvPicPr>
          <p:cNvPr id="6" name="拯救大兵瑞恩：拯救瑞恩的意义是什么？-wj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5255" y="857250"/>
            <a:ext cx="5715635" cy="5143500"/>
          </a:xfrm>
          <a:prstGeom prst="rect">
            <a:avLst/>
          </a:prstGeom>
        </p:spPr>
      </p:pic>
      <p:sp>
        <p:nvSpPr>
          <p:cNvPr id="5" name="文本框 4"/>
          <p:cNvSpPr txBox="1"/>
          <p:nvPr/>
        </p:nvSpPr>
        <p:spPr>
          <a:xfrm>
            <a:off x="10922000" y="88900"/>
            <a:ext cx="1012825" cy="460375"/>
          </a:xfrm>
          <a:prstGeom prst="rect">
            <a:avLst/>
          </a:prstGeom>
          <a:solidFill>
            <a:srgbClr val="002060"/>
          </a:solidFill>
        </p:spPr>
        <p:txBody>
          <a:bodyPr wrap="none" rtlCol="0" anchor="t">
            <a:spAutoFit/>
          </a:bodyPr>
          <a:p>
            <a:r>
              <a:rPr lang="en-US" sz="2400" b="1">
                <a:solidFill>
                  <a:srgbClr val="FF9409"/>
                </a:solidFill>
                <a:sym typeface="+mn-ea"/>
              </a:rPr>
              <a:t>argue</a:t>
            </a:r>
            <a:endParaRPr lang="zh-CN" altLang="en-US"/>
          </a:p>
        </p:txBody>
      </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7" fill="hold" display="1">
                  <p:stCondLst>
                    <p:cond delay="indefinite"/>
                  </p:stCondLst>
                  <p:endCondLst>
                    <p:cond evt="onNext">
                      <p:tgtEl>
                        <p:sldTgt/>
                      </p:tgtEl>
                    </p:cond>
                    <p:cond evt="onPrev">
                      <p:tgtEl>
                        <p:sldTgt/>
                      </p:tgtEl>
                    </p:cond>
                  </p:end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P spid="4" grpId="1"/>
      <p:bldP spid="5" grpId="0" bldLvl="0" animBg="1"/>
      <p:bldP spid="5" grpId="1"/>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52400"/>
            <a:ext cx="682752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670165" y="88900"/>
            <a:ext cx="4374515" cy="460375"/>
          </a:xfrm>
          <a:prstGeom prst="rect">
            <a:avLst/>
          </a:prstGeom>
          <a:noFill/>
        </p:spPr>
        <p:txBody>
          <a:bodyPr wrap="square" rtlCol="0" anchor="t">
            <a:spAutoFit/>
          </a:bodyPr>
          <a:p>
            <a:r>
              <a:rPr sz="2400" b="1">
                <a:solidFill>
                  <a:srgbClr val="002060"/>
                </a:solidFill>
              </a:rPr>
              <a:t> </a:t>
            </a:r>
            <a:r>
              <a:rPr lang="en-US" sz="2400" b="1">
                <a:solidFill>
                  <a:srgbClr val="002060"/>
                </a:solidFill>
              </a:rPr>
              <a:t>During the </a:t>
            </a:r>
            <a:r>
              <a:rPr sz="2400" b="1">
                <a:solidFill>
                  <a:srgbClr val="002060"/>
                </a:solidFill>
              </a:rPr>
              <a:t>saving</a:t>
            </a:r>
            <a:r>
              <a:rPr lang="en-US" sz="2400" b="1">
                <a:solidFill>
                  <a:srgbClr val="002060"/>
                </a:solidFill>
              </a:rPr>
              <a:t>- </a:t>
            </a:r>
            <a:endParaRPr lang="en-US" sz="2400" b="1">
              <a:solidFill>
                <a:srgbClr val="FF9409"/>
              </a:solidFill>
            </a:endParaRPr>
          </a:p>
        </p:txBody>
      </p:sp>
      <p:sp>
        <p:nvSpPr>
          <p:cNvPr id="4" name="文本框 3"/>
          <p:cNvSpPr txBox="1"/>
          <p:nvPr/>
        </p:nvSpPr>
        <p:spPr>
          <a:xfrm>
            <a:off x="747395" y="152400"/>
            <a:ext cx="5583555" cy="460375"/>
          </a:xfrm>
          <a:prstGeom prst="rect">
            <a:avLst/>
          </a:prstGeom>
          <a:noFill/>
        </p:spPr>
        <p:txBody>
          <a:bodyPr wrap="square" rtlCol="0" anchor="t">
            <a:spAutoFit/>
          </a:bodyPr>
          <a:p>
            <a:r>
              <a:rPr lang="en-US" sz="2400" b="1" i="1">
                <a:solidFill>
                  <a:schemeClr val="bg1"/>
                </a:solidFill>
              </a:rPr>
              <a:t> </a:t>
            </a:r>
            <a:r>
              <a:rPr sz="2400" b="1" i="1">
                <a:solidFill>
                  <a:schemeClr val="bg1"/>
                </a:solidFill>
              </a:rPr>
              <a:t>Saving Private Ryan</a:t>
            </a:r>
            <a:r>
              <a:rPr sz="2400" b="1">
                <a:solidFill>
                  <a:schemeClr val="bg1"/>
                </a:solidFill>
                <a:sym typeface="+mn-ea"/>
              </a:rPr>
              <a:t>《</a:t>
            </a:r>
            <a:r>
              <a:rPr sz="2400" b="1">
                <a:solidFill>
                  <a:schemeClr val="bg1"/>
                </a:solidFill>
              </a:rPr>
              <a:t> 拯救大兵瑞恩》</a:t>
            </a:r>
            <a:endParaRPr sz="2400" b="1">
              <a:solidFill>
                <a:schemeClr val="bg1"/>
              </a:solidFill>
            </a:endParaRPr>
          </a:p>
        </p:txBody>
      </p:sp>
      <p:pic>
        <p:nvPicPr>
          <p:cNvPr id="2" name="图片 1"/>
          <p:cNvPicPr>
            <a:picLocks noChangeAspect="1"/>
          </p:cNvPicPr>
          <p:nvPr/>
        </p:nvPicPr>
        <p:blipFill>
          <a:blip r:embed="rId1"/>
          <a:srcRect r="17630" b="2911"/>
          <a:stretch>
            <a:fillRect/>
          </a:stretch>
        </p:blipFill>
        <p:spPr>
          <a:xfrm>
            <a:off x="5119370" y="592455"/>
            <a:ext cx="6925310" cy="3938905"/>
          </a:xfrm>
          <a:prstGeom prst="rect">
            <a:avLst/>
          </a:prstGeom>
        </p:spPr>
      </p:pic>
      <p:pic>
        <p:nvPicPr>
          <p:cNvPr id="6" name="图片 5"/>
          <p:cNvPicPr>
            <a:picLocks noChangeAspect="1"/>
          </p:cNvPicPr>
          <p:nvPr/>
        </p:nvPicPr>
        <p:blipFill>
          <a:blip r:embed="rId2"/>
          <a:stretch>
            <a:fillRect/>
          </a:stretch>
        </p:blipFill>
        <p:spPr>
          <a:xfrm>
            <a:off x="134620" y="3065145"/>
            <a:ext cx="5686425" cy="3387725"/>
          </a:xfrm>
          <a:prstGeom prst="rect">
            <a:avLst/>
          </a:prstGeom>
        </p:spPr>
      </p:pic>
      <p:sp>
        <p:nvSpPr>
          <p:cNvPr id="3" name="文本框 2"/>
          <p:cNvSpPr txBox="1"/>
          <p:nvPr/>
        </p:nvSpPr>
        <p:spPr>
          <a:xfrm>
            <a:off x="6081395" y="5087620"/>
            <a:ext cx="5860415" cy="829945"/>
          </a:xfrm>
          <a:prstGeom prst="rect">
            <a:avLst/>
          </a:prstGeom>
          <a:noFill/>
        </p:spPr>
        <p:txBody>
          <a:bodyPr wrap="square" rtlCol="0" anchor="t">
            <a:spAutoFit/>
          </a:bodyPr>
          <a:p>
            <a:r>
              <a:rPr lang="en-US" altLang="zh-CN" sz="2400" b="1"/>
              <a:t>The war was so cruel that life might be sacrificed at any moment.</a:t>
            </a:r>
            <a:endParaRPr lang="en-US" altLang="zh-CN" sz="2400" b="1"/>
          </a:p>
        </p:txBody>
      </p:sp>
      <p:sp>
        <p:nvSpPr>
          <p:cNvPr id="7" name="文本框 6"/>
          <p:cNvSpPr txBox="1"/>
          <p:nvPr/>
        </p:nvSpPr>
        <p:spPr>
          <a:xfrm>
            <a:off x="287655" y="1149350"/>
            <a:ext cx="4601210" cy="1198880"/>
          </a:xfrm>
          <a:prstGeom prst="rect">
            <a:avLst/>
          </a:prstGeom>
          <a:noFill/>
        </p:spPr>
        <p:txBody>
          <a:bodyPr wrap="square" rtlCol="0" anchor="t">
            <a:spAutoFit/>
          </a:bodyPr>
          <a:p>
            <a:r>
              <a:rPr lang="en-US" altLang="zh-CN" sz="2400" b="1">
                <a:sym typeface="+mn-ea"/>
              </a:rPr>
              <a:t>When the rescueteam fell into the enemy's territory, they met with various dangers.</a:t>
            </a:r>
            <a:endParaRPr lang="zh-CN" altLang="en-US"/>
          </a:p>
        </p:txBody>
      </p:sp>
      <p:sp>
        <p:nvSpPr>
          <p:cNvPr id="5" name="文本框 4"/>
          <p:cNvSpPr txBox="1"/>
          <p:nvPr/>
        </p:nvSpPr>
        <p:spPr>
          <a:xfrm>
            <a:off x="10624820" y="88900"/>
            <a:ext cx="1419860" cy="460375"/>
          </a:xfrm>
          <a:prstGeom prst="rect">
            <a:avLst/>
          </a:prstGeom>
          <a:solidFill>
            <a:srgbClr val="002060"/>
          </a:solidFill>
        </p:spPr>
        <p:txBody>
          <a:bodyPr wrap="none" rtlCol="0" anchor="t">
            <a:spAutoFit/>
          </a:bodyPr>
          <a:p>
            <a:r>
              <a:rPr lang="en-US" sz="2400" b="1">
                <a:solidFill>
                  <a:srgbClr val="FF9409"/>
                </a:solidFill>
                <a:sym typeface="+mn-ea"/>
              </a:rPr>
              <a:t>sacrifice</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5" grpId="0" bldLvl="0" animBg="1"/>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130175"/>
            <a:ext cx="6826885"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3804285" y="3898265"/>
            <a:ext cx="3752850" cy="2888615"/>
          </a:xfrm>
          <a:prstGeom prst="rect">
            <a:avLst/>
          </a:prstGeom>
        </p:spPr>
      </p:pic>
      <p:pic>
        <p:nvPicPr>
          <p:cNvPr id="5" name="图片 4"/>
          <p:cNvPicPr>
            <a:picLocks noChangeAspect="1"/>
          </p:cNvPicPr>
          <p:nvPr/>
        </p:nvPicPr>
        <p:blipFill>
          <a:blip r:embed="rId2"/>
          <a:stretch>
            <a:fillRect/>
          </a:stretch>
        </p:blipFill>
        <p:spPr>
          <a:xfrm>
            <a:off x="78740" y="855980"/>
            <a:ext cx="3725545" cy="3042920"/>
          </a:xfrm>
          <a:prstGeom prst="rect">
            <a:avLst/>
          </a:prstGeom>
        </p:spPr>
      </p:pic>
      <p:sp>
        <p:nvSpPr>
          <p:cNvPr id="10" name="文本框 9"/>
          <p:cNvSpPr txBox="1"/>
          <p:nvPr/>
        </p:nvSpPr>
        <p:spPr>
          <a:xfrm>
            <a:off x="1026160" y="130175"/>
            <a:ext cx="5398135" cy="460375"/>
          </a:xfrm>
          <a:prstGeom prst="rect">
            <a:avLst/>
          </a:prstGeom>
          <a:noFill/>
        </p:spPr>
        <p:txBody>
          <a:bodyPr wrap="square" rtlCol="0" anchor="t">
            <a:spAutoFit/>
          </a:bodyPr>
          <a:p>
            <a:r>
              <a:rPr sz="2400" b="1" i="1">
                <a:solidFill>
                  <a:schemeClr val="bg1"/>
                </a:solidFill>
              </a:rPr>
              <a:t>Saving Private Ryan</a:t>
            </a:r>
            <a:r>
              <a:rPr sz="2400" b="1">
                <a:solidFill>
                  <a:schemeClr val="bg1"/>
                </a:solidFill>
              </a:rPr>
              <a:t> </a:t>
            </a:r>
            <a:r>
              <a:rPr sz="2400" b="1">
                <a:solidFill>
                  <a:schemeClr val="bg1"/>
                </a:solidFill>
                <a:sym typeface="+mn-ea"/>
              </a:rPr>
              <a:t>《</a:t>
            </a:r>
            <a:r>
              <a:rPr sz="2400" b="1">
                <a:solidFill>
                  <a:schemeClr val="bg1"/>
                </a:solidFill>
              </a:rPr>
              <a:t>拯救大兵瑞恩》</a:t>
            </a:r>
            <a:endParaRPr sz="2400" b="1">
              <a:solidFill>
                <a:schemeClr val="bg1"/>
              </a:solidFill>
            </a:endParaRPr>
          </a:p>
        </p:txBody>
      </p:sp>
      <p:sp>
        <p:nvSpPr>
          <p:cNvPr id="24" name="文本框 23"/>
          <p:cNvSpPr txBox="1"/>
          <p:nvPr/>
        </p:nvSpPr>
        <p:spPr>
          <a:xfrm>
            <a:off x="8114665" y="109855"/>
            <a:ext cx="3965575" cy="460375"/>
          </a:xfrm>
          <a:prstGeom prst="rect">
            <a:avLst/>
          </a:prstGeom>
          <a:noFill/>
        </p:spPr>
        <p:txBody>
          <a:bodyPr wrap="square" rtlCol="0" anchor="t">
            <a:spAutoFit/>
          </a:bodyPr>
          <a:p>
            <a:r>
              <a:rPr sz="2400" b="1">
                <a:solidFill>
                  <a:srgbClr val="002060"/>
                </a:solidFill>
              </a:rPr>
              <a:t> </a:t>
            </a:r>
            <a:r>
              <a:rPr lang="en-US" sz="2400" b="1">
                <a:solidFill>
                  <a:srgbClr val="002060"/>
                </a:solidFill>
              </a:rPr>
              <a:t>During the </a:t>
            </a:r>
            <a:r>
              <a:rPr sz="2400" b="1">
                <a:solidFill>
                  <a:srgbClr val="002060"/>
                </a:solidFill>
              </a:rPr>
              <a:t>saving</a:t>
            </a:r>
            <a:r>
              <a:rPr lang="en-US" sz="2400" b="1">
                <a:solidFill>
                  <a:srgbClr val="002060"/>
                </a:solidFill>
              </a:rPr>
              <a:t>- </a:t>
            </a:r>
            <a:endParaRPr lang="en-US" sz="2400" b="1">
              <a:solidFill>
                <a:srgbClr val="FF9409"/>
              </a:solidFill>
            </a:endParaRPr>
          </a:p>
        </p:txBody>
      </p:sp>
      <p:sp>
        <p:nvSpPr>
          <p:cNvPr id="25" name="文本框 24"/>
          <p:cNvSpPr txBox="1"/>
          <p:nvPr/>
        </p:nvSpPr>
        <p:spPr>
          <a:xfrm>
            <a:off x="4137025" y="1922145"/>
            <a:ext cx="3420110" cy="1137285"/>
          </a:xfrm>
          <a:prstGeom prst="rect">
            <a:avLst/>
          </a:prstGeom>
          <a:noFill/>
        </p:spPr>
        <p:txBody>
          <a:bodyPr wrap="square" rtlCol="0" anchor="t">
            <a:spAutoFit/>
          </a:bodyPr>
          <a:p>
            <a:r>
              <a:rPr lang="zh-CN" altLang="en-US" sz="2400" b="1"/>
              <a:t>be not thou far from me,O Lord！ </a:t>
            </a:r>
            <a:endParaRPr lang="zh-CN" altLang="en-US" sz="2400" b="1"/>
          </a:p>
          <a:p>
            <a:r>
              <a:rPr lang="zh-CN" altLang="en-US" sz="2000" b="1"/>
              <a:t>上帝，求你别远离我 ！</a:t>
            </a:r>
            <a:endParaRPr lang="zh-CN" altLang="en-US" sz="2000" b="1"/>
          </a:p>
        </p:txBody>
      </p:sp>
      <p:sp>
        <p:nvSpPr>
          <p:cNvPr id="6" name="文本框 5"/>
          <p:cNvSpPr txBox="1"/>
          <p:nvPr/>
        </p:nvSpPr>
        <p:spPr>
          <a:xfrm>
            <a:off x="260350" y="4558665"/>
            <a:ext cx="3420110" cy="1445260"/>
          </a:xfrm>
          <a:prstGeom prst="rect">
            <a:avLst/>
          </a:prstGeom>
          <a:noFill/>
        </p:spPr>
        <p:txBody>
          <a:bodyPr wrap="square" rtlCol="0" anchor="t">
            <a:spAutoFit/>
          </a:bodyPr>
          <a:p>
            <a:r>
              <a:rPr lang="en-US" altLang="zh-CN" sz="2400" b="1"/>
              <a:t>If God be for us, who could be against us</a:t>
            </a:r>
            <a:r>
              <a:rPr lang="zh-CN" altLang="en-US" sz="2400" b="1"/>
              <a:t>？ </a:t>
            </a:r>
            <a:endParaRPr lang="zh-CN" altLang="en-US" sz="2400" b="1"/>
          </a:p>
          <a:p>
            <a:r>
              <a:rPr lang="zh-CN" altLang="en-US" sz="2000" b="1"/>
              <a:t>若神与我们同在，谁会是我们的对手？</a:t>
            </a:r>
            <a:endParaRPr lang="zh-CN" altLang="en-US" sz="2000" b="1"/>
          </a:p>
        </p:txBody>
      </p:sp>
      <p:pic>
        <p:nvPicPr>
          <p:cNvPr id="7" name="图片 6"/>
          <p:cNvPicPr>
            <a:picLocks noChangeAspect="1"/>
          </p:cNvPicPr>
          <p:nvPr/>
        </p:nvPicPr>
        <p:blipFill>
          <a:blip r:embed="rId3"/>
          <a:srcRect r="21494"/>
          <a:stretch>
            <a:fillRect/>
          </a:stretch>
        </p:blipFill>
        <p:spPr>
          <a:xfrm>
            <a:off x="7557770" y="855980"/>
            <a:ext cx="4522470" cy="3042920"/>
          </a:xfrm>
          <a:prstGeom prst="rect">
            <a:avLst/>
          </a:prstGeom>
        </p:spPr>
      </p:pic>
      <p:sp>
        <p:nvSpPr>
          <p:cNvPr id="8" name="文本框 7"/>
          <p:cNvSpPr txBox="1"/>
          <p:nvPr/>
        </p:nvSpPr>
        <p:spPr>
          <a:xfrm>
            <a:off x="7645400" y="4065905"/>
            <a:ext cx="4434840" cy="2553335"/>
          </a:xfrm>
          <a:prstGeom prst="rect">
            <a:avLst/>
          </a:prstGeom>
          <a:noFill/>
        </p:spPr>
        <p:txBody>
          <a:bodyPr wrap="square" rtlCol="0" anchor="t">
            <a:spAutoFit/>
          </a:bodyPr>
          <a:p>
            <a:pPr algn="l">
              <a:buClrTx/>
              <a:buSzTx/>
              <a:buNone/>
            </a:pPr>
            <a:r>
              <a:rPr lang="en-US" altLang="zh-CN" sz="2400" b="1"/>
              <a:t>As he lay dying, Captain Miller whispered in Ryan's ear, “earn it.” Don't live up to the freedom that everyone lives for.</a:t>
            </a:r>
            <a:r>
              <a:rPr lang="en-US" altLang="zh-CN" sz="2000" b="1"/>
              <a:t>米勒上尉弥留之际，在瑞恩耳边留下这么一话：“别辜负大家”。别辜负了大家用生命换来的自由。</a:t>
            </a:r>
            <a:endParaRPr lang="en-US" altLang="zh-CN" sz="2000" b="1"/>
          </a:p>
        </p:txBody>
      </p:sp>
      <p:sp>
        <p:nvSpPr>
          <p:cNvPr id="3" name="文本框 2"/>
          <p:cNvSpPr txBox="1"/>
          <p:nvPr/>
        </p:nvSpPr>
        <p:spPr>
          <a:xfrm>
            <a:off x="11057255" y="109855"/>
            <a:ext cx="826135" cy="460375"/>
          </a:xfrm>
          <a:prstGeom prst="rect">
            <a:avLst/>
          </a:prstGeom>
          <a:solidFill>
            <a:srgbClr val="002060"/>
          </a:solidFill>
        </p:spPr>
        <p:txBody>
          <a:bodyPr wrap="none" rtlCol="0" anchor="t">
            <a:spAutoFit/>
          </a:bodyPr>
          <a:p>
            <a:r>
              <a:rPr lang="en-US" sz="2400" b="1">
                <a:solidFill>
                  <a:srgbClr val="FF9409"/>
                </a:solidFill>
                <a:sym typeface="+mn-ea"/>
              </a:rPr>
              <a:t>faith</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íślíḋè-Rectangle: Rounded Corners 9"/>
          <p:cNvSpPr/>
          <p:nvPr/>
        </p:nvSpPr>
        <p:spPr>
          <a:xfrm>
            <a:off x="5974715" y="723900"/>
            <a:ext cx="5868035" cy="1241425"/>
          </a:xfrm>
          <a:prstGeom prst="roundRect">
            <a:avLst>
              <a:gd name="adj" fmla="val 61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任意多边形 13"/>
          <p:cNvSpPr/>
          <p:nvPr/>
        </p:nvSpPr>
        <p:spPr>
          <a:xfrm>
            <a:off x="-133985" y="130175"/>
            <a:ext cx="7117080" cy="41910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rcRect r="12357"/>
          <a:stretch>
            <a:fillRect/>
          </a:stretch>
        </p:blipFill>
        <p:spPr>
          <a:xfrm>
            <a:off x="5974715" y="2112010"/>
            <a:ext cx="5868035" cy="3678555"/>
          </a:xfrm>
          <a:prstGeom prst="rect">
            <a:avLst/>
          </a:prstGeom>
        </p:spPr>
      </p:pic>
      <p:pic>
        <p:nvPicPr>
          <p:cNvPr id="2" name="图片 1"/>
          <p:cNvPicPr>
            <a:picLocks noChangeAspect="1"/>
          </p:cNvPicPr>
          <p:nvPr/>
        </p:nvPicPr>
        <p:blipFill>
          <a:blip r:embed="rId2"/>
          <a:srcRect l="5711" r="16916"/>
          <a:stretch>
            <a:fillRect/>
          </a:stretch>
        </p:blipFill>
        <p:spPr>
          <a:xfrm>
            <a:off x="134620" y="985520"/>
            <a:ext cx="5655310" cy="3319780"/>
          </a:xfrm>
          <a:prstGeom prst="rect">
            <a:avLst/>
          </a:prstGeom>
        </p:spPr>
      </p:pic>
      <p:sp>
        <p:nvSpPr>
          <p:cNvPr id="47" name="矩形 46"/>
          <p:cNvSpPr/>
          <p:nvPr/>
        </p:nvSpPr>
        <p:spPr>
          <a:xfrm>
            <a:off x="6107430" y="840740"/>
            <a:ext cx="5600700" cy="977265"/>
          </a:xfrm>
          <a:prstGeom prst="rect">
            <a:avLst/>
          </a:prstGeom>
        </p:spPr>
        <p:txBody>
          <a:bodyPr wrap="square">
            <a:spAutoFit/>
            <a:scene3d>
              <a:camera prst="orthographicFront"/>
              <a:lightRig rig="threePt" dir="t"/>
            </a:scene3d>
            <a:sp3d contourW="12700"/>
          </a:bodyPr>
          <a:p>
            <a:pPr>
              <a:lnSpc>
                <a:spcPct val="120000"/>
              </a:lnSpc>
            </a:pPr>
            <a:r>
              <a:rPr lang="en-US" altLang="zh-CN" sz="2400" b="1" dirty="0" smtClean="0">
                <a:solidFill>
                  <a:schemeClr val="tx1"/>
                </a:solidFill>
              </a:rPr>
              <a:t>I've tried to live my life the best I could.</a:t>
            </a:r>
            <a:endParaRPr lang="en-US" altLang="zh-CN" sz="2400" b="1" dirty="0" smtClean="0">
              <a:solidFill>
                <a:schemeClr val="tx1"/>
              </a:solidFill>
            </a:endParaRPr>
          </a:p>
        </p:txBody>
      </p:sp>
      <p:sp>
        <p:nvSpPr>
          <p:cNvPr id="6" name="íślíḋè-Rectangle: Rounded Corners 5"/>
          <p:cNvSpPr/>
          <p:nvPr/>
        </p:nvSpPr>
        <p:spPr>
          <a:xfrm>
            <a:off x="217170" y="4444365"/>
            <a:ext cx="5490210" cy="1434465"/>
          </a:xfrm>
          <a:prstGeom prst="roundRect">
            <a:avLst>
              <a:gd name="adj" fmla="val 61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defTabSz="914400">
              <a:lnSpc>
                <a:spcPct val="120000"/>
              </a:lnSpc>
            </a:pPr>
          </a:p>
        </p:txBody>
      </p:sp>
      <p:sp>
        <p:nvSpPr>
          <p:cNvPr id="7" name="文本框 6"/>
          <p:cNvSpPr txBox="1"/>
          <p:nvPr/>
        </p:nvSpPr>
        <p:spPr>
          <a:xfrm>
            <a:off x="361315" y="4591685"/>
            <a:ext cx="5201920" cy="829945"/>
          </a:xfrm>
          <a:prstGeom prst="rect">
            <a:avLst/>
          </a:prstGeom>
          <a:noFill/>
        </p:spPr>
        <p:txBody>
          <a:bodyPr wrap="square" rtlCol="0" anchor="t">
            <a:spAutoFit/>
          </a:bodyPr>
          <a:p>
            <a:r>
              <a:rPr lang="zh-CN" altLang="en-US" sz="2400" b="1">
                <a:solidFill>
                  <a:schemeClr val="bg1"/>
                </a:solidFill>
              </a:rPr>
              <a:t>to have laid  a so costly a sacrifice upon the altar of freedom.  </a:t>
            </a:r>
            <a:endParaRPr lang="zh-CN" altLang="en-US" sz="2400" b="1">
              <a:solidFill>
                <a:schemeClr val="bg1"/>
              </a:solidFill>
            </a:endParaRPr>
          </a:p>
        </p:txBody>
      </p:sp>
      <p:sp>
        <p:nvSpPr>
          <p:cNvPr id="8" name="文本框 7"/>
          <p:cNvSpPr txBox="1"/>
          <p:nvPr/>
        </p:nvSpPr>
        <p:spPr>
          <a:xfrm>
            <a:off x="594360" y="5421630"/>
            <a:ext cx="4457065" cy="368300"/>
          </a:xfrm>
          <a:prstGeom prst="rect">
            <a:avLst/>
          </a:prstGeom>
          <a:noFill/>
        </p:spPr>
        <p:txBody>
          <a:bodyPr wrap="square" rtlCol="0" anchor="t">
            <a:spAutoFit/>
          </a:bodyPr>
          <a:p>
            <a:r>
              <a:rPr lang="zh-CN" altLang="en-US" i="1">
                <a:solidFill>
                  <a:schemeClr val="bg1"/>
                </a:solidFill>
              </a:rPr>
              <a:t>altar /ˈɔːltə(r)/n. 祭坛；圣坛</a:t>
            </a:r>
            <a:endParaRPr lang="zh-CN" altLang="en-US" i="1">
              <a:solidFill>
                <a:schemeClr val="bg1"/>
              </a:solidFill>
            </a:endParaRPr>
          </a:p>
        </p:txBody>
      </p:sp>
      <p:sp>
        <p:nvSpPr>
          <p:cNvPr id="10" name="文本框 9"/>
          <p:cNvSpPr txBox="1"/>
          <p:nvPr/>
        </p:nvSpPr>
        <p:spPr>
          <a:xfrm>
            <a:off x="1158875" y="130175"/>
            <a:ext cx="5398135" cy="460375"/>
          </a:xfrm>
          <a:prstGeom prst="rect">
            <a:avLst/>
          </a:prstGeom>
          <a:noFill/>
        </p:spPr>
        <p:txBody>
          <a:bodyPr wrap="square" rtlCol="0" anchor="t">
            <a:spAutoFit/>
          </a:bodyPr>
          <a:p>
            <a:r>
              <a:rPr sz="2400" b="1" i="1">
                <a:solidFill>
                  <a:schemeClr val="bg1"/>
                </a:solidFill>
              </a:rPr>
              <a:t>Saving Private Ryan</a:t>
            </a:r>
            <a:r>
              <a:rPr sz="2400" b="1">
                <a:solidFill>
                  <a:schemeClr val="bg1"/>
                </a:solidFill>
              </a:rPr>
              <a:t> </a:t>
            </a:r>
            <a:r>
              <a:rPr sz="2400" b="1">
                <a:solidFill>
                  <a:schemeClr val="bg1"/>
                </a:solidFill>
                <a:sym typeface="+mn-ea"/>
              </a:rPr>
              <a:t>《</a:t>
            </a:r>
            <a:r>
              <a:rPr sz="2400" b="1">
                <a:solidFill>
                  <a:schemeClr val="bg1"/>
                </a:solidFill>
              </a:rPr>
              <a:t>拯救大兵瑞恩》</a:t>
            </a:r>
            <a:endParaRPr sz="2400" b="1">
              <a:solidFill>
                <a:schemeClr val="bg1"/>
              </a:solidFill>
            </a:endParaRPr>
          </a:p>
        </p:txBody>
      </p:sp>
      <p:sp>
        <p:nvSpPr>
          <p:cNvPr id="11" name="文本框 10"/>
          <p:cNvSpPr txBox="1"/>
          <p:nvPr/>
        </p:nvSpPr>
        <p:spPr>
          <a:xfrm>
            <a:off x="8180705" y="109220"/>
            <a:ext cx="3887470" cy="460375"/>
          </a:xfrm>
          <a:prstGeom prst="rect">
            <a:avLst/>
          </a:prstGeom>
          <a:noFill/>
        </p:spPr>
        <p:txBody>
          <a:bodyPr wrap="square" rtlCol="0" anchor="t">
            <a:spAutoFit/>
          </a:bodyPr>
          <a:p>
            <a:r>
              <a:rPr sz="2400" b="1">
                <a:solidFill>
                  <a:srgbClr val="002060"/>
                </a:solidFill>
              </a:rPr>
              <a:t> </a:t>
            </a:r>
            <a:r>
              <a:rPr lang="en-US" sz="2400" b="1">
                <a:solidFill>
                  <a:srgbClr val="002060"/>
                </a:solidFill>
              </a:rPr>
              <a:t>After being saved- </a:t>
            </a:r>
            <a:endParaRPr lang="en-US" sz="2400" b="1">
              <a:solidFill>
                <a:srgbClr val="FF9409"/>
              </a:solidFill>
            </a:endParaRPr>
          </a:p>
        </p:txBody>
      </p:sp>
      <p:sp>
        <p:nvSpPr>
          <p:cNvPr id="3" name="文本框 2"/>
          <p:cNvSpPr txBox="1"/>
          <p:nvPr/>
        </p:nvSpPr>
        <p:spPr>
          <a:xfrm>
            <a:off x="11106150" y="109220"/>
            <a:ext cx="962025" cy="460375"/>
          </a:xfrm>
          <a:prstGeom prst="rect">
            <a:avLst/>
          </a:prstGeom>
          <a:solidFill>
            <a:srgbClr val="002060"/>
          </a:solidFill>
        </p:spPr>
        <p:txBody>
          <a:bodyPr wrap="none" rtlCol="0" anchor="t">
            <a:spAutoFit/>
          </a:bodyPr>
          <a:p>
            <a:r>
              <a:rPr lang="en-US" sz="2400" b="1">
                <a:solidFill>
                  <a:srgbClr val="FF9409"/>
                </a:solidFill>
                <a:sym typeface="+mn-ea"/>
              </a:rPr>
              <a:t>value</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tags/tag1.xml><?xml version="1.0" encoding="utf-8"?>
<p:tagLst xmlns:p="http://schemas.openxmlformats.org/presentationml/2006/main">
  <p:tag name="KSO_WM_MEDIACOVER_FLAG" val="1"/>
</p:tagLst>
</file>

<file path=ppt/tags/tag2.xml><?xml version="1.0" encoding="utf-8"?>
<p:tagLst xmlns:p="http://schemas.openxmlformats.org/presentationml/2006/main">
  <p:tag name="KSO_WM_UNIT_TABLE_BEAUTIFY" val="smartTable{729421b5-59a5-47d3-af6a-2a0fe20b53ac}"/>
</p:tagLst>
</file>

<file path=ppt/tags/tag3.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384">
      <a:dk1>
        <a:sysClr val="windowText" lastClr="000000"/>
      </a:dk1>
      <a:lt1>
        <a:sysClr val="window" lastClr="FFFFFF"/>
      </a:lt1>
      <a:dk2>
        <a:srgbClr val="44546A"/>
      </a:dk2>
      <a:lt2>
        <a:srgbClr val="E7E6E6"/>
      </a:lt2>
      <a:accent1>
        <a:srgbClr val="FFC200"/>
      </a:accent1>
      <a:accent2>
        <a:srgbClr val="323F4F"/>
      </a:accent2>
      <a:accent3>
        <a:srgbClr val="FFC200"/>
      </a:accent3>
      <a:accent4>
        <a:srgbClr val="323F4F"/>
      </a:accent4>
      <a:accent5>
        <a:srgbClr val="FFC200"/>
      </a:accent5>
      <a:accent6>
        <a:srgbClr val="323F4F"/>
      </a:accent6>
      <a:hlink>
        <a:srgbClr val="FFC200"/>
      </a:hlink>
      <a:folHlink>
        <a:srgbClr val="FFFFF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10927</Words>
  <Application>WPS 演示</Application>
  <PresentationFormat>宽屏</PresentationFormat>
  <Paragraphs>407</Paragraphs>
  <Slides>23</Slides>
  <Notes>26</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23</vt:i4>
      </vt:variant>
    </vt:vector>
  </HeadingPairs>
  <TitlesOfParts>
    <vt:vector size="42" baseType="lpstr">
      <vt:lpstr>Arial</vt:lpstr>
      <vt:lpstr>宋体</vt:lpstr>
      <vt:lpstr>Wingdings</vt:lpstr>
      <vt:lpstr>微软雅黑</vt:lpstr>
      <vt:lpstr>Arial</vt:lpstr>
      <vt:lpstr>Century Gothic</vt:lpstr>
      <vt:lpstr>Felix Titling</vt:lpstr>
      <vt:lpstr>幼圆</vt:lpstr>
      <vt:lpstr>经典综艺体简</vt:lpstr>
      <vt:lpstr>Wingdings</vt:lpstr>
      <vt:lpstr>Calibri</vt:lpstr>
      <vt:lpstr>Arial Unicode MS</vt:lpstr>
      <vt:lpstr>等线</vt:lpstr>
      <vt:lpstr>Times New Roman</vt:lpstr>
      <vt:lpstr>EngraversGothic BT</vt:lpstr>
      <vt:lpstr>HelveticaNeue</vt:lpstr>
      <vt:lpstr>NumberOnly</vt:lpstr>
      <vt:lpstr>华文新魏</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曹小等</cp:lastModifiedBy>
  <cp:revision>96</cp:revision>
  <dcterms:created xsi:type="dcterms:W3CDTF">2017-08-18T03:02:00Z</dcterms:created>
  <dcterms:modified xsi:type="dcterms:W3CDTF">2019-12-03T03:34:25Z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