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34" r:id="rId3"/>
    <p:sldId id="256" r:id="rId4"/>
    <p:sldId id="305" r:id="rId5"/>
    <p:sldId id="257" r:id="rId6"/>
    <p:sldId id="286" r:id="rId7"/>
    <p:sldId id="306" r:id="rId8"/>
    <p:sldId id="307" r:id="rId9"/>
    <p:sldId id="260" r:id="rId10"/>
    <p:sldId id="282" r:id="rId11"/>
    <p:sldId id="283" r:id="rId12"/>
    <p:sldId id="329" r:id="rId13"/>
    <p:sldId id="284" r:id="rId14"/>
    <p:sldId id="285" r:id="rId15"/>
    <p:sldId id="328" r:id="rId16"/>
    <p:sldId id="287"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卢潇潇" initials="卢"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734" y="-90"/>
      </p:cViewPr>
      <p:guideLst>
        <p:guide orient="horz" pos="2214"/>
        <p:guide pos="292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501C80C4-3C37-4B06-AC2A-25F05322FDE0}" type="doc">
      <dgm:prSet loTypeId="urn:microsoft.com/office/officeart/2005/8/layout/list1" loCatId="list" qsTypeId="urn:microsoft.com/office/officeart/2005/8/quickstyle/simple1" qsCatId="simple" csTypeId="urn:microsoft.com/office/officeart/2005/8/colors/accent1_2" csCatId="accent1" phldr="0"/>
      <dgm:spPr/>
      <dgm:t>
        <a:bodyPr/>
        <a:p>
          <a:endParaRPr lang="zh-CN" altLang="en-US"/>
        </a:p>
      </dgm:t>
    </dgm:pt>
    <dgm:pt modelId="{79F64CC5-B0A0-473A-A647-A8DB6562D23B}">
      <dgm:prSet phldrT="[文本]" phldr="0" custT="0"/>
      <dgm:spPr/>
      <dgm:t>
        <a:bodyPr vert="horz" wrap="square"/>
        <a:p>
          <a:pPr eaLnBrk="1" fontAlgn="auto" latinLnBrk="0" hangingPunct="1">
            <a:lnSpc>
              <a:spcPts val="2960"/>
            </a:lnSpc>
            <a:spcBef>
              <a:spcPct val="0"/>
            </a:spcBef>
            <a:spcAft>
              <a:spcPts val="0"/>
            </a:spcAft>
          </a:pPr>
          <a:r>
            <a:rPr lang="en-US" altLang="zh-CN"/>
            <a:t>unwilling to accept it</a:t>
          </a:r>
          <a:r>
            <a:rPr lang="en-US" altLang="zh-CN"/>
            <a:t/>
          </a:r>
          <a:endParaRPr lang="en-US" altLang="zh-CN"/>
        </a:p>
        <a:p>
          <a:pPr eaLnBrk="1" fontAlgn="auto" latinLnBrk="0" hangingPunct="1">
            <a:lnSpc>
              <a:spcPts val="2960"/>
            </a:lnSpc>
            <a:spcBef>
              <a:spcPct val="0"/>
            </a:spcBef>
            <a:spcAft>
              <a:spcPts val="0"/>
            </a:spcAft>
          </a:pPr>
          <a:r>
            <a:rPr lang="en-US" altLang="zh-CN"/>
            <a:t>uninterested in experiencing it </a:t>
          </a:r>
          <a:r>
            <a:rPr lang="en-US" altLang="zh-CN"/>
            <a:t/>
          </a:r>
          <a:endParaRPr lang="en-US" altLang="zh-CN"/>
        </a:p>
      </dgm:t>
    </dgm:pt>
    <dgm:pt modelId="{702F6268-E14C-45D5-8115-297DAA4B759C}" cxnId="{E1772F5A-4852-44EC-9856-19A62937C7CC}" type="parTrans">
      <dgm:prSet/>
      <dgm:spPr/>
      <dgm:t>
        <a:bodyPr/>
        <a:p>
          <a:endParaRPr lang="zh-CN" altLang="en-US"/>
        </a:p>
      </dgm:t>
    </dgm:pt>
    <dgm:pt modelId="{981E424B-A63B-4DF7-BC97-1D5B2B7044B1}" cxnId="{E1772F5A-4852-44EC-9856-19A62937C7CC}" type="sibTrans">
      <dgm:prSet/>
      <dgm:spPr/>
      <dgm:t>
        <a:bodyPr/>
        <a:p>
          <a:endParaRPr lang="zh-CN" altLang="en-US"/>
        </a:p>
      </dgm:t>
    </dgm:pt>
    <dgm:pt modelId="{D4AB1542-9F74-4E45-B615-57F5DFDC43EE}">
      <dgm:prSet phldrT="[文本]" phldr="0" custT="0"/>
      <dgm:spPr/>
      <dgm:t>
        <a:bodyPr vert="horz" wrap="square"/>
        <a:p>
          <a:pPr eaLnBrk="1" fontAlgn="auto" latinLnBrk="0" hangingPunct="1">
            <a:lnSpc>
              <a:spcPts val="2960"/>
            </a:lnSpc>
            <a:spcBef>
              <a:spcPct val="0"/>
            </a:spcBef>
            <a:spcAft>
              <a:spcPts val="0"/>
            </a:spcAft>
          </a:pPr>
          <a:r>
            <a:rPr lang="en-US" altLang="zh-CN"/>
            <a:t>something unexpected happened</a:t>
          </a:r>
          <a:r>
            <a:rPr lang="en-US" altLang="zh-CN"/>
            <a:t/>
          </a:r>
          <a:endParaRPr lang="en-US" altLang="zh-CN"/>
        </a:p>
        <a:p>
          <a:pPr eaLnBrk="1" fontAlgn="auto" latinLnBrk="0" hangingPunct="1">
            <a:lnSpc>
              <a:spcPts val="2960"/>
            </a:lnSpc>
            <a:spcBef>
              <a:spcPct val="0"/>
            </a:spcBef>
            <a:spcAft>
              <a:spcPts val="0"/>
            </a:spcAft>
          </a:pPr>
          <a:r>
            <a:rPr lang="en-US" altLang="zh-CN"/>
            <a:t>worried about it or excited at it?</a:t>
          </a:r>
          <a:r>
            <a:rPr lang="en-US" altLang="zh-CN"/>
            <a:t/>
          </a:r>
          <a:endParaRPr lang="en-US" altLang="zh-CN"/>
        </a:p>
      </dgm:t>
    </dgm:pt>
    <dgm:pt modelId="{DCA1BD93-FD98-4A06-8ECE-28E6935BECED}" cxnId="{FD8CFC44-3B9E-4FE2-B84E-FCDCDF609D3D}" type="parTrans">
      <dgm:prSet/>
      <dgm:spPr/>
      <dgm:t>
        <a:bodyPr/>
        <a:p>
          <a:endParaRPr lang="zh-CN" altLang="en-US"/>
        </a:p>
      </dgm:t>
    </dgm:pt>
    <dgm:pt modelId="{69748832-ECC5-4F63-A6AC-8504A7E906B9}" cxnId="{FD8CFC44-3B9E-4FE2-B84E-FCDCDF609D3D}" type="sibTrans">
      <dgm:prSet/>
      <dgm:spPr/>
      <dgm:t>
        <a:bodyPr/>
        <a:p>
          <a:endParaRPr lang="zh-CN" altLang="en-US"/>
        </a:p>
      </dgm:t>
    </dgm:pt>
    <dgm:pt modelId="{E484A0DB-ADE2-41BB-B1F9-A397557174FE}">
      <dgm:prSet phldrT="[文本]" phldr="0" custT="0"/>
      <dgm:spPr/>
      <dgm:t>
        <a:bodyPr vert="horz" wrap="square"/>
        <a:p>
          <a:pPr>
            <a:lnSpc>
              <a:spcPct val="100000"/>
            </a:lnSpc>
            <a:spcBef>
              <a:spcPct val="0"/>
            </a:spcBef>
            <a:spcAft>
              <a:spcPct val="35000"/>
            </a:spcAft>
          </a:pPr>
          <a:r>
            <a:rPr lang="en-US" altLang="zh-CN"/>
            <a:t>change his </a:t>
          </a:r>
          <a:r>
            <a:rPr lang="en-US" altLang="zh-CN"/>
            <a:t>mind</a:t>
          </a:r>
          <a:r>
            <a:rPr lang="en-US" altLang="zh-CN"/>
            <a:t/>
          </a:r>
          <a:endParaRPr lang="en-US" altLang="zh-CN"/>
        </a:p>
      </dgm:t>
    </dgm:pt>
    <dgm:pt modelId="{0D3844BD-A934-4ADF-8CEC-4B7101CACCC9}" cxnId="{E6B57975-EE58-4328-963A-4D5002FDD523}" type="parTrans">
      <dgm:prSet/>
      <dgm:spPr/>
      <dgm:t>
        <a:bodyPr/>
        <a:p>
          <a:endParaRPr lang="zh-CN" altLang="en-US"/>
        </a:p>
      </dgm:t>
    </dgm:pt>
    <dgm:pt modelId="{FC59B45A-A616-4E16-B98F-7EBC1D5DDF85}" cxnId="{E6B57975-EE58-4328-963A-4D5002FDD523}" type="sibTrans">
      <dgm:prSet/>
      <dgm:spPr/>
      <dgm:t>
        <a:bodyPr/>
        <a:p>
          <a:endParaRPr lang="zh-CN" altLang="en-US"/>
        </a:p>
      </dgm:t>
    </dgm:pt>
    <dgm:pt modelId="{EE3CB678-3AF3-48EB-A9A3-4C9B3B638DF4}" type="pres">
      <dgm:prSet presAssocID="{501C80C4-3C37-4B06-AC2A-25F05322FDE0}" presName="linear" presStyleCnt="0">
        <dgm:presLayoutVars>
          <dgm:dir/>
          <dgm:animLvl val="lvl"/>
          <dgm:resizeHandles val="exact"/>
        </dgm:presLayoutVars>
      </dgm:prSet>
      <dgm:spPr/>
    </dgm:pt>
    <dgm:pt modelId="{A787D67B-DDA1-4988-8415-DCD48FC3EA83}" type="pres">
      <dgm:prSet presAssocID="{79F64CC5-B0A0-473A-A647-A8DB6562D23B}" presName="parentLin" presStyleCnt="0"/>
      <dgm:spPr/>
    </dgm:pt>
    <dgm:pt modelId="{0797CEA2-9F9D-4159-A8DC-2F0D60611F3B}" type="pres">
      <dgm:prSet presAssocID="{79F64CC5-B0A0-473A-A647-A8DB6562D23B}" presName="parentLeftMargin" presStyleCnt="0"/>
      <dgm:spPr/>
    </dgm:pt>
    <dgm:pt modelId="{2968AA41-C1D3-4EDF-9DB3-378F66B2FD39}" type="pres">
      <dgm:prSet presAssocID="{79F64CC5-B0A0-473A-A647-A8DB6562D23B}" presName="parentText" presStyleLbl="node1" presStyleIdx="0" presStyleCnt="3">
        <dgm:presLayoutVars>
          <dgm:chMax val="0"/>
          <dgm:bulletEnabled val="1"/>
        </dgm:presLayoutVars>
      </dgm:prSet>
      <dgm:spPr/>
    </dgm:pt>
    <dgm:pt modelId="{D61417B3-60F3-4BE3-8E8F-9CEC27ECBCDA}" type="pres">
      <dgm:prSet presAssocID="{79F64CC5-B0A0-473A-A647-A8DB6562D23B}" presName="negativeSpace" presStyleCnt="0"/>
      <dgm:spPr/>
    </dgm:pt>
    <dgm:pt modelId="{D167D85B-ED5F-4134-9F18-E6B4BAE0C614}" type="pres">
      <dgm:prSet presAssocID="{79F64CC5-B0A0-473A-A647-A8DB6562D23B}" presName="childText" presStyleLbl="conFgAcc1" presStyleIdx="0" presStyleCnt="3">
        <dgm:presLayoutVars>
          <dgm:bulletEnabled val="1"/>
        </dgm:presLayoutVars>
      </dgm:prSet>
      <dgm:spPr/>
    </dgm:pt>
    <dgm:pt modelId="{6402558A-B637-4118-8793-2FA57B2393DA}" type="pres">
      <dgm:prSet presAssocID="{981E424B-A63B-4DF7-BC97-1D5B2B7044B1}" presName="spaceBetweenRectangles" presStyleCnt="0"/>
      <dgm:spPr/>
    </dgm:pt>
    <dgm:pt modelId="{8E561E53-8519-43F2-B9E7-546C3EB01970}" type="pres">
      <dgm:prSet presAssocID="{D4AB1542-9F74-4E45-B615-57F5DFDC43EE}" presName="parentLin" presStyleCnt="0"/>
      <dgm:spPr/>
    </dgm:pt>
    <dgm:pt modelId="{3559B5A5-3E91-49F5-A868-297DBB575668}" type="pres">
      <dgm:prSet presAssocID="{D4AB1542-9F74-4E45-B615-57F5DFDC43EE}" presName="parentLeftMargin" presStyleCnt="0"/>
      <dgm:spPr/>
    </dgm:pt>
    <dgm:pt modelId="{48FABA9F-C289-434B-8864-E8FC1B5C2F60}" type="pres">
      <dgm:prSet presAssocID="{D4AB1542-9F74-4E45-B615-57F5DFDC43EE}" presName="parentText" presStyleLbl="node1" presStyleIdx="1" presStyleCnt="3">
        <dgm:presLayoutVars>
          <dgm:chMax val="0"/>
          <dgm:bulletEnabled val="1"/>
        </dgm:presLayoutVars>
      </dgm:prSet>
      <dgm:spPr/>
    </dgm:pt>
    <dgm:pt modelId="{72F65D9D-7898-4EE1-ADBC-A6F5139DEC13}" type="pres">
      <dgm:prSet presAssocID="{D4AB1542-9F74-4E45-B615-57F5DFDC43EE}" presName="negativeSpace" presStyleCnt="0"/>
      <dgm:spPr/>
    </dgm:pt>
    <dgm:pt modelId="{6B4B0D2A-F76A-4881-A678-1599A9C1764F}" type="pres">
      <dgm:prSet presAssocID="{D4AB1542-9F74-4E45-B615-57F5DFDC43EE}" presName="childText" presStyleLbl="conFgAcc1" presStyleIdx="1" presStyleCnt="3">
        <dgm:presLayoutVars>
          <dgm:bulletEnabled val="1"/>
        </dgm:presLayoutVars>
      </dgm:prSet>
      <dgm:spPr/>
    </dgm:pt>
    <dgm:pt modelId="{4CCA9E30-BEB2-4B5D-BA10-E5FCB43776E3}" type="pres">
      <dgm:prSet presAssocID="{69748832-ECC5-4F63-A6AC-8504A7E906B9}" presName="spaceBetweenRectangles" presStyleCnt="0"/>
      <dgm:spPr/>
    </dgm:pt>
    <dgm:pt modelId="{E366F1EF-FE80-457B-9C6A-8A0AC673FB1B}" type="pres">
      <dgm:prSet presAssocID="{E484A0DB-ADE2-41BB-B1F9-A397557174FE}" presName="parentLin" presStyleCnt="0"/>
      <dgm:spPr/>
    </dgm:pt>
    <dgm:pt modelId="{06AA40BB-9886-4B46-8ECB-F4B42996D2E4}" type="pres">
      <dgm:prSet presAssocID="{E484A0DB-ADE2-41BB-B1F9-A397557174FE}" presName="parentLeftMargin" presStyleCnt="0"/>
      <dgm:spPr/>
    </dgm:pt>
    <dgm:pt modelId="{E2F3FA2F-E1C7-4C05-8B05-C32B42A9A930}" type="pres">
      <dgm:prSet presAssocID="{E484A0DB-ADE2-41BB-B1F9-A397557174FE}" presName="parentText" presStyleLbl="node1" presStyleIdx="2" presStyleCnt="3">
        <dgm:presLayoutVars>
          <dgm:chMax val="0"/>
          <dgm:bulletEnabled val="1"/>
        </dgm:presLayoutVars>
      </dgm:prSet>
      <dgm:spPr/>
    </dgm:pt>
    <dgm:pt modelId="{C36A5161-621C-488B-95ED-161DD8C18700}" type="pres">
      <dgm:prSet presAssocID="{E484A0DB-ADE2-41BB-B1F9-A397557174FE}" presName="negativeSpace" presStyleCnt="0"/>
      <dgm:spPr/>
    </dgm:pt>
    <dgm:pt modelId="{F2D507D6-5CB7-4C81-896F-18FAF0126329}" type="pres">
      <dgm:prSet presAssocID="{E484A0DB-ADE2-41BB-B1F9-A397557174FE}" presName="childText" presStyleLbl="conFgAcc1" presStyleIdx="2" presStyleCnt="3">
        <dgm:presLayoutVars>
          <dgm:bulletEnabled val="1"/>
        </dgm:presLayoutVars>
      </dgm:prSet>
      <dgm:spPr/>
    </dgm:pt>
  </dgm:ptLst>
  <dgm:cxnLst>
    <dgm:cxn modelId="{E1772F5A-4852-44EC-9856-19A62937C7CC}" srcId="{501C80C4-3C37-4B06-AC2A-25F05322FDE0}" destId="{79F64CC5-B0A0-473A-A647-A8DB6562D23B}" srcOrd="0" destOrd="0" parTransId="{702F6268-E14C-45D5-8115-297DAA4B759C}" sibTransId="{981E424B-A63B-4DF7-BC97-1D5B2B7044B1}"/>
    <dgm:cxn modelId="{FD8CFC44-3B9E-4FE2-B84E-FCDCDF609D3D}" srcId="{501C80C4-3C37-4B06-AC2A-25F05322FDE0}" destId="{D4AB1542-9F74-4E45-B615-57F5DFDC43EE}" srcOrd="1" destOrd="0" parTransId="{DCA1BD93-FD98-4A06-8ECE-28E6935BECED}" sibTransId="{69748832-ECC5-4F63-A6AC-8504A7E906B9}"/>
    <dgm:cxn modelId="{E6B57975-EE58-4328-963A-4D5002FDD523}" srcId="{501C80C4-3C37-4B06-AC2A-25F05322FDE0}" destId="{E484A0DB-ADE2-41BB-B1F9-A397557174FE}" srcOrd="2" destOrd="0" parTransId="{0D3844BD-A934-4ADF-8CEC-4B7101CACCC9}" sibTransId="{FC59B45A-A616-4E16-B98F-7EBC1D5DDF85}"/>
    <dgm:cxn modelId="{60F271F3-0A54-4228-BD35-2B09E64A8B01}" type="presOf" srcId="{501C80C4-3C37-4B06-AC2A-25F05322FDE0}" destId="{EE3CB678-3AF3-48EB-A9A3-4C9B3B638DF4}" srcOrd="0" destOrd="0" presId="urn:microsoft.com/office/officeart/2005/8/layout/list1"/>
    <dgm:cxn modelId="{3DAE9260-90F8-459A-AB2D-2AA612AD2BBE}" type="presParOf" srcId="{EE3CB678-3AF3-48EB-A9A3-4C9B3B638DF4}" destId="{A787D67B-DDA1-4988-8415-DCD48FC3EA83}" srcOrd="0" destOrd="0" presId="urn:microsoft.com/office/officeart/2005/8/layout/list1"/>
    <dgm:cxn modelId="{73F9039B-DAF6-4EFF-86C7-927C17306684}" type="presParOf" srcId="{A787D67B-DDA1-4988-8415-DCD48FC3EA83}" destId="{0797CEA2-9F9D-4159-A8DC-2F0D60611F3B}" srcOrd="0" destOrd="0" presId="urn:microsoft.com/office/officeart/2005/8/layout/list1"/>
    <dgm:cxn modelId="{DD680DBA-F62D-4756-B5B6-09F0EED26A1F}" type="presOf" srcId="{79F64CC5-B0A0-473A-A647-A8DB6562D23B}" destId="{0797CEA2-9F9D-4159-A8DC-2F0D60611F3B}" srcOrd="0" destOrd="0" presId="urn:microsoft.com/office/officeart/2005/8/layout/list1"/>
    <dgm:cxn modelId="{DC8F9B59-2A83-4504-8752-B58FBB0A6726}" type="presParOf" srcId="{A787D67B-DDA1-4988-8415-DCD48FC3EA83}" destId="{2968AA41-C1D3-4EDF-9DB3-378F66B2FD39}" srcOrd="1" destOrd="0" presId="urn:microsoft.com/office/officeart/2005/8/layout/list1"/>
    <dgm:cxn modelId="{8F04F1CC-19DA-4CC0-A4B3-D1BB8B9F6636}" type="presOf" srcId="{79F64CC5-B0A0-473A-A647-A8DB6562D23B}" destId="{2968AA41-C1D3-4EDF-9DB3-378F66B2FD39}" srcOrd="0" destOrd="0" presId="urn:microsoft.com/office/officeart/2005/8/layout/list1"/>
    <dgm:cxn modelId="{7D986A01-0871-4226-B93D-41C35A5E72A7}" type="presParOf" srcId="{EE3CB678-3AF3-48EB-A9A3-4C9B3B638DF4}" destId="{D61417B3-60F3-4BE3-8E8F-9CEC27ECBCDA}" srcOrd="1" destOrd="0" presId="urn:microsoft.com/office/officeart/2005/8/layout/list1"/>
    <dgm:cxn modelId="{8E234883-3996-4098-82A8-1F73A3E21657}" type="presParOf" srcId="{EE3CB678-3AF3-48EB-A9A3-4C9B3B638DF4}" destId="{D167D85B-ED5F-4134-9F18-E6B4BAE0C614}" srcOrd="2" destOrd="0" presId="urn:microsoft.com/office/officeart/2005/8/layout/list1"/>
    <dgm:cxn modelId="{7D610C0A-8122-4AC0-8239-002B9B63C7C6}" type="presParOf" srcId="{EE3CB678-3AF3-48EB-A9A3-4C9B3B638DF4}" destId="{6402558A-B637-4118-8793-2FA57B2393DA}" srcOrd="3" destOrd="0" presId="urn:microsoft.com/office/officeart/2005/8/layout/list1"/>
    <dgm:cxn modelId="{4AD11204-C12B-4677-A79C-426C26DCF67E}" type="presParOf" srcId="{EE3CB678-3AF3-48EB-A9A3-4C9B3B638DF4}" destId="{8E561E53-8519-43F2-B9E7-546C3EB01970}" srcOrd="4" destOrd="0" presId="urn:microsoft.com/office/officeart/2005/8/layout/list1"/>
    <dgm:cxn modelId="{56000847-B49D-4BFB-B8DC-26F99BF81B14}" type="presParOf" srcId="{8E561E53-8519-43F2-B9E7-546C3EB01970}" destId="{3559B5A5-3E91-49F5-A868-297DBB575668}" srcOrd="0" destOrd="4" presId="urn:microsoft.com/office/officeart/2005/8/layout/list1"/>
    <dgm:cxn modelId="{D97229FC-F529-402C-A223-7FD9BFBEABF4}" type="presOf" srcId="{D4AB1542-9F74-4E45-B615-57F5DFDC43EE}" destId="{3559B5A5-3E91-49F5-A868-297DBB575668}" srcOrd="0" destOrd="0" presId="urn:microsoft.com/office/officeart/2005/8/layout/list1"/>
    <dgm:cxn modelId="{02BB9321-863F-41BC-BCE6-7634D2CC8F1A}" type="presParOf" srcId="{8E561E53-8519-43F2-B9E7-546C3EB01970}" destId="{48FABA9F-C289-434B-8864-E8FC1B5C2F60}" srcOrd="1" destOrd="4" presId="urn:microsoft.com/office/officeart/2005/8/layout/list1"/>
    <dgm:cxn modelId="{4AFB9A45-4C1F-4FBF-A71F-19D3A0455FDA}" type="presOf" srcId="{D4AB1542-9F74-4E45-B615-57F5DFDC43EE}" destId="{48FABA9F-C289-434B-8864-E8FC1B5C2F60}" srcOrd="0" destOrd="0" presId="urn:microsoft.com/office/officeart/2005/8/layout/list1"/>
    <dgm:cxn modelId="{38F60F51-F0A4-48C4-B250-7B8CCC5624B3}" type="presParOf" srcId="{EE3CB678-3AF3-48EB-A9A3-4C9B3B638DF4}" destId="{72F65D9D-7898-4EE1-ADBC-A6F5139DEC13}" srcOrd="5" destOrd="0" presId="urn:microsoft.com/office/officeart/2005/8/layout/list1"/>
    <dgm:cxn modelId="{39DEA155-A3CA-49F7-9DF7-32A6F4B1DFE4}" type="presParOf" srcId="{EE3CB678-3AF3-48EB-A9A3-4C9B3B638DF4}" destId="{6B4B0D2A-F76A-4881-A678-1599A9C1764F}" srcOrd="6" destOrd="0" presId="urn:microsoft.com/office/officeart/2005/8/layout/list1"/>
    <dgm:cxn modelId="{CEB8F1C7-630C-4BD5-980A-A410B8C85D53}" type="presParOf" srcId="{EE3CB678-3AF3-48EB-A9A3-4C9B3B638DF4}" destId="{4CCA9E30-BEB2-4B5D-BA10-E5FCB43776E3}" srcOrd="7" destOrd="0" presId="urn:microsoft.com/office/officeart/2005/8/layout/list1"/>
    <dgm:cxn modelId="{40C398B5-CF31-43E4-91BB-0743CF819D83}" type="presParOf" srcId="{EE3CB678-3AF3-48EB-A9A3-4C9B3B638DF4}" destId="{E366F1EF-FE80-457B-9C6A-8A0AC673FB1B}" srcOrd="8" destOrd="0" presId="urn:microsoft.com/office/officeart/2005/8/layout/list1"/>
    <dgm:cxn modelId="{8EE7B1EB-3B3C-4D66-8167-6564B3A8E487}" type="presParOf" srcId="{E366F1EF-FE80-457B-9C6A-8A0AC673FB1B}" destId="{06AA40BB-9886-4B46-8ECB-F4B42996D2E4}" srcOrd="0" destOrd="8" presId="urn:microsoft.com/office/officeart/2005/8/layout/list1"/>
    <dgm:cxn modelId="{D8D5DCD5-8850-4894-853C-8011896AEB86}" type="presOf" srcId="{E484A0DB-ADE2-41BB-B1F9-A397557174FE}" destId="{06AA40BB-9886-4B46-8ECB-F4B42996D2E4}" srcOrd="0" destOrd="0" presId="urn:microsoft.com/office/officeart/2005/8/layout/list1"/>
    <dgm:cxn modelId="{84BAE4C0-18D3-4395-B2D6-28A8F144CCDD}" type="presParOf" srcId="{E366F1EF-FE80-457B-9C6A-8A0AC673FB1B}" destId="{E2F3FA2F-E1C7-4C05-8B05-C32B42A9A930}" srcOrd="1" destOrd="8" presId="urn:microsoft.com/office/officeart/2005/8/layout/list1"/>
    <dgm:cxn modelId="{A6A0D6E9-0DC6-4785-A508-FE7A64679860}" type="presOf" srcId="{E484A0DB-ADE2-41BB-B1F9-A397557174FE}" destId="{E2F3FA2F-E1C7-4C05-8B05-C32B42A9A930}" srcOrd="0" destOrd="0" presId="urn:microsoft.com/office/officeart/2005/8/layout/list1"/>
    <dgm:cxn modelId="{F445BC07-E6CF-4271-BD27-8D5456104E14}" type="presParOf" srcId="{EE3CB678-3AF3-48EB-A9A3-4C9B3B638DF4}" destId="{C36A5161-621C-488B-95ED-161DD8C18700}" srcOrd="9" destOrd="0" presId="urn:microsoft.com/office/officeart/2005/8/layout/list1"/>
    <dgm:cxn modelId="{20A06462-6D85-4BEA-91DB-5F348423137E}" type="presParOf" srcId="{EE3CB678-3AF3-48EB-A9A3-4C9B3B638DF4}" destId="{F2D507D6-5CB7-4C81-896F-18FAF0126329}" srcOrd="10"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B9A8F0-FD03-4A42-B399-DD1847CF3B9C}" type="doc">
      <dgm:prSet loTypeId="urn:microsoft.com/office/officeart/2009/3/layout/StepUpProcess" loCatId="process" qsTypeId="urn:microsoft.com/office/officeart/2005/8/quickstyle/simple1" qsCatId="simple" csTypeId="urn:microsoft.com/office/officeart/2005/8/colors/colorful5" csCatId="accent1" phldr="0"/>
      <dgm:spPr/>
      <dgm:t>
        <a:bodyPr/>
        <a:p>
          <a:endParaRPr lang="zh-CN" altLang="en-US"/>
        </a:p>
      </dgm:t>
    </dgm:pt>
    <dgm:pt modelId="{6BD16D8A-5653-4713-A20F-D0BDA852D54F}">
      <dgm:prSet phldrT="[文本]" phldr="0" custT="1"/>
      <dgm:spPr/>
      <dgm:t>
        <a:bodyPr vert="horz" wrap="square"/>
        <a:p>
          <a:pPr>
            <a:lnSpc>
              <a:spcPct val="100000"/>
            </a:lnSpc>
            <a:spcBef>
              <a:spcPct val="0"/>
            </a:spcBef>
            <a:spcAft>
              <a:spcPct val="35000"/>
            </a:spcAft>
          </a:pPr>
          <a:r>
            <a:rPr lang="en-US" altLang="zh-CN" sz="1600" b="1">
              <a:solidFill>
                <a:srgbClr val="FF0000"/>
              </a:solidFill>
            </a:rPr>
            <a:t>expect to find the bolt</a:t>
          </a:r>
          <a:r>
            <a:rPr lang="en-US" altLang="zh-CN" sz="1600" b="1">
              <a:solidFill>
                <a:srgbClr val="FF0000"/>
              </a:solidFill>
            </a:rPr>
            <a:t/>
          </a:r>
          <a:endParaRPr lang="en-US" altLang="zh-CN" sz="1600" b="1">
            <a:solidFill>
              <a:srgbClr val="FF0000"/>
            </a:solidFill>
          </a:endParaRPr>
        </a:p>
      </dgm:t>
    </dgm:pt>
    <dgm:pt modelId="{BA930810-751F-4A79-8FB0-11E4409DC6E9}" cxnId="{A7241321-6B2E-429A-A3C0-F5EB220904EE}" type="parTrans">
      <dgm:prSet/>
      <dgm:spPr/>
      <dgm:t>
        <a:bodyPr/>
        <a:p>
          <a:endParaRPr lang="zh-CN" altLang="en-US"/>
        </a:p>
      </dgm:t>
    </dgm:pt>
    <dgm:pt modelId="{C8BA2AF4-FE08-4CC9-B85D-A33B6D14188C}" cxnId="{A7241321-6B2E-429A-A3C0-F5EB220904EE}" type="sibTrans">
      <dgm:prSet/>
      <dgm:spPr/>
      <dgm:t>
        <a:bodyPr/>
        <a:p>
          <a:endParaRPr lang="zh-CN" altLang="en-US"/>
        </a:p>
      </dgm:t>
    </dgm:pt>
    <dgm:pt modelId="{1FCF0387-0431-424F-8912-B70996C7CAD2}">
      <dgm:prSet phldrT="[文本]" phldr="0" custT="1"/>
      <dgm:spPr/>
      <dgm:t>
        <a:bodyPr vert="horz" wrap="square"/>
        <a:p>
          <a:pPr>
            <a:lnSpc>
              <a:spcPct val="100000"/>
            </a:lnSpc>
            <a:spcBef>
              <a:spcPct val="0"/>
            </a:spcBef>
            <a:spcAft>
              <a:spcPct val="35000"/>
            </a:spcAft>
          </a:pPr>
          <a:r>
            <a:rPr lang="en-US" altLang="zh-CN" sz="1600" b="1">
              <a:solidFill>
                <a:srgbClr val="00B050"/>
              </a:solidFill>
            </a:rPr>
            <a:t>offer a helping hand</a:t>
          </a:r>
          <a:endParaRPr lang="en-US" altLang="zh-CN" sz="1600" b="1">
            <a:solidFill>
              <a:srgbClr val="00B050"/>
            </a:solidFill>
          </a:endParaRPr>
        </a:p>
      </dgm:t>
    </dgm:pt>
    <dgm:pt modelId="{21A66327-93DC-4FD4-AE8A-8F24FCE05CDE}" cxnId="{029FCF2E-A866-442B-967F-9B028A31D009}" type="parTrans">
      <dgm:prSet/>
      <dgm:spPr/>
      <dgm:t>
        <a:bodyPr/>
        <a:p>
          <a:endParaRPr lang="zh-CN" altLang="en-US"/>
        </a:p>
      </dgm:t>
    </dgm:pt>
    <dgm:pt modelId="{1ACD84AE-35B3-4501-8CB5-7896D190196E}" cxnId="{029FCF2E-A866-442B-967F-9B028A31D009}" type="sibTrans">
      <dgm:prSet/>
      <dgm:spPr/>
      <dgm:t>
        <a:bodyPr/>
        <a:p>
          <a:endParaRPr lang="zh-CN" altLang="en-US"/>
        </a:p>
      </dgm:t>
    </dgm:pt>
    <dgm:pt modelId="{FE0953B8-219F-448F-96B3-4A0C1E3EC459}">
      <dgm:prSet phldrT="[文本]" phldr="0" custT="0"/>
      <dgm:spPr/>
      <dgm:t>
        <a:bodyPr vert="horz" wrap="square"/>
        <a:p>
          <a:pPr>
            <a:lnSpc>
              <a:spcPct val="100000"/>
            </a:lnSpc>
            <a:spcBef>
              <a:spcPct val="0"/>
            </a:spcBef>
            <a:spcAft>
              <a:spcPct val="35000"/>
            </a:spcAft>
          </a:pPr>
          <a:r>
            <a:rPr lang="en-US" altLang="zh-CN"/>
            <a:t>happy</a:t>
          </a:r>
          <a:r>
            <a:rPr lang="en-US" altLang="zh-CN"/>
            <a:t/>
          </a:r>
          <a:endParaRPr lang="en-US" altLang="zh-CN"/>
        </a:p>
      </dgm:t>
    </dgm:pt>
    <dgm:pt modelId="{5707F94D-B8B5-466C-96D1-E1A9A5D090C9}" cxnId="{3027A9B0-6D79-48A1-918C-DE470566CAEA}" type="parTrans">
      <dgm:prSet/>
      <dgm:spPr/>
      <dgm:t>
        <a:bodyPr/>
        <a:p>
          <a:endParaRPr lang="zh-CN" altLang="en-US"/>
        </a:p>
      </dgm:t>
    </dgm:pt>
    <dgm:pt modelId="{6CF96CC3-3A72-4D0C-9B21-8FD30484CA44}" cxnId="{3027A9B0-6D79-48A1-918C-DE470566CAEA}" type="sibTrans">
      <dgm:prSet/>
      <dgm:spPr/>
      <dgm:t>
        <a:bodyPr/>
        <a:p>
          <a:endParaRPr lang="zh-CN" altLang="en-US"/>
        </a:p>
      </dgm:t>
    </dgm:pt>
    <dgm:pt modelId="{26682B4D-98F1-4918-8BA4-E9BACFF69973}" type="pres">
      <dgm:prSet presAssocID="{16B9A8F0-FD03-4A42-B399-DD1847CF3B9C}" presName="rootnode" presStyleCnt="0">
        <dgm:presLayoutVars>
          <dgm:chMax/>
          <dgm:chPref/>
          <dgm:dir/>
          <dgm:animLvl val="lvl"/>
        </dgm:presLayoutVars>
      </dgm:prSet>
      <dgm:spPr/>
    </dgm:pt>
    <dgm:pt modelId="{9515C203-8BD5-407E-8585-653A8CA012A0}" type="pres">
      <dgm:prSet presAssocID="{6BD16D8A-5653-4713-A20F-D0BDA852D54F}" presName="composite" presStyleCnt="0"/>
      <dgm:spPr/>
    </dgm:pt>
    <dgm:pt modelId="{E45BFA90-D338-4867-B192-9BF5C62A40B7}" type="pres">
      <dgm:prSet presAssocID="{6BD16D8A-5653-4713-A20F-D0BDA852D54F}" presName="LShape" presStyleLbl="alignNode1" presStyleIdx="0" presStyleCnt="5"/>
      <dgm:spPr/>
    </dgm:pt>
    <dgm:pt modelId="{84F24978-831E-41A8-A919-9DF3159D95B3}" type="pres">
      <dgm:prSet presAssocID="{6BD16D8A-5653-4713-A20F-D0BDA852D54F}" presName="ParentText" presStyleLbl="revTx" presStyleIdx="0" presStyleCnt="3">
        <dgm:presLayoutVars>
          <dgm:chMax val="0"/>
          <dgm:chPref val="0"/>
          <dgm:bulletEnabled val="1"/>
        </dgm:presLayoutVars>
      </dgm:prSet>
      <dgm:spPr/>
    </dgm:pt>
    <dgm:pt modelId="{61A5B80A-01D5-4349-A5BB-33A20E744C6C}" type="pres">
      <dgm:prSet presAssocID="{6BD16D8A-5653-4713-A20F-D0BDA852D54F}" presName="Triangle" presStyleLbl="alignNode1" presStyleIdx="1" presStyleCnt="5"/>
      <dgm:spPr/>
    </dgm:pt>
    <dgm:pt modelId="{FFE52942-E586-4843-BD0B-117C9B932463}" type="pres">
      <dgm:prSet presAssocID="{C8BA2AF4-FE08-4CC9-B85D-A33B6D14188C}" presName="sibTrans" presStyleCnt="0"/>
      <dgm:spPr/>
    </dgm:pt>
    <dgm:pt modelId="{082D2D2D-6BC2-4A1D-90D7-527C7BFBB016}" type="pres">
      <dgm:prSet presAssocID="{C8BA2AF4-FE08-4CC9-B85D-A33B6D14188C}" presName="space" presStyleCnt="0"/>
      <dgm:spPr/>
    </dgm:pt>
    <dgm:pt modelId="{CD2B0587-425B-4323-83E6-BADEF0A365FB}" type="pres">
      <dgm:prSet presAssocID="{1FCF0387-0431-424F-8912-B70996C7CAD2}" presName="composite" presStyleCnt="0"/>
      <dgm:spPr/>
    </dgm:pt>
    <dgm:pt modelId="{D804A231-4617-491C-9766-3FC53C39479E}" type="pres">
      <dgm:prSet presAssocID="{1FCF0387-0431-424F-8912-B70996C7CAD2}" presName="LShape" presStyleLbl="alignNode1" presStyleIdx="2" presStyleCnt="5"/>
      <dgm:spPr/>
    </dgm:pt>
    <dgm:pt modelId="{BC31EB00-2A90-4CCF-B82C-4A7025E8535A}" type="pres">
      <dgm:prSet presAssocID="{1FCF0387-0431-424F-8912-B70996C7CAD2}" presName="ParentText" presStyleLbl="revTx" presStyleIdx="1" presStyleCnt="3">
        <dgm:presLayoutVars>
          <dgm:chMax val="0"/>
          <dgm:chPref val="0"/>
          <dgm:bulletEnabled val="1"/>
        </dgm:presLayoutVars>
      </dgm:prSet>
      <dgm:spPr/>
    </dgm:pt>
    <dgm:pt modelId="{619850C3-35E4-43A9-841E-37DE8E695D93}" type="pres">
      <dgm:prSet presAssocID="{1FCF0387-0431-424F-8912-B70996C7CAD2}" presName="Triangle" presStyleLbl="alignNode1" presStyleIdx="3" presStyleCnt="5"/>
      <dgm:spPr/>
    </dgm:pt>
    <dgm:pt modelId="{814AEBBB-BEC6-4360-9A83-36178B73197B}" type="pres">
      <dgm:prSet presAssocID="{1ACD84AE-35B3-4501-8CB5-7896D190196E}" presName="sibTrans" presStyleCnt="0"/>
      <dgm:spPr/>
    </dgm:pt>
    <dgm:pt modelId="{56EBBF49-9546-4DF1-8A8B-2CCFC0AAEB8A}" type="pres">
      <dgm:prSet presAssocID="{1ACD84AE-35B3-4501-8CB5-7896D190196E}" presName="space" presStyleCnt="0"/>
      <dgm:spPr/>
    </dgm:pt>
    <dgm:pt modelId="{F1BDA1DE-7774-41D4-B6CC-EA34BFE0E1F6}" type="pres">
      <dgm:prSet presAssocID="{FE0953B8-219F-448F-96B3-4A0C1E3EC459}" presName="composite" presStyleCnt="0"/>
      <dgm:spPr/>
    </dgm:pt>
    <dgm:pt modelId="{B12A881D-D55E-4ECD-AEB2-4F5DF5258573}" type="pres">
      <dgm:prSet presAssocID="{FE0953B8-219F-448F-96B3-4A0C1E3EC459}" presName="LShape" presStyleLbl="alignNode1" presStyleIdx="4" presStyleCnt="5"/>
      <dgm:spPr/>
    </dgm:pt>
    <dgm:pt modelId="{D1EE6131-7DC5-43B3-95B0-5EA645B87141}" type="pres">
      <dgm:prSet presAssocID="{FE0953B8-219F-448F-96B3-4A0C1E3EC459}" presName="ParentText" presStyleLbl="revTx" presStyleIdx="2" presStyleCnt="3">
        <dgm:presLayoutVars>
          <dgm:chMax val="0"/>
          <dgm:chPref val="0"/>
          <dgm:bulletEnabled val="1"/>
        </dgm:presLayoutVars>
      </dgm:prSet>
      <dgm:spPr/>
    </dgm:pt>
  </dgm:ptLst>
  <dgm:cxnLst>
    <dgm:cxn modelId="{A7241321-6B2E-429A-A3C0-F5EB220904EE}" srcId="{16B9A8F0-FD03-4A42-B399-DD1847CF3B9C}" destId="{6BD16D8A-5653-4713-A20F-D0BDA852D54F}" srcOrd="0" destOrd="0" parTransId="{BA930810-751F-4A79-8FB0-11E4409DC6E9}" sibTransId="{C8BA2AF4-FE08-4CC9-B85D-A33B6D14188C}"/>
    <dgm:cxn modelId="{029FCF2E-A866-442B-967F-9B028A31D009}" srcId="{16B9A8F0-FD03-4A42-B399-DD1847CF3B9C}" destId="{1FCF0387-0431-424F-8912-B70996C7CAD2}" srcOrd="1" destOrd="0" parTransId="{21A66327-93DC-4FD4-AE8A-8F24FCE05CDE}" sibTransId="{1ACD84AE-35B3-4501-8CB5-7896D190196E}"/>
    <dgm:cxn modelId="{3027A9B0-6D79-48A1-918C-DE470566CAEA}" srcId="{16B9A8F0-FD03-4A42-B399-DD1847CF3B9C}" destId="{FE0953B8-219F-448F-96B3-4A0C1E3EC459}" srcOrd="2" destOrd="0" parTransId="{5707F94D-B8B5-466C-96D1-E1A9A5D090C9}" sibTransId="{6CF96CC3-3A72-4D0C-9B21-8FD30484CA44}"/>
    <dgm:cxn modelId="{6696ADCE-4180-4F84-B39C-F40C79DAB4F9}" type="presOf" srcId="{16B9A8F0-FD03-4A42-B399-DD1847CF3B9C}" destId="{26682B4D-98F1-4918-8BA4-E9BACFF69973}" srcOrd="0" destOrd="0" presId="urn:microsoft.com/office/officeart/2009/3/layout/StepUpProcess"/>
    <dgm:cxn modelId="{792F69AE-2BBD-4E27-9746-2200B878985D}" type="presParOf" srcId="{26682B4D-98F1-4918-8BA4-E9BACFF69973}" destId="{9515C203-8BD5-407E-8585-653A8CA012A0}" srcOrd="0" destOrd="0" presId="urn:microsoft.com/office/officeart/2009/3/layout/StepUpProcess"/>
    <dgm:cxn modelId="{CE99789E-5988-4B74-88A8-12C1501BE167}" type="presParOf" srcId="{9515C203-8BD5-407E-8585-653A8CA012A0}" destId="{E45BFA90-D338-4867-B192-9BF5C62A40B7}" srcOrd="0" destOrd="0" presId="urn:microsoft.com/office/officeart/2009/3/layout/StepUpProcess"/>
    <dgm:cxn modelId="{E1B3125D-BCAE-4AC8-8375-C7F31492605D}" type="presParOf" srcId="{9515C203-8BD5-407E-8585-653A8CA012A0}" destId="{84F24978-831E-41A8-A919-9DF3159D95B3}" srcOrd="1" destOrd="0" presId="urn:microsoft.com/office/officeart/2009/3/layout/StepUpProcess"/>
    <dgm:cxn modelId="{5FDCDC2C-9DF7-4E26-9546-C74A2A591CAA}" type="presOf" srcId="{6BD16D8A-5653-4713-A20F-D0BDA852D54F}" destId="{84F24978-831E-41A8-A919-9DF3159D95B3}" srcOrd="0" destOrd="0" presId="urn:microsoft.com/office/officeart/2009/3/layout/StepUpProcess"/>
    <dgm:cxn modelId="{A7FCCF97-9E62-4216-8EB9-123CC2FA69DD}" type="presParOf" srcId="{9515C203-8BD5-407E-8585-653A8CA012A0}" destId="{61A5B80A-01D5-4349-A5BB-33A20E744C6C}" srcOrd="2" destOrd="0" presId="urn:microsoft.com/office/officeart/2009/3/layout/StepUpProcess"/>
    <dgm:cxn modelId="{950F5AF7-BFC7-40E8-AEF3-FE13CBF3700E}" type="presParOf" srcId="{26682B4D-98F1-4918-8BA4-E9BACFF69973}" destId="{FFE52942-E586-4843-BD0B-117C9B932463}" srcOrd="1" destOrd="0" presId="urn:microsoft.com/office/officeart/2009/3/layout/StepUpProcess"/>
    <dgm:cxn modelId="{5F42C9B4-150D-43C9-8016-A88703D4798E}" type="presParOf" srcId="{FFE52942-E586-4843-BD0B-117C9B932463}" destId="{082D2D2D-6BC2-4A1D-90D7-527C7BFBB016}" srcOrd="0" destOrd="1" presId="urn:microsoft.com/office/officeart/2009/3/layout/StepUpProcess"/>
    <dgm:cxn modelId="{1D7B9691-4750-41E0-A5C6-1A485169278C}" type="presParOf" srcId="{26682B4D-98F1-4918-8BA4-E9BACFF69973}" destId="{CD2B0587-425B-4323-83E6-BADEF0A365FB}" srcOrd="2" destOrd="0" presId="urn:microsoft.com/office/officeart/2009/3/layout/StepUpProcess"/>
    <dgm:cxn modelId="{D064593F-EFD8-4568-B3C1-BF84C52A5B03}" type="presParOf" srcId="{CD2B0587-425B-4323-83E6-BADEF0A365FB}" destId="{D804A231-4617-491C-9766-3FC53C39479E}" srcOrd="0" destOrd="2" presId="urn:microsoft.com/office/officeart/2009/3/layout/StepUpProcess"/>
    <dgm:cxn modelId="{054FE049-CC22-43C5-931D-9BE2811F3261}" type="presParOf" srcId="{CD2B0587-425B-4323-83E6-BADEF0A365FB}" destId="{BC31EB00-2A90-4CCF-B82C-4A7025E8535A}" srcOrd="1" destOrd="2" presId="urn:microsoft.com/office/officeart/2009/3/layout/StepUpProcess"/>
    <dgm:cxn modelId="{271128D8-73A9-48F8-804E-CA4AF0E49D76}" type="presOf" srcId="{1FCF0387-0431-424F-8912-B70996C7CAD2}" destId="{BC31EB00-2A90-4CCF-B82C-4A7025E8535A}" srcOrd="0" destOrd="0" presId="urn:microsoft.com/office/officeart/2009/3/layout/StepUpProcess"/>
    <dgm:cxn modelId="{AEA643A0-2ECC-4DE6-9DB9-583C0ED9D601}" type="presParOf" srcId="{CD2B0587-425B-4323-83E6-BADEF0A365FB}" destId="{619850C3-35E4-43A9-841E-37DE8E695D93}" srcOrd="2" destOrd="2" presId="urn:microsoft.com/office/officeart/2009/3/layout/StepUpProcess"/>
    <dgm:cxn modelId="{1D368CA1-B357-48D3-9D69-552D7DA6EB5A}" type="presParOf" srcId="{26682B4D-98F1-4918-8BA4-E9BACFF69973}" destId="{814AEBBB-BEC6-4360-9A83-36178B73197B}" srcOrd="3" destOrd="0" presId="urn:microsoft.com/office/officeart/2009/3/layout/StepUpProcess"/>
    <dgm:cxn modelId="{FD86B790-B58B-4842-8564-C5F96A5D55F9}" type="presParOf" srcId="{814AEBBB-BEC6-4360-9A83-36178B73197B}" destId="{56EBBF49-9546-4DF1-8A8B-2CCFC0AAEB8A}" srcOrd="0" destOrd="3" presId="urn:microsoft.com/office/officeart/2009/3/layout/StepUpProcess"/>
    <dgm:cxn modelId="{37BFF437-112C-4495-BDB0-BF1ED1615720}" type="presParOf" srcId="{26682B4D-98F1-4918-8BA4-E9BACFF69973}" destId="{F1BDA1DE-7774-41D4-B6CC-EA34BFE0E1F6}" srcOrd="4" destOrd="0" presId="urn:microsoft.com/office/officeart/2009/3/layout/StepUpProcess"/>
    <dgm:cxn modelId="{0F60AEA9-40E3-4530-AD9C-8B65732FD34D}" type="presParOf" srcId="{F1BDA1DE-7774-41D4-B6CC-EA34BFE0E1F6}" destId="{B12A881D-D55E-4ECD-AEB2-4F5DF5258573}" srcOrd="0" destOrd="4" presId="urn:microsoft.com/office/officeart/2009/3/layout/StepUpProcess"/>
    <dgm:cxn modelId="{41539B32-1AAA-493F-B8A6-7B9F2F59810B}" type="presParOf" srcId="{F1BDA1DE-7774-41D4-B6CC-EA34BFE0E1F6}" destId="{D1EE6131-7DC5-43B3-95B0-5EA645B87141}" srcOrd="1" destOrd="4" presId="urn:microsoft.com/office/officeart/2009/3/layout/StepUpProcess"/>
    <dgm:cxn modelId="{6537C25C-F429-40BE-91E4-85717B35138F}" type="presOf" srcId="{FE0953B8-219F-448F-96B3-4A0C1E3EC459}" destId="{D1EE6131-7DC5-43B3-95B0-5EA645B87141}" srcOrd="0" destOrd="0" presId="urn:microsoft.com/office/officeart/2009/3/layout/StepUpProcess"/>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362825" cy="3698240"/>
        <a:chOff x="0" y="0"/>
        <a:chExt cx="7362825" cy="3698240"/>
      </a:xfrm>
    </dsp:grpSpPr>
    <dsp:sp modelId="{D167D85B-ED5F-4134-9F18-E6B4BAE0C614}">
      <dsp:nvSpPr>
        <dsp:cNvPr id="5" name="矩形 4"/>
        <dsp:cNvSpPr/>
      </dsp:nvSpPr>
      <dsp:spPr bwMode="white">
        <a:xfrm>
          <a:off x="0" y="483460"/>
          <a:ext cx="7362825" cy="680400"/>
        </a:xfrm>
        <a:prstGeom prst="rect">
          <a:avLst/>
        </a:prstGeom>
      </dsp:spPr>
      <dsp:style>
        <a:lnRef idx="2">
          <a:schemeClr val="accent1"/>
        </a:lnRef>
        <a:fillRef idx="1">
          <a:schemeClr val="lt1">
            <a:alpha val="90000"/>
          </a:schemeClr>
        </a:fillRef>
        <a:effectRef idx="0">
          <a:scrgbClr r="0" g="0" b="0"/>
        </a:effectRef>
        <a:fontRef idx="minor"/>
      </dsp:style>
      <dsp:txBody>
        <a:bodyPr lIns="571437" tIns="562355" rIns="571437" bIns="192024" anchor="t"/>
        <a:lstStyle>
          <a:lvl1pPr algn="l">
            <a:defRPr sz="2700"/>
          </a:lvl1pPr>
          <a:lvl2pPr marL="228600" indent="-228600" algn="l">
            <a:defRPr sz="2700"/>
          </a:lvl2pPr>
          <a:lvl3pPr marL="457200" indent="-228600" algn="l">
            <a:defRPr sz="2700"/>
          </a:lvl3pPr>
          <a:lvl4pPr marL="685800" indent="-228600" algn="l">
            <a:defRPr sz="2700"/>
          </a:lvl4pPr>
          <a:lvl5pPr marL="914400" indent="-228600" algn="l">
            <a:defRPr sz="2700"/>
          </a:lvl5pPr>
          <a:lvl6pPr marL="1143000" indent="-228600" algn="l">
            <a:defRPr sz="2700"/>
          </a:lvl6pPr>
          <a:lvl7pPr marL="1371600" indent="-228600" algn="l">
            <a:defRPr sz="2700"/>
          </a:lvl7pPr>
          <a:lvl8pPr marL="1600200" indent="-228600" algn="l">
            <a:defRPr sz="2700"/>
          </a:lvl8pPr>
          <a:lvl9pPr marL="1828800" indent="-228600" algn="l">
            <a:defRPr sz="2700"/>
          </a:lvl9pPr>
        </a:lstStyle>
        <a:p>
          <a:endParaRPr>
            <a:solidFill>
              <a:schemeClr val="dk1"/>
            </a:solidFill>
          </a:endParaRPr>
        </a:p>
      </dsp:txBody>
      <dsp:txXfrm>
        <a:off x="0" y="483460"/>
        <a:ext cx="7362825" cy="680400"/>
      </dsp:txXfrm>
    </dsp:sp>
    <dsp:sp modelId="{2968AA41-C1D3-4EDF-9DB3-378F66B2FD39}">
      <dsp:nvSpPr>
        <dsp:cNvPr id="4" name="圆角矩形 3"/>
        <dsp:cNvSpPr/>
      </dsp:nvSpPr>
      <dsp:spPr bwMode="white">
        <a:xfrm>
          <a:off x="368141" y="84940"/>
          <a:ext cx="5153977" cy="79704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194808" tIns="0" rIns="194808" bIns="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eaLnBrk="1" fontAlgn="auto" latinLnBrk="0" hangingPunct="1">
            <a:lnSpc>
              <a:spcPts val="2960"/>
            </a:lnSpc>
            <a:spcBef>
              <a:spcPct val="0"/>
            </a:spcBef>
            <a:spcAft>
              <a:spcPts val="0"/>
            </a:spcAft>
          </a:pPr>
          <a:r>
            <a:rPr lang="en-US" altLang="zh-CN"/>
            <a:t>unwilling to accept it</a:t>
          </a:r>
          <a:endParaRPr lang="en-US" altLang="zh-CN"/>
        </a:p>
        <a:p>
          <a:pPr lvl="0" eaLnBrk="1" fontAlgn="auto" latinLnBrk="0" hangingPunct="1">
            <a:lnSpc>
              <a:spcPts val="2960"/>
            </a:lnSpc>
            <a:spcBef>
              <a:spcPct val="0"/>
            </a:spcBef>
            <a:spcAft>
              <a:spcPts val="0"/>
            </a:spcAft>
          </a:pPr>
          <a:r>
            <a:rPr lang="en-US" altLang="zh-CN"/>
            <a:t>uninterested in experiencing it </a:t>
          </a:r>
          <a:endParaRPr lang="en-US" altLang="zh-CN"/>
        </a:p>
      </dsp:txBody>
      <dsp:txXfrm>
        <a:off x="368141" y="84940"/>
        <a:ext cx="5153977" cy="797040"/>
      </dsp:txXfrm>
    </dsp:sp>
    <dsp:sp modelId="{6B4B0D2A-F76A-4881-A678-1599A9C1764F}">
      <dsp:nvSpPr>
        <dsp:cNvPr id="8" name="矩形 7"/>
        <dsp:cNvSpPr/>
      </dsp:nvSpPr>
      <dsp:spPr bwMode="white">
        <a:xfrm>
          <a:off x="0" y="1708180"/>
          <a:ext cx="7362825" cy="680400"/>
        </a:xfrm>
        <a:prstGeom prst="rect">
          <a:avLst/>
        </a:prstGeom>
      </dsp:spPr>
      <dsp:style>
        <a:lnRef idx="2">
          <a:schemeClr val="accent1"/>
        </a:lnRef>
        <a:fillRef idx="1">
          <a:schemeClr val="lt1">
            <a:alpha val="90000"/>
          </a:schemeClr>
        </a:fillRef>
        <a:effectRef idx="0">
          <a:scrgbClr r="0" g="0" b="0"/>
        </a:effectRef>
        <a:fontRef idx="minor"/>
      </dsp:style>
      <dsp:txBody>
        <a:bodyPr lIns="571437" tIns="562355" rIns="571437" bIns="192024" anchor="t"/>
        <a:lstStyle>
          <a:lvl1pPr algn="l">
            <a:defRPr sz="2700"/>
          </a:lvl1pPr>
          <a:lvl2pPr marL="228600" indent="-228600" algn="l">
            <a:defRPr sz="2700"/>
          </a:lvl2pPr>
          <a:lvl3pPr marL="457200" indent="-228600" algn="l">
            <a:defRPr sz="2700"/>
          </a:lvl3pPr>
          <a:lvl4pPr marL="685800" indent="-228600" algn="l">
            <a:defRPr sz="2700"/>
          </a:lvl4pPr>
          <a:lvl5pPr marL="914400" indent="-228600" algn="l">
            <a:defRPr sz="2700"/>
          </a:lvl5pPr>
          <a:lvl6pPr marL="1143000" indent="-228600" algn="l">
            <a:defRPr sz="2700"/>
          </a:lvl6pPr>
          <a:lvl7pPr marL="1371600" indent="-228600" algn="l">
            <a:defRPr sz="2700"/>
          </a:lvl7pPr>
          <a:lvl8pPr marL="1600200" indent="-228600" algn="l">
            <a:defRPr sz="2700"/>
          </a:lvl8pPr>
          <a:lvl9pPr marL="1828800" indent="-228600" algn="l">
            <a:defRPr sz="2700"/>
          </a:lvl9pPr>
        </a:lstStyle>
        <a:p>
          <a:endParaRPr>
            <a:solidFill>
              <a:schemeClr val="dk1"/>
            </a:solidFill>
          </a:endParaRPr>
        </a:p>
      </dsp:txBody>
      <dsp:txXfrm>
        <a:off x="0" y="1708180"/>
        <a:ext cx="7362825" cy="680400"/>
      </dsp:txXfrm>
    </dsp:sp>
    <dsp:sp modelId="{48FABA9F-C289-434B-8864-E8FC1B5C2F60}">
      <dsp:nvSpPr>
        <dsp:cNvPr id="7" name="圆角矩形 6"/>
        <dsp:cNvSpPr/>
      </dsp:nvSpPr>
      <dsp:spPr bwMode="white">
        <a:xfrm>
          <a:off x="368141" y="1309660"/>
          <a:ext cx="5153977" cy="79704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194808" tIns="0" rIns="194808" bIns="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eaLnBrk="1" fontAlgn="auto" latinLnBrk="0" hangingPunct="1">
            <a:lnSpc>
              <a:spcPts val="2960"/>
            </a:lnSpc>
            <a:spcBef>
              <a:spcPct val="0"/>
            </a:spcBef>
            <a:spcAft>
              <a:spcPts val="0"/>
            </a:spcAft>
          </a:pPr>
          <a:r>
            <a:rPr lang="en-US" altLang="zh-CN"/>
            <a:t>something unexpected happened</a:t>
          </a:r>
          <a:endParaRPr lang="en-US" altLang="zh-CN"/>
        </a:p>
        <a:p>
          <a:pPr lvl="0" eaLnBrk="1" fontAlgn="auto" latinLnBrk="0" hangingPunct="1">
            <a:lnSpc>
              <a:spcPts val="2960"/>
            </a:lnSpc>
            <a:spcBef>
              <a:spcPct val="0"/>
            </a:spcBef>
            <a:spcAft>
              <a:spcPts val="0"/>
            </a:spcAft>
          </a:pPr>
          <a:r>
            <a:rPr lang="en-US" altLang="zh-CN"/>
            <a:t>worried about it or excited at it?</a:t>
          </a:r>
          <a:endParaRPr lang="en-US" altLang="zh-CN"/>
        </a:p>
      </dsp:txBody>
      <dsp:txXfrm>
        <a:off x="368141" y="1309660"/>
        <a:ext cx="5153977" cy="797040"/>
      </dsp:txXfrm>
    </dsp:sp>
    <dsp:sp modelId="{F2D507D6-5CB7-4C81-896F-18FAF0126329}">
      <dsp:nvSpPr>
        <dsp:cNvPr id="11" name="矩形 10"/>
        <dsp:cNvSpPr/>
      </dsp:nvSpPr>
      <dsp:spPr bwMode="white">
        <a:xfrm>
          <a:off x="0" y="2932900"/>
          <a:ext cx="7362825" cy="680400"/>
        </a:xfrm>
        <a:prstGeom prst="rect">
          <a:avLst/>
        </a:prstGeom>
      </dsp:spPr>
      <dsp:style>
        <a:lnRef idx="2">
          <a:schemeClr val="accent1"/>
        </a:lnRef>
        <a:fillRef idx="1">
          <a:schemeClr val="lt1">
            <a:alpha val="90000"/>
          </a:schemeClr>
        </a:fillRef>
        <a:effectRef idx="0">
          <a:scrgbClr r="0" g="0" b="0"/>
        </a:effectRef>
        <a:fontRef idx="minor"/>
      </dsp:style>
      <dsp:txBody>
        <a:bodyPr lIns="571437" tIns="562355" rIns="571437" bIns="192024" anchor="t"/>
        <a:lstStyle>
          <a:lvl1pPr algn="l">
            <a:defRPr sz="2700"/>
          </a:lvl1pPr>
          <a:lvl2pPr marL="228600" indent="-228600" algn="l">
            <a:defRPr sz="2700"/>
          </a:lvl2pPr>
          <a:lvl3pPr marL="457200" indent="-228600" algn="l">
            <a:defRPr sz="2700"/>
          </a:lvl3pPr>
          <a:lvl4pPr marL="685800" indent="-228600" algn="l">
            <a:defRPr sz="2700"/>
          </a:lvl4pPr>
          <a:lvl5pPr marL="914400" indent="-228600" algn="l">
            <a:defRPr sz="2700"/>
          </a:lvl5pPr>
          <a:lvl6pPr marL="1143000" indent="-228600" algn="l">
            <a:defRPr sz="2700"/>
          </a:lvl6pPr>
          <a:lvl7pPr marL="1371600" indent="-228600" algn="l">
            <a:defRPr sz="2700"/>
          </a:lvl7pPr>
          <a:lvl8pPr marL="1600200" indent="-228600" algn="l">
            <a:defRPr sz="2700"/>
          </a:lvl8pPr>
          <a:lvl9pPr marL="1828800" indent="-228600" algn="l">
            <a:defRPr sz="2700"/>
          </a:lvl9pPr>
        </a:lstStyle>
        <a:p>
          <a:endParaRPr>
            <a:solidFill>
              <a:schemeClr val="dk1"/>
            </a:solidFill>
          </a:endParaRPr>
        </a:p>
      </dsp:txBody>
      <dsp:txXfrm>
        <a:off x="0" y="2932900"/>
        <a:ext cx="7362825" cy="680400"/>
      </dsp:txXfrm>
    </dsp:sp>
    <dsp:sp modelId="{E2F3FA2F-E1C7-4C05-8B05-C32B42A9A930}">
      <dsp:nvSpPr>
        <dsp:cNvPr id="10" name="圆角矩形 9"/>
        <dsp:cNvSpPr/>
      </dsp:nvSpPr>
      <dsp:spPr bwMode="white">
        <a:xfrm>
          <a:off x="368141" y="2534380"/>
          <a:ext cx="5153977" cy="797040"/>
        </a:xfrm>
        <a:prstGeom prst="roundRect">
          <a:avLst/>
        </a:prstGeom>
      </dsp:spPr>
      <dsp:style>
        <a:lnRef idx="2">
          <a:schemeClr val="lt1"/>
        </a:lnRef>
        <a:fillRef idx="1">
          <a:schemeClr val="accent1"/>
        </a:fillRef>
        <a:effectRef idx="0">
          <a:scrgbClr r="0" g="0" b="0"/>
        </a:effectRef>
        <a:fontRef idx="minor">
          <a:schemeClr val="lt1"/>
        </a:fontRef>
      </dsp:style>
      <dsp:txBody>
        <a:bodyPr vert="horz" wrap="square" lIns="194808" tIns="0" rIns="194808" bIns="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nSpc>
              <a:spcPct val="100000"/>
            </a:lnSpc>
            <a:spcBef>
              <a:spcPct val="0"/>
            </a:spcBef>
            <a:spcAft>
              <a:spcPct val="35000"/>
            </a:spcAft>
          </a:pPr>
          <a:r>
            <a:rPr lang="en-US" altLang="zh-CN"/>
            <a:t>change his </a:t>
          </a:r>
          <a:r>
            <a:rPr lang="en-US" altLang="zh-CN"/>
            <a:t>mind</a:t>
          </a:r>
          <a:endParaRPr lang="en-US" altLang="zh-CN"/>
        </a:p>
      </dsp:txBody>
      <dsp:txXfrm>
        <a:off x="368141" y="2534380"/>
        <a:ext cx="5153977" cy="797040"/>
      </dsp:txXfrm>
    </dsp:sp>
    <dsp:sp modelId="{0797CEA2-9F9D-4159-A8DC-2F0D60611F3B}">
      <dsp:nvSpPr>
        <dsp:cNvPr id="3" name="矩形 2" hidden="1"/>
        <dsp:cNvSpPr/>
      </dsp:nvSpPr>
      <dsp:spPr>
        <a:xfrm>
          <a:off x="0" y="84940"/>
          <a:ext cx="368141" cy="797040"/>
        </a:xfrm>
        <a:prstGeom prst="rect">
          <a:avLst/>
        </a:prstGeom>
      </dsp:spPr>
      <dsp:txXfrm>
        <a:off x="0" y="84940"/>
        <a:ext cx="368141" cy="797040"/>
      </dsp:txXfrm>
    </dsp:sp>
    <dsp:sp modelId="{3559B5A5-3E91-49F5-A868-297DBB575668}">
      <dsp:nvSpPr>
        <dsp:cNvPr id="6" name="矩形 5" hidden="1"/>
        <dsp:cNvSpPr/>
      </dsp:nvSpPr>
      <dsp:spPr>
        <a:xfrm>
          <a:off x="0" y="1309660"/>
          <a:ext cx="368141" cy="797040"/>
        </a:xfrm>
        <a:prstGeom prst="rect">
          <a:avLst/>
        </a:prstGeom>
      </dsp:spPr>
      <dsp:txXfrm>
        <a:off x="0" y="1309660"/>
        <a:ext cx="368141" cy="797040"/>
      </dsp:txXfrm>
    </dsp:sp>
    <dsp:sp modelId="{06AA40BB-9886-4B46-8ECB-F4B42996D2E4}">
      <dsp:nvSpPr>
        <dsp:cNvPr id="9" name="矩形 8" hidden="1"/>
        <dsp:cNvSpPr/>
      </dsp:nvSpPr>
      <dsp:spPr>
        <a:xfrm>
          <a:off x="0" y="2534380"/>
          <a:ext cx="368141" cy="797040"/>
        </a:xfrm>
        <a:prstGeom prst="rect">
          <a:avLst/>
        </a:prstGeom>
      </dsp:spPr>
      <dsp:txXfrm>
        <a:off x="0" y="2534380"/>
        <a:ext cx="368141" cy="797040"/>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3311525" cy="2578735"/>
        <a:chOff x="0" y="0"/>
        <a:chExt cx="3311525" cy="2578735"/>
      </a:xfrm>
    </dsp:grpSpPr>
    <dsp:sp modelId="{E45BFA90-D338-4867-B192-9BF5C62A40B7}">
      <dsp:nvSpPr>
        <dsp:cNvPr id="3" name="L 形 2"/>
        <dsp:cNvSpPr/>
      </dsp:nvSpPr>
      <dsp:spPr bwMode="white">
        <a:xfrm rot="5400000">
          <a:off x="205670" y="1047348"/>
          <a:ext cx="619509" cy="1030849"/>
        </a:xfrm>
        <a:prstGeom prst="corner">
          <a:avLst>
            <a:gd name="adj1" fmla="val 16120"/>
            <a:gd name="adj2" fmla="val 16110"/>
          </a:avLst>
        </a:prstGeom>
      </dsp:spPr>
      <dsp:style>
        <a:lnRef idx="2">
          <a:schemeClr val="accent5">
            <a:hueOff val="0"/>
            <a:satOff val="0"/>
            <a:lumOff val="0"/>
            <a:alpha val="100000"/>
          </a:schemeClr>
        </a:lnRef>
        <a:fillRef idx="1">
          <a:schemeClr val="accent5">
            <a:hueOff val="0"/>
            <a:satOff val="0"/>
            <a:lumOff val="0"/>
            <a:alpha val="100000"/>
          </a:schemeClr>
        </a:fillRef>
        <a:effectRef idx="0">
          <a:scrgbClr r="0" g="0" b="0"/>
        </a:effectRef>
        <a:fontRef idx="minor">
          <a:schemeClr val="lt1"/>
        </a:fontRef>
      </dsp:style>
      <dsp:txXfrm rot="5400000">
        <a:off x="205670" y="1047348"/>
        <a:ext cx="619509" cy="1030849"/>
      </dsp:txXfrm>
    </dsp:sp>
    <dsp:sp modelId="{84F24978-831E-41A8-A919-9DF3159D95B3}">
      <dsp:nvSpPr>
        <dsp:cNvPr id="4" name="矩形 3"/>
        <dsp:cNvSpPr/>
      </dsp:nvSpPr>
      <dsp:spPr bwMode="white">
        <a:xfrm>
          <a:off x="102259" y="1355349"/>
          <a:ext cx="930656" cy="81577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60960" tIns="60960" rIns="60960" bIns="60960" anchor="t"/>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altLang="zh-CN" sz="1600" b="1">
              <a:solidFill>
                <a:srgbClr val="FF0000"/>
              </a:solidFill>
            </a:rPr>
            <a:t>expect to find the bolt</a:t>
          </a:r>
          <a:endParaRPr lang="en-US" altLang="zh-CN" sz="1600" b="1">
            <a:solidFill>
              <a:srgbClr val="FF0000"/>
            </a:solidFill>
          </a:endParaRPr>
        </a:p>
      </dsp:txBody>
      <dsp:txXfrm>
        <a:off x="102259" y="1355349"/>
        <a:ext cx="930656" cy="815775"/>
      </dsp:txXfrm>
    </dsp:sp>
    <dsp:sp modelId="{61A5B80A-01D5-4349-A5BB-33A20E744C6C}">
      <dsp:nvSpPr>
        <dsp:cNvPr id="5" name="等腰三角形 4"/>
        <dsp:cNvSpPr/>
      </dsp:nvSpPr>
      <dsp:spPr bwMode="white">
        <a:xfrm>
          <a:off x="857319" y="971455"/>
          <a:ext cx="175596" cy="175596"/>
        </a:xfrm>
        <a:prstGeom prst="triangle">
          <a:avLst>
            <a:gd name="adj" fmla="val 100000"/>
          </a:avLst>
        </a:prstGeom>
      </dsp:spPr>
      <dsp:style>
        <a:lnRef idx="2">
          <a:schemeClr val="accent5">
            <a:hueOff val="-2475000"/>
            <a:satOff val="10000"/>
            <a:lumOff val="2157"/>
            <a:alpha val="100000"/>
          </a:schemeClr>
        </a:lnRef>
        <a:fillRef idx="1">
          <a:schemeClr val="accent5">
            <a:hueOff val="-2475000"/>
            <a:satOff val="10000"/>
            <a:lumOff val="2157"/>
            <a:alpha val="100000"/>
          </a:schemeClr>
        </a:fillRef>
        <a:effectRef idx="0">
          <a:scrgbClr r="0" g="0" b="0"/>
        </a:effectRef>
        <a:fontRef idx="minor">
          <a:schemeClr val="lt1"/>
        </a:fontRef>
      </dsp:style>
      <dsp:txXfrm>
        <a:off x="857319" y="971455"/>
        <a:ext cx="175596" cy="175596"/>
      </dsp:txXfrm>
    </dsp:sp>
    <dsp:sp modelId="{D804A231-4617-491C-9766-3FC53C39479E}">
      <dsp:nvSpPr>
        <dsp:cNvPr id="6" name="L 形 5"/>
        <dsp:cNvSpPr/>
      </dsp:nvSpPr>
      <dsp:spPr bwMode="white">
        <a:xfrm rot="5400000">
          <a:off x="1344975" y="765425"/>
          <a:ext cx="619509" cy="1030849"/>
        </a:xfrm>
        <a:prstGeom prst="corner">
          <a:avLst>
            <a:gd name="adj1" fmla="val 16120"/>
            <a:gd name="adj2" fmla="val 16110"/>
          </a:avLst>
        </a:prstGeom>
      </dsp:spPr>
      <dsp:style>
        <a:lnRef idx="2">
          <a:schemeClr val="accent5">
            <a:hueOff val="-4950000"/>
            <a:satOff val="20000"/>
            <a:lumOff val="4314"/>
            <a:alpha val="100000"/>
          </a:schemeClr>
        </a:lnRef>
        <a:fillRef idx="1">
          <a:schemeClr val="accent5">
            <a:hueOff val="-4950000"/>
            <a:satOff val="20000"/>
            <a:lumOff val="4314"/>
            <a:alpha val="100000"/>
          </a:schemeClr>
        </a:fillRef>
        <a:effectRef idx="0">
          <a:scrgbClr r="0" g="0" b="0"/>
        </a:effectRef>
        <a:fontRef idx="minor">
          <a:schemeClr val="lt1"/>
        </a:fontRef>
      </dsp:style>
      <dsp:txXfrm rot="5400000">
        <a:off x="1344975" y="765425"/>
        <a:ext cx="619509" cy="1030849"/>
      </dsp:txXfrm>
    </dsp:sp>
    <dsp:sp modelId="{BC31EB00-2A90-4CCF-B82C-4A7025E8535A}">
      <dsp:nvSpPr>
        <dsp:cNvPr id="7" name="矩形 6"/>
        <dsp:cNvSpPr/>
      </dsp:nvSpPr>
      <dsp:spPr bwMode="white">
        <a:xfrm>
          <a:off x="1241564" y="1073427"/>
          <a:ext cx="930656" cy="81577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60960" tIns="60960" rIns="60960" bIns="60960" anchor="t"/>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altLang="zh-CN" sz="1600" b="1">
              <a:solidFill>
                <a:srgbClr val="00B050"/>
              </a:solidFill>
            </a:rPr>
            <a:t>offer a helping hand</a:t>
          </a:r>
          <a:endParaRPr lang="en-US" altLang="zh-CN" sz="1600" b="1">
            <a:solidFill>
              <a:srgbClr val="00B050"/>
            </a:solidFill>
          </a:endParaRPr>
        </a:p>
      </dsp:txBody>
      <dsp:txXfrm>
        <a:off x="1241564" y="1073427"/>
        <a:ext cx="930656" cy="815775"/>
      </dsp:txXfrm>
    </dsp:sp>
    <dsp:sp modelId="{619850C3-35E4-43A9-841E-37DE8E695D93}">
      <dsp:nvSpPr>
        <dsp:cNvPr id="8" name="等腰三角形 7"/>
        <dsp:cNvSpPr/>
      </dsp:nvSpPr>
      <dsp:spPr bwMode="white">
        <a:xfrm>
          <a:off x="1996624" y="689533"/>
          <a:ext cx="175596" cy="175596"/>
        </a:xfrm>
        <a:prstGeom prst="triangle">
          <a:avLst>
            <a:gd name="adj" fmla="val 100000"/>
          </a:avLst>
        </a:prstGeom>
      </dsp:spPr>
      <dsp:style>
        <a:lnRef idx="2">
          <a:schemeClr val="accent5">
            <a:hueOff val="-7425000"/>
            <a:satOff val="30000"/>
            <a:lumOff val="6471"/>
            <a:alpha val="100000"/>
          </a:schemeClr>
        </a:lnRef>
        <a:fillRef idx="1">
          <a:schemeClr val="accent5">
            <a:hueOff val="-7425000"/>
            <a:satOff val="30000"/>
            <a:lumOff val="6471"/>
            <a:alpha val="100000"/>
          </a:schemeClr>
        </a:fillRef>
        <a:effectRef idx="0">
          <a:scrgbClr r="0" g="0" b="0"/>
        </a:effectRef>
        <a:fontRef idx="minor">
          <a:schemeClr val="lt1"/>
        </a:fontRef>
      </dsp:style>
      <dsp:txXfrm>
        <a:off x="1996624" y="689533"/>
        <a:ext cx="175596" cy="175596"/>
      </dsp:txXfrm>
    </dsp:sp>
    <dsp:sp modelId="{B12A881D-D55E-4ECD-AEB2-4F5DF5258573}">
      <dsp:nvSpPr>
        <dsp:cNvPr id="9" name="L 形 8"/>
        <dsp:cNvSpPr/>
      </dsp:nvSpPr>
      <dsp:spPr bwMode="white">
        <a:xfrm rot="5400000">
          <a:off x="2484280" y="483503"/>
          <a:ext cx="619509" cy="1030849"/>
        </a:xfrm>
        <a:prstGeom prst="corner">
          <a:avLst>
            <a:gd name="adj1" fmla="val 16120"/>
            <a:gd name="adj2" fmla="val 16110"/>
          </a:avLst>
        </a:prstGeom>
      </dsp:spPr>
      <dsp:style>
        <a:lnRef idx="2">
          <a:schemeClr val="accent5">
            <a:hueOff val="-9900000"/>
            <a:satOff val="40000"/>
            <a:lumOff val="8627"/>
            <a:alpha val="100000"/>
          </a:schemeClr>
        </a:lnRef>
        <a:fillRef idx="1">
          <a:schemeClr val="accent5">
            <a:hueOff val="-9900000"/>
            <a:satOff val="40000"/>
            <a:lumOff val="8627"/>
            <a:alpha val="100000"/>
          </a:schemeClr>
        </a:fillRef>
        <a:effectRef idx="0">
          <a:scrgbClr r="0" g="0" b="0"/>
        </a:effectRef>
        <a:fontRef idx="minor">
          <a:schemeClr val="lt1"/>
        </a:fontRef>
      </dsp:style>
      <dsp:txXfrm rot="5400000">
        <a:off x="2484280" y="483503"/>
        <a:ext cx="619509" cy="1030849"/>
      </dsp:txXfrm>
    </dsp:sp>
    <dsp:sp modelId="{D1EE6131-7DC5-43B3-95B0-5EA645B87141}">
      <dsp:nvSpPr>
        <dsp:cNvPr id="10" name="矩形 9"/>
        <dsp:cNvSpPr/>
      </dsp:nvSpPr>
      <dsp:spPr bwMode="white">
        <a:xfrm>
          <a:off x="2380869" y="791505"/>
          <a:ext cx="930656" cy="81577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87630" tIns="87630" rIns="87630" bIns="87630" anchor="t"/>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en-US" altLang="zh-CN">
              <a:solidFill>
                <a:schemeClr val="tx1"/>
              </a:solidFill>
            </a:rPr>
            <a:t>happy</a:t>
          </a:r>
          <a:endParaRPr lang="en-US" altLang="zh-CN">
            <a:solidFill>
              <a:schemeClr val="tx1"/>
            </a:solidFill>
          </a:endParaRPr>
        </a:p>
      </dsp:txBody>
      <dsp:txXfrm>
        <a:off x="2380869" y="791505"/>
        <a:ext cx="930656" cy="81577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rSet qsTypeId="urn:microsoft.com/office/officeart/2005/8/quickstyle/simple5"/>
        </dgm:pt>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rSet csTypeId="urn:microsoft.com/office/officeart/2005/8/colors/accent6_5"/>
        </dgm:pt>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bkpt" val="fixed"/>
          <dgm:param type="bkPtFixedVal" val="1"/>
          <dgm:param type="off" val="off"/>
          <dgm:param type="grDir" val="bL"/>
          <dgm:param type="flowDir" val="row"/>
        </dgm:alg>
      </dgm:if>
      <dgm:else name="Name2">
        <dgm:alg type="snake">
          <dgm:param type="bkpt" val="fixed"/>
          <dgm:param type="bkPtFixedVal" val="1"/>
          <dgm:param type="off" val="off"/>
          <dgm:param type="grDir" val="bR"/>
          <dgm:param type="flowDir" val="row"/>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type="corner" r:blip="" rot="90">
                <dgm:adjLst>
                  <dgm:adj idx="1" val="0.1612"/>
                  <dgm:adj idx="2" val="0.1611"/>
                </dgm:adjLst>
              </dgm:shape>
            </dgm:if>
            <dgm:else name="Name8">
              <dgm:shape xmlns:r="http://schemas.openxmlformats.org/officeDocument/2006/relationships" type="corner" r:blip="" rot="180">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type="triangle" r:blip="" rot="90">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7B428E98-1D2D-4C5A-9EE8-0579ABC7A18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0F1A6FB-9287-433A-8544-42B641AB0C78}"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28E98-1D2D-4C5A-9EE8-0579ABC7A183}"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1A6FB-9287-433A-8544-42B641AB0C78}"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5202873" y="9525"/>
            <a:ext cx="3880009" cy="1255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9" Type="http://schemas.openxmlformats.org/officeDocument/2006/relationships/diagramColors" Target="../diagrams/colors2.xml"/><Relationship Id="rId8" Type="http://schemas.openxmlformats.org/officeDocument/2006/relationships/diagramQuickStyle" Target="../diagrams/quickStyle2.xml"/><Relationship Id="rId7" Type="http://schemas.openxmlformats.org/officeDocument/2006/relationships/diagramLayout" Target="../diagrams/layout2.xml"/><Relationship Id="rId6" Type="http://schemas.openxmlformats.org/officeDocument/2006/relationships/diagramData" Target="../diagrams/data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1" Type="http://schemas.openxmlformats.org/officeDocument/2006/relationships/slideLayout" Target="../slideLayouts/slideLayout7.xml"/><Relationship Id="rId10" Type="http://schemas.microsoft.com/office/2007/relationships/diagramDrawing" Target="../diagrams/drawing2.xml"/><Relationship Id="rId1"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179212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1189990" y="2266950"/>
            <a:ext cx="6764020" cy="922020"/>
          </a:xfrm>
          <a:prstGeom prst="rect">
            <a:avLst/>
          </a:prstGeom>
          <a:noFill/>
          <a:ln>
            <a:noFill/>
          </a:ln>
        </p:spPr>
        <p:txBody>
          <a:bodyPr wrap="none" rtlCol="0" anchor="t">
            <a:spAutoFit/>
          </a:bodyPr>
          <a:p>
            <a:pPr algn="ctr"/>
            <a:r>
              <a:rPr lang="en-US" altLang="zh-CN" sz="5400" b="1">
                <a:solidFill>
                  <a:schemeClr val="accent1"/>
                </a:solidFill>
                <a:effectLst>
                  <a:outerShdw blurRad="38100" dist="25400" dir="5400000" algn="ctr" rotWithShape="0">
                    <a:srgbClr val="6E747A">
                      <a:alpha val="43000"/>
                    </a:srgbClr>
                  </a:outerShdw>
                </a:effectLst>
              </a:rPr>
              <a:t>Samples from Students</a:t>
            </a:r>
            <a:endParaRPr lang="en-US" altLang="zh-CN" sz="5400" b="1">
              <a:solidFill>
                <a:schemeClr val="accent1"/>
              </a:solidFill>
              <a:effectLst>
                <a:outerShdw blurRad="38100" dist="25400" dir="5400000" algn="ctr" rotWithShape="0">
                  <a:srgbClr val="6E747A">
                    <a:alpha val="43000"/>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21260234(21.5)"/>
          <p:cNvPicPr>
            <a:picLocks noChangeAspect="1"/>
          </p:cNvPicPr>
          <p:nvPr/>
        </p:nvPicPr>
        <p:blipFill>
          <a:blip r:embed="rId1"/>
          <a:stretch>
            <a:fillRect/>
          </a:stretch>
        </p:blipFill>
        <p:spPr>
          <a:xfrm>
            <a:off x="0" y="85090"/>
            <a:ext cx="6041390" cy="6772910"/>
          </a:xfrm>
          <a:prstGeom prst="rect">
            <a:avLst/>
          </a:prstGeom>
        </p:spPr>
      </p:pic>
      <p:sp>
        <p:nvSpPr>
          <p:cNvPr id="3" name="文本框 2"/>
          <p:cNvSpPr txBox="1"/>
          <p:nvPr/>
        </p:nvSpPr>
        <p:spPr>
          <a:xfrm>
            <a:off x="6041390" y="222885"/>
            <a:ext cx="2952115" cy="4831080"/>
          </a:xfrm>
          <a:prstGeom prst="rect">
            <a:avLst/>
          </a:prstGeom>
          <a:solidFill>
            <a:schemeClr val="accent5">
              <a:lumMod val="20000"/>
              <a:lumOff val="80000"/>
            </a:schemeClr>
          </a:solidFill>
          <a:ln w="19050">
            <a:solidFill>
              <a:srgbClr val="00B050"/>
            </a:solidFill>
          </a:ln>
        </p:spPr>
        <p:txBody>
          <a:bodyPr wrap="square" rtlCol="0">
            <a:spAutoFit/>
          </a:bodyPr>
          <a:p>
            <a:pPr algn="just"/>
            <a:r>
              <a:rPr lang="zh-CN" altLang="en-US" sz="2800">
                <a:solidFill>
                  <a:schemeClr val="accent6">
                    <a:lumMod val="75000"/>
                  </a:schemeClr>
                </a:solidFill>
              </a:rPr>
              <a:t>本篇文章的词汇较有特色：</a:t>
            </a:r>
            <a:r>
              <a:rPr lang="en-US" altLang="zh-CN" sz="2800">
                <a:solidFill>
                  <a:schemeClr val="accent6">
                    <a:lumMod val="75000"/>
                  </a:schemeClr>
                </a:solidFill>
              </a:rPr>
              <a:t>rooted, frown, murmur, swim, pop, burst into, ruffle, radiant</a:t>
            </a:r>
            <a:r>
              <a:rPr lang="zh-CN" altLang="en-US" sz="2800">
                <a:solidFill>
                  <a:schemeClr val="accent6">
                    <a:lumMod val="75000"/>
                  </a:schemeClr>
                </a:solidFill>
              </a:rPr>
              <a:t>。但是</a:t>
            </a:r>
            <a:r>
              <a:rPr lang="en-US" altLang="zh-CN" sz="2800">
                <a:solidFill>
                  <a:schemeClr val="accent6">
                    <a:lumMod val="75000"/>
                  </a:schemeClr>
                </a:solidFill>
              </a:rPr>
              <a:t>whimer </a:t>
            </a:r>
            <a:r>
              <a:rPr lang="zh-CN" altLang="en-US" sz="2800">
                <a:solidFill>
                  <a:schemeClr val="accent6">
                    <a:lumMod val="75000"/>
                  </a:schemeClr>
                </a:solidFill>
              </a:rPr>
              <a:t>用在这里程度上有稍许过了，不适合形容一个坚强的父亲。</a:t>
            </a:r>
            <a:r>
              <a:rPr lang="en-US" altLang="zh-CN" sz="2800">
                <a:solidFill>
                  <a:schemeClr val="accent6">
                    <a:lumMod val="75000"/>
                  </a:schemeClr>
                </a:solidFill>
              </a:rPr>
              <a:t>constrick</a:t>
            </a:r>
            <a:r>
              <a:rPr lang="zh-CN" altLang="en-US" sz="2800">
                <a:solidFill>
                  <a:schemeClr val="accent6">
                    <a:lumMod val="75000"/>
                  </a:schemeClr>
                </a:solidFill>
              </a:rPr>
              <a:t>应该是</a:t>
            </a:r>
            <a:r>
              <a:rPr lang="en-US" altLang="zh-CN" sz="2800">
                <a:solidFill>
                  <a:schemeClr val="accent6">
                    <a:lumMod val="75000"/>
                  </a:schemeClr>
                </a:solidFill>
              </a:rPr>
              <a:t>constrict</a:t>
            </a:r>
            <a:endParaRPr lang="en-US" altLang="zh-CN" sz="2800">
              <a:solidFill>
                <a:schemeClr val="accent6">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21351826(21.5)"/>
          <p:cNvPicPr>
            <a:picLocks noChangeAspect="1"/>
          </p:cNvPicPr>
          <p:nvPr/>
        </p:nvPicPr>
        <p:blipFill>
          <a:blip r:embed="rId1"/>
          <a:stretch>
            <a:fillRect/>
          </a:stretch>
        </p:blipFill>
        <p:spPr>
          <a:xfrm>
            <a:off x="0" y="145415"/>
            <a:ext cx="6341110" cy="6712585"/>
          </a:xfrm>
          <a:prstGeom prst="rect">
            <a:avLst/>
          </a:prstGeom>
        </p:spPr>
      </p:pic>
      <p:sp>
        <p:nvSpPr>
          <p:cNvPr id="3" name="文本框 2"/>
          <p:cNvSpPr txBox="1"/>
          <p:nvPr/>
        </p:nvSpPr>
        <p:spPr>
          <a:xfrm>
            <a:off x="6341110" y="252730"/>
            <a:ext cx="2611755" cy="4523105"/>
          </a:xfrm>
          <a:prstGeom prst="rect">
            <a:avLst/>
          </a:prstGeom>
          <a:solidFill>
            <a:schemeClr val="accent5">
              <a:lumMod val="20000"/>
              <a:lumOff val="80000"/>
            </a:schemeClr>
          </a:solidFill>
          <a:ln w="12700">
            <a:solidFill>
              <a:srgbClr val="00B050"/>
            </a:solidFill>
          </a:ln>
        </p:spPr>
        <p:txBody>
          <a:bodyPr wrap="square" rtlCol="0">
            <a:spAutoFit/>
          </a:bodyPr>
          <a:p>
            <a:pPr algn="just"/>
            <a:r>
              <a:rPr lang="zh-CN" altLang="en-US" sz="2400">
                <a:solidFill>
                  <a:schemeClr val="accent6">
                    <a:lumMod val="75000"/>
                  </a:schemeClr>
                </a:solidFill>
              </a:rPr>
              <a:t>该篇习作紧扣话题，描写自然</a:t>
            </a:r>
            <a:r>
              <a:rPr lang="en-US" altLang="zh-CN" sz="2400">
                <a:solidFill>
                  <a:schemeClr val="accent6">
                    <a:lumMod val="75000"/>
                  </a:schemeClr>
                </a:solidFill>
              </a:rPr>
              <a:t>,</a:t>
            </a:r>
            <a:r>
              <a:rPr lang="zh-CN" altLang="zh-CN" sz="2400">
                <a:solidFill>
                  <a:schemeClr val="accent6">
                    <a:lumMod val="75000"/>
                  </a:schemeClr>
                </a:solidFill>
              </a:rPr>
              <a:t>能巧妙的运用一些句型和高级词汇</a:t>
            </a:r>
            <a:r>
              <a:rPr lang="zh-CN" altLang="en-US" sz="2400">
                <a:solidFill>
                  <a:schemeClr val="accent6">
                    <a:lumMod val="75000"/>
                  </a:schemeClr>
                </a:solidFill>
              </a:rPr>
              <a:t> 。与所给短文融洽度高，与所给各段落开头语衔接合理。文章结尾与文本内容、文体呼应。但是字体欠缺优美。</a:t>
            </a:r>
            <a:endParaRPr lang="zh-CN" altLang="en-US" sz="2400">
              <a:solidFill>
                <a:schemeClr val="accent6">
                  <a:lumMod val="75000"/>
                </a:schemeClr>
              </a:solidFill>
            </a:endParaRPr>
          </a:p>
          <a:p>
            <a:pPr algn="just"/>
            <a:endParaRPr lang="zh-CN" altLang="en-US" sz="2400">
              <a:solidFill>
                <a:schemeClr val="accent6">
                  <a:lumMod val="75000"/>
                </a:schemeClr>
              </a:solidFill>
            </a:endParaRPr>
          </a:p>
        </p:txBody>
      </p:sp>
      <p:sp>
        <p:nvSpPr>
          <p:cNvPr id="4" name="文本框 3"/>
          <p:cNvSpPr txBox="1"/>
          <p:nvPr/>
        </p:nvSpPr>
        <p:spPr>
          <a:xfrm>
            <a:off x="3599815" y="2921000"/>
            <a:ext cx="590550" cy="368300"/>
          </a:xfrm>
          <a:prstGeom prst="rect">
            <a:avLst/>
          </a:prstGeom>
          <a:noFill/>
        </p:spPr>
        <p:txBody>
          <a:bodyPr wrap="square" rtlCol="0">
            <a:spAutoFit/>
          </a:bodyPr>
          <a:p>
            <a:r>
              <a:rPr lang="en-US" altLang="zh-CN">
                <a:solidFill>
                  <a:srgbClr val="FF0000"/>
                </a:solidFill>
              </a:rPr>
              <a:t>him</a:t>
            </a:r>
            <a:endParaRPr lang="en-US" altLang="zh-CN">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21351827(21.0)"/>
          <p:cNvPicPr>
            <a:picLocks noChangeAspect="1"/>
          </p:cNvPicPr>
          <p:nvPr/>
        </p:nvPicPr>
        <p:blipFill>
          <a:blip r:embed="rId1"/>
          <a:stretch>
            <a:fillRect/>
          </a:stretch>
        </p:blipFill>
        <p:spPr>
          <a:xfrm>
            <a:off x="0" y="0"/>
            <a:ext cx="6173470" cy="6858000"/>
          </a:xfrm>
          <a:prstGeom prst="rect">
            <a:avLst/>
          </a:prstGeom>
        </p:spPr>
      </p:pic>
      <p:sp>
        <p:nvSpPr>
          <p:cNvPr id="3" name="文本框 2"/>
          <p:cNvSpPr txBox="1"/>
          <p:nvPr/>
        </p:nvSpPr>
        <p:spPr>
          <a:xfrm>
            <a:off x="6092190" y="136525"/>
            <a:ext cx="2970530" cy="5631180"/>
          </a:xfrm>
          <a:prstGeom prst="rect">
            <a:avLst/>
          </a:prstGeom>
          <a:solidFill>
            <a:schemeClr val="accent5">
              <a:lumMod val="20000"/>
              <a:lumOff val="80000"/>
            </a:schemeClr>
          </a:solidFill>
          <a:ln w="12700">
            <a:solidFill>
              <a:srgbClr val="00B050"/>
            </a:solidFill>
          </a:ln>
        </p:spPr>
        <p:txBody>
          <a:bodyPr wrap="square" rtlCol="0">
            <a:spAutoFit/>
          </a:bodyPr>
          <a:p>
            <a:pPr algn="just"/>
            <a:r>
              <a:rPr lang="en-US" altLang="zh-CN" sz="2000">
                <a:solidFill>
                  <a:schemeClr val="accent6">
                    <a:lumMod val="75000"/>
                  </a:schemeClr>
                </a:solidFill>
              </a:rPr>
              <a:t>1. </a:t>
            </a:r>
            <a:r>
              <a:rPr lang="zh-CN" altLang="en-US" sz="2000">
                <a:solidFill>
                  <a:schemeClr val="accent6">
                    <a:lumMod val="75000"/>
                  </a:schemeClr>
                </a:solidFill>
              </a:rPr>
              <a:t>该篇习作使用了较多的高级词汇，句型也很丰富，但是情节跳跃太快。前秒还是眉开眼笑，暗自祈祷，后一秒就因为一场大雨而内疚了。这样的情绪变化有点太牵强。</a:t>
            </a:r>
            <a:endParaRPr lang="zh-CN" altLang="en-US" sz="2000">
              <a:solidFill>
                <a:schemeClr val="accent6">
                  <a:lumMod val="75000"/>
                </a:schemeClr>
              </a:solidFill>
            </a:endParaRPr>
          </a:p>
          <a:p>
            <a:pPr algn="just"/>
            <a:r>
              <a:rPr lang="en-US" altLang="zh-CN" sz="2000">
                <a:solidFill>
                  <a:schemeClr val="accent6">
                    <a:lumMod val="75000"/>
                  </a:schemeClr>
                </a:solidFill>
              </a:rPr>
              <a:t>2. </a:t>
            </a:r>
            <a:r>
              <a:rPr lang="zh-CN" altLang="en-US" sz="2000">
                <a:solidFill>
                  <a:schemeClr val="accent6">
                    <a:lumMod val="75000"/>
                  </a:schemeClr>
                </a:solidFill>
              </a:rPr>
              <a:t>第一段的最后一句话与第二段段首衔接不够自然。</a:t>
            </a:r>
            <a:endParaRPr lang="zh-CN" altLang="en-US" sz="2000">
              <a:solidFill>
                <a:schemeClr val="accent6">
                  <a:lumMod val="75000"/>
                </a:schemeClr>
              </a:solidFill>
            </a:endParaRPr>
          </a:p>
          <a:p>
            <a:pPr algn="just"/>
            <a:r>
              <a:rPr lang="en-US" altLang="zh-CN" sz="2000">
                <a:solidFill>
                  <a:schemeClr val="accent6">
                    <a:lumMod val="75000"/>
                  </a:schemeClr>
                </a:solidFill>
              </a:rPr>
              <a:t>3. frantically</a:t>
            </a:r>
            <a:r>
              <a:rPr lang="zh-CN" altLang="en-US" sz="2000">
                <a:solidFill>
                  <a:schemeClr val="accent6">
                    <a:lumMod val="75000"/>
                  </a:schemeClr>
                </a:solidFill>
              </a:rPr>
              <a:t>这个词用在这里程度有点大，如此狂风大作的日子怎么出游？</a:t>
            </a:r>
            <a:endParaRPr lang="zh-CN" altLang="en-US" sz="2000">
              <a:solidFill>
                <a:schemeClr val="accent6">
                  <a:lumMod val="75000"/>
                </a:schemeClr>
              </a:solidFill>
            </a:endParaRPr>
          </a:p>
          <a:p>
            <a:pPr algn="just"/>
            <a:r>
              <a:rPr lang="en-US" altLang="zh-CN" sz="2000">
                <a:solidFill>
                  <a:schemeClr val="accent6">
                    <a:lumMod val="75000"/>
                  </a:schemeClr>
                </a:solidFill>
              </a:rPr>
              <a:t>4. </a:t>
            </a:r>
            <a:r>
              <a:rPr lang="zh-CN" altLang="en-US" sz="2000">
                <a:solidFill>
                  <a:schemeClr val="accent6">
                    <a:lumMod val="75000"/>
                  </a:schemeClr>
                </a:solidFill>
              </a:rPr>
              <a:t>文章结尾</a:t>
            </a:r>
            <a:r>
              <a:rPr lang="en-US" altLang="zh-CN" sz="2000">
                <a:solidFill>
                  <a:schemeClr val="accent6">
                    <a:lumMod val="75000"/>
                  </a:schemeClr>
                </a:solidFill>
              </a:rPr>
              <a:t>“again”</a:t>
            </a:r>
            <a:r>
              <a:rPr lang="zh-CN" altLang="en-US" sz="2000">
                <a:solidFill>
                  <a:schemeClr val="accent6">
                    <a:lumMod val="75000"/>
                  </a:schemeClr>
                </a:solidFill>
              </a:rPr>
              <a:t>使用不合适，旅行根本没开始，谈不上再次出发。</a:t>
            </a:r>
            <a:endParaRPr lang="zh-CN" altLang="en-US" sz="2000">
              <a:solidFill>
                <a:schemeClr val="accent6">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42875" y="170180"/>
            <a:ext cx="3041015" cy="583565"/>
          </a:xfrm>
          <a:prstGeom prst="rect">
            <a:avLst/>
          </a:prstGeom>
          <a:noFill/>
        </p:spPr>
        <p:txBody>
          <a:bodyPr wrap="none" rtlCol="0">
            <a:spAutoFit/>
          </a:bodyPr>
          <a:p>
            <a:r>
              <a:rPr lang="zh-CN" altLang="en-US" sz="3200" b="1">
                <a:solidFill>
                  <a:schemeClr val="accent6">
                    <a:lumMod val="75000"/>
                  </a:schemeClr>
                </a:solidFill>
              </a:rPr>
              <a:t>学生好句欣赏：</a:t>
            </a:r>
            <a:endParaRPr lang="zh-CN" altLang="en-US" sz="3200" b="1">
              <a:solidFill>
                <a:schemeClr val="accent6">
                  <a:lumMod val="75000"/>
                </a:schemeClr>
              </a:solidFill>
            </a:endParaRPr>
          </a:p>
        </p:txBody>
      </p:sp>
      <p:sp>
        <p:nvSpPr>
          <p:cNvPr id="3" name="文本框 2"/>
          <p:cNvSpPr txBox="1"/>
          <p:nvPr/>
        </p:nvSpPr>
        <p:spPr>
          <a:xfrm>
            <a:off x="339090" y="881380"/>
            <a:ext cx="8706485" cy="6554470"/>
          </a:xfrm>
          <a:prstGeom prst="rect">
            <a:avLst/>
          </a:prstGeom>
          <a:noFill/>
        </p:spPr>
        <p:txBody>
          <a:bodyPr wrap="square" rtlCol="0">
            <a:spAutoFit/>
          </a:bodyPr>
          <a:p>
            <a:pPr marL="285750" indent="-285750">
              <a:buFont typeface="Wingdings" panose="05000000000000000000" charset="0"/>
              <a:buChar char="ü"/>
            </a:pPr>
            <a:r>
              <a:rPr lang="en-US" altLang="zh-CN" sz="2800"/>
              <a:t>Exhausted and frustrated, Dad breathed a long sigh of depression and forced a smile.</a:t>
            </a:r>
            <a:endParaRPr lang="en-US" altLang="zh-CN" sz="2800"/>
          </a:p>
          <a:p>
            <a:pPr marL="285750" indent="-285750">
              <a:buFont typeface="Wingdings" panose="05000000000000000000" charset="0"/>
              <a:buChar char="ü"/>
            </a:pPr>
            <a:r>
              <a:rPr lang="en-US" altLang="zh-CN" sz="2800"/>
              <a:t>I could feel the strong sadness hidden behind Dad's simle, which made my heart sink.</a:t>
            </a:r>
            <a:endParaRPr lang="en-US" altLang="zh-CN" sz="2800"/>
          </a:p>
          <a:p>
            <a:pPr marL="285750" indent="-285750">
              <a:buFont typeface="Wingdings" panose="05000000000000000000" charset="0"/>
              <a:buChar char="ü"/>
            </a:pPr>
            <a:r>
              <a:rPr lang="en-US" altLang="zh-CN" sz="2800"/>
              <a:t>With his head drooped, the unexpected situation hit Dad like a bucket of icy water.</a:t>
            </a:r>
            <a:endParaRPr lang="en-US" altLang="zh-CN" sz="2800"/>
          </a:p>
          <a:p>
            <a:pPr marL="285750" indent="-285750">
              <a:buFont typeface="Wingdings" panose="05000000000000000000" charset="0"/>
              <a:buChar char="ü"/>
            </a:pPr>
            <a:r>
              <a:rPr lang="en-US" altLang="zh-CN" sz="2800"/>
              <a:t>Max curled into a ball and pawed the very missing bolt playfully.</a:t>
            </a:r>
            <a:endParaRPr lang="en-US" altLang="zh-CN" sz="2800"/>
          </a:p>
          <a:p>
            <a:pPr marL="285750" indent="-285750">
              <a:buFont typeface="Wingdings" panose="05000000000000000000" charset="0"/>
              <a:buChar char="ü"/>
            </a:pPr>
            <a:r>
              <a:rPr lang="en-US" altLang="zh-CN" sz="2800"/>
              <a:t>With the golden sunshine tracing the outline of the scenery, surges of laughter echoed in the old van.</a:t>
            </a:r>
            <a:endParaRPr lang="en-US" altLang="zh-CN" sz="2800"/>
          </a:p>
          <a:p>
            <a:pPr marL="285750" indent="-285750">
              <a:buFont typeface="Wingdings" panose="05000000000000000000" charset="0"/>
              <a:buChar char="ü"/>
            </a:pPr>
            <a:r>
              <a:rPr lang="en-US" altLang="zh-CN" sz="2800"/>
              <a:t>Pacing restlessly around, I barely knew what I could do to make him feel better.</a:t>
            </a:r>
            <a:endParaRPr lang="en-US" altLang="zh-CN" sz="2800"/>
          </a:p>
          <a:p>
            <a:pPr marL="285750" indent="-285750">
              <a:buFont typeface="Wingdings" panose="05000000000000000000" charset="0"/>
              <a:buChar char="ü"/>
            </a:pPr>
            <a:r>
              <a:rPr lang="en-US" altLang="zh-CN" sz="2800"/>
              <a:t>They all spun around to cast a puzzled look on me.</a:t>
            </a:r>
            <a:endParaRPr lang="en-US" altLang="zh-CN" sz="2800"/>
          </a:p>
          <a:p>
            <a:pPr marL="285750" indent="-285750">
              <a:buFont typeface="Wingdings" panose="05000000000000000000" charset="0"/>
              <a:buChar char="ü"/>
            </a:pPr>
            <a:endParaRPr lang="en-US" altLang="zh-CN" sz="2800"/>
          </a:p>
          <a:p>
            <a:pPr marL="285750" indent="-285750">
              <a:buFont typeface="Wingdings" panose="05000000000000000000" charset="0"/>
              <a:buChar char="ü"/>
            </a:pPr>
            <a:endParaRPr lang="en-US" altLang="zh-CN"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微信图片_20201105110852"/>
          <p:cNvPicPr>
            <a:picLocks noChangeAspect="1"/>
          </p:cNvPicPr>
          <p:nvPr/>
        </p:nvPicPr>
        <p:blipFill>
          <a:blip r:embed="rId1"/>
          <a:stretch>
            <a:fillRect/>
          </a:stretch>
        </p:blipFill>
        <p:spPr>
          <a:xfrm>
            <a:off x="209550" y="130810"/>
            <a:ext cx="8756015" cy="66198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R094994c8b43ebba0e8e26c9157387fa9"/>
          <p:cNvPicPr>
            <a:picLocks noChangeAspect="1"/>
          </p:cNvPicPr>
          <p:nvPr/>
        </p:nvPicPr>
        <p:blipFill>
          <a:blip r:embed="rId1"/>
          <a:stretch>
            <a:fillRect/>
          </a:stretch>
        </p:blipFill>
        <p:spPr>
          <a:xfrm>
            <a:off x="6789420" y="0"/>
            <a:ext cx="2256790" cy="1692910"/>
          </a:xfrm>
          <a:prstGeom prst="rect">
            <a:avLst/>
          </a:prstGeom>
        </p:spPr>
      </p:pic>
      <p:sp>
        <p:nvSpPr>
          <p:cNvPr id="4" name="矩形 3"/>
          <p:cNvSpPr/>
          <p:nvPr/>
        </p:nvSpPr>
        <p:spPr>
          <a:xfrm>
            <a:off x="1278615" y="1328951"/>
            <a:ext cx="6383655" cy="258445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浙江省十校联盟联考</a:t>
            </a:r>
            <a:endPar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读后续写评析</a:t>
            </a:r>
            <a:endParaRPr lang="zh-CN" alt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文本框 1"/>
          <p:cNvSpPr txBox="1"/>
          <p:nvPr/>
        </p:nvSpPr>
        <p:spPr>
          <a:xfrm>
            <a:off x="4008120" y="5293995"/>
            <a:ext cx="4627880" cy="521970"/>
          </a:xfrm>
          <a:prstGeom prst="rect">
            <a:avLst/>
          </a:prstGeom>
          <a:noFill/>
        </p:spPr>
        <p:txBody>
          <a:bodyPr wrap="none" rtlCol="0">
            <a:spAutoFit/>
          </a:bodyPr>
          <a:p>
            <a:r>
              <a:rPr lang="zh-CN" altLang="zh-CN" sz="2800">
                <a:latin typeface="华文楷体" panose="02010600040101010101" charset="-122"/>
                <a:ea typeface="华文楷体" panose="02010600040101010101" charset="-122"/>
                <a:cs typeface="华文楷体" panose="02010600040101010101" charset="-122"/>
              </a:rPr>
              <a:t>浙江省衢州第一中学  徐荣仙</a:t>
            </a:r>
            <a:endParaRPr lang="zh-CN" altLang="zh-CN" sz="2800">
              <a:latin typeface="华文楷体" panose="02010600040101010101" charset="-122"/>
              <a:ea typeface="华文楷体" panose="02010600040101010101" charset="-122"/>
              <a:cs typeface="华文楷体" panose="02010600040101010101" charset="-122"/>
            </a:endParaRPr>
          </a:p>
        </p:txBody>
      </p:sp>
      <p:pic>
        <p:nvPicPr>
          <p:cNvPr id="3" name="图片 2" descr="R0db09295bb49ff97bc6542128732069f"/>
          <p:cNvPicPr>
            <a:picLocks noChangeAspect="1"/>
          </p:cNvPicPr>
          <p:nvPr/>
        </p:nvPicPr>
        <p:blipFill>
          <a:blip r:embed="rId2"/>
          <a:stretch>
            <a:fillRect/>
          </a:stretch>
        </p:blipFill>
        <p:spPr>
          <a:xfrm>
            <a:off x="173990" y="4009390"/>
            <a:ext cx="3689985" cy="26320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56845" y="67945"/>
            <a:ext cx="8830310" cy="6531610"/>
          </a:xfrm>
          <a:prstGeom prst="rect">
            <a:avLst/>
          </a:prstGeom>
          <a:noFill/>
          <a:ln w="9525">
            <a:noFill/>
          </a:ln>
        </p:spPr>
        <p:txBody>
          <a:bodyPr wrap="square">
            <a:spAutoFit/>
          </a:bodyPr>
          <a:p>
            <a:pPr indent="266700" algn="just" fontAlgn="auto">
              <a:lnSpc>
                <a:spcPts val="1620"/>
              </a:lnSpc>
            </a:pPr>
            <a:r>
              <a:rPr lang="en-US" sz="1600" b="0">
                <a:solidFill>
                  <a:srgbClr val="000000"/>
                </a:solidFill>
                <a:latin typeface="Times New Roman" panose="02020603050405020304" charset="0"/>
                <a:ea typeface="宋体" panose="02010600030101010101" pitchFamily="2" charset="-122"/>
                <a:cs typeface="Times New Roman" panose="02020603050405020304" charset="0"/>
              </a:rPr>
              <a:t>You'd think that after hearing</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 Mom</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and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Dad</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talk about The Trip for a year, I'd be eager to go. But I don't even want to think about it. </a:t>
            </a:r>
            <a:r>
              <a:rPr lang="en-US" sz="1600" b="0">
                <a:solidFill>
                  <a:srgbClr val="000000"/>
                </a:solidFill>
                <a:latin typeface="Times New Roman" panose="02020603050405020304" charset="0"/>
                <a:ea typeface="仿宋" panose="02010609060101010101" charset="-122"/>
                <a:cs typeface="Times New Roman" panose="02020603050405020304" charset="0"/>
              </a:rPr>
              <a:t>“</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Aren't you excited?</a:t>
            </a:r>
            <a:r>
              <a:rPr lang="en-US" sz="1600" b="0">
                <a:solidFill>
                  <a:srgbClr val="000000"/>
                </a:solidFill>
                <a:latin typeface="Times New Roman" panose="02020603050405020304" charset="0"/>
                <a:ea typeface="仿宋" panose="02010609060101010101" charset="-122"/>
                <a:cs typeface="Times New Roman" panose="02020603050405020304" charset="0"/>
              </a:rPr>
              <a:t>”</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asks Dad looking up from his laptop.“This is the trip of lifetime. I'll bet none of your friends will be driving across the United States this summer.”Exactly, I think. Nobody I know is going to pile into an old van, and drive from California to New York and back in 58 days. Fifty-eight days! That's practically my whole summer! But I know it's useless to protest</a:t>
            </a:r>
            <a:r>
              <a:rPr lang="zh-CN" sz="1600" b="0">
                <a:solidFill>
                  <a:srgbClr val="000000"/>
                </a:solidFill>
                <a:latin typeface="Times New Roman" panose="02020603050405020304" charset="0"/>
                <a:ea typeface="宋体" panose="02010600030101010101" pitchFamily="2" charset="-122"/>
                <a:cs typeface="Times New Roman" panose="02020603050405020304" charset="0"/>
              </a:rPr>
              <a:t>（抗议）</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When Dad was offered a summer off for the first time in his career, he said that he'd always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dreamed of</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driving across the country. So now we're going. This is Dad's chance.     I pick up my cat. Max, and bury my face in his fur. He paws at my ears playfully. Good-bye,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summer vacation</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Good-bye, diving at the lake. Good-bye to hanging out and doing absolutely nothing. Good-bye, Max. I'm going to miss this ball of fur. I put him down and laugh as he bats a button across the floor like a soccer player. He is interested in all small objects.     The closer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The Trip</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gets, the harder it is to ignore. Thick envelopes arrive from places like Indiana,Tennessee,and Arkansas. Night after night,Mom and Dad huddle around the computer, plotting every inch of our 8,000-mile journey.     Three days after school gets out, The Trip is finally here. Everything is packed and ready to go. Mom says that we are supposed to leave at 9 a.m. But when Dad notices a wet spot under the van, I realize we won't be going anywhere for a while. Dad crawls under the van.Car parts spring up around the van like mushrooms.     All of my friends from the neighbourhood gather in the front yard. “So when are you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leaving</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?”they ask. “Anytime now,” I say, but inside I'm wondering how we're ever going to make it across the country when we can't even get down the driveway.Minutes turn into hours. By the time Dad gives Mom the news, it's late afternoon.“I fixed the leak,”says Dad. “But now I can't find one of the fan bolts</a:t>
            </a:r>
            <a:r>
              <a:rPr lang="zh-CN" sz="1600" b="0">
                <a:solidFill>
                  <a:srgbClr val="000000"/>
                </a:solidFill>
                <a:latin typeface="Times New Roman" panose="02020603050405020304" charset="0"/>
                <a:ea typeface="宋体" panose="02010600030101010101" pitchFamily="2" charset="-122"/>
                <a:cs typeface="Times New Roman" panose="02020603050405020304" charset="0"/>
              </a:rPr>
              <a:t>（螺栓）</a:t>
            </a:r>
            <a:r>
              <a:rPr lang="en-US" sz="1600" b="0">
                <a:solidFill>
                  <a:srgbClr val="000000"/>
                </a:solidFill>
                <a:latin typeface="Times New Roman" panose="02020603050405020304" charset="0"/>
                <a:ea typeface="宋体" panose="02010600030101010101" pitchFamily="2" charset="-122"/>
                <a:cs typeface="Times New Roman" panose="02020603050405020304" charset="0"/>
              </a:rPr>
              <a:t>.” Mom organizes a search,but in vain.</a:t>
            </a:r>
            <a:endParaRPr lang="en-US" sz="1600" b="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auto">
              <a:lnSpc>
                <a:spcPts val="1620"/>
              </a:lnSpc>
            </a:pPr>
            <a:r>
              <a:rPr lang="en-US" sz="1600" b="0">
                <a:solidFill>
                  <a:srgbClr val="FF0000"/>
                </a:solidFill>
                <a:latin typeface="Times New Roman" panose="02020603050405020304" charset="0"/>
                <a:ea typeface="宋体" panose="02010600030101010101" pitchFamily="2" charset="-122"/>
                <a:cs typeface="Times New Roman" panose="02020603050405020304" charset="0"/>
              </a:rPr>
              <a:t>Paragraph 1:     Dad calls the stores but none carry the bolt that fits this old van. </a:t>
            </a:r>
            <a:r>
              <a:rPr lang="en-US" sz="1600" b="0" u="sng">
                <a:solidFill>
                  <a:srgbClr val="FF0000"/>
                </a:solidFill>
                <a:latin typeface="Times New Roman" panose="02020603050405020304" charset="0"/>
                <a:ea typeface="宋体" panose="02010600030101010101" pitchFamily="2" charset="-122"/>
                <a:cs typeface="Times New Roman" panose="02020603050405020304" charset="0"/>
              </a:rPr>
              <a:t>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                                                                                                                              </a:t>
            </a:r>
            <a:endParaRPr lang="en-US" sz="1600" b="0">
              <a:solidFill>
                <a:srgbClr val="000000"/>
              </a:solidFill>
              <a:latin typeface="Times New Roman" panose="02020603050405020304" charset="0"/>
              <a:ea typeface="宋体" panose="02010600030101010101" pitchFamily="2" charset="-122"/>
              <a:cs typeface="Times New Roman" panose="02020603050405020304" charset="0"/>
            </a:endParaRPr>
          </a:p>
          <a:p>
            <a:pPr indent="266700" algn="just" fontAlgn="auto">
              <a:lnSpc>
                <a:spcPts val="1620"/>
              </a:lnSpc>
            </a:pPr>
            <a:r>
              <a:rPr lang="en-US" sz="1600" b="0">
                <a:solidFill>
                  <a:srgbClr val="FF0000"/>
                </a:solidFill>
                <a:latin typeface="Times New Roman" panose="02020603050405020304" charset="0"/>
                <a:ea typeface="宋体" panose="02010600030101010101" pitchFamily="2" charset="-122"/>
                <a:cs typeface="Times New Roman" panose="02020603050405020304" charset="0"/>
              </a:rPr>
              <a:t>Paragraph 2:    Then it hits me.“Max!” I shout,“Find Max!” </a:t>
            </a:r>
            <a:r>
              <a:rPr lang="en-US" sz="1600" b="0" u="sng">
                <a:solidFill>
                  <a:srgbClr val="FF0000"/>
                </a:solidFill>
                <a:latin typeface="Times New Roman" panose="02020603050405020304" charset="0"/>
                <a:ea typeface="宋体" panose="02010600030101010101" pitchFamily="2" charset="-122"/>
                <a:cs typeface="Times New Roman" panose="02020603050405020304" charset="0"/>
              </a:rPr>
              <a:t>                                                                                                            </a:t>
            </a:r>
            <a:r>
              <a:rPr lang="en-US" sz="1600" b="0" u="sng">
                <a:solidFill>
                  <a:srgbClr val="000000"/>
                </a:solidFill>
                <a:latin typeface="Times New Roman" panose="02020603050405020304" charset="0"/>
                <a:ea typeface="宋体" panose="02010600030101010101" pitchFamily="2" charset="-122"/>
                <a:cs typeface="Times New Roman" panose="02020603050405020304" charset="0"/>
              </a:rPr>
              <a:t>                                                                                    </a:t>
            </a:r>
            <a:endParaRPr lang="en-US" altLang="en-US" sz="1600" b="0" u="sng">
              <a:solidFill>
                <a:srgbClr val="000000"/>
              </a:solidFill>
              <a:latin typeface="Times New Roman" panose="02020603050405020304" charset="0"/>
              <a:ea typeface="宋体" panose="02010600030101010101" pitchFamily="2" charset="-122"/>
              <a:cs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10820" y="1233170"/>
            <a:ext cx="8729345" cy="953135"/>
          </a:xfrm>
          <a:prstGeom prst="rect">
            <a:avLst/>
          </a:prstGeom>
          <a:noFill/>
        </p:spPr>
        <p:txBody>
          <a:bodyPr wrap="square" rtlCol="0">
            <a:spAutoFit/>
          </a:bodyPr>
          <a:p>
            <a:r>
              <a:rPr lang="en-US" altLang="zh-CN" sz="2800"/>
              <a:t>The author's tangled emotions about a trip organized by his father</a:t>
            </a:r>
            <a:endParaRPr lang="en-US" altLang="zh-CN" sz="2800"/>
          </a:p>
        </p:txBody>
      </p:sp>
      <p:sp>
        <p:nvSpPr>
          <p:cNvPr id="4" name="矩形 3"/>
          <p:cNvSpPr/>
          <p:nvPr/>
        </p:nvSpPr>
        <p:spPr>
          <a:xfrm>
            <a:off x="296545" y="588010"/>
            <a:ext cx="2217420" cy="645160"/>
          </a:xfrm>
          <a:prstGeom prst="rect">
            <a:avLst/>
          </a:prstGeom>
          <a:noFill/>
          <a:ln>
            <a:noFill/>
          </a:ln>
        </p:spPr>
        <p:txBody>
          <a:bodyPr wrap="none" rtlCol="0" anchor="t">
            <a:spAutoFit/>
          </a:bodyPr>
          <a:p>
            <a:pPr algn="ctr"/>
            <a:r>
              <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Main Idea:</a:t>
            </a:r>
            <a:endPar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6" name="矩形 5"/>
          <p:cNvSpPr/>
          <p:nvPr/>
        </p:nvSpPr>
        <p:spPr>
          <a:xfrm>
            <a:off x="296545" y="2119630"/>
            <a:ext cx="2339340" cy="645160"/>
          </a:xfrm>
          <a:prstGeom prst="rect">
            <a:avLst/>
          </a:prstGeom>
          <a:noFill/>
          <a:ln>
            <a:noFill/>
          </a:ln>
        </p:spPr>
        <p:txBody>
          <a:bodyPr wrap="none" rtlCol="0" anchor="t">
            <a:spAutoFit/>
          </a:bodyPr>
          <a:p>
            <a:pPr algn="ctr"/>
            <a:r>
              <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Main plots:</a:t>
            </a:r>
            <a:endPar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graphicFrame>
        <p:nvGraphicFramePr>
          <p:cNvPr id="7" name="图示 6"/>
          <p:cNvGraphicFramePr/>
          <p:nvPr/>
        </p:nvGraphicFramePr>
        <p:xfrm>
          <a:off x="73660" y="2950210"/>
          <a:ext cx="7362825" cy="36982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8" name="图示 7"/>
          <p:cNvGraphicFramePr/>
          <p:nvPr/>
        </p:nvGraphicFramePr>
        <p:xfrm>
          <a:off x="5628640" y="4390390"/>
          <a:ext cx="3311525" cy="257873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9" name="文本框 8"/>
          <p:cNvSpPr txBox="1"/>
          <p:nvPr/>
        </p:nvSpPr>
        <p:spPr>
          <a:xfrm>
            <a:off x="73660" y="99060"/>
            <a:ext cx="4458335" cy="645160"/>
          </a:xfrm>
          <a:prstGeom prst="rect">
            <a:avLst/>
          </a:prstGeom>
          <a:noFill/>
        </p:spPr>
        <p:txBody>
          <a:bodyPr wrap="none" rtlCol="0">
            <a:spAutoFit/>
          </a:bodyPr>
          <a:p>
            <a:r>
              <a:rPr lang="en-US" altLang="zh-CN" sz="3600" b="1">
                <a:solidFill>
                  <a:srgbClr val="00B050"/>
                </a:solidFill>
              </a:rPr>
              <a:t>1. Analyze the passage</a:t>
            </a:r>
            <a:endParaRPr lang="en-US" altLang="zh-CN" sz="3600" b="1">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矩形 5"/>
          <p:cNvSpPr/>
          <p:nvPr/>
        </p:nvSpPr>
        <p:spPr>
          <a:xfrm>
            <a:off x="199073" y="111125"/>
            <a:ext cx="1941195" cy="645160"/>
          </a:xfrm>
          <a:prstGeom prst="rect">
            <a:avLst/>
          </a:prstGeom>
          <a:noFill/>
          <a:ln>
            <a:noFill/>
          </a:ln>
        </p:spPr>
        <p:txBody>
          <a:bodyPr wrap="none" rtlCol="0" anchor="t">
            <a:spAutoFit/>
          </a:bodyPr>
          <a:p>
            <a:pPr algn="ctr"/>
            <a:r>
              <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Conflicts:</a:t>
            </a:r>
            <a:endParaRPr lang="en-US" altLang="zh-CN" sz="36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2" name="圆角矩形 1"/>
          <p:cNvSpPr/>
          <p:nvPr/>
        </p:nvSpPr>
        <p:spPr>
          <a:xfrm>
            <a:off x="251460" y="2493010"/>
            <a:ext cx="1801495" cy="720090"/>
          </a:xfrm>
          <a:prstGeom prst="roundRect">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p>
            <a:pPr algn="ctr"/>
            <a:endParaRPr lang="zh-CN" altLang="en-US">
              <a:solidFill>
                <a:schemeClr val="accent1">
                  <a:lumMod val="20000"/>
                  <a:lumOff val="80000"/>
                </a:schemeClr>
              </a:solidFill>
            </a:endParaRPr>
          </a:p>
        </p:txBody>
      </p:sp>
      <p:sp>
        <p:nvSpPr>
          <p:cNvPr id="3" name="文本框 2"/>
          <p:cNvSpPr txBox="1"/>
          <p:nvPr/>
        </p:nvSpPr>
        <p:spPr>
          <a:xfrm>
            <a:off x="245110" y="2668905"/>
            <a:ext cx="1807845" cy="368300"/>
          </a:xfrm>
          <a:prstGeom prst="rect">
            <a:avLst/>
          </a:prstGeom>
          <a:noFill/>
        </p:spPr>
        <p:txBody>
          <a:bodyPr wrap="none" rtlCol="0">
            <a:spAutoFit/>
          </a:bodyPr>
          <a:p>
            <a:r>
              <a:rPr lang="en-US" altLang="zh-CN"/>
              <a:t>tangled emotions</a:t>
            </a:r>
            <a:endParaRPr lang="en-US" altLang="zh-CN"/>
          </a:p>
        </p:txBody>
      </p:sp>
      <p:sp>
        <p:nvSpPr>
          <p:cNvPr id="4" name="弧形 3"/>
          <p:cNvSpPr/>
          <p:nvPr/>
        </p:nvSpPr>
        <p:spPr>
          <a:xfrm flipH="1">
            <a:off x="671830" y="1208405"/>
            <a:ext cx="2053590" cy="2538730"/>
          </a:xfrm>
          <a:prstGeom prst="arc">
            <a:avLst/>
          </a:prstGeom>
        </p:spPr>
        <p:style>
          <a:lnRef idx="2">
            <a:schemeClr val="accent1"/>
          </a:lnRef>
          <a:fillRef idx="0">
            <a:schemeClr val="accent1"/>
          </a:fillRef>
          <a:effectRef idx="1">
            <a:schemeClr val="accent1"/>
          </a:effectRef>
          <a:fontRef idx="minor">
            <a:schemeClr val="tx1"/>
          </a:fontRef>
        </p:style>
        <p:txBody>
          <a:bodyPr rtlCol="0" anchor="ctr"/>
          <a:p>
            <a:pPr algn="ctr"/>
            <a:endParaRPr lang="zh-CN" altLang="en-US"/>
          </a:p>
        </p:txBody>
      </p:sp>
      <p:sp>
        <p:nvSpPr>
          <p:cNvPr id="5" name="弧形 4"/>
          <p:cNvSpPr/>
          <p:nvPr/>
        </p:nvSpPr>
        <p:spPr>
          <a:xfrm rot="300000" flipH="1" flipV="1">
            <a:off x="668655" y="1984375"/>
            <a:ext cx="2262505" cy="2555875"/>
          </a:xfrm>
          <a:prstGeom prst="arc">
            <a:avLst>
              <a:gd name="adj1" fmla="val 16202741"/>
              <a:gd name="adj2" fmla="val 0"/>
            </a:avLst>
          </a:prstGeom>
        </p:spPr>
        <p:style>
          <a:lnRef idx="2">
            <a:schemeClr val="accent1"/>
          </a:lnRef>
          <a:fillRef idx="0">
            <a:schemeClr val="accent1"/>
          </a:fillRef>
          <a:effectRef idx="1">
            <a:schemeClr val="accent1"/>
          </a:effectRef>
          <a:fontRef idx="minor">
            <a:schemeClr val="tx1"/>
          </a:fontRef>
        </p:style>
        <p:txBody>
          <a:bodyPr rtlCol="0" anchor="ctr"/>
          <a:p>
            <a:pPr algn="ctr"/>
            <a:endParaRPr lang="zh-CN" altLang="en-US"/>
          </a:p>
        </p:txBody>
      </p:sp>
      <p:sp>
        <p:nvSpPr>
          <p:cNvPr id="7" name="流程图: 库存数据 6"/>
          <p:cNvSpPr/>
          <p:nvPr/>
        </p:nvSpPr>
        <p:spPr>
          <a:xfrm>
            <a:off x="1974850" y="756285"/>
            <a:ext cx="2016125" cy="864235"/>
          </a:xfrm>
          <a:prstGeom prst="flowChartOnlineStorag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流程图: 库存数据 7"/>
          <p:cNvSpPr/>
          <p:nvPr/>
        </p:nvSpPr>
        <p:spPr>
          <a:xfrm>
            <a:off x="2235200" y="2421255"/>
            <a:ext cx="2016125" cy="864235"/>
          </a:xfrm>
          <a:prstGeom prst="flowChartOnlineStorag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a:p>
        </p:txBody>
      </p:sp>
      <p:sp>
        <p:nvSpPr>
          <p:cNvPr id="10" name="流程图: 库存数据 9"/>
          <p:cNvSpPr/>
          <p:nvPr/>
        </p:nvSpPr>
        <p:spPr>
          <a:xfrm>
            <a:off x="2140585" y="4228465"/>
            <a:ext cx="2016125" cy="864235"/>
          </a:xfrm>
          <a:prstGeom prst="flowChartOnlineStorag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文本框 11"/>
          <p:cNvSpPr txBox="1"/>
          <p:nvPr/>
        </p:nvSpPr>
        <p:spPr>
          <a:xfrm>
            <a:off x="2052955" y="849630"/>
            <a:ext cx="1489710" cy="521970"/>
          </a:xfrm>
          <a:prstGeom prst="rect">
            <a:avLst/>
          </a:prstGeom>
          <a:noFill/>
        </p:spPr>
        <p:txBody>
          <a:bodyPr wrap="none" rtlCol="0">
            <a:spAutoFit/>
          </a:bodyPr>
          <a:p>
            <a:r>
              <a:rPr lang="en-US" altLang="zh-CN" sz="2800"/>
              <a:t>unwilling</a:t>
            </a:r>
            <a:endParaRPr lang="en-US" altLang="zh-CN" sz="2800"/>
          </a:p>
        </p:txBody>
      </p:sp>
      <p:pic>
        <p:nvPicPr>
          <p:cNvPr id="17" name="图片 16" descr="OIP (1)"/>
          <p:cNvPicPr>
            <a:picLocks noChangeAspect="1"/>
          </p:cNvPicPr>
          <p:nvPr/>
        </p:nvPicPr>
        <p:blipFill>
          <a:blip r:embed="rId1"/>
          <a:stretch>
            <a:fillRect/>
          </a:stretch>
        </p:blipFill>
        <p:spPr>
          <a:xfrm>
            <a:off x="3990975" y="0"/>
            <a:ext cx="1590675" cy="1195070"/>
          </a:xfrm>
          <a:prstGeom prst="rect">
            <a:avLst/>
          </a:prstGeom>
        </p:spPr>
      </p:pic>
      <p:sp>
        <p:nvSpPr>
          <p:cNvPr id="18" name="文本框 17"/>
          <p:cNvSpPr txBox="1"/>
          <p:nvPr/>
        </p:nvSpPr>
        <p:spPr>
          <a:xfrm>
            <a:off x="5785485" y="111125"/>
            <a:ext cx="3169920" cy="368300"/>
          </a:xfrm>
          <a:prstGeom prst="rect">
            <a:avLst/>
          </a:prstGeom>
          <a:noFill/>
        </p:spPr>
        <p:txBody>
          <a:bodyPr wrap="none" rtlCol="0">
            <a:spAutoFit/>
          </a:bodyPr>
          <a:p>
            <a:r>
              <a:rPr lang="en-US" altLang="zh-CN"/>
              <a:t>an old van; extremely long time;</a:t>
            </a:r>
            <a:endParaRPr lang="en-US" altLang="zh-CN"/>
          </a:p>
        </p:txBody>
      </p:sp>
      <p:sp>
        <p:nvSpPr>
          <p:cNvPr id="9" name="文本框 8"/>
          <p:cNvSpPr txBox="1"/>
          <p:nvPr/>
        </p:nvSpPr>
        <p:spPr>
          <a:xfrm>
            <a:off x="5785485" y="624840"/>
            <a:ext cx="2404745" cy="368300"/>
          </a:xfrm>
          <a:prstGeom prst="rect">
            <a:avLst/>
          </a:prstGeom>
          <a:noFill/>
        </p:spPr>
        <p:txBody>
          <a:bodyPr wrap="none" rtlCol="0">
            <a:spAutoFit/>
          </a:bodyPr>
          <a:p>
            <a:r>
              <a:rPr lang="en-US" altLang="zh-CN"/>
              <a:t>It's none of my business</a:t>
            </a:r>
            <a:endParaRPr lang="en-US" altLang="zh-CN"/>
          </a:p>
        </p:txBody>
      </p:sp>
      <p:pic>
        <p:nvPicPr>
          <p:cNvPr id="11" name="图片 10" descr="R094994c8b43ebba0e8e26c9157387fa9"/>
          <p:cNvPicPr>
            <a:picLocks noChangeAspect="1"/>
          </p:cNvPicPr>
          <p:nvPr/>
        </p:nvPicPr>
        <p:blipFill>
          <a:blip r:embed="rId2"/>
          <a:stretch>
            <a:fillRect/>
          </a:stretch>
        </p:blipFill>
        <p:spPr>
          <a:xfrm>
            <a:off x="4072255" y="1059180"/>
            <a:ext cx="1621790" cy="1216660"/>
          </a:xfrm>
          <a:prstGeom prst="rect">
            <a:avLst/>
          </a:prstGeom>
        </p:spPr>
      </p:pic>
      <p:sp>
        <p:nvSpPr>
          <p:cNvPr id="13" name="文本框 12"/>
          <p:cNvSpPr txBox="1"/>
          <p:nvPr/>
        </p:nvSpPr>
        <p:spPr>
          <a:xfrm>
            <a:off x="5885180" y="1208405"/>
            <a:ext cx="1050290" cy="368300"/>
          </a:xfrm>
          <a:prstGeom prst="rect">
            <a:avLst/>
          </a:prstGeom>
          <a:noFill/>
        </p:spPr>
        <p:txBody>
          <a:bodyPr wrap="none" rtlCol="0">
            <a:spAutoFit/>
          </a:bodyPr>
          <a:p>
            <a:r>
              <a:rPr lang="en-US" altLang="zh-CN"/>
              <a:t>miss Max</a:t>
            </a:r>
            <a:endParaRPr lang="en-US" altLang="zh-CN"/>
          </a:p>
        </p:txBody>
      </p:sp>
      <p:sp>
        <p:nvSpPr>
          <p:cNvPr id="14" name="文本框 13"/>
          <p:cNvSpPr txBox="1"/>
          <p:nvPr/>
        </p:nvSpPr>
        <p:spPr>
          <a:xfrm>
            <a:off x="2500630" y="2560955"/>
            <a:ext cx="963930" cy="583565"/>
          </a:xfrm>
          <a:prstGeom prst="rect">
            <a:avLst/>
          </a:prstGeom>
          <a:noFill/>
        </p:spPr>
        <p:txBody>
          <a:bodyPr wrap="none" rtlCol="0">
            <a:spAutoFit/>
          </a:bodyPr>
          <a:p>
            <a:r>
              <a:rPr lang="en-US" altLang="zh-CN" sz="3200"/>
              <a:t>calm</a:t>
            </a:r>
            <a:endParaRPr lang="en-US" altLang="zh-CN" sz="3200"/>
          </a:p>
        </p:txBody>
      </p:sp>
      <p:sp>
        <p:nvSpPr>
          <p:cNvPr id="16" name="文本框 15"/>
          <p:cNvSpPr txBox="1"/>
          <p:nvPr/>
        </p:nvSpPr>
        <p:spPr>
          <a:xfrm>
            <a:off x="5581650" y="1967230"/>
            <a:ext cx="1625600" cy="368300"/>
          </a:xfrm>
          <a:prstGeom prst="rect">
            <a:avLst/>
          </a:prstGeom>
          <a:noFill/>
        </p:spPr>
        <p:txBody>
          <a:bodyPr wrap="none" rtlCol="0">
            <a:spAutoFit/>
          </a:bodyPr>
          <a:p>
            <a:r>
              <a:rPr lang="en-US" altLang="zh-CN"/>
              <a:t>thick envelopes</a:t>
            </a:r>
            <a:endParaRPr lang="en-US" altLang="zh-CN"/>
          </a:p>
        </p:txBody>
      </p:sp>
      <p:pic>
        <p:nvPicPr>
          <p:cNvPr id="19" name="图片 18" descr="Envelopes-700x525"/>
          <p:cNvPicPr>
            <a:picLocks noChangeAspect="1"/>
          </p:cNvPicPr>
          <p:nvPr/>
        </p:nvPicPr>
        <p:blipFill>
          <a:blip r:embed="rId3"/>
          <a:stretch>
            <a:fillRect/>
          </a:stretch>
        </p:blipFill>
        <p:spPr>
          <a:xfrm flipH="1">
            <a:off x="7305040" y="1576705"/>
            <a:ext cx="1530985" cy="1148715"/>
          </a:xfrm>
          <a:prstGeom prst="rect">
            <a:avLst/>
          </a:prstGeom>
        </p:spPr>
      </p:pic>
      <p:pic>
        <p:nvPicPr>
          <p:cNvPr id="20" name="图片 19" descr="R65f89fc5a0745371809c2bf30a45dab5"/>
          <p:cNvPicPr>
            <a:picLocks noChangeAspect="1"/>
          </p:cNvPicPr>
          <p:nvPr/>
        </p:nvPicPr>
        <p:blipFill>
          <a:blip r:embed="rId4"/>
          <a:stretch>
            <a:fillRect/>
          </a:stretch>
        </p:blipFill>
        <p:spPr>
          <a:xfrm>
            <a:off x="7305040" y="2793365"/>
            <a:ext cx="1530350" cy="1039495"/>
          </a:xfrm>
          <a:prstGeom prst="rect">
            <a:avLst/>
          </a:prstGeom>
        </p:spPr>
      </p:pic>
      <p:sp>
        <p:nvSpPr>
          <p:cNvPr id="21" name="文本框 20"/>
          <p:cNvSpPr txBox="1"/>
          <p:nvPr/>
        </p:nvSpPr>
        <p:spPr>
          <a:xfrm>
            <a:off x="5715000" y="2793365"/>
            <a:ext cx="1391285" cy="368300"/>
          </a:xfrm>
          <a:prstGeom prst="rect">
            <a:avLst/>
          </a:prstGeom>
          <a:noFill/>
        </p:spPr>
        <p:txBody>
          <a:bodyPr wrap="none" rtlCol="0">
            <a:spAutoFit/>
          </a:bodyPr>
          <a:p>
            <a:r>
              <a:rPr lang="en-US" altLang="zh-CN"/>
              <a:t>many friends </a:t>
            </a:r>
            <a:endParaRPr lang="en-US" altLang="zh-CN"/>
          </a:p>
        </p:txBody>
      </p:sp>
      <p:sp>
        <p:nvSpPr>
          <p:cNvPr id="22" name="左大括号 21"/>
          <p:cNvSpPr/>
          <p:nvPr/>
        </p:nvSpPr>
        <p:spPr>
          <a:xfrm>
            <a:off x="5398135" y="2157730"/>
            <a:ext cx="183515" cy="935990"/>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23" name="文本框 22"/>
          <p:cNvSpPr txBox="1"/>
          <p:nvPr/>
        </p:nvSpPr>
        <p:spPr>
          <a:xfrm>
            <a:off x="4072255" y="2493010"/>
            <a:ext cx="1233170" cy="460375"/>
          </a:xfrm>
          <a:prstGeom prst="rect">
            <a:avLst/>
          </a:prstGeom>
          <a:noFill/>
        </p:spPr>
        <p:txBody>
          <a:bodyPr wrap="square" rtlCol="0">
            <a:spAutoFit/>
          </a:bodyPr>
          <a:p>
            <a:r>
              <a:rPr lang="en-US" altLang="zh-CN" sz="2400">
                <a:solidFill>
                  <a:srgbClr val="FF0000"/>
                </a:solidFill>
              </a:rPr>
              <a:t>a focus </a:t>
            </a:r>
            <a:endParaRPr lang="en-US" altLang="zh-CN" sz="2400">
              <a:solidFill>
                <a:srgbClr val="FF0000"/>
              </a:solidFill>
            </a:endParaRPr>
          </a:p>
        </p:txBody>
      </p:sp>
      <p:sp>
        <p:nvSpPr>
          <p:cNvPr id="24" name="文本框 23"/>
          <p:cNvSpPr txBox="1"/>
          <p:nvPr/>
        </p:nvSpPr>
        <p:spPr>
          <a:xfrm>
            <a:off x="2350770" y="4139565"/>
            <a:ext cx="2229485" cy="953135"/>
          </a:xfrm>
          <a:prstGeom prst="rect">
            <a:avLst/>
          </a:prstGeom>
          <a:noFill/>
        </p:spPr>
        <p:txBody>
          <a:bodyPr wrap="none" rtlCol="0">
            <a:spAutoFit/>
          </a:bodyPr>
          <a:p>
            <a:r>
              <a:rPr lang="en-US" altLang="zh-CN" sz="2800"/>
              <a:t>excited?</a:t>
            </a:r>
            <a:endParaRPr lang="en-US" altLang="zh-CN" sz="2800"/>
          </a:p>
          <a:p>
            <a:r>
              <a:rPr lang="en-US" altLang="zh-CN" sz="2800"/>
              <a:t>disappointed?</a:t>
            </a:r>
            <a:endParaRPr lang="en-US" altLang="zh-CN" sz="2800"/>
          </a:p>
        </p:txBody>
      </p:sp>
      <p:pic>
        <p:nvPicPr>
          <p:cNvPr id="26" name="图片 25" descr="b83e418c-aa98-482b-aafa-572609921e1c"/>
          <p:cNvPicPr>
            <a:picLocks noChangeAspect="1"/>
          </p:cNvPicPr>
          <p:nvPr/>
        </p:nvPicPr>
        <p:blipFill>
          <a:blip r:embed="rId5"/>
          <a:stretch>
            <a:fillRect/>
          </a:stretch>
        </p:blipFill>
        <p:spPr>
          <a:xfrm>
            <a:off x="2052955" y="5375910"/>
            <a:ext cx="1657985" cy="1105535"/>
          </a:xfrm>
          <a:prstGeom prst="rect">
            <a:avLst/>
          </a:prstGeom>
        </p:spPr>
      </p:pic>
      <p:sp>
        <p:nvSpPr>
          <p:cNvPr id="27" name="文本框 26"/>
          <p:cNvSpPr txBox="1"/>
          <p:nvPr/>
        </p:nvSpPr>
        <p:spPr>
          <a:xfrm>
            <a:off x="782320" y="5698490"/>
            <a:ext cx="1062355" cy="460375"/>
          </a:xfrm>
          <a:prstGeom prst="rect">
            <a:avLst/>
          </a:prstGeom>
          <a:noFill/>
        </p:spPr>
        <p:txBody>
          <a:bodyPr wrap="none" rtlCol="0">
            <a:spAutoFit/>
          </a:bodyPr>
          <a:p>
            <a:r>
              <a:rPr lang="en-US" altLang="zh-CN" sz="2400">
                <a:solidFill>
                  <a:srgbClr val="FF0000"/>
                </a:solidFill>
              </a:rPr>
              <a:t>leaking</a:t>
            </a:r>
            <a:endParaRPr lang="en-US" altLang="zh-CN" sz="2400">
              <a:solidFill>
                <a:srgbClr val="FF0000"/>
              </a:solidFill>
            </a:endParaRPr>
          </a:p>
        </p:txBody>
      </p:sp>
      <p:sp>
        <p:nvSpPr>
          <p:cNvPr id="28" name="线形标注 2(带强调线) 27"/>
          <p:cNvSpPr/>
          <p:nvPr/>
        </p:nvSpPr>
        <p:spPr>
          <a:xfrm>
            <a:off x="5305425" y="3832860"/>
            <a:ext cx="2807970" cy="864235"/>
          </a:xfrm>
          <a:prstGeom prst="accentCallout2">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9" name="文本框 28"/>
          <p:cNvSpPr txBox="1"/>
          <p:nvPr/>
        </p:nvSpPr>
        <p:spPr>
          <a:xfrm>
            <a:off x="5356860" y="3832860"/>
            <a:ext cx="2705100" cy="922020"/>
          </a:xfrm>
          <a:prstGeom prst="rect">
            <a:avLst/>
          </a:prstGeom>
          <a:noFill/>
        </p:spPr>
        <p:txBody>
          <a:bodyPr wrap="square" rtlCol="0">
            <a:spAutoFit/>
          </a:bodyPr>
          <a:p>
            <a:r>
              <a:rPr lang="en-US" altLang="zh-CN"/>
              <a:t>a chance to experience his own summer vacation? happy?</a:t>
            </a:r>
            <a:endParaRPr lang="en-US" altLang="zh-CN"/>
          </a:p>
        </p:txBody>
      </p:sp>
      <p:sp>
        <p:nvSpPr>
          <p:cNvPr id="30" name="线形标注 1(带强调线) 29"/>
          <p:cNvSpPr/>
          <p:nvPr/>
        </p:nvSpPr>
        <p:spPr>
          <a:xfrm>
            <a:off x="5547360" y="4834255"/>
            <a:ext cx="2880360" cy="864235"/>
          </a:xfrm>
          <a:prstGeom prst="accentCallout1">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2" name="文本框 31"/>
          <p:cNvSpPr txBox="1"/>
          <p:nvPr/>
        </p:nvSpPr>
        <p:spPr>
          <a:xfrm>
            <a:off x="5732780" y="4902835"/>
            <a:ext cx="2594610" cy="645160"/>
          </a:xfrm>
          <a:prstGeom prst="rect">
            <a:avLst/>
          </a:prstGeom>
          <a:noFill/>
        </p:spPr>
        <p:txBody>
          <a:bodyPr wrap="square" rtlCol="0">
            <a:spAutoFit/>
          </a:bodyPr>
          <a:p>
            <a:r>
              <a:rPr lang="en-US" altLang="zh-CN"/>
              <a:t>regretful about the likely abortive trip?</a:t>
            </a:r>
            <a:endParaRPr lang="en-US" altLang="zh-CN"/>
          </a:p>
        </p:txBody>
      </p:sp>
      <p:sp>
        <p:nvSpPr>
          <p:cNvPr id="33" name="上箭头标注 32"/>
          <p:cNvSpPr/>
          <p:nvPr/>
        </p:nvSpPr>
        <p:spPr>
          <a:xfrm>
            <a:off x="5398135" y="5698490"/>
            <a:ext cx="3256915" cy="1069975"/>
          </a:xfrm>
          <a:prstGeom prst="upArrow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文本框 33"/>
          <p:cNvSpPr txBox="1"/>
          <p:nvPr/>
        </p:nvSpPr>
        <p:spPr>
          <a:xfrm>
            <a:off x="5398135" y="6158865"/>
            <a:ext cx="2856230" cy="922020"/>
          </a:xfrm>
          <a:prstGeom prst="rect">
            <a:avLst/>
          </a:prstGeom>
          <a:noFill/>
        </p:spPr>
        <p:txBody>
          <a:bodyPr wrap="none" rtlCol="0">
            <a:spAutoFit/>
          </a:bodyPr>
          <a:p>
            <a:r>
              <a:rPr lang="en-US" altLang="zh-CN"/>
              <a:t>parents' devotion in advance</a:t>
            </a:r>
            <a:endParaRPr lang="en-US" altLang="zh-CN"/>
          </a:p>
          <a:p>
            <a:r>
              <a:rPr lang="en-US" altLang="zh-CN"/>
              <a:t>friends' concern about it </a:t>
            </a:r>
            <a:endParaRPr lang="en-US" altLang="zh-CN"/>
          </a:p>
          <a:p>
            <a:endParaRPr lang="en-US" altLang="zh-CN"/>
          </a:p>
        </p:txBody>
      </p:sp>
      <p:sp>
        <p:nvSpPr>
          <p:cNvPr id="35" name="矩形 34"/>
          <p:cNvSpPr/>
          <p:nvPr/>
        </p:nvSpPr>
        <p:spPr>
          <a:xfrm>
            <a:off x="3375025" y="5698490"/>
            <a:ext cx="2319020" cy="768350"/>
          </a:xfrm>
          <a:prstGeom prst="rect">
            <a:avLst/>
          </a:prstGeom>
          <a:noFill/>
          <a:ln>
            <a:noFill/>
          </a:ln>
        </p:spPr>
        <p:txBody>
          <a:bodyPr wrap="square" rtlCol="0" anchor="t">
            <a:spAutoFit/>
          </a:bodyPr>
          <a:p>
            <a:pPr algn="ctr"/>
            <a:r>
              <a:rPr lang="en-US" altLang="zh-CN" sz="4400" b="1">
                <a:ln w="22225">
                  <a:solidFill>
                    <a:schemeClr val="accent2"/>
                  </a:solidFill>
                  <a:prstDash val="solid"/>
                </a:ln>
                <a:solidFill>
                  <a:srgbClr val="FF0000"/>
                </a:solidFill>
                <a:effectLst/>
              </a:rPr>
              <a:t>HOW?</a:t>
            </a:r>
            <a:endParaRPr lang="en-US" altLang="zh-CN" sz="4400" b="1">
              <a:ln w="22225">
                <a:solidFill>
                  <a:schemeClr val="accent2"/>
                </a:solidFill>
                <a:prstDash val="solid"/>
              </a:ln>
              <a:solidFill>
                <a:srgbClr val="FF00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linds(horizontal)">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linds(horizontal)">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linds(horizont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linds(horizontal)">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blinds(horizontal)">
                                      <p:cBhvr>
                                        <p:cTn id="45" dur="500"/>
                                        <p:tgtEl>
                                          <p:spTgt spid="8"/>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blinds(horizontal)">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blinds(horizontal)">
                                      <p:cBhvr>
                                        <p:cTn id="53" dur="500"/>
                                        <p:tgtEl>
                                          <p:spTgt spid="16"/>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blinds(horizontal)">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blinds(horizontal)">
                                      <p:cBhvr>
                                        <p:cTn id="63" dur="500"/>
                                        <p:tgtEl>
                                          <p:spTgt spid="21"/>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blinds(horizontal)">
                                      <p:cBhvr>
                                        <p:cTn id="68" dur="500"/>
                                        <p:tgtEl>
                                          <p:spTgt spid="20"/>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blinds(horizontal)">
                                      <p:cBhvr>
                                        <p:cTn id="73" dur="500"/>
                                        <p:tgtEl>
                                          <p:spTgt spid="22"/>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blinds(horizontal)">
                                      <p:cBhvr>
                                        <p:cTn id="76" dur="500"/>
                                        <p:tgtEl>
                                          <p:spTgt spid="23"/>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10"/>
                                        </p:tgtEl>
                                        <p:attrNameLst>
                                          <p:attrName>style.visibility</p:attrName>
                                        </p:attrNameLst>
                                      </p:cBhvr>
                                      <p:to>
                                        <p:strVal val="visible"/>
                                      </p:to>
                                    </p:set>
                                    <p:animEffect transition="in" filter="blinds(horizontal)">
                                      <p:cBhvr>
                                        <p:cTn id="81" dur="500"/>
                                        <p:tgtEl>
                                          <p:spTgt spid="10"/>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24"/>
                                        </p:tgtEl>
                                        <p:attrNameLst>
                                          <p:attrName>style.visibility</p:attrName>
                                        </p:attrNameLst>
                                      </p:cBhvr>
                                      <p:to>
                                        <p:strVal val="visible"/>
                                      </p:to>
                                    </p:set>
                                    <p:animEffect transition="in" filter="blinds(horizontal)">
                                      <p:cBhvr>
                                        <p:cTn id="86" dur="500"/>
                                        <p:tgtEl>
                                          <p:spTgt spid="24"/>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animEffect transition="in" filter="blinds(horizontal)">
                                      <p:cBhvr>
                                        <p:cTn id="91" dur="500"/>
                                        <p:tgtEl>
                                          <p:spTgt spid="28"/>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blinds(horizontal)">
                                      <p:cBhvr>
                                        <p:cTn id="94" dur="500"/>
                                        <p:tgtEl>
                                          <p:spTgt spid="29"/>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30"/>
                                        </p:tgtEl>
                                        <p:attrNameLst>
                                          <p:attrName>style.visibility</p:attrName>
                                        </p:attrNameLst>
                                      </p:cBhvr>
                                      <p:to>
                                        <p:strVal val="visible"/>
                                      </p:to>
                                    </p:set>
                                    <p:animEffect transition="in" filter="blinds(horizontal)">
                                      <p:cBhvr>
                                        <p:cTn id="99" dur="500"/>
                                        <p:tgtEl>
                                          <p:spTgt spid="30"/>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blinds(horizontal)">
                                      <p:cBhvr>
                                        <p:cTn id="102" dur="500"/>
                                        <p:tgtEl>
                                          <p:spTgt spid="32"/>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26"/>
                                        </p:tgtEl>
                                        <p:attrNameLst>
                                          <p:attrName>style.visibility</p:attrName>
                                        </p:attrNameLst>
                                      </p:cBhvr>
                                      <p:to>
                                        <p:strVal val="visible"/>
                                      </p:to>
                                    </p:set>
                                    <p:animEffect transition="in" filter="blinds(horizontal)">
                                      <p:cBhvr>
                                        <p:cTn id="107" dur="500"/>
                                        <p:tgtEl>
                                          <p:spTgt spid="26"/>
                                        </p:tgtEl>
                                      </p:cBhvr>
                                    </p:animEffect>
                                  </p:childTnLst>
                                </p:cTn>
                              </p:par>
                              <p:par>
                                <p:cTn id="108" presetID="3" presetClass="entr" presetSubtype="10" fill="hold" grpId="0" nodeType="withEffect">
                                  <p:stCondLst>
                                    <p:cond delay="0"/>
                                  </p:stCondLst>
                                  <p:childTnLst>
                                    <p:set>
                                      <p:cBhvr>
                                        <p:cTn id="109" dur="1" fill="hold">
                                          <p:stCondLst>
                                            <p:cond delay="0"/>
                                          </p:stCondLst>
                                        </p:cTn>
                                        <p:tgtEl>
                                          <p:spTgt spid="27"/>
                                        </p:tgtEl>
                                        <p:attrNameLst>
                                          <p:attrName>style.visibility</p:attrName>
                                        </p:attrNameLst>
                                      </p:cBhvr>
                                      <p:to>
                                        <p:strVal val="visible"/>
                                      </p:to>
                                    </p:set>
                                    <p:animEffect transition="in" filter="blinds(horizontal)">
                                      <p:cBhvr>
                                        <p:cTn id="110" dur="500"/>
                                        <p:tgtEl>
                                          <p:spTgt spid="27"/>
                                        </p:tgtEl>
                                      </p:cBhvr>
                                    </p:animEffec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33"/>
                                        </p:tgtEl>
                                        <p:attrNameLst>
                                          <p:attrName>style.visibility</p:attrName>
                                        </p:attrNameLst>
                                      </p:cBhvr>
                                      <p:to>
                                        <p:strVal val="visible"/>
                                      </p:to>
                                    </p:set>
                                    <p:animEffect transition="in" filter="blinds(horizontal)">
                                      <p:cBhvr>
                                        <p:cTn id="115" dur="500"/>
                                        <p:tgtEl>
                                          <p:spTgt spid="33"/>
                                        </p:tgtEl>
                                      </p:cBhvr>
                                    </p:animEffec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grpId="0" nodeType="clickEffect">
                                  <p:stCondLst>
                                    <p:cond delay="0"/>
                                  </p:stCondLst>
                                  <p:childTnLst>
                                    <p:set>
                                      <p:cBhvr>
                                        <p:cTn id="119" dur="1" fill="hold">
                                          <p:stCondLst>
                                            <p:cond delay="0"/>
                                          </p:stCondLst>
                                        </p:cTn>
                                        <p:tgtEl>
                                          <p:spTgt spid="34"/>
                                        </p:tgtEl>
                                        <p:attrNameLst>
                                          <p:attrName>style.visibility</p:attrName>
                                        </p:attrNameLst>
                                      </p:cBhvr>
                                      <p:to>
                                        <p:strVal val="visible"/>
                                      </p:to>
                                    </p:set>
                                    <p:animEffect transition="in" filter="blinds(horizontal)">
                                      <p:cBhvr>
                                        <p:cTn id="120" dur="500"/>
                                        <p:tgtEl>
                                          <p:spTgt spid="34"/>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grpId="0" nodeType="clickEffect">
                                  <p:stCondLst>
                                    <p:cond delay="0"/>
                                  </p:stCondLst>
                                  <p:childTnLst>
                                    <p:set>
                                      <p:cBhvr>
                                        <p:cTn id="124" dur="1" fill="hold">
                                          <p:stCondLst>
                                            <p:cond delay="0"/>
                                          </p:stCondLst>
                                        </p:cTn>
                                        <p:tgtEl>
                                          <p:spTgt spid="35"/>
                                        </p:tgtEl>
                                        <p:attrNameLst>
                                          <p:attrName>style.visibility</p:attrName>
                                        </p:attrNameLst>
                                      </p:cBhvr>
                                      <p:to>
                                        <p:strVal val="visible"/>
                                      </p:to>
                                    </p:set>
                                    <p:animEffect transition="in" filter="blinds(horizontal)">
                                      <p:cBhvr>
                                        <p:cTn id="12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12" grpId="0"/>
      <p:bldP spid="18" grpId="0"/>
      <p:bldP spid="9" grpId="0"/>
      <p:bldP spid="13" grpId="0"/>
      <p:bldP spid="8" grpId="0" animBg="1"/>
      <p:bldP spid="14" grpId="0"/>
      <p:bldP spid="16" grpId="0"/>
      <p:bldP spid="21" grpId="0"/>
      <p:bldP spid="22" grpId="0" animBg="1"/>
      <p:bldP spid="23" grpId="0"/>
      <p:bldP spid="10" grpId="0" bldLvl="0" animBg="1"/>
      <p:bldP spid="28" grpId="0" animBg="1"/>
      <p:bldP spid="29" grpId="0"/>
      <p:bldP spid="30" grpId="0" animBg="1"/>
      <p:bldP spid="32" grpId="0"/>
      <p:bldP spid="27" grpId="0"/>
      <p:bldP spid="33" grpId="0" animBg="1"/>
      <p:bldP spid="35" grpId="0"/>
      <p:bldP spid="24" grpId="0"/>
      <p:bldP spid="24" grpId="1"/>
      <p:bldP spid="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2075" y="1405890"/>
            <a:ext cx="8799195" cy="5226050"/>
          </a:xfrm>
          <a:prstGeom prst="rect">
            <a:avLst/>
          </a:prstGeom>
          <a:noFill/>
        </p:spPr>
        <p:txBody>
          <a:bodyPr wrap="square" rtlCol="0" anchor="t">
            <a:spAutoFit/>
          </a:bodyPr>
          <a:p>
            <a:pPr algn="just" fontAlgn="auto">
              <a:lnSpc>
                <a:spcPts val="3080"/>
              </a:lnSpc>
            </a:pP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Exactly, I think. Nobody I know is going to pile into an old van, and drive from California to New York and back in 58 days. Fifty-eight days! That's practically my whole summer! But I know it's useless to protest</a:t>
            </a:r>
            <a:r>
              <a:rPr lang="zh-CN" sz="2400">
                <a:solidFill>
                  <a:srgbClr val="000000"/>
                </a:solidFill>
                <a:latin typeface="Times New Roman" panose="02020603050405020304" charset="0"/>
                <a:ea typeface="宋体" panose="02010600030101010101" pitchFamily="2" charset="-122"/>
                <a:cs typeface="Times New Roman" panose="02020603050405020304" charset="0"/>
                <a:sym typeface="+mn-ea"/>
              </a:rPr>
              <a:t>（抗议）</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When Dad was offered a summer off for the first time in his career, he said that he'd always </a:t>
            </a:r>
            <a:r>
              <a:rPr lang="en-US" sz="2400" u="sng">
                <a:solidFill>
                  <a:srgbClr val="000000"/>
                </a:solidFill>
                <a:latin typeface="Times New Roman" panose="02020603050405020304" charset="0"/>
                <a:ea typeface="宋体" panose="02010600030101010101" pitchFamily="2" charset="-122"/>
                <a:cs typeface="Times New Roman" panose="02020603050405020304" charset="0"/>
                <a:sym typeface="+mn-ea"/>
              </a:rPr>
              <a:t>dreamed of</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driving across the country. So now we're going. This is Dad's chance.     I pick up my cat. Max, and bury my face in his fur. He paws at my ears playfully. Good-bye, </a:t>
            </a:r>
            <a:r>
              <a:rPr lang="en-US" sz="2400" u="sng">
                <a:solidFill>
                  <a:srgbClr val="000000"/>
                </a:solidFill>
                <a:latin typeface="Times New Roman" panose="02020603050405020304" charset="0"/>
                <a:ea typeface="宋体" panose="02010600030101010101" pitchFamily="2" charset="-122"/>
                <a:cs typeface="Times New Roman" panose="02020603050405020304" charset="0"/>
                <a:sym typeface="+mn-ea"/>
              </a:rPr>
              <a:t>summer vacation</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Good-bye, diving at the lake. Good-bye to hanging out and doing absolutely nothing. Good-bye, Max. I'm going to miss this ball of fur. I put him down and laugh as he bats a button across the floor like a soccer player. He is interested in all small objects.</a:t>
            </a:r>
            <a:endParaRPr lang="en-US" altLang="en-US" sz="240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3" name="文本框 2"/>
          <p:cNvSpPr txBox="1"/>
          <p:nvPr/>
        </p:nvSpPr>
        <p:spPr>
          <a:xfrm>
            <a:off x="238760" y="110490"/>
            <a:ext cx="8775065" cy="460375"/>
          </a:xfrm>
          <a:prstGeom prst="rect">
            <a:avLst/>
          </a:prstGeom>
          <a:noFill/>
        </p:spPr>
        <p:txBody>
          <a:bodyPr wrap="none" rtlCol="0">
            <a:spAutoFit/>
          </a:bodyPr>
          <a:p>
            <a:r>
              <a:rPr lang="en-US" altLang="zh-CN" sz="2400" b="1">
                <a:gradFill>
                  <a:gsLst>
                    <a:gs pos="0">
                      <a:srgbClr val="14CD68"/>
                    </a:gs>
                    <a:gs pos="100000">
                      <a:srgbClr val="0B6E38"/>
                    </a:gs>
                  </a:gsLst>
                  <a:lin scaled="0"/>
                </a:gradFill>
              </a:rPr>
              <a:t>How did the author express his unsatisfied emotion about the plan?</a:t>
            </a:r>
            <a:endParaRPr lang="en-US" altLang="zh-CN" sz="2400" b="1">
              <a:gradFill>
                <a:gsLst>
                  <a:gs pos="0">
                    <a:srgbClr val="14CD68"/>
                  </a:gs>
                  <a:gs pos="100000">
                    <a:srgbClr val="0B6E38"/>
                  </a:gs>
                </a:gsLst>
                <a:lin scaled="0"/>
              </a:gradFill>
            </a:endParaRPr>
          </a:p>
        </p:txBody>
      </p:sp>
      <p:sp>
        <p:nvSpPr>
          <p:cNvPr id="4" name="文本框 3"/>
          <p:cNvSpPr txBox="1"/>
          <p:nvPr/>
        </p:nvSpPr>
        <p:spPr>
          <a:xfrm>
            <a:off x="7762240" y="1486535"/>
            <a:ext cx="427355" cy="368300"/>
          </a:xfrm>
          <a:prstGeom prst="rect">
            <a:avLst/>
          </a:prstGeom>
          <a:solidFill>
            <a:schemeClr val="accent6">
              <a:alpha val="50000"/>
            </a:schemeClr>
          </a:solidFill>
        </p:spPr>
        <p:txBody>
          <a:bodyPr wrap="square" rtlCol="0">
            <a:spAutoFit/>
          </a:bodyPr>
          <a:p>
            <a:endParaRPr lang="zh-CN" altLang="en-US"/>
          </a:p>
        </p:txBody>
      </p:sp>
      <p:sp>
        <p:nvSpPr>
          <p:cNvPr id="5" name="文本框 4"/>
          <p:cNvSpPr txBox="1"/>
          <p:nvPr/>
        </p:nvSpPr>
        <p:spPr>
          <a:xfrm>
            <a:off x="6857365" y="1854835"/>
            <a:ext cx="1047750" cy="368300"/>
          </a:xfrm>
          <a:prstGeom prst="rect">
            <a:avLst/>
          </a:prstGeom>
          <a:solidFill>
            <a:schemeClr val="accent6">
              <a:alpha val="50000"/>
            </a:schemeClr>
          </a:solidFill>
        </p:spPr>
        <p:txBody>
          <a:bodyPr wrap="square" rtlCol="0">
            <a:spAutoFit/>
          </a:bodyPr>
          <a:p>
            <a:endParaRPr lang="zh-CN" altLang="en-US"/>
          </a:p>
        </p:txBody>
      </p:sp>
      <p:sp>
        <p:nvSpPr>
          <p:cNvPr id="6" name="文本框 5"/>
          <p:cNvSpPr txBox="1"/>
          <p:nvPr/>
        </p:nvSpPr>
        <p:spPr>
          <a:xfrm>
            <a:off x="4082415" y="2223135"/>
            <a:ext cx="2468245" cy="368300"/>
          </a:xfrm>
          <a:prstGeom prst="rect">
            <a:avLst/>
          </a:prstGeom>
          <a:solidFill>
            <a:schemeClr val="accent6">
              <a:alpha val="50000"/>
            </a:schemeClr>
          </a:solidFill>
        </p:spPr>
        <p:txBody>
          <a:bodyPr wrap="square" rtlCol="0">
            <a:spAutoFit/>
          </a:bodyPr>
          <a:p>
            <a:endParaRPr lang="zh-CN" altLang="en-US"/>
          </a:p>
        </p:txBody>
      </p:sp>
      <p:cxnSp>
        <p:nvCxnSpPr>
          <p:cNvPr id="8" name="直接箭头连接符 7"/>
          <p:cNvCxnSpPr/>
          <p:nvPr/>
        </p:nvCxnSpPr>
        <p:spPr>
          <a:xfrm flipH="1" flipV="1">
            <a:off x="6012180" y="909320"/>
            <a:ext cx="1824355" cy="62166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H="1" flipV="1">
            <a:off x="6012180" y="981075"/>
            <a:ext cx="935990" cy="86423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flipV="1">
            <a:off x="5219700" y="981075"/>
            <a:ext cx="792480" cy="1151890"/>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5041900" y="589915"/>
            <a:ext cx="3021965" cy="398780"/>
          </a:xfrm>
          <a:prstGeom prst="rect">
            <a:avLst/>
          </a:prstGeom>
          <a:noFill/>
        </p:spPr>
        <p:txBody>
          <a:bodyPr wrap="none" rtlCol="0">
            <a:spAutoFit/>
          </a:bodyPr>
          <a:p>
            <a:r>
              <a:rPr lang="en-US" altLang="zh-CN" sz="2000">
                <a:solidFill>
                  <a:srgbClr val="FF0000"/>
                </a:solidFill>
              </a:rPr>
              <a:t>time-consuming and boring</a:t>
            </a:r>
            <a:endParaRPr lang="en-US" altLang="zh-CN" sz="2000">
              <a:solidFill>
                <a:srgbClr val="FF0000"/>
              </a:solidFill>
            </a:endParaRPr>
          </a:p>
        </p:txBody>
      </p:sp>
      <p:sp>
        <p:nvSpPr>
          <p:cNvPr id="12" name="文本框 11"/>
          <p:cNvSpPr txBox="1"/>
          <p:nvPr/>
        </p:nvSpPr>
        <p:spPr>
          <a:xfrm>
            <a:off x="2371725" y="3834765"/>
            <a:ext cx="2601595" cy="368300"/>
          </a:xfrm>
          <a:prstGeom prst="rect">
            <a:avLst/>
          </a:prstGeom>
          <a:solidFill>
            <a:schemeClr val="tx2">
              <a:lumMod val="60000"/>
              <a:lumOff val="40000"/>
              <a:alpha val="50000"/>
            </a:schemeClr>
          </a:solidFill>
        </p:spPr>
        <p:txBody>
          <a:bodyPr wrap="square" rtlCol="0">
            <a:spAutoFit/>
          </a:bodyPr>
          <a:p>
            <a:endParaRPr lang="zh-CN" altLang="en-US"/>
          </a:p>
        </p:txBody>
      </p:sp>
      <p:cxnSp>
        <p:nvCxnSpPr>
          <p:cNvPr id="13" name="直接箭头连接符 12"/>
          <p:cNvCxnSpPr>
            <a:stCxn id="12" idx="3"/>
          </p:cNvCxnSpPr>
          <p:nvPr/>
        </p:nvCxnSpPr>
        <p:spPr>
          <a:xfrm flipV="1">
            <a:off x="4973320" y="3036570"/>
            <a:ext cx="739140" cy="98234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5240655" y="2668270"/>
            <a:ext cx="2731770" cy="398780"/>
          </a:xfrm>
          <a:prstGeom prst="rect">
            <a:avLst/>
          </a:prstGeom>
          <a:noFill/>
        </p:spPr>
        <p:txBody>
          <a:bodyPr wrap="none" rtlCol="0">
            <a:spAutoFit/>
          </a:bodyPr>
          <a:p>
            <a:r>
              <a:rPr lang="en-US" altLang="zh-CN" sz="2000">
                <a:solidFill>
                  <a:srgbClr val="FF0000"/>
                </a:solidFill>
              </a:rPr>
              <a:t>It's none of my business!</a:t>
            </a:r>
            <a:endParaRPr lang="en-US" altLang="zh-CN" sz="2000">
              <a:solidFill>
                <a:srgbClr val="FF0000"/>
              </a:solidFill>
            </a:endParaRPr>
          </a:p>
        </p:txBody>
      </p:sp>
      <p:sp>
        <p:nvSpPr>
          <p:cNvPr id="15" name="文本框 14"/>
          <p:cNvSpPr txBox="1"/>
          <p:nvPr/>
        </p:nvSpPr>
        <p:spPr>
          <a:xfrm>
            <a:off x="2005965" y="4570730"/>
            <a:ext cx="1325880" cy="368300"/>
          </a:xfrm>
          <a:prstGeom prst="rect">
            <a:avLst/>
          </a:prstGeom>
          <a:gradFill>
            <a:gsLst>
              <a:gs pos="0">
                <a:srgbClr val="FBFB11">
                  <a:alpha val="38000"/>
                </a:srgbClr>
              </a:gs>
              <a:gs pos="100000">
                <a:srgbClr val="838309"/>
              </a:gs>
            </a:gsLst>
            <a:lin ang="5400000" scaled="0"/>
          </a:gradFill>
        </p:spPr>
        <p:txBody>
          <a:bodyPr wrap="square" rtlCol="0">
            <a:spAutoFit/>
          </a:bodyPr>
          <a:p>
            <a:endParaRPr lang="zh-CN" altLang="en-US"/>
          </a:p>
        </p:txBody>
      </p:sp>
      <p:sp>
        <p:nvSpPr>
          <p:cNvPr id="16" name="文本框 15"/>
          <p:cNvSpPr txBox="1"/>
          <p:nvPr/>
        </p:nvSpPr>
        <p:spPr>
          <a:xfrm>
            <a:off x="5779135" y="4648200"/>
            <a:ext cx="1292225" cy="368300"/>
          </a:xfrm>
          <a:prstGeom prst="rect">
            <a:avLst/>
          </a:prstGeom>
          <a:gradFill>
            <a:gsLst>
              <a:gs pos="0">
                <a:srgbClr val="FBFB11">
                  <a:alpha val="34000"/>
                </a:srgbClr>
              </a:gs>
              <a:gs pos="100000">
                <a:srgbClr val="838309"/>
              </a:gs>
            </a:gsLst>
            <a:lin ang="5400000" scaled="0"/>
          </a:gradFill>
        </p:spPr>
        <p:txBody>
          <a:bodyPr wrap="square" rtlCol="0">
            <a:spAutoFit/>
          </a:bodyPr>
          <a:p>
            <a:endParaRPr lang="zh-CN" altLang="en-US"/>
          </a:p>
        </p:txBody>
      </p:sp>
      <p:sp>
        <p:nvSpPr>
          <p:cNvPr id="17" name="文本框 16"/>
          <p:cNvSpPr txBox="1"/>
          <p:nvPr/>
        </p:nvSpPr>
        <p:spPr>
          <a:xfrm>
            <a:off x="7911465" y="5016500"/>
            <a:ext cx="993140" cy="368300"/>
          </a:xfrm>
          <a:prstGeom prst="rect">
            <a:avLst/>
          </a:prstGeom>
          <a:gradFill>
            <a:gsLst>
              <a:gs pos="0">
                <a:srgbClr val="FBFB11">
                  <a:alpha val="45000"/>
                </a:srgbClr>
              </a:gs>
              <a:gs pos="100000">
                <a:srgbClr val="838309"/>
              </a:gs>
            </a:gsLst>
            <a:lin ang="5400000" scaled="0"/>
          </a:gradFill>
        </p:spPr>
        <p:txBody>
          <a:bodyPr wrap="square" rtlCol="0">
            <a:spAutoFit/>
          </a:bodyPr>
          <a:p>
            <a:endParaRPr lang="zh-CN" altLang="en-US"/>
          </a:p>
        </p:txBody>
      </p:sp>
      <p:cxnSp>
        <p:nvCxnSpPr>
          <p:cNvPr id="18" name="直接箭头连接符 17"/>
          <p:cNvCxnSpPr/>
          <p:nvPr/>
        </p:nvCxnSpPr>
        <p:spPr>
          <a:xfrm>
            <a:off x="3072130" y="4939030"/>
            <a:ext cx="1644015" cy="129857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H="1">
            <a:off x="4716145" y="5384800"/>
            <a:ext cx="3473450" cy="85280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H="1">
            <a:off x="4643755" y="5016500"/>
            <a:ext cx="1474470" cy="122110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4082415" y="6233160"/>
            <a:ext cx="3140710" cy="398780"/>
          </a:xfrm>
          <a:prstGeom prst="rect">
            <a:avLst/>
          </a:prstGeom>
          <a:noFill/>
        </p:spPr>
        <p:txBody>
          <a:bodyPr wrap="none" rtlCol="0">
            <a:spAutoFit/>
          </a:bodyPr>
          <a:p>
            <a:r>
              <a:rPr lang="en-US" altLang="zh-CN" sz="2000">
                <a:solidFill>
                  <a:srgbClr val="FF0000"/>
                </a:solidFill>
              </a:rPr>
              <a:t>have no choice but to accept</a:t>
            </a:r>
            <a:endParaRPr lang="en-US" altLang="zh-CN" sz="2000">
              <a:solidFill>
                <a:srgbClr val="FF0000"/>
              </a:solidFill>
            </a:endParaRPr>
          </a:p>
        </p:txBody>
      </p:sp>
      <p:sp>
        <p:nvSpPr>
          <p:cNvPr id="31" name="文本框 30"/>
          <p:cNvSpPr txBox="1"/>
          <p:nvPr/>
        </p:nvSpPr>
        <p:spPr>
          <a:xfrm>
            <a:off x="171450" y="2591435"/>
            <a:ext cx="993140" cy="368300"/>
          </a:xfrm>
          <a:prstGeom prst="rect">
            <a:avLst/>
          </a:prstGeom>
          <a:gradFill>
            <a:gsLst>
              <a:gs pos="61000">
                <a:srgbClr val="7B32B2">
                  <a:alpha val="39000"/>
                </a:srgbClr>
              </a:gs>
              <a:gs pos="100000">
                <a:srgbClr val="401A5D"/>
              </a:gs>
            </a:gsLst>
            <a:lin ang="5400000" scaled="0"/>
          </a:gradFill>
        </p:spPr>
        <p:txBody>
          <a:bodyPr wrap="square" rtlCol="0">
            <a:spAutoFit/>
          </a:bodyPr>
          <a:p>
            <a:endParaRPr lang="zh-CN" altLang="en-US"/>
          </a:p>
        </p:txBody>
      </p:sp>
      <p:sp>
        <p:nvSpPr>
          <p:cNvPr id="35" name="云形标注 34"/>
          <p:cNvSpPr/>
          <p:nvPr/>
        </p:nvSpPr>
        <p:spPr>
          <a:xfrm>
            <a:off x="935355" y="662940"/>
            <a:ext cx="4588510" cy="2404745"/>
          </a:xfrm>
          <a:prstGeom prst="cloudCallout">
            <a:avLst>
              <a:gd name="adj1" fmla="val -36631"/>
              <a:gd name="adj2" fmla="val 102251"/>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600">
                <a:solidFill>
                  <a:srgbClr val="FF0000"/>
                </a:solidFill>
                <a:sym typeface="+mn-ea"/>
              </a:rPr>
              <a:t>extremely reluctant but helpless</a:t>
            </a:r>
            <a:endParaRPr lang="en-US" altLang="zh-CN" sz="3600">
              <a:solidFill>
                <a:srgbClr val="FF000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par>
                                <p:cTn id="17" presetID="3" presetClass="entr" presetSubtype="1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linds(horizontal)">
                                      <p:cBhvr>
                                        <p:cTn id="19" dur="500"/>
                                        <p:tgtEl>
                                          <p:spTgt spid="9"/>
                                        </p:tgtEl>
                                      </p:cBhvr>
                                    </p:animEffect>
                                  </p:childTnLst>
                                </p:cTn>
                              </p:par>
                              <p:par>
                                <p:cTn id="20" presetID="3" presetClass="entr" presetSubtype="1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blinds(horizontal)">
                                      <p:cBhvr>
                                        <p:cTn id="35" dur="500"/>
                                        <p:tgtEl>
                                          <p:spTgt spid="16"/>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blinds(horizontal)">
                                      <p:cBhvr>
                                        <p:cTn id="38" dur="500"/>
                                        <p:tgtEl>
                                          <p:spTgt spid="17"/>
                                        </p:tgtEl>
                                      </p:cBhvr>
                                    </p:animEffect>
                                  </p:childTnLst>
                                </p:cTn>
                              </p:par>
                              <p:par>
                                <p:cTn id="39" presetID="3" presetClass="entr" presetSubtype="10"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blinds(horizontal)">
                                      <p:cBhvr>
                                        <p:cTn id="41" dur="500"/>
                                        <p:tgtEl>
                                          <p:spTgt spid="18"/>
                                        </p:tgtEl>
                                      </p:cBhvr>
                                    </p:animEffect>
                                  </p:childTnLst>
                                </p:cTn>
                              </p:par>
                              <p:par>
                                <p:cTn id="42" presetID="3" presetClass="entr" presetSubtype="10" fill="hold"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blinds(horizontal)">
                                      <p:cBhvr>
                                        <p:cTn id="44" dur="500"/>
                                        <p:tgtEl>
                                          <p:spTgt spid="20"/>
                                        </p:tgtEl>
                                      </p:cBhvr>
                                    </p:animEffect>
                                  </p:childTnLst>
                                </p:cTn>
                              </p:par>
                              <p:par>
                                <p:cTn id="45" presetID="3" presetClass="entr" presetSubtype="10" fill="hold"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blinds(horizontal)">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linds(horizontal)">
                                      <p:cBhvr>
                                        <p:cTn id="57" dur="500"/>
                                        <p:tgtEl>
                                          <p:spTgt spid="12"/>
                                        </p:tgtEl>
                                      </p:cBhvr>
                                    </p:animEffect>
                                  </p:childTnLst>
                                </p:cTn>
                              </p:par>
                              <p:par>
                                <p:cTn id="58" presetID="3" presetClass="entr" presetSubtype="10" fill="hold" nodeType="with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blinds(horizontal)">
                                      <p:cBhvr>
                                        <p:cTn id="60" dur="500"/>
                                        <p:tgtEl>
                                          <p:spTgt spid="13"/>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blinds(horizontal)">
                                      <p:cBhvr>
                                        <p:cTn id="65" dur="500"/>
                                        <p:tgtEl>
                                          <p:spTgt spid="14"/>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2" nodeType="click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blinds(horizontal)">
                                      <p:cBhvr>
                                        <p:cTn id="70" dur="500"/>
                                        <p:tgtEl>
                                          <p:spTgt spid="31"/>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3" nodeType="click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blinds(horizontal)">
                                      <p:cBhvr>
                                        <p:cTn id="75" dur="500"/>
                                        <p:tgtEl>
                                          <p:spTgt spid="31"/>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blinds(horizontal)">
                                      <p:cBhvr>
                                        <p:cTn id="7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4" grpId="0" animBg="1"/>
      <p:bldP spid="6" grpId="1" animBg="1"/>
      <p:bldP spid="5" grpId="1" animBg="1"/>
      <p:bldP spid="4" grpId="1" animBg="1"/>
      <p:bldP spid="11" grpId="0"/>
      <p:bldP spid="15" grpId="0" animBg="1"/>
      <p:bldP spid="16" grpId="0" animBg="1"/>
      <p:bldP spid="17" grpId="0" animBg="1"/>
      <p:bldP spid="21" grpId="0"/>
      <p:bldP spid="12" grpId="0" animBg="1"/>
      <p:bldP spid="14" grpId="0"/>
      <p:bldP spid="31" grpId="1" animBg="1"/>
      <p:bldP spid="31" grpId="2" bldLvl="0" animBg="1"/>
      <p:bldP spid="31" grpId="3" animBg="1"/>
      <p:bldP spid="3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6995" y="1087120"/>
            <a:ext cx="8741410" cy="5918835"/>
          </a:xfrm>
          <a:prstGeom prst="rect">
            <a:avLst/>
          </a:prstGeom>
          <a:noFill/>
        </p:spPr>
        <p:txBody>
          <a:bodyPr wrap="square" rtlCol="0" anchor="t">
            <a:spAutoFit/>
          </a:bodyPr>
          <a:p>
            <a:pPr algn="just" fontAlgn="auto">
              <a:lnSpc>
                <a:spcPts val="2660"/>
              </a:lnSpc>
            </a:pP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The closer </a:t>
            </a:r>
            <a:r>
              <a:rPr lang="en-US" sz="2400" u="sng">
                <a:solidFill>
                  <a:srgbClr val="000000"/>
                </a:solidFill>
                <a:latin typeface="Times New Roman" panose="02020603050405020304" charset="0"/>
                <a:ea typeface="宋体" panose="02010600030101010101" pitchFamily="2" charset="-122"/>
                <a:cs typeface="Times New Roman" panose="02020603050405020304" charset="0"/>
                <a:sym typeface="+mn-ea"/>
              </a:rPr>
              <a:t>The Trip</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gets, the harder it is to ignore. Thick envelopes arrive from places like Indiana,Tennessee,and Arkansas. Night after night,Mom and Dad huddle around the computer, plotting every inch of our 8,000-mile journey.     Three days after school gets out, The Trip is finally here. Everything is packed and ready to go. Mom says that we are supposed to leave at 9 a.m. But when Dad notices a wet spot under the van, I realize we won't be going anywhere for a while. Dad crawls under the van.Car parts spring up around the van like mushrooms.     All of my friends from the neighbourhood gather in the front yard. “So when are you </a:t>
            </a:r>
            <a:r>
              <a:rPr lang="en-US" sz="2400" u="sng">
                <a:solidFill>
                  <a:srgbClr val="000000"/>
                </a:solidFill>
                <a:latin typeface="Times New Roman" panose="02020603050405020304" charset="0"/>
                <a:ea typeface="宋体" panose="02010600030101010101" pitchFamily="2" charset="-122"/>
                <a:cs typeface="Times New Roman" panose="02020603050405020304" charset="0"/>
                <a:sym typeface="+mn-ea"/>
              </a:rPr>
              <a:t>leaving</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?”they ask. “Anytime now,” I say, but inside I'm wondering how we're ever going to make it across the country when we can't even get down the driveway.Minutes turn into hours. By the time Dad gives Mom the news, it's late afternoon.“I fixed the leak,”says Dad. “But now I can't find one of the fan bolts</a:t>
            </a:r>
            <a:r>
              <a:rPr lang="zh-CN" sz="2400">
                <a:solidFill>
                  <a:srgbClr val="000000"/>
                </a:solidFill>
                <a:latin typeface="Times New Roman" panose="02020603050405020304" charset="0"/>
                <a:ea typeface="宋体" panose="02010600030101010101" pitchFamily="2" charset="-122"/>
                <a:cs typeface="Times New Roman" panose="02020603050405020304" charset="0"/>
                <a:sym typeface="+mn-ea"/>
              </a:rPr>
              <a:t>（螺栓）</a:t>
            </a:r>
            <a:r>
              <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rPr>
              <a:t>.” Mom organizes a search,but in vain.</a:t>
            </a:r>
            <a:endParaRPr lang="en-US" sz="2400">
              <a:solidFill>
                <a:srgbClr val="000000"/>
              </a:solidFill>
              <a:latin typeface="Times New Roman" panose="02020603050405020304" charset="0"/>
              <a:ea typeface="宋体" panose="02010600030101010101" pitchFamily="2" charset="-122"/>
              <a:cs typeface="Times New Roman" panose="02020603050405020304" charset="0"/>
              <a:sym typeface="+mn-ea"/>
            </a:endParaRPr>
          </a:p>
          <a:p>
            <a:pPr algn="just"/>
            <a:endParaRPr lang="en-US" altLang="en-US" sz="2400">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5" name="文本框 14"/>
          <p:cNvSpPr txBox="1"/>
          <p:nvPr/>
        </p:nvSpPr>
        <p:spPr>
          <a:xfrm>
            <a:off x="86995" y="2806065"/>
            <a:ext cx="5513705" cy="368300"/>
          </a:xfrm>
          <a:prstGeom prst="rect">
            <a:avLst/>
          </a:prstGeom>
          <a:gradFill>
            <a:gsLst>
              <a:gs pos="0">
                <a:srgbClr val="FBFB11">
                  <a:alpha val="38000"/>
                </a:srgbClr>
              </a:gs>
              <a:gs pos="100000">
                <a:srgbClr val="838309"/>
              </a:gs>
            </a:gsLst>
            <a:lin ang="5400000" scaled="0"/>
          </a:gradFill>
        </p:spPr>
        <p:txBody>
          <a:bodyPr wrap="square" rtlCol="0">
            <a:spAutoFit/>
          </a:bodyPr>
          <a:p>
            <a:endParaRPr lang="zh-CN" altLang="en-US"/>
          </a:p>
        </p:txBody>
      </p:sp>
      <p:sp>
        <p:nvSpPr>
          <p:cNvPr id="8" name="文本框 7"/>
          <p:cNvSpPr txBox="1"/>
          <p:nvPr/>
        </p:nvSpPr>
        <p:spPr>
          <a:xfrm>
            <a:off x="217170" y="0"/>
            <a:ext cx="3148965" cy="583565"/>
          </a:xfrm>
          <a:prstGeom prst="rect">
            <a:avLst/>
          </a:prstGeom>
          <a:noFill/>
        </p:spPr>
        <p:txBody>
          <a:bodyPr wrap="none" rtlCol="0">
            <a:spAutoFit/>
          </a:bodyPr>
          <a:p>
            <a:r>
              <a:rPr lang="en-US" altLang="zh-CN" sz="3200" b="1">
                <a:gradFill>
                  <a:gsLst>
                    <a:gs pos="0">
                      <a:srgbClr val="14CD68"/>
                    </a:gs>
                    <a:gs pos="100000">
                      <a:srgbClr val="0B6E38"/>
                    </a:gs>
                  </a:gsLst>
                  <a:lin scaled="0"/>
                </a:gradFill>
              </a:rPr>
              <a:t>Ready for the trip</a:t>
            </a:r>
            <a:endParaRPr lang="en-US" altLang="zh-CN" sz="3200" b="1">
              <a:gradFill>
                <a:gsLst>
                  <a:gs pos="0">
                    <a:srgbClr val="14CD68"/>
                  </a:gs>
                  <a:gs pos="100000">
                    <a:srgbClr val="0B6E38"/>
                  </a:gs>
                </a:gsLst>
                <a:lin scaled="0"/>
              </a:gradFill>
            </a:endParaRPr>
          </a:p>
        </p:txBody>
      </p:sp>
      <p:cxnSp>
        <p:nvCxnSpPr>
          <p:cNvPr id="9" name="直接箭头连接符 8"/>
          <p:cNvCxnSpPr/>
          <p:nvPr/>
        </p:nvCxnSpPr>
        <p:spPr>
          <a:xfrm flipV="1">
            <a:off x="410845" y="980440"/>
            <a:ext cx="1477010" cy="759460"/>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flipH="1" flipV="1">
            <a:off x="2051685" y="980440"/>
            <a:ext cx="936625" cy="831850"/>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1673225" y="530860"/>
            <a:ext cx="1692910" cy="521970"/>
          </a:xfrm>
          <a:prstGeom prst="rect">
            <a:avLst/>
          </a:prstGeom>
          <a:noFill/>
        </p:spPr>
        <p:txBody>
          <a:bodyPr wrap="none" rtlCol="0">
            <a:spAutoFit/>
          </a:bodyPr>
          <a:p>
            <a:r>
              <a:rPr lang="en-US" altLang="zh-CN" sz="2800" b="1">
                <a:solidFill>
                  <a:srgbClr val="FF0000"/>
                </a:solidFill>
              </a:rPr>
              <a:t>hard work</a:t>
            </a:r>
            <a:endParaRPr lang="en-US" altLang="zh-CN" sz="2800" b="1">
              <a:solidFill>
                <a:srgbClr val="FF0000"/>
              </a:solidFill>
            </a:endParaRPr>
          </a:p>
        </p:txBody>
      </p:sp>
      <p:cxnSp>
        <p:nvCxnSpPr>
          <p:cNvPr id="14" name="直接箭头连接符 13"/>
          <p:cNvCxnSpPr/>
          <p:nvPr/>
        </p:nvCxnSpPr>
        <p:spPr>
          <a:xfrm flipV="1">
            <a:off x="816610" y="548640"/>
            <a:ext cx="514985" cy="225742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flipV="1">
            <a:off x="816610" y="548640"/>
            <a:ext cx="514985" cy="225742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8" name="文本框 27"/>
          <p:cNvSpPr txBox="1"/>
          <p:nvPr/>
        </p:nvSpPr>
        <p:spPr>
          <a:xfrm>
            <a:off x="549910" y="4192905"/>
            <a:ext cx="2108200" cy="368300"/>
          </a:xfrm>
          <a:prstGeom prst="rect">
            <a:avLst/>
          </a:prstGeom>
          <a:solidFill>
            <a:schemeClr val="accent6">
              <a:alpha val="50000"/>
            </a:schemeClr>
          </a:solidFill>
        </p:spPr>
        <p:txBody>
          <a:bodyPr wrap="square" rtlCol="0">
            <a:spAutoFit/>
          </a:bodyPr>
          <a:p>
            <a:endParaRPr lang="zh-CN" altLang="en-US"/>
          </a:p>
        </p:txBody>
      </p:sp>
      <p:sp>
        <p:nvSpPr>
          <p:cNvPr id="29" name="矩形 28"/>
          <p:cNvSpPr/>
          <p:nvPr/>
        </p:nvSpPr>
        <p:spPr>
          <a:xfrm>
            <a:off x="2296160" y="2916555"/>
            <a:ext cx="4753610" cy="1198880"/>
          </a:xfrm>
          <a:prstGeom prst="rect">
            <a:avLst/>
          </a:prstGeom>
          <a:noFill/>
          <a:ln>
            <a:noFill/>
          </a:ln>
        </p:spPr>
        <p:txBody>
          <a:bodyPr wrap="none" rtlCol="0" anchor="t">
            <a:spAutoFit/>
          </a:bodyPr>
          <a:p>
            <a:pPr algn="ctr"/>
            <a:r>
              <a:rPr lang="en-US" altLang="zh-CN" sz="7200" b="1">
                <a:solidFill>
                  <a:srgbClr val="FF0000"/>
                </a:solidFill>
                <a:effectLst>
                  <a:outerShdw blurRad="38100" dist="25400" dir="5400000" algn="ctr" rotWithShape="0">
                    <a:srgbClr val="6E747A">
                      <a:alpha val="43000"/>
                    </a:srgbClr>
                  </a:outerShdw>
                </a:effectLst>
              </a:rPr>
              <a:t>One conflict</a:t>
            </a:r>
            <a:endParaRPr lang="en-US" altLang="zh-CN" sz="7200" b="1">
              <a:solidFill>
                <a:srgbClr val="FF0000"/>
              </a:solidFill>
              <a:effectLst>
                <a:outerShdw blurRad="38100" dist="25400" dir="5400000" algn="ctr" rotWithShape="0">
                  <a:srgbClr val="6E747A">
                    <a:alpha val="43000"/>
                  </a:srgbClr>
                </a:outerShdw>
              </a:effectLst>
            </a:endParaRPr>
          </a:p>
        </p:txBody>
      </p:sp>
      <p:sp>
        <p:nvSpPr>
          <p:cNvPr id="30" name="文本框 29"/>
          <p:cNvSpPr txBox="1"/>
          <p:nvPr/>
        </p:nvSpPr>
        <p:spPr>
          <a:xfrm>
            <a:off x="7503795" y="4474210"/>
            <a:ext cx="1278890" cy="368300"/>
          </a:xfrm>
          <a:prstGeom prst="rect">
            <a:avLst/>
          </a:prstGeom>
          <a:solidFill>
            <a:schemeClr val="accent6">
              <a:alpha val="50000"/>
            </a:schemeClr>
          </a:solidFill>
        </p:spPr>
        <p:txBody>
          <a:bodyPr wrap="square" rtlCol="0">
            <a:spAutoFit/>
          </a:bodyPr>
          <a:p>
            <a:endParaRPr lang="zh-CN" altLang="en-US"/>
          </a:p>
        </p:txBody>
      </p:sp>
      <p:sp>
        <p:nvSpPr>
          <p:cNvPr id="32" name="文本框 31"/>
          <p:cNvSpPr txBox="1"/>
          <p:nvPr/>
        </p:nvSpPr>
        <p:spPr>
          <a:xfrm>
            <a:off x="5582285" y="5849620"/>
            <a:ext cx="3211830" cy="368300"/>
          </a:xfrm>
          <a:prstGeom prst="rect">
            <a:avLst/>
          </a:prstGeom>
          <a:solidFill>
            <a:schemeClr val="accent6">
              <a:alpha val="50000"/>
            </a:schemeClr>
          </a:solidFill>
        </p:spPr>
        <p:txBody>
          <a:bodyPr wrap="square" rtlCol="0">
            <a:spAutoFit/>
          </a:bodyPr>
          <a:p>
            <a:endParaRPr lang="zh-CN" altLang="en-US"/>
          </a:p>
        </p:txBody>
      </p:sp>
      <p:sp>
        <p:nvSpPr>
          <p:cNvPr id="33" name="矩形 32"/>
          <p:cNvSpPr/>
          <p:nvPr/>
        </p:nvSpPr>
        <p:spPr>
          <a:xfrm>
            <a:off x="1542098" y="5099050"/>
            <a:ext cx="6313805" cy="1198880"/>
          </a:xfrm>
          <a:prstGeom prst="rect">
            <a:avLst/>
          </a:prstGeom>
          <a:noFill/>
          <a:ln>
            <a:noFill/>
          </a:ln>
        </p:spPr>
        <p:txBody>
          <a:bodyPr wrap="none" rtlCol="0" anchor="t">
            <a:spAutoFit/>
          </a:bodyPr>
          <a:p>
            <a:pPr algn="ctr"/>
            <a:r>
              <a:rPr lang="en-US" altLang="zh-CN" sz="7200" b="1">
                <a:solidFill>
                  <a:srgbClr val="00B050"/>
                </a:solidFill>
                <a:effectLst>
                  <a:outerShdw blurRad="38100" dist="25400" dir="5400000" algn="ctr" rotWithShape="0">
                    <a:srgbClr val="6E747A">
                      <a:alpha val="43000"/>
                    </a:srgbClr>
                  </a:outerShdw>
                </a:effectLst>
              </a:rPr>
              <a:t>Another conflict</a:t>
            </a:r>
            <a:endParaRPr lang="en-US" altLang="zh-CN" sz="7200" b="1">
              <a:solidFill>
                <a:srgbClr val="00B050"/>
              </a:solidFill>
              <a:effectLst>
                <a:outerShdw blurRad="38100" dist="25400" dir="5400000" algn="ctr" rotWithShape="0">
                  <a:srgbClr val="6E747A">
                    <a:alpha val="43000"/>
                  </a:srgbClr>
                </a:outerShdw>
              </a:effectLst>
            </a:endParaRPr>
          </a:p>
        </p:txBody>
      </p:sp>
      <p:cxnSp>
        <p:nvCxnSpPr>
          <p:cNvPr id="34" name="直接箭头连接符 33"/>
          <p:cNvCxnSpPr/>
          <p:nvPr/>
        </p:nvCxnSpPr>
        <p:spPr>
          <a:xfrm>
            <a:off x="2757170" y="4330065"/>
            <a:ext cx="1122045" cy="231140"/>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36" name="直接箭头连接符 35"/>
          <p:cNvCxnSpPr/>
          <p:nvPr/>
        </p:nvCxnSpPr>
        <p:spPr>
          <a:xfrm flipH="1">
            <a:off x="6660515" y="4611370"/>
            <a:ext cx="805815" cy="41910"/>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3879215" y="4474210"/>
            <a:ext cx="2915285" cy="706755"/>
          </a:xfrm>
          <a:prstGeom prst="rect">
            <a:avLst/>
          </a:prstGeom>
          <a:solidFill>
            <a:schemeClr val="accent4">
              <a:lumMod val="40000"/>
              <a:lumOff val="60000"/>
            </a:schemeClr>
          </a:solidFill>
        </p:spPr>
        <p:txBody>
          <a:bodyPr wrap="none" rtlCol="0">
            <a:spAutoFit/>
          </a:bodyPr>
          <a:p>
            <a:r>
              <a:rPr lang="en-US" altLang="zh-CN" sz="4000" b="1">
                <a:solidFill>
                  <a:schemeClr val="accent6">
                    <a:lumMod val="75000"/>
                  </a:schemeClr>
                </a:solidFill>
              </a:rPr>
              <a:t>in a dilemma</a:t>
            </a:r>
            <a:endParaRPr lang="en-US" altLang="zh-CN" sz="4000" b="1">
              <a:solidFill>
                <a:schemeClr val="accent6">
                  <a:lumMod val="75000"/>
                </a:schemeClr>
              </a:solidFill>
            </a:endParaRPr>
          </a:p>
        </p:txBody>
      </p:sp>
      <p:sp>
        <p:nvSpPr>
          <p:cNvPr id="40" name="文本框 39"/>
          <p:cNvSpPr txBox="1"/>
          <p:nvPr/>
        </p:nvSpPr>
        <p:spPr>
          <a:xfrm>
            <a:off x="-1905" y="6217920"/>
            <a:ext cx="3211830" cy="368300"/>
          </a:xfrm>
          <a:prstGeom prst="rect">
            <a:avLst/>
          </a:prstGeom>
          <a:solidFill>
            <a:schemeClr val="accent6">
              <a:alpha val="50000"/>
            </a:schemeClr>
          </a:solidFill>
        </p:spPr>
        <p:txBody>
          <a:bodyPr wrap="square" rtlCol="0">
            <a:spAutoFit/>
          </a:bodyPr>
          <a:p>
            <a:endParaRPr lang="zh-CN" altLang="en-US"/>
          </a:p>
        </p:txBody>
      </p:sp>
      <p:sp>
        <p:nvSpPr>
          <p:cNvPr id="41" name="文本框 40"/>
          <p:cNvSpPr txBox="1"/>
          <p:nvPr/>
        </p:nvSpPr>
        <p:spPr>
          <a:xfrm>
            <a:off x="6298565" y="1844675"/>
            <a:ext cx="2378710" cy="368300"/>
          </a:xfrm>
          <a:prstGeom prst="rect">
            <a:avLst/>
          </a:prstGeom>
          <a:gradFill>
            <a:gsLst>
              <a:gs pos="61000">
                <a:srgbClr val="7B32B2">
                  <a:alpha val="39000"/>
                </a:srgbClr>
              </a:gs>
              <a:gs pos="100000">
                <a:srgbClr val="401A5D"/>
              </a:gs>
            </a:gsLst>
            <a:lin ang="5400000" scaled="0"/>
          </a:gradFill>
        </p:spPr>
        <p:txBody>
          <a:bodyPr wrap="square" rtlCol="0">
            <a:spAutoFit/>
          </a:bodyPr>
          <a:p>
            <a:endParaRPr lang="zh-CN" altLang="en-US"/>
          </a:p>
        </p:txBody>
      </p:sp>
      <p:sp>
        <p:nvSpPr>
          <p:cNvPr id="42" name="文本框 41"/>
          <p:cNvSpPr txBox="1"/>
          <p:nvPr/>
        </p:nvSpPr>
        <p:spPr>
          <a:xfrm>
            <a:off x="7359650" y="1424305"/>
            <a:ext cx="1468755" cy="368300"/>
          </a:xfrm>
          <a:prstGeom prst="rect">
            <a:avLst/>
          </a:prstGeom>
          <a:gradFill>
            <a:gsLst>
              <a:gs pos="61000">
                <a:srgbClr val="7B32B2">
                  <a:alpha val="39000"/>
                </a:srgbClr>
              </a:gs>
              <a:gs pos="100000">
                <a:srgbClr val="401A5D"/>
              </a:gs>
            </a:gsLst>
            <a:lin ang="5400000" scaled="0"/>
          </a:gradFill>
        </p:spPr>
        <p:txBody>
          <a:bodyPr wrap="square" rtlCol="0">
            <a:spAutoFit/>
          </a:bodyPr>
          <a:p>
            <a:endParaRPr lang="zh-CN" altLang="en-US"/>
          </a:p>
        </p:txBody>
      </p:sp>
      <p:sp>
        <p:nvSpPr>
          <p:cNvPr id="43" name="文本框 42"/>
          <p:cNvSpPr txBox="1"/>
          <p:nvPr/>
        </p:nvSpPr>
        <p:spPr>
          <a:xfrm>
            <a:off x="86995" y="1792605"/>
            <a:ext cx="831215" cy="368300"/>
          </a:xfrm>
          <a:prstGeom prst="rect">
            <a:avLst/>
          </a:prstGeom>
          <a:gradFill>
            <a:gsLst>
              <a:gs pos="61000">
                <a:srgbClr val="7B32B2">
                  <a:alpha val="39000"/>
                </a:srgbClr>
              </a:gs>
              <a:gs pos="100000">
                <a:srgbClr val="401A5D"/>
              </a:gs>
            </a:gsLst>
            <a:lin ang="5400000" scaled="0"/>
          </a:gradFill>
        </p:spPr>
        <p:txBody>
          <a:bodyPr wrap="square" rtlCol="0">
            <a:spAutoFit/>
          </a:bodyPr>
          <a:p>
            <a:endParaRPr lang="zh-CN" altLang="en-US"/>
          </a:p>
        </p:txBody>
      </p:sp>
      <p:sp>
        <p:nvSpPr>
          <p:cNvPr id="44" name="文本框 43"/>
          <p:cNvSpPr txBox="1"/>
          <p:nvPr/>
        </p:nvSpPr>
        <p:spPr>
          <a:xfrm>
            <a:off x="2695575" y="1812290"/>
            <a:ext cx="1859280" cy="368300"/>
          </a:xfrm>
          <a:prstGeom prst="rect">
            <a:avLst/>
          </a:prstGeom>
          <a:gradFill>
            <a:gsLst>
              <a:gs pos="61000">
                <a:srgbClr val="7B32B2">
                  <a:alpha val="39000"/>
                </a:srgbClr>
              </a:gs>
              <a:gs pos="100000">
                <a:srgbClr val="401A5D"/>
              </a:gs>
            </a:gsLst>
            <a:lin ang="5400000" scaled="0"/>
          </a:gradFill>
        </p:spPr>
        <p:txBody>
          <a:bodyPr wrap="square" rtlCol="0">
            <a:spAutoFit/>
          </a:bodyPr>
          <a:p>
            <a:endParaRPr lang="zh-CN" altLang="en-US"/>
          </a:p>
        </p:txBody>
      </p:sp>
      <p:cxnSp>
        <p:nvCxnSpPr>
          <p:cNvPr id="48" name="直接箭头连接符 47"/>
          <p:cNvCxnSpPr/>
          <p:nvPr/>
        </p:nvCxnSpPr>
        <p:spPr>
          <a:xfrm flipV="1">
            <a:off x="2695575" y="4751070"/>
            <a:ext cx="1122045" cy="79946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1" name="直接箭头连接符 50"/>
          <p:cNvCxnSpPr/>
          <p:nvPr/>
        </p:nvCxnSpPr>
        <p:spPr>
          <a:xfrm flipH="1" flipV="1">
            <a:off x="2047240" y="980440"/>
            <a:ext cx="4251325" cy="864235"/>
          </a:xfrm>
          <a:prstGeom prst="straightConnector1">
            <a:avLst/>
          </a:prstGeom>
          <a:ln w="22225" cmpd="sng">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linds(horizontal)">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blinds(horizontal)">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blinds(horizontal)">
                                      <p:cBhvr>
                                        <p:cTn id="17" dur="5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blinds(horizontal)">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blinds(horizontal)">
                                      <p:cBhvr>
                                        <p:cTn id="37" dur="500"/>
                                        <p:tgtEl>
                                          <p:spTgt spid="5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linds(horizontal)">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linds(horizontal)">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blinds(horizontal)">
                                      <p:cBhvr>
                                        <p:cTn id="57" dur="500"/>
                                        <p:tgtEl>
                                          <p:spTgt spid="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2" nodeType="click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blinds(horizontal)">
                                      <p:cBhvr>
                                        <p:cTn id="62" dur="500"/>
                                        <p:tgtEl>
                                          <p:spTgt spid="28"/>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2" nodeType="click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blinds(horizontal)">
                                      <p:cBhvr>
                                        <p:cTn id="67" dur="500"/>
                                        <p:tgtEl>
                                          <p:spTgt spid="30"/>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blinds(horizontal)">
                                      <p:cBhvr>
                                        <p:cTn id="72" dur="5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blinds(horizontal)">
                                      <p:cBhvr>
                                        <p:cTn id="77" dur="500"/>
                                        <p:tgtEl>
                                          <p:spTgt spid="36"/>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48"/>
                                        </p:tgtEl>
                                        <p:attrNameLst>
                                          <p:attrName>style.visibility</p:attrName>
                                        </p:attrNameLst>
                                      </p:cBhvr>
                                      <p:to>
                                        <p:strVal val="visible"/>
                                      </p:to>
                                    </p:set>
                                    <p:animEffect transition="in" filter="blinds(horizontal)">
                                      <p:cBhvr>
                                        <p:cTn id="82" dur="500"/>
                                        <p:tgtEl>
                                          <p:spTgt spid="48"/>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blinds(horizontal)">
                                      <p:cBhvr>
                                        <p:cTn id="87" dur="500"/>
                                        <p:tgtEl>
                                          <p:spTgt spid="37"/>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blinds(horizontal)">
                                      <p:cBhvr>
                                        <p:cTn id="92" dur="500"/>
                                        <p:tgtEl>
                                          <p:spTgt spid="29"/>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2" nodeType="click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blinds(horizontal)">
                                      <p:cBhvr>
                                        <p:cTn id="97" dur="500"/>
                                        <p:tgtEl>
                                          <p:spTgt spid="32"/>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2" nodeType="click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blinds(horizontal)">
                                      <p:cBhvr>
                                        <p:cTn id="102" dur="500"/>
                                        <p:tgtEl>
                                          <p:spTgt spid="40"/>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blinds(horizontal)">
                                      <p:cBhvr>
                                        <p:cTn id="10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1" animBg="1"/>
      <p:bldP spid="30" grpId="1" animBg="1"/>
      <p:bldP spid="32" grpId="1" animBg="1"/>
      <p:bldP spid="40" grpId="1" animBg="1"/>
      <p:bldP spid="42" grpId="0" animBg="1"/>
      <p:bldP spid="43" grpId="0" animBg="1"/>
      <p:bldP spid="44" grpId="0" animBg="1"/>
      <p:bldP spid="41" grpId="0" animBg="1"/>
      <p:bldP spid="13" grpId="0"/>
      <p:bldP spid="15" grpId="0" animBg="1"/>
      <p:bldP spid="8" grpId="0"/>
      <p:bldP spid="28" grpId="2" animBg="1"/>
      <p:bldP spid="30" grpId="2" animBg="1"/>
      <p:bldP spid="37" grpId="0" animBg="1"/>
      <p:bldP spid="29" grpId="0"/>
      <p:bldP spid="32" grpId="2" animBg="1"/>
      <p:bldP spid="40" grpId="2" animBg="1"/>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73660" y="99060"/>
            <a:ext cx="5683885" cy="645160"/>
          </a:xfrm>
          <a:prstGeom prst="rect">
            <a:avLst/>
          </a:prstGeom>
          <a:noFill/>
        </p:spPr>
        <p:txBody>
          <a:bodyPr wrap="none" rtlCol="0">
            <a:spAutoFit/>
          </a:bodyPr>
          <a:p>
            <a:r>
              <a:rPr lang="en-US" altLang="zh-CN" sz="3600" b="1">
                <a:solidFill>
                  <a:srgbClr val="00B050"/>
                </a:solidFill>
              </a:rPr>
              <a:t>2. Read for the possible plots</a:t>
            </a:r>
            <a:endParaRPr lang="en-US" altLang="zh-CN" sz="3600" b="1">
              <a:solidFill>
                <a:srgbClr val="00B050"/>
              </a:solidFill>
            </a:endParaRPr>
          </a:p>
        </p:txBody>
      </p:sp>
      <p:sp>
        <p:nvSpPr>
          <p:cNvPr id="9" name="文本框 8"/>
          <p:cNvSpPr txBox="1"/>
          <p:nvPr/>
        </p:nvSpPr>
        <p:spPr>
          <a:xfrm>
            <a:off x="182880" y="822325"/>
            <a:ext cx="8735695" cy="1383665"/>
          </a:xfrm>
          <a:prstGeom prst="rect">
            <a:avLst/>
          </a:prstGeom>
          <a:noFill/>
        </p:spPr>
        <p:txBody>
          <a:bodyPr wrap="square" rtlCol="0" anchor="t">
            <a:spAutoFit/>
          </a:bodyPr>
          <a:p>
            <a:r>
              <a:rPr lang="en-US" sz="2800">
                <a:solidFill>
                  <a:srgbClr val="FF0000"/>
                </a:solidFill>
                <a:latin typeface="Times New Roman" panose="02020603050405020304" charset="0"/>
                <a:ea typeface="宋体" panose="02010600030101010101" pitchFamily="2" charset="-122"/>
                <a:cs typeface="Times New Roman" panose="02020603050405020304" charset="0"/>
                <a:sym typeface="+mn-ea"/>
              </a:rPr>
              <a:t>Paragraph 1:     Dad calls the stores but none carry the bolt that fits this old van. _________________________________________</a:t>
            </a:r>
            <a:r>
              <a:rPr lang="en-US" sz="2800" u="sng">
                <a:solidFill>
                  <a:srgbClr val="FF0000"/>
                </a:solidFill>
                <a:latin typeface="Times New Roman" panose="02020603050405020304" charset="0"/>
                <a:ea typeface="宋体" panose="02010600030101010101" pitchFamily="2" charset="-122"/>
                <a:cs typeface="Times New Roman" panose="02020603050405020304" charset="0"/>
                <a:sym typeface="+mn-ea"/>
              </a:rPr>
              <a:t>  </a:t>
            </a:r>
            <a:r>
              <a:rPr lang="en-US" sz="2800" u="sng">
                <a:solidFill>
                  <a:srgbClr val="000000"/>
                </a:solidFill>
                <a:latin typeface="Times New Roman" panose="02020603050405020304" charset="0"/>
                <a:ea typeface="宋体" panose="02010600030101010101" pitchFamily="2" charset="-122"/>
                <a:cs typeface="Times New Roman" panose="02020603050405020304" charset="0"/>
                <a:sym typeface="+mn-ea"/>
              </a:rPr>
              <a:t> </a:t>
            </a:r>
            <a:endParaRPr lang="en-US" altLang="en-US" sz="2800" u="sng">
              <a:solidFill>
                <a:srgbClr val="00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0" name="文本框 9"/>
          <p:cNvSpPr txBox="1"/>
          <p:nvPr/>
        </p:nvSpPr>
        <p:spPr>
          <a:xfrm>
            <a:off x="345440" y="2330450"/>
            <a:ext cx="8084820" cy="1383665"/>
          </a:xfrm>
          <a:prstGeom prst="rect">
            <a:avLst/>
          </a:prstGeom>
          <a:noFill/>
        </p:spPr>
        <p:txBody>
          <a:bodyPr wrap="square" rtlCol="0">
            <a:spAutoFit/>
          </a:bodyPr>
          <a:p>
            <a:pPr marL="285750" indent="-285750">
              <a:buFont typeface="Arial" panose="020B0604020202020204" pitchFamily="34" charset="0"/>
              <a:buChar char="•"/>
            </a:pPr>
            <a:r>
              <a:rPr lang="en-US" altLang="zh-CN" sz="2800"/>
              <a:t>Did the author help them search for the missing bolt?</a:t>
            </a:r>
            <a:endParaRPr lang="en-US" altLang="zh-CN" sz="2800"/>
          </a:p>
          <a:p>
            <a:pPr marL="285750" indent="-285750">
              <a:buFont typeface="Arial" panose="020B0604020202020204" pitchFamily="34" charset="0"/>
              <a:buChar char="•"/>
            </a:pPr>
            <a:r>
              <a:rPr lang="en-US" altLang="zh-CN" sz="2800"/>
              <a:t>Will the trip be delayed or cancled?</a:t>
            </a:r>
            <a:endParaRPr lang="en-US" altLang="zh-CN" sz="2800"/>
          </a:p>
          <a:p>
            <a:pPr marL="285750" indent="-285750">
              <a:buFont typeface="Arial" panose="020B0604020202020204" pitchFamily="34" charset="0"/>
              <a:buChar char="•"/>
            </a:pPr>
            <a:r>
              <a:rPr lang="en-US" altLang="zh-CN" sz="2800"/>
              <a:t>How did the author feel about the unexpected result?</a:t>
            </a:r>
            <a:endParaRPr lang="en-US" altLang="zh-CN" sz="2800"/>
          </a:p>
        </p:txBody>
      </p:sp>
      <p:sp>
        <p:nvSpPr>
          <p:cNvPr id="11" name="文本框 10"/>
          <p:cNvSpPr txBox="1"/>
          <p:nvPr/>
        </p:nvSpPr>
        <p:spPr>
          <a:xfrm>
            <a:off x="345440" y="3838575"/>
            <a:ext cx="8473440" cy="953135"/>
          </a:xfrm>
          <a:prstGeom prst="rect">
            <a:avLst/>
          </a:prstGeom>
          <a:noFill/>
        </p:spPr>
        <p:txBody>
          <a:bodyPr wrap="square" rtlCol="0" anchor="t">
            <a:spAutoFit/>
          </a:bodyPr>
          <a:p>
            <a:r>
              <a:rPr lang="en-US" sz="2800">
                <a:solidFill>
                  <a:srgbClr val="FF0000"/>
                </a:solidFill>
                <a:latin typeface="Times New Roman" panose="02020603050405020304" charset="0"/>
                <a:ea typeface="宋体" panose="02010600030101010101" pitchFamily="2" charset="-122"/>
                <a:cs typeface="Times New Roman" panose="02020603050405020304" charset="0"/>
                <a:sym typeface="+mn-ea"/>
              </a:rPr>
              <a:t>Paragraph 2:    Then it hits me.“Max!” I shout,“Find Max!” </a:t>
            </a:r>
            <a:r>
              <a:rPr lang="en-US" sz="2800" u="sng">
                <a:solidFill>
                  <a:srgbClr val="FF0000"/>
                </a:solidFill>
                <a:latin typeface="Times New Roman" panose="02020603050405020304" charset="0"/>
                <a:ea typeface="宋体" panose="02010600030101010101" pitchFamily="2" charset="-122"/>
                <a:cs typeface="Times New Roman" panose="02020603050405020304" charset="0"/>
                <a:sym typeface="+mn-ea"/>
              </a:rPr>
              <a:t>        </a:t>
            </a:r>
            <a:endParaRPr lang="en-US" altLang="en-US" sz="2800" u="sng">
              <a:solidFill>
                <a:srgbClr val="FF0000"/>
              </a:solidFill>
              <a:latin typeface="Times New Roman" panose="02020603050405020304" charset="0"/>
              <a:ea typeface="宋体" panose="02010600030101010101" pitchFamily="2" charset="-122"/>
              <a:cs typeface="Times New Roman" panose="02020603050405020304" charset="0"/>
              <a:sym typeface="+mn-ea"/>
            </a:endParaRPr>
          </a:p>
        </p:txBody>
      </p:sp>
      <p:sp>
        <p:nvSpPr>
          <p:cNvPr id="12" name="文本框 11"/>
          <p:cNvSpPr txBox="1"/>
          <p:nvPr/>
        </p:nvSpPr>
        <p:spPr>
          <a:xfrm>
            <a:off x="345440" y="5041265"/>
            <a:ext cx="8084820" cy="1383665"/>
          </a:xfrm>
          <a:prstGeom prst="rect">
            <a:avLst/>
          </a:prstGeom>
          <a:noFill/>
        </p:spPr>
        <p:txBody>
          <a:bodyPr wrap="square" rtlCol="0">
            <a:spAutoFit/>
          </a:bodyPr>
          <a:p>
            <a:pPr marL="285750" indent="-285750">
              <a:buFont typeface="Arial" panose="020B0604020202020204" pitchFamily="34" charset="0"/>
              <a:buChar char="•"/>
            </a:pPr>
            <a:r>
              <a:rPr lang="en-US" altLang="zh-CN" sz="2800"/>
              <a:t>How did they search for Max?</a:t>
            </a:r>
            <a:endParaRPr lang="en-US" altLang="zh-CN" sz="2800"/>
          </a:p>
          <a:p>
            <a:pPr marL="285750" indent="-285750">
              <a:buFont typeface="Arial" panose="020B0604020202020204" pitchFamily="34" charset="0"/>
              <a:buChar char="•"/>
            </a:pPr>
            <a:r>
              <a:rPr lang="en-US" altLang="zh-CN" sz="2800"/>
              <a:t>Where was he? And was the bolt found?</a:t>
            </a:r>
            <a:endParaRPr lang="en-US" altLang="zh-CN" sz="2800"/>
          </a:p>
          <a:p>
            <a:pPr marL="285750" indent="-285750">
              <a:buFont typeface="Arial" panose="020B0604020202020204" pitchFamily="34" charset="0"/>
              <a:buChar char="•"/>
            </a:pPr>
            <a:r>
              <a:rPr lang="en-US" altLang="zh-CN" sz="2800"/>
              <a:t>How did the author feel after finding the bolt?</a:t>
            </a:r>
            <a:endParaRPr lang="en-US" altLang="zh-CN"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19380" y="118745"/>
            <a:ext cx="8738870" cy="6739255"/>
          </a:xfrm>
          <a:prstGeom prst="rect">
            <a:avLst/>
          </a:prstGeom>
          <a:noFill/>
          <a:ln w="9525">
            <a:noFill/>
          </a:ln>
        </p:spPr>
        <p:txBody>
          <a:bodyPr wrap="square">
            <a:spAutoFit/>
          </a:bodyPr>
          <a:p>
            <a:pPr indent="0" algn="just"/>
            <a:r>
              <a:rPr lang="zh-CN" sz="2400" b="1">
                <a:solidFill>
                  <a:schemeClr val="accent6">
                    <a:lumMod val="75000"/>
                  </a:schemeClr>
                </a:solidFill>
                <a:latin typeface="Times New Roman" panose="02020603050405020304" charset="0"/>
                <a:ea typeface="宋体" panose="02010600030101010101" pitchFamily="2" charset="-122"/>
                <a:cs typeface="Times New Roman" panose="02020603050405020304" charset="0"/>
              </a:rPr>
              <a:t>下水作文：</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0" i="1">
                <a:solidFill>
                  <a:schemeClr val="accent6">
                    <a:lumMod val="75000"/>
                  </a:schemeClr>
                </a:solidFill>
                <a:latin typeface="Times New Roman" panose="02020603050405020304" charset="0"/>
                <a:ea typeface="宋体" panose="02010600030101010101" pitchFamily="2" charset="-122"/>
                <a:cs typeface="Times New Roman" panose="02020603050405020304" charset="0"/>
              </a:rPr>
              <a:t> Dad calls the stores but none carry the bolt that fits this old van.</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The bolt was gone magically. Father leaned against the van with his face and hands black with grease. He shrugged his shoulder  and forced a smile, </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The trip would be a bubble!</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Contrary to what I had expected, something soft inside touched me.Their busy figures and hopeful expressions appeared before my eyes constantly, which drove me to move towards him. </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Maybe it</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s only a joke!</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I comforted him. But where was Max? He was right near the van while Dad was repairing it.    </a:t>
            </a:r>
            <a:r>
              <a:rPr lang="en-US" sz="2400" i="1">
                <a:solidFill>
                  <a:schemeClr val="accent6">
                    <a:lumMod val="75000"/>
                  </a:schemeClr>
                </a:solidFill>
                <a:latin typeface="Times New Roman" panose="02020603050405020304" charset="0"/>
                <a:ea typeface="宋体" panose="02010600030101010101" pitchFamily="2" charset="-122"/>
                <a:cs typeface="Times New Roman" panose="02020603050405020304" charset="0"/>
              </a:rPr>
              <a:t>Then it hits me.“Max!” I shout,“Find Max!”</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Max, Max...</a:t>
            </a:r>
            <a:r>
              <a:rPr lang="en-US" sz="2400" b="0">
                <a:solidFill>
                  <a:srgbClr val="000000"/>
                </a:solidFill>
                <a:latin typeface="Times New Roman" panose="02020603050405020304" charset="0"/>
                <a:ea typeface="仿宋" panose="02010609060101010101" charset="-122"/>
                <a:cs typeface="Times New Roman" panose="02020603050405020304" charset="0"/>
              </a:rPr>
              <a:t>”</a:t>
            </a:r>
            <a:r>
              <a:rPr lang="en-US" sz="2400" b="0">
                <a:solidFill>
                  <a:srgbClr val="000000"/>
                </a:solidFill>
                <a:latin typeface="Times New Roman" panose="02020603050405020304" charset="0"/>
                <a:ea typeface="宋体" panose="02010600030101010101" pitchFamily="2" charset="-122"/>
                <a:cs typeface="Times New Roman" panose="02020603050405020304" charset="0"/>
              </a:rPr>
              <a:t> but the ball was nowhere to be found. Suddenly, the sound in the corner of the backyard caught my attention. I crept quietly towards the direction. The little ball was pawing the earth carefully, trying to hide something in it- the very bolt! Oh, my God! At the sight of me, Max pricked up his ears and miaowed at me proudly as if to announce his victory. All of us laughed in relief. What an unforgettable beginning of a special trip!</a:t>
            </a:r>
            <a:endParaRPr lang="en-US" altLang="en-US" sz="2400" b="0">
              <a:solidFill>
                <a:srgbClr val="000000"/>
              </a:solidFill>
              <a:latin typeface="Times New Roman" panose="02020603050405020304" charset="0"/>
              <a:ea typeface="宋体" panose="02010600030101010101" pitchFamily="2" charset="-122"/>
              <a:cs typeface="Times New Roman" panose="02020603050405020304"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7587</Words>
  <Application>WPS 演示</Application>
  <PresentationFormat>全屏显示(4:3)</PresentationFormat>
  <Paragraphs>148</Paragraphs>
  <Slides>15</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15</vt:i4>
      </vt:variant>
    </vt:vector>
  </HeadingPairs>
  <TitlesOfParts>
    <vt:vector size="29" baseType="lpstr">
      <vt:lpstr>Arial</vt:lpstr>
      <vt:lpstr>宋体</vt:lpstr>
      <vt:lpstr>Wingdings</vt:lpstr>
      <vt:lpstr>华文楷体</vt:lpstr>
      <vt:lpstr>Times New Roman</vt:lpstr>
      <vt:lpstr>仿宋</vt:lpstr>
      <vt:lpstr>Wingdings</vt:lpstr>
      <vt:lpstr>Calibri</vt:lpstr>
      <vt:lpstr>微软雅黑</vt:lpstr>
      <vt:lpstr>Arial Unicode MS</vt:lpstr>
      <vt:lpstr>HelveticaNeue</vt:lpstr>
      <vt:lpstr>NumberOnly</vt:lpstr>
      <vt:lpstr>华文新魏</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南山有谷堆</cp:lastModifiedBy>
  <cp:revision>34</cp:revision>
  <dcterms:created xsi:type="dcterms:W3CDTF">2021-01-30T09:08:00Z</dcterms:created>
  <dcterms:modified xsi:type="dcterms:W3CDTF">2021-03-09T02:26:04Z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ies>
</file>