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4.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4" r:id="rId2"/>
  </p:sldMasterIdLst>
  <p:notesMasterIdLst>
    <p:notesMasterId r:id="rId20"/>
  </p:notesMasterIdLst>
  <p:sldIdLst>
    <p:sldId id="310" r:id="rId3"/>
    <p:sldId id="284" r:id="rId4"/>
    <p:sldId id="260" r:id="rId5"/>
    <p:sldId id="261" r:id="rId6"/>
    <p:sldId id="311" r:id="rId7"/>
    <p:sldId id="312" r:id="rId8"/>
    <p:sldId id="334" r:id="rId9"/>
    <p:sldId id="359" r:id="rId10"/>
    <p:sldId id="358" r:id="rId11"/>
    <p:sldId id="368" r:id="rId12"/>
    <p:sldId id="369" r:id="rId13"/>
    <p:sldId id="375" r:id="rId14"/>
    <p:sldId id="380" r:id="rId15"/>
    <p:sldId id="383" r:id="rId16"/>
    <p:sldId id="384" r:id="rId17"/>
    <p:sldId id="361" r:id="rId18"/>
    <p:sldId id="362"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EE7D1"/>
    <a:srgbClr val="54BCA5"/>
    <a:srgbClr val="C0D6D5"/>
    <a:srgbClr val="C3D7D6"/>
    <a:srgbClr val="F9D3DF"/>
    <a:srgbClr val="FF94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322" autoAdjust="0"/>
  </p:normalViewPr>
  <p:slideViewPr>
    <p:cSldViewPr snapToGrid="0" showGuides="1">
      <p:cViewPr varScale="1">
        <p:scale>
          <a:sx n="106" d="100"/>
          <a:sy n="106" d="100"/>
        </p:scale>
        <p:origin x="87"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3_1#1">
  <dgm:title val=""/>
  <dgm:desc val=""/>
  <dgm:catLst>
    <dgm:cat type="accent3" pri="11100"/>
  </dgm:catLst>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800EE499-D129-484D-B5C0-D0F3AC30E8B1}" type="doc">
      <dgm:prSet loTypeId="urn:microsoft.com/office/officeart/2005/8/layout/vList3" loCatId="list" qsTypeId="urn:microsoft.com/office/officeart/2005/8/quickstyle/simple1#1" qsCatId="simple" csTypeId="urn:microsoft.com/office/officeart/2005/8/colors/accent3_1#1" csCatId="accent1" phldr="0"/>
      <dgm:spPr/>
    </dgm:pt>
    <dgm:pt modelId="{BEB4A0DE-FB16-4C4F-8DEA-03570694B93A}">
      <dgm:prSet phldrT="[文本]" phldr="0" custT="1"/>
      <dgm:spPr/>
      <dgm:t>
        <a:bodyPr vert="horz" wrap="square"/>
        <a:lstStyle/>
        <a:p>
          <a:pPr>
            <a:lnSpc>
              <a:spcPct val="100000"/>
            </a:lnSpc>
            <a:spcBef>
              <a:spcPct val="0"/>
            </a:spcBef>
            <a:spcAft>
              <a:spcPct val="35000"/>
            </a:spcAft>
          </a:pPr>
          <a:r>
            <a:rPr lang="en-US" altLang="zh-CN" sz="2800"/>
            <a:t> </a:t>
          </a:r>
        </a:p>
      </dgm:t>
    </dgm:pt>
    <dgm:pt modelId="{A1CD0B47-03FC-4535-A972-2673574CE2F3}" type="parTrans" cxnId="{434D9E9A-3603-4DBE-86C6-0AEC1F29AB02}">
      <dgm:prSet/>
      <dgm:spPr/>
    </dgm:pt>
    <dgm:pt modelId="{66283CB7-69B8-41D5-A569-950515985F71}" type="sibTrans" cxnId="{434D9E9A-3603-4DBE-86C6-0AEC1F29AB02}">
      <dgm:prSet/>
      <dgm:spPr/>
    </dgm:pt>
    <dgm:pt modelId="{11A5EA0A-517A-463B-9BA8-5EB54D7D10F8}">
      <dgm:prSet phldrT="[文本]" phldr="0" custT="1"/>
      <dgm:spPr/>
      <dgm:t>
        <a:bodyPr vert="horz" wrap="square"/>
        <a:lstStyle/>
        <a:p>
          <a:pPr>
            <a:lnSpc>
              <a:spcPct val="100000"/>
            </a:lnSpc>
            <a:spcBef>
              <a:spcPct val="0"/>
            </a:spcBef>
            <a:spcAft>
              <a:spcPct val="35000"/>
            </a:spcAft>
          </a:pPr>
          <a:endParaRPr lang="en-US" altLang="zh-CN" sz="3600"/>
        </a:p>
      </dgm:t>
    </dgm:pt>
    <dgm:pt modelId="{E2B15CF1-464F-45CC-BFE4-6F0AA417C19E}" type="parTrans" cxnId="{EEF51E0C-4A30-4A23-81A3-842F0DD22795}">
      <dgm:prSet/>
      <dgm:spPr/>
    </dgm:pt>
    <dgm:pt modelId="{4EA87785-B7B3-4F48-BB13-D91C5DEA8DC1}" type="sibTrans" cxnId="{EEF51E0C-4A30-4A23-81A3-842F0DD22795}">
      <dgm:prSet/>
      <dgm:spPr/>
    </dgm:pt>
    <dgm:pt modelId="{25EF8B53-4C57-43A4-9FE1-40C318A0AD88}">
      <dgm:prSet phldrT="[文本]" phldr="0" custT="1"/>
      <dgm:spPr/>
      <dgm:t>
        <a:bodyPr vert="horz" wrap="square"/>
        <a:lstStyle/>
        <a:p>
          <a:pPr>
            <a:lnSpc>
              <a:spcPct val="100000"/>
            </a:lnSpc>
            <a:spcBef>
              <a:spcPct val="0"/>
            </a:spcBef>
            <a:spcAft>
              <a:spcPct val="35000"/>
            </a:spcAft>
          </a:pPr>
          <a:endParaRPr lang="en-US" altLang="zh-CN" sz="3200"/>
        </a:p>
      </dgm:t>
    </dgm:pt>
    <dgm:pt modelId="{62CE1C4C-AE05-4247-9728-BCA5F5CA780A}" type="parTrans" cxnId="{ED00442A-D463-4785-9772-5CC30AB4529D}">
      <dgm:prSet/>
      <dgm:spPr/>
    </dgm:pt>
    <dgm:pt modelId="{F463D266-32E5-414A-9781-DA46FFE60955}" type="sibTrans" cxnId="{ED00442A-D463-4785-9772-5CC30AB4529D}">
      <dgm:prSet/>
      <dgm:spPr/>
    </dgm:pt>
    <dgm:pt modelId="{3A30B1D0-F146-41C6-9373-8CC849B0566C}" type="pres">
      <dgm:prSet presAssocID="{800EE499-D129-484D-B5C0-D0F3AC30E8B1}" presName="linearFlow" presStyleCnt="0">
        <dgm:presLayoutVars>
          <dgm:dir/>
          <dgm:resizeHandles val="exact"/>
        </dgm:presLayoutVars>
      </dgm:prSet>
      <dgm:spPr/>
    </dgm:pt>
    <dgm:pt modelId="{65AAD8D9-A2BB-4BC0-ADC4-32A3E0934999}" type="pres">
      <dgm:prSet presAssocID="{BEB4A0DE-FB16-4C4F-8DEA-03570694B93A}" presName="composite" presStyleCnt="0"/>
      <dgm:spPr/>
    </dgm:pt>
    <dgm:pt modelId="{F8DF891C-0D10-4055-A8A8-3FC34ADEDC5B}" type="pres">
      <dgm:prSet presAssocID="{BEB4A0DE-FB16-4C4F-8DEA-03570694B93A}" presName="imgShp" presStyleLbl="fgImgPlace1" presStyleIdx="0" presStyleCnt="3"/>
      <dgm:spPr/>
    </dgm:pt>
    <dgm:pt modelId="{5D3E6026-A697-4D8F-84B5-C5321A8528B3}" type="pres">
      <dgm:prSet presAssocID="{BEB4A0DE-FB16-4C4F-8DEA-03570694B93A}" presName="txShp" presStyleLbl="node1" presStyleIdx="0" presStyleCnt="3">
        <dgm:presLayoutVars>
          <dgm:bulletEnabled val="1"/>
        </dgm:presLayoutVars>
      </dgm:prSet>
      <dgm:spPr/>
    </dgm:pt>
    <dgm:pt modelId="{01F33C7F-4C3C-42D3-8542-4BC345A10B4C}" type="pres">
      <dgm:prSet presAssocID="{66283CB7-69B8-41D5-A569-950515985F71}" presName="spacing" presStyleCnt="0"/>
      <dgm:spPr/>
    </dgm:pt>
    <dgm:pt modelId="{5373068E-DCEB-4D3C-BFF1-43C34CE727FD}" type="pres">
      <dgm:prSet presAssocID="{11A5EA0A-517A-463B-9BA8-5EB54D7D10F8}" presName="composite" presStyleCnt="0"/>
      <dgm:spPr/>
    </dgm:pt>
    <dgm:pt modelId="{48C23F44-CDC2-4998-B9C4-F737C51D3228}" type="pres">
      <dgm:prSet presAssocID="{11A5EA0A-517A-463B-9BA8-5EB54D7D10F8}" presName="imgShp" presStyleLbl="fgImgPlace1" presStyleIdx="1" presStyleCnt="3"/>
      <dgm:spPr/>
    </dgm:pt>
    <dgm:pt modelId="{DC27DDA6-73A4-45AF-8B52-70E594C6E063}" type="pres">
      <dgm:prSet presAssocID="{11A5EA0A-517A-463B-9BA8-5EB54D7D10F8}" presName="txShp" presStyleLbl="node1" presStyleIdx="1" presStyleCnt="3">
        <dgm:presLayoutVars>
          <dgm:bulletEnabled val="1"/>
        </dgm:presLayoutVars>
      </dgm:prSet>
      <dgm:spPr/>
    </dgm:pt>
    <dgm:pt modelId="{1BD648EC-230D-47E1-A618-F93D265B0703}" type="pres">
      <dgm:prSet presAssocID="{4EA87785-B7B3-4F48-BB13-D91C5DEA8DC1}" presName="spacing" presStyleCnt="0"/>
      <dgm:spPr/>
    </dgm:pt>
    <dgm:pt modelId="{7D4A810A-A6D4-47BA-AF8D-AB4F73C04080}" type="pres">
      <dgm:prSet presAssocID="{25EF8B53-4C57-43A4-9FE1-40C318A0AD88}" presName="composite" presStyleCnt="0"/>
      <dgm:spPr/>
    </dgm:pt>
    <dgm:pt modelId="{69DE5637-6198-4292-ADFF-69DC2A063BC5}" type="pres">
      <dgm:prSet presAssocID="{25EF8B53-4C57-43A4-9FE1-40C318A0AD88}" presName="imgShp" presStyleLbl="fgImgPlace1" presStyleIdx="2" presStyleCnt="3"/>
      <dgm:spPr/>
    </dgm:pt>
    <dgm:pt modelId="{00C34D87-B2DD-493A-BAA2-1A14EA17DEB1}" type="pres">
      <dgm:prSet presAssocID="{25EF8B53-4C57-43A4-9FE1-40C318A0AD88}" presName="txShp" presStyleLbl="node1" presStyleIdx="2" presStyleCnt="3">
        <dgm:presLayoutVars>
          <dgm:bulletEnabled val="1"/>
        </dgm:presLayoutVars>
      </dgm:prSet>
      <dgm:spPr/>
    </dgm:pt>
  </dgm:ptLst>
  <dgm:cxnLst>
    <dgm:cxn modelId="{EAFA5607-DF6F-461F-9739-C7F4DD639727}" type="presOf" srcId="{800EE499-D129-484D-B5C0-D0F3AC30E8B1}" destId="{3A30B1D0-F146-41C6-9373-8CC849B0566C}" srcOrd="0" destOrd="0" presId="urn:microsoft.com/office/officeart/2005/8/layout/vList3"/>
    <dgm:cxn modelId="{EEF51E0C-4A30-4A23-81A3-842F0DD22795}" srcId="{800EE499-D129-484D-B5C0-D0F3AC30E8B1}" destId="{11A5EA0A-517A-463B-9BA8-5EB54D7D10F8}" srcOrd="1" destOrd="0" parTransId="{E2B15CF1-464F-45CC-BFE4-6F0AA417C19E}" sibTransId="{4EA87785-B7B3-4F48-BB13-D91C5DEA8DC1}"/>
    <dgm:cxn modelId="{72F06E13-B001-4D51-AE8D-276A115F6CF7}" type="presOf" srcId="{66283CB7-69B8-41D5-A569-950515985F71}" destId="{01F33C7F-4C3C-42D3-8542-4BC345A10B4C}" srcOrd="0" destOrd="0" presId="urn:microsoft.com/office/officeart/2005/8/layout/vList3"/>
    <dgm:cxn modelId="{ED00442A-D463-4785-9772-5CC30AB4529D}" srcId="{800EE499-D129-484D-B5C0-D0F3AC30E8B1}" destId="{25EF8B53-4C57-43A4-9FE1-40C318A0AD88}" srcOrd="2" destOrd="0" parTransId="{62CE1C4C-AE05-4247-9728-BCA5F5CA780A}" sibTransId="{F463D266-32E5-414A-9781-DA46FFE60955}"/>
    <dgm:cxn modelId="{F6A1805A-2564-43AD-B2DE-B0616C5042AE}" type="presOf" srcId="{11A5EA0A-517A-463B-9BA8-5EB54D7D10F8}" destId="{DC27DDA6-73A4-45AF-8B52-70E594C6E063}" srcOrd="0" destOrd="0" presId="urn:microsoft.com/office/officeart/2005/8/layout/vList3"/>
    <dgm:cxn modelId="{434D9E9A-3603-4DBE-86C6-0AEC1F29AB02}" srcId="{800EE499-D129-484D-B5C0-D0F3AC30E8B1}" destId="{BEB4A0DE-FB16-4C4F-8DEA-03570694B93A}" srcOrd="0" destOrd="0" parTransId="{A1CD0B47-03FC-4535-A972-2673574CE2F3}" sibTransId="{66283CB7-69B8-41D5-A569-950515985F71}"/>
    <dgm:cxn modelId="{580C2FDE-8509-4372-905E-F137A9BF34BD}" type="presOf" srcId="{BEB4A0DE-FB16-4C4F-8DEA-03570694B93A}" destId="{5D3E6026-A697-4D8F-84B5-C5321A8528B3}" srcOrd="0" destOrd="0" presId="urn:microsoft.com/office/officeart/2005/8/layout/vList3"/>
    <dgm:cxn modelId="{C6CD81F0-C0F4-4B72-BFAB-C12633E96C30}" type="presOf" srcId="{4EA87785-B7B3-4F48-BB13-D91C5DEA8DC1}" destId="{1BD648EC-230D-47E1-A618-F93D265B0703}" srcOrd="0" destOrd="0" presId="urn:microsoft.com/office/officeart/2005/8/layout/vList3"/>
    <dgm:cxn modelId="{8B9172FB-3743-4E87-8CE8-86E73A981F3F}" type="presOf" srcId="{25EF8B53-4C57-43A4-9FE1-40C318A0AD88}" destId="{00C34D87-B2DD-493A-BAA2-1A14EA17DEB1}" srcOrd="0" destOrd="0" presId="urn:microsoft.com/office/officeart/2005/8/layout/vList3"/>
    <dgm:cxn modelId="{58390355-EF1D-4437-95A2-2C942455D6FD}" type="presParOf" srcId="{3A30B1D0-F146-41C6-9373-8CC849B0566C}" destId="{65AAD8D9-A2BB-4BC0-ADC4-32A3E0934999}" srcOrd="0" destOrd="0" presId="urn:microsoft.com/office/officeart/2005/8/layout/vList3"/>
    <dgm:cxn modelId="{C0853CBF-4CB2-4BDD-80EC-AF717B4E3271}" type="presParOf" srcId="{65AAD8D9-A2BB-4BC0-ADC4-32A3E0934999}" destId="{F8DF891C-0D10-4055-A8A8-3FC34ADEDC5B}" srcOrd="0" destOrd="0" presId="urn:microsoft.com/office/officeart/2005/8/layout/vList3"/>
    <dgm:cxn modelId="{B739257E-EEF7-4FCE-950E-EAAF8865D1FE}" type="presParOf" srcId="{65AAD8D9-A2BB-4BC0-ADC4-32A3E0934999}" destId="{5D3E6026-A697-4D8F-84B5-C5321A8528B3}" srcOrd="1" destOrd="0" presId="urn:microsoft.com/office/officeart/2005/8/layout/vList3"/>
    <dgm:cxn modelId="{800D8FDE-4561-41E2-9E55-C0787DB0794E}" type="presParOf" srcId="{3A30B1D0-F146-41C6-9373-8CC849B0566C}" destId="{01F33C7F-4C3C-42D3-8542-4BC345A10B4C}" srcOrd="1" destOrd="0" presId="urn:microsoft.com/office/officeart/2005/8/layout/vList3"/>
    <dgm:cxn modelId="{24C3992E-4CDB-44FF-986E-A91ECF31FE5F}" type="presParOf" srcId="{3A30B1D0-F146-41C6-9373-8CC849B0566C}" destId="{5373068E-DCEB-4D3C-BFF1-43C34CE727FD}" srcOrd="2" destOrd="0" presId="urn:microsoft.com/office/officeart/2005/8/layout/vList3"/>
    <dgm:cxn modelId="{732DF607-E402-42A3-A5BD-1D22C8656A18}" type="presParOf" srcId="{5373068E-DCEB-4D3C-BFF1-43C34CE727FD}" destId="{48C23F44-CDC2-4998-B9C4-F737C51D3228}" srcOrd="0" destOrd="0" presId="urn:microsoft.com/office/officeart/2005/8/layout/vList3"/>
    <dgm:cxn modelId="{44B596FE-1FDB-4654-9D54-922BB0E7E616}" type="presParOf" srcId="{5373068E-DCEB-4D3C-BFF1-43C34CE727FD}" destId="{DC27DDA6-73A4-45AF-8B52-70E594C6E063}" srcOrd="1" destOrd="0" presId="urn:microsoft.com/office/officeart/2005/8/layout/vList3"/>
    <dgm:cxn modelId="{3E3E2EA2-2B43-4C16-B0AA-428B8A79B173}" type="presParOf" srcId="{3A30B1D0-F146-41C6-9373-8CC849B0566C}" destId="{1BD648EC-230D-47E1-A618-F93D265B0703}" srcOrd="3" destOrd="0" presId="urn:microsoft.com/office/officeart/2005/8/layout/vList3"/>
    <dgm:cxn modelId="{337B69BA-055D-4D4D-95C3-226679A8AD6E}" type="presParOf" srcId="{3A30B1D0-F146-41C6-9373-8CC849B0566C}" destId="{7D4A810A-A6D4-47BA-AF8D-AB4F73C04080}" srcOrd="4" destOrd="0" presId="urn:microsoft.com/office/officeart/2005/8/layout/vList3"/>
    <dgm:cxn modelId="{3800B26C-2723-4B92-A0F8-72F34465399C}" type="presParOf" srcId="{7D4A810A-A6D4-47BA-AF8D-AB4F73C04080}" destId="{69DE5637-6198-4292-ADFF-69DC2A063BC5}" srcOrd="0" destOrd="0" presId="urn:microsoft.com/office/officeart/2005/8/layout/vList3"/>
    <dgm:cxn modelId="{31795FFA-7295-4F51-B93C-EDEEE615E5F3}" type="presParOf" srcId="{7D4A810A-A6D4-47BA-AF8D-AB4F73C04080}" destId="{00C34D87-B2DD-493A-BAA2-1A14EA17DEB1}"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3E6026-A697-4D8F-84B5-C5321A8528B3}">
      <dsp:nvSpPr>
        <dsp:cNvPr id="0" name=""/>
        <dsp:cNvSpPr/>
      </dsp:nvSpPr>
      <dsp:spPr>
        <a:xfrm rot="10800000">
          <a:off x="1487422" y="915"/>
          <a:ext cx="4410662" cy="1505866"/>
        </a:xfrm>
        <a:prstGeom prst="homePlat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4045" tIns="106680" rIns="199136" bIns="106680" numCol="1" spcCol="1270" anchor="ctr" anchorCtr="0">
          <a:noAutofit/>
        </a:bodyPr>
        <a:lstStyle/>
        <a:p>
          <a:pPr marL="0" lvl="0" indent="0" algn="ctr" defTabSz="1244600">
            <a:lnSpc>
              <a:spcPct val="100000"/>
            </a:lnSpc>
            <a:spcBef>
              <a:spcPct val="0"/>
            </a:spcBef>
            <a:spcAft>
              <a:spcPct val="35000"/>
            </a:spcAft>
            <a:buNone/>
          </a:pPr>
          <a:r>
            <a:rPr lang="en-US" altLang="zh-CN" sz="2800" kern="1200"/>
            <a:t> </a:t>
          </a:r>
        </a:p>
      </dsp:txBody>
      <dsp:txXfrm rot="10800000">
        <a:off x="1863888" y="915"/>
        <a:ext cx="4034196" cy="1505866"/>
      </dsp:txXfrm>
    </dsp:sp>
    <dsp:sp modelId="{F8DF891C-0D10-4055-A8A8-3FC34ADEDC5B}">
      <dsp:nvSpPr>
        <dsp:cNvPr id="0" name=""/>
        <dsp:cNvSpPr/>
      </dsp:nvSpPr>
      <dsp:spPr>
        <a:xfrm>
          <a:off x="734489" y="915"/>
          <a:ext cx="1505866" cy="1505866"/>
        </a:xfrm>
        <a:prstGeom prst="ellipse">
          <a:avLst/>
        </a:prstGeom>
        <a:solidFill>
          <a:schemeClr val="accent3">
            <a:tint val="40000"/>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27DDA6-73A4-45AF-8B52-70E594C6E063}">
      <dsp:nvSpPr>
        <dsp:cNvPr id="0" name=""/>
        <dsp:cNvSpPr/>
      </dsp:nvSpPr>
      <dsp:spPr>
        <a:xfrm rot="10800000">
          <a:off x="1487422" y="1956294"/>
          <a:ext cx="4410662" cy="1505866"/>
        </a:xfrm>
        <a:prstGeom prst="homePlat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4045" tIns="137160" rIns="256032" bIns="137160" numCol="1" spcCol="1270" anchor="ctr" anchorCtr="0">
          <a:noAutofit/>
        </a:bodyPr>
        <a:lstStyle/>
        <a:p>
          <a:pPr marL="0" lvl="0" indent="0" algn="ctr" defTabSz="1600200">
            <a:lnSpc>
              <a:spcPct val="100000"/>
            </a:lnSpc>
            <a:spcBef>
              <a:spcPct val="0"/>
            </a:spcBef>
            <a:spcAft>
              <a:spcPct val="35000"/>
            </a:spcAft>
            <a:buNone/>
          </a:pPr>
          <a:endParaRPr lang="en-US" altLang="zh-CN" sz="3600" kern="1200"/>
        </a:p>
      </dsp:txBody>
      <dsp:txXfrm rot="10800000">
        <a:off x="1863888" y="1956294"/>
        <a:ext cx="4034196" cy="1505866"/>
      </dsp:txXfrm>
    </dsp:sp>
    <dsp:sp modelId="{48C23F44-CDC2-4998-B9C4-F737C51D3228}">
      <dsp:nvSpPr>
        <dsp:cNvPr id="0" name=""/>
        <dsp:cNvSpPr/>
      </dsp:nvSpPr>
      <dsp:spPr>
        <a:xfrm>
          <a:off x="734489" y="1956294"/>
          <a:ext cx="1505866" cy="1505866"/>
        </a:xfrm>
        <a:prstGeom prst="ellipse">
          <a:avLst/>
        </a:prstGeom>
        <a:solidFill>
          <a:schemeClr val="accent3">
            <a:tint val="40000"/>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C34D87-B2DD-493A-BAA2-1A14EA17DEB1}">
      <dsp:nvSpPr>
        <dsp:cNvPr id="0" name=""/>
        <dsp:cNvSpPr/>
      </dsp:nvSpPr>
      <dsp:spPr>
        <a:xfrm rot="10800000">
          <a:off x="1487422" y="3911673"/>
          <a:ext cx="4410662" cy="1505866"/>
        </a:xfrm>
        <a:prstGeom prst="homePlat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4045" tIns="121920" rIns="227584" bIns="121920" numCol="1" spcCol="1270" anchor="ctr" anchorCtr="0">
          <a:noAutofit/>
        </a:bodyPr>
        <a:lstStyle/>
        <a:p>
          <a:pPr marL="0" lvl="0" indent="0" algn="ctr" defTabSz="1422400">
            <a:lnSpc>
              <a:spcPct val="100000"/>
            </a:lnSpc>
            <a:spcBef>
              <a:spcPct val="0"/>
            </a:spcBef>
            <a:spcAft>
              <a:spcPct val="35000"/>
            </a:spcAft>
            <a:buNone/>
          </a:pPr>
          <a:endParaRPr lang="en-US" altLang="zh-CN" sz="3200" kern="1200"/>
        </a:p>
      </dsp:txBody>
      <dsp:txXfrm rot="10800000">
        <a:off x="1863888" y="3911673"/>
        <a:ext cx="4034196" cy="1505866"/>
      </dsp:txXfrm>
    </dsp:sp>
    <dsp:sp modelId="{69DE5637-6198-4292-ADFF-69DC2A063BC5}">
      <dsp:nvSpPr>
        <dsp:cNvPr id="0" name=""/>
        <dsp:cNvSpPr/>
      </dsp:nvSpPr>
      <dsp:spPr>
        <a:xfrm>
          <a:off x="734489" y="3911673"/>
          <a:ext cx="1505866" cy="1505866"/>
        </a:xfrm>
        <a:prstGeom prst="ellipse">
          <a:avLst/>
        </a:prstGeom>
        <a:solidFill>
          <a:schemeClr val="accent3">
            <a:tint val="40000"/>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FEA1DB-1135-4849-A18B-BD5B83380206}" type="datetimeFigureOut">
              <a:rPr lang="zh-CN" altLang="en-US" smtClean="0"/>
              <a:t>2023/4/24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8BE020-007A-4AFB-9502-10808D720A3A}"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38BE020-007A-4AFB-9502-10808D720A3A}" type="slidenum">
              <a:rPr lang="zh-CN" altLang="en-US" smtClean="0"/>
              <a:t>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38BE020-007A-4AFB-9502-10808D720A3A}" type="slidenum">
              <a:rPr lang="zh-CN" altLang="en-US" smtClean="0"/>
              <a:t>3</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8BE020-007A-4AFB-9502-10808D720A3A}" type="slidenum">
              <a:rPr lang="zh-CN" altLang="en-US" smtClean="0"/>
              <a:t>4</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8BE020-007A-4AFB-9502-10808D720A3A}" type="slidenum">
              <a:rPr lang="zh-CN" altLang="en-US" smtClean="0"/>
              <a:t>5</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hyperlink" Target="http://www.1ppt.com/hangye/" TargetMode="Externa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3" cstate="screen"/>
          <a:stretch>
            <a:fillRect/>
          </a:stretch>
        </p:blipFill>
        <p:spPr>
          <a:xfrm>
            <a:off x="-1" y="0"/>
            <a:ext cx="12185469"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p:push dir="u"/>
      </p:transition>
    </mc:Choice>
    <mc:Fallback xmlns="">
      <p:transition spd="slow" advClick="0">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spd="slow" p14:dur="2000" advClick="0">
        <p:push dir="u"/>
      </p:transition>
    </mc:Choice>
    <mc:Fallback xmlns="">
      <p:transition spd="slow" advClick="0">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spd="slow" p14:dur="2000" advClick="0">
        <p:push dir="u"/>
      </p:transition>
    </mc:Choice>
    <mc:Fallback xmlns="">
      <p:transition spd="slow" advClick="0">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spd="slow" p14:dur="2000" advClick="0">
        <p:push dir="u"/>
      </p:transition>
    </mc:Choice>
    <mc:Fallback xmlns="">
      <p:transition spd="slow" advClick="0">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spd="slow" p14:dur="2000" advClick="0">
        <p:push dir="u"/>
      </p:transition>
    </mc:Choice>
    <mc:Fallback xmlns="">
      <p:transition spd="slow" advClick="0">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spd="slow" p14:dur="2000" advClick="0">
        <p:push dir="u"/>
      </p:transition>
    </mc:Choice>
    <mc:Fallback xmlns="">
      <p:transition spd="slow" advClick="0">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spd="slow" p14:dur="2000" advClick="0">
        <p:push dir="u"/>
      </p:transition>
    </mc:Choice>
    <mc:Fallback xmlns="">
      <p:transition spd="slow" advClick="0">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spd="slow" p14:dur="2000" advClick="0">
        <p:push dir="u"/>
      </p:transition>
    </mc:Choice>
    <mc:Fallback xmlns="">
      <p:transition spd="slow" advClick="0">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spd="slow" p14:dur="2000" advClick="0">
        <p:push dir="u"/>
      </p:transition>
    </mc:Choice>
    <mc:Fallback xmlns="">
      <p:transition spd="slow" advClick="0">
        <p:push dir="u"/>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spd="slow" p14:dur="2000" advClick="0">
        <p:push dir="u"/>
      </p:transition>
    </mc:Choice>
    <mc:Fallback xmlns="">
      <p:transition spd="slow" advClick="0">
        <p:push dir="u"/>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spd="slow" p14:dur="2000" advClick="0">
        <p:push dir="u"/>
      </p:transition>
    </mc:Choice>
    <mc:Fallback xmlns="">
      <p:transition spd="slow" advClick="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标题幻灯片">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3" cstate="screen"/>
          <a:stretch>
            <a:fillRect/>
          </a:stretch>
        </p:blipFill>
        <p:spPr>
          <a:xfrm>
            <a:off x="-1" y="0"/>
            <a:ext cx="12185469"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p:push dir="u"/>
      </p:transition>
    </mc:Choice>
    <mc:Fallback xmlns="">
      <p:transition spd="slow" advClick="0">
        <p:push dir="u"/>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spd="slow" p14:dur="2000" advClick="0">
        <p:push dir="u"/>
      </p:transition>
    </mc:Choice>
    <mc:Fallback xmlns="">
      <p:transition spd="slow" advClick="0">
        <p:push dir="u"/>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spd="slow" p14:dur="2000" advClick="0">
        <p:push dir="u"/>
      </p:transition>
    </mc:Choice>
    <mc:Fallback xmlns="">
      <p:transition spd="slow" advClick="0">
        <p:push dir="u"/>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spd="slow" p14:dur="2000" advClick="0">
        <p:push dir="u"/>
      </p:transition>
    </mc:Choice>
    <mc:Fallback xmlns="">
      <p:transition spd="slow" advClick="0">
        <p:push dir="u"/>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TextBox 2"/>
          <p:cNvSpPr txBox="1"/>
          <p:nvPr userDrawn="1"/>
        </p:nvSpPr>
        <p:spPr>
          <a:xfrm>
            <a:off x="1907705" y="1349063"/>
            <a:ext cx="540060" cy="118430"/>
          </a:xfrm>
          <a:prstGeom prst="rect">
            <a:avLst/>
          </a:prstGeom>
          <a:noFill/>
        </p:spPr>
        <p:txBody>
          <a:bodyPr wrap="square" rtlCol="0">
            <a:spAutoFit/>
          </a:bodyPr>
          <a:lstStyle/>
          <a:p>
            <a:pPr>
              <a:lnSpc>
                <a:spcPct val="200000"/>
              </a:lnSpc>
            </a:pPr>
            <a:r>
              <a:rPr lang="zh-CN" altLang="en-US" sz="100" dirty="0">
                <a:latin typeface="微软雅黑" panose="020B0503020204020204" pitchFamily="34" charset="-122"/>
                <a:ea typeface="微软雅黑" panose="020B0503020204020204" pitchFamily="34" charset="-122"/>
                <a:hlinkClick r:id="rId2"/>
              </a:rPr>
              <a:t>行业</a:t>
            </a:r>
            <a:r>
              <a:rPr lang="en-US" altLang="zh-CN" sz="100" dirty="0">
                <a:latin typeface="微软雅黑" panose="020B0503020204020204" pitchFamily="34" charset="-122"/>
                <a:ea typeface="微软雅黑" panose="020B0503020204020204" pitchFamily="34" charset="-122"/>
                <a:hlinkClick r:id="rId2"/>
              </a:rPr>
              <a:t>PPT</a:t>
            </a:r>
            <a:r>
              <a:rPr lang="zh-CN" altLang="en-US" sz="100" dirty="0">
                <a:latin typeface="微软雅黑" panose="020B0503020204020204" pitchFamily="34" charset="-122"/>
                <a:ea typeface="微软雅黑" panose="020B0503020204020204" pitchFamily="34" charset="-122"/>
                <a:hlinkClick r:id="rId2"/>
              </a:rPr>
              <a:t>模板</a:t>
            </a:r>
            <a:r>
              <a:rPr lang="en-US" altLang="zh-CN" sz="100" dirty="0">
                <a:latin typeface="微软雅黑" panose="020B0503020204020204" pitchFamily="34" charset="-122"/>
                <a:ea typeface="微软雅黑" panose="020B0503020204020204" pitchFamily="34" charset="-122"/>
              </a:rPr>
              <a:t>http://www.1ppt.com/hangye/</a:t>
            </a:r>
          </a:p>
        </p:txBody>
      </p:sp>
    </p:spTree>
  </p:cSld>
  <p:clrMapOvr>
    <a:masterClrMapping/>
  </p:clrMapOvr>
  <mc:AlternateContent xmlns:mc="http://schemas.openxmlformats.org/markup-compatibility/2006" xmlns:p14="http://schemas.microsoft.com/office/powerpoint/2010/main">
    <mc:Choice Requires="p14">
      <p:transition spd="slow" p14:dur="2000" advClick="0">
        <p:push dir="u"/>
      </p:transition>
    </mc:Choice>
    <mc:Fallback xmlns="">
      <p:transition spd="slow" advClick="0">
        <p:push dir="u"/>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spd="slow" p14:dur="2000" advClick="0">
        <p:push dir="u"/>
      </p:transition>
    </mc:Choice>
    <mc:Fallback xmlns="">
      <p:transition spd="slow" advClick="0">
        <p:push dir="u"/>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3CA4526-AE6A-4AEA-844F-8AE8FE4D77B4}" type="datetimeFigureOut">
              <a:rPr lang="zh-CN" altLang="en-US" smtClean="0">
                <a:solidFill>
                  <a:prstClr val="black"/>
                </a:solidFill>
              </a:rPr>
              <a:t>2023/4/24</a:t>
            </a:fld>
            <a:endParaRPr lang="zh-CN" altLang="en-US">
              <a:solidFill>
                <a:prstClr val="black"/>
              </a:solidFill>
            </a:endParaRPr>
          </a:p>
        </p:txBody>
      </p:sp>
      <p:sp>
        <p:nvSpPr>
          <p:cNvPr id="3" name="页脚占位符 2"/>
          <p:cNvSpPr>
            <a:spLocks noGrp="1"/>
          </p:cNvSpPr>
          <p:nvPr>
            <p:ph type="ftr" sz="quarter" idx="11"/>
          </p:nvPr>
        </p:nvSpPr>
        <p:spPr/>
        <p:txBody>
          <a:bodyPr/>
          <a:lstStyle/>
          <a:p>
            <a:endParaRPr lang="zh-CN" altLang="en-US">
              <a:solidFill>
                <a:prstClr val="black"/>
              </a:solidFill>
            </a:endParaRPr>
          </a:p>
        </p:txBody>
      </p:sp>
      <p:sp>
        <p:nvSpPr>
          <p:cNvPr id="4" name="灯片编号占位符 3"/>
          <p:cNvSpPr>
            <a:spLocks noGrp="1"/>
          </p:cNvSpPr>
          <p:nvPr>
            <p:ph type="sldNum" sz="quarter" idx="12"/>
          </p:nvPr>
        </p:nvSpPr>
        <p:spPr/>
        <p:txBody>
          <a:bodyPr/>
          <a:lstStyle/>
          <a:p>
            <a:fld id="{844B057A-3A0D-4079-A5BF-01CA1B2F1228}" type="slidenum">
              <a:rPr lang="zh-CN" altLang="en-US" smtClean="0">
                <a:solidFill>
                  <a:prstClr val="black"/>
                </a:solidFill>
              </a:rPr>
              <a:t>‹#›</a:t>
            </a:fld>
            <a:endParaRPr lang="zh-CN" altLang="en-US">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p:push dir="u"/>
      </p:transition>
    </mc:Choice>
    <mc:Fallback xmlns="">
      <p:transition spd="slow" advClick="0">
        <p:push dir="u"/>
      </p:transition>
    </mc:Fallback>
  </mc:AlternateContent>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2023/4/24</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p:push dir="u"/>
      </p:transition>
    </mc:Choice>
    <mc:Fallback xmlns="">
      <p:transition spd="slow" advClick="0">
        <p:push dir="u"/>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2023/4/24</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p:push dir="u"/>
      </p:transition>
    </mc:Choice>
    <mc:Fallback xmlns="">
      <p:transition spd="slow" advClick="0">
        <p:push dir="u"/>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Click="0">
        <p:push dir="u"/>
      </p:transition>
    </mc:Choice>
    <mc:Fallback xmlns="">
      <p:transition spd="slow" advClick="0">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spd="slow" p14:dur="2000" advClick="0">
        <p:push dir="u"/>
      </p:transition>
    </mc:Choice>
    <mc:Fallback xmlns="">
      <p:transition spd="slow" advClick="0">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spd="slow" p14:dur="2000" advClick="0">
        <p:push dir="u"/>
      </p:transition>
    </mc:Choice>
    <mc:Fallback xmlns="">
      <p:transition spd="slow" advClick="0">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spd="slow" p14:dur="2000" advClick="0">
        <p:push dir="u"/>
      </p:transition>
    </mc:Choice>
    <mc:Fallback xmlns="">
      <p:transition spd="slow" advClick="0">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spd="slow" p14:dur="2000" advClick="0">
        <p:push dir="u"/>
      </p:transition>
    </mc:Choice>
    <mc:Fallback xmlns="">
      <p:transition spd="slow" advClick="0">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spd="slow" p14:dur="2000" advClick="0">
        <p:push dir="u"/>
      </p:transition>
    </mc:Choice>
    <mc:Fallback xmlns="">
      <p:transition spd="slow" advClick="0">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spd="slow" p14:dur="2000" advClick="0">
        <p:push dir="u"/>
      </p:transition>
    </mc:Choice>
    <mc:Fallback xmlns="">
      <p:transition spd="slow" advClick="0">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spd="slow" p14:dur="2000" advClick="0">
        <p:push dir="u"/>
      </p:transition>
    </mc:Choice>
    <mc:Fallback xmlns="">
      <p:transition spd="slow" advClick="0">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image" Target="../media/image2.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7" cstate="screen"/>
          <a:stretch>
            <a:fillRect/>
          </a:stretch>
        </p:blipFill>
        <p:spPr>
          <a:xfrm>
            <a:off x="-1" y="0"/>
            <a:ext cx="12185469" cy="6858000"/>
          </a:xfrm>
          <a:prstGeom prst="rect">
            <a:avLst/>
          </a:prstGeom>
        </p:spPr>
      </p:pic>
      <p:pic>
        <p:nvPicPr>
          <p:cNvPr id="3" name="图片 2" descr="水印"/>
          <p:cNvPicPr>
            <a:picLocks noChangeAspect="1"/>
          </p:cNvPicPr>
          <p:nvPr userDrawn="1"/>
        </p:nvPicPr>
        <p:blipFill>
          <a:blip r:embed="rId28"/>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mc:AlternateContent xmlns:mc="http://schemas.openxmlformats.org/markup-compatibility/2006" xmlns:p14="http://schemas.microsoft.com/office/powerpoint/2010/main">
    <mc:Choice Requires="p14">
      <p:transition spd="slow" p14:dur="2000" advClick="0">
        <p:push dir="u"/>
      </p:transition>
    </mc:Choice>
    <mc:Fallback xmlns="">
      <p:transition spd="slow" advClick="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图片 1" descr="水印"/>
          <p:cNvPicPr>
            <a:picLocks noChangeAspect="1"/>
          </p:cNvPicPr>
          <p:nvPr userDrawn="1"/>
        </p:nvPicPr>
        <p:blipFill>
          <a:blip r:embed="rId5"/>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Lst>
  <mc:AlternateContent xmlns:mc="http://schemas.openxmlformats.org/markup-compatibility/2006" xmlns:p14="http://schemas.microsoft.com/office/powerpoint/2010/main">
    <mc:Choice Requires="p14">
      <p:transition spd="slow" p14:dur="2000" advClick="0">
        <p:push dir="u"/>
      </p:transition>
    </mc:Choice>
    <mc:Fallback xmlns="">
      <p:transition spd="slow" advClick="0">
        <p:push dir="u"/>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8" Type="http://schemas.openxmlformats.org/officeDocument/2006/relationships/tags" Target="../tags/tag82.xml"/><Relationship Id="rId13" Type="http://schemas.openxmlformats.org/officeDocument/2006/relationships/tags" Target="../tags/tag87.xml"/><Relationship Id="rId18" Type="http://schemas.openxmlformats.org/officeDocument/2006/relationships/tags" Target="../tags/tag92.xml"/><Relationship Id="rId26" Type="http://schemas.openxmlformats.org/officeDocument/2006/relationships/image" Target="../media/image31.jpeg"/><Relationship Id="rId3" Type="http://schemas.openxmlformats.org/officeDocument/2006/relationships/tags" Target="../tags/tag77.xml"/><Relationship Id="rId21" Type="http://schemas.openxmlformats.org/officeDocument/2006/relationships/slideLayout" Target="../slideLayouts/slideLayout1.xml"/><Relationship Id="rId7" Type="http://schemas.openxmlformats.org/officeDocument/2006/relationships/tags" Target="../tags/tag81.xml"/><Relationship Id="rId12" Type="http://schemas.openxmlformats.org/officeDocument/2006/relationships/tags" Target="../tags/tag86.xml"/><Relationship Id="rId17" Type="http://schemas.openxmlformats.org/officeDocument/2006/relationships/tags" Target="../tags/tag91.xml"/><Relationship Id="rId25" Type="http://schemas.openxmlformats.org/officeDocument/2006/relationships/image" Target="../media/image30.GIF"/><Relationship Id="rId2" Type="http://schemas.openxmlformats.org/officeDocument/2006/relationships/tags" Target="../tags/tag76.xml"/><Relationship Id="rId16" Type="http://schemas.openxmlformats.org/officeDocument/2006/relationships/tags" Target="../tags/tag90.xml"/><Relationship Id="rId20" Type="http://schemas.openxmlformats.org/officeDocument/2006/relationships/tags" Target="../tags/tag94.xml"/><Relationship Id="rId1" Type="http://schemas.openxmlformats.org/officeDocument/2006/relationships/tags" Target="../tags/tag75.xml"/><Relationship Id="rId6" Type="http://schemas.openxmlformats.org/officeDocument/2006/relationships/tags" Target="../tags/tag80.xml"/><Relationship Id="rId11" Type="http://schemas.openxmlformats.org/officeDocument/2006/relationships/tags" Target="../tags/tag85.xml"/><Relationship Id="rId24" Type="http://schemas.openxmlformats.org/officeDocument/2006/relationships/image" Target="../media/image29.jpeg"/><Relationship Id="rId5" Type="http://schemas.openxmlformats.org/officeDocument/2006/relationships/tags" Target="../tags/tag79.xml"/><Relationship Id="rId15" Type="http://schemas.openxmlformats.org/officeDocument/2006/relationships/tags" Target="../tags/tag89.xml"/><Relationship Id="rId23" Type="http://schemas.openxmlformats.org/officeDocument/2006/relationships/image" Target="../media/image28.jpeg"/><Relationship Id="rId10" Type="http://schemas.openxmlformats.org/officeDocument/2006/relationships/tags" Target="../tags/tag84.xml"/><Relationship Id="rId19" Type="http://schemas.openxmlformats.org/officeDocument/2006/relationships/tags" Target="../tags/tag93.xml"/><Relationship Id="rId4" Type="http://schemas.openxmlformats.org/officeDocument/2006/relationships/tags" Target="../tags/tag78.xml"/><Relationship Id="rId9" Type="http://schemas.openxmlformats.org/officeDocument/2006/relationships/tags" Target="../tags/tag83.xml"/><Relationship Id="rId14" Type="http://schemas.openxmlformats.org/officeDocument/2006/relationships/tags" Target="../tags/tag88.xml"/><Relationship Id="rId22" Type="http://schemas.openxmlformats.org/officeDocument/2006/relationships/image" Target="../media/image27.jpeg"/></Relationships>
</file>

<file path=ppt/slides/_rels/slide11.xml.rels><?xml version="1.0" encoding="UTF-8" standalone="yes"?>
<Relationships xmlns="http://schemas.openxmlformats.org/package/2006/relationships"><Relationship Id="rId8" Type="http://schemas.openxmlformats.org/officeDocument/2006/relationships/tags" Target="../tags/tag102.xml"/><Relationship Id="rId13" Type="http://schemas.openxmlformats.org/officeDocument/2006/relationships/tags" Target="../tags/tag107.xml"/><Relationship Id="rId3" Type="http://schemas.openxmlformats.org/officeDocument/2006/relationships/tags" Target="../tags/tag97.xml"/><Relationship Id="rId7" Type="http://schemas.openxmlformats.org/officeDocument/2006/relationships/tags" Target="../tags/tag101.xml"/><Relationship Id="rId12" Type="http://schemas.openxmlformats.org/officeDocument/2006/relationships/tags" Target="../tags/tag106.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11" Type="http://schemas.openxmlformats.org/officeDocument/2006/relationships/tags" Target="../tags/tag105.xml"/><Relationship Id="rId5" Type="http://schemas.openxmlformats.org/officeDocument/2006/relationships/tags" Target="../tags/tag99.xml"/><Relationship Id="rId10" Type="http://schemas.openxmlformats.org/officeDocument/2006/relationships/tags" Target="../tags/tag104.xml"/><Relationship Id="rId4" Type="http://schemas.openxmlformats.org/officeDocument/2006/relationships/tags" Target="../tags/tag98.xml"/><Relationship Id="rId9" Type="http://schemas.openxmlformats.org/officeDocument/2006/relationships/tags" Target="../tags/tag103.xml"/><Relationship Id="rId14"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tags" Target="../tags/tag115.xml"/><Relationship Id="rId13" Type="http://schemas.openxmlformats.org/officeDocument/2006/relationships/tags" Target="../tags/tag120.xml"/><Relationship Id="rId18" Type="http://schemas.openxmlformats.org/officeDocument/2006/relationships/tags" Target="../tags/tag125.xml"/><Relationship Id="rId3" Type="http://schemas.openxmlformats.org/officeDocument/2006/relationships/tags" Target="../tags/tag110.xml"/><Relationship Id="rId21" Type="http://schemas.openxmlformats.org/officeDocument/2006/relationships/image" Target="../media/image32.png"/><Relationship Id="rId7" Type="http://schemas.openxmlformats.org/officeDocument/2006/relationships/tags" Target="../tags/tag114.xml"/><Relationship Id="rId12" Type="http://schemas.openxmlformats.org/officeDocument/2006/relationships/tags" Target="../tags/tag119.xml"/><Relationship Id="rId17" Type="http://schemas.openxmlformats.org/officeDocument/2006/relationships/tags" Target="../tags/tag124.xml"/><Relationship Id="rId2" Type="http://schemas.openxmlformats.org/officeDocument/2006/relationships/tags" Target="../tags/tag109.xml"/><Relationship Id="rId16" Type="http://schemas.openxmlformats.org/officeDocument/2006/relationships/tags" Target="../tags/tag123.xml"/><Relationship Id="rId20" Type="http://schemas.openxmlformats.org/officeDocument/2006/relationships/slideLayout" Target="../slideLayouts/slideLayout1.xml"/><Relationship Id="rId1" Type="http://schemas.openxmlformats.org/officeDocument/2006/relationships/tags" Target="../tags/tag108.xml"/><Relationship Id="rId6" Type="http://schemas.openxmlformats.org/officeDocument/2006/relationships/tags" Target="../tags/tag113.xml"/><Relationship Id="rId11" Type="http://schemas.openxmlformats.org/officeDocument/2006/relationships/tags" Target="../tags/tag118.xml"/><Relationship Id="rId5" Type="http://schemas.openxmlformats.org/officeDocument/2006/relationships/tags" Target="../tags/tag112.xml"/><Relationship Id="rId15" Type="http://schemas.openxmlformats.org/officeDocument/2006/relationships/tags" Target="../tags/tag122.xml"/><Relationship Id="rId10" Type="http://schemas.openxmlformats.org/officeDocument/2006/relationships/tags" Target="../tags/tag117.xml"/><Relationship Id="rId19" Type="http://schemas.openxmlformats.org/officeDocument/2006/relationships/tags" Target="../tags/tag126.xml"/><Relationship Id="rId4" Type="http://schemas.openxmlformats.org/officeDocument/2006/relationships/tags" Target="../tags/tag111.xml"/><Relationship Id="rId9" Type="http://schemas.openxmlformats.org/officeDocument/2006/relationships/tags" Target="../tags/tag116.xml"/><Relationship Id="rId14" Type="http://schemas.openxmlformats.org/officeDocument/2006/relationships/tags" Target="../tags/tag121.xml"/></Relationships>
</file>

<file path=ppt/slides/_rels/slide13.xml.rels><?xml version="1.0" encoding="UTF-8" standalone="yes"?>
<Relationships xmlns="http://schemas.openxmlformats.org/package/2006/relationships"><Relationship Id="rId8" Type="http://schemas.openxmlformats.org/officeDocument/2006/relationships/tags" Target="../tags/tag134.xml"/><Relationship Id="rId13" Type="http://schemas.openxmlformats.org/officeDocument/2006/relationships/tags" Target="../tags/tag139.xml"/><Relationship Id="rId18" Type="http://schemas.openxmlformats.org/officeDocument/2006/relationships/tags" Target="../tags/tag144.xml"/><Relationship Id="rId3" Type="http://schemas.openxmlformats.org/officeDocument/2006/relationships/tags" Target="../tags/tag129.xml"/><Relationship Id="rId21" Type="http://schemas.openxmlformats.org/officeDocument/2006/relationships/tags" Target="../tags/tag147.xml"/><Relationship Id="rId7" Type="http://schemas.openxmlformats.org/officeDocument/2006/relationships/tags" Target="../tags/tag133.xml"/><Relationship Id="rId12" Type="http://schemas.openxmlformats.org/officeDocument/2006/relationships/tags" Target="../tags/tag138.xml"/><Relationship Id="rId17" Type="http://schemas.openxmlformats.org/officeDocument/2006/relationships/tags" Target="../tags/tag143.xml"/><Relationship Id="rId2" Type="http://schemas.openxmlformats.org/officeDocument/2006/relationships/tags" Target="../tags/tag128.xml"/><Relationship Id="rId16" Type="http://schemas.openxmlformats.org/officeDocument/2006/relationships/tags" Target="../tags/tag142.xml"/><Relationship Id="rId20" Type="http://schemas.openxmlformats.org/officeDocument/2006/relationships/tags" Target="../tags/tag146.xml"/><Relationship Id="rId1" Type="http://schemas.openxmlformats.org/officeDocument/2006/relationships/tags" Target="../tags/tag127.xml"/><Relationship Id="rId6" Type="http://schemas.openxmlformats.org/officeDocument/2006/relationships/tags" Target="../tags/tag132.xml"/><Relationship Id="rId11" Type="http://schemas.openxmlformats.org/officeDocument/2006/relationships/tags" Target="../tags/tag137.xml"/><Relationship Id="rId24" Type="http://schemas.openxmlformats.org/officeDocument/2006/relationships/slideLayout" Target="../slideLayouts/slideLayout1.xml"/><Relationship Id="rId5" Type="http://schemas.openxmlformats.org/officeDocument/2006/relationships/tags" Target="../tags/tag131.xml"/><Relationship Id="rId15" Type="http://schemas.openxmlformats.org/officeDocument/2006/relationships/tags" Target="../tags/tag141.xml"/><Relationship Id="rId23" Type="http://schemas.openxmlformats.org/officeDocument/2006/relationships/tags" Target="../tags/tag149.xml"/><Relationship Id="rId10" Type="http://schemas.openxmlformats.org/officeDocument/2006/relationships/tags" Target="../tags/tag136.xml"/><Relationship Id="rId19" Type="http://schemas.openxmlformats.org/officeDocument/2006/relationships/tags" Target="../tags/tag145.xml"/><Relationship Id="rId4" Type="http://schemas.openxmlformats.org/officeDocument/2006/relationships/tags" Target="../tags/tag130.xml"/><Relationship Id="rId9" Type="http://schemas.openxmlformats.org/officeDocument/2006/relationships/tags" Target="../tags/tag135.xml"/><Relationship Id="rId14" Type="http://schemas.openxmlformats.org/officeDocument/2006/relationships/tags" Target="../tags/tag140.xml"/><Relationship Id="rId22" Type="http://schemas.openxmlformats.org/officeDocument/2006/relationships/tags" Target="../tags/tag148.xml"/></Relationships>
</file>

<file path=ppt/slides/_rels/slide14.xml.rels><?xml version="1.0" encoding="UTF-8" standalone="yes"?>
<Relationships xmlns="http://schemas.openxmlformats.org/package/2006/relationships"><Relationship Id="rId8" Type="http://schemas.openxmlformats.org/officeDocument/2006/relationships/tags" Target="../tags/tag157.xml"/><Relationship Id="rId13" Type="http://schemas.openxmlformats.org/officeDocument/2006/relationships/tags" Target="../tags/tag162.xml"/><Relationship Id="rId18" Type="http://schemas.openxmlformats.org/officeDocument/2006/relationships/tags" Target="../tags/tag167.xml"/><Relationship Id="rId26" Type="http://schemas.openxmlformats.org/officeDocument/2006/relationships/tags" Target="../tags/tag175.xml"/><Relationship Id="rId3" Type="http://schemas.openxmlformats.org/officeDocument/2006/relationships/tags" Target="../tags/tag152.xml"/><Relationship Id="rId21" Type="http://schemas.openxmlformats.org/officeDocument/2006/relationships/tags" Target="../tags/tag170.xml"/><Relationship Id="rId7" Type="http://schemas.openxmlformats.org/officeDocument/2006/relationships/tags" Target="../tags/tag156.xml"/><Relationship Id="rId12" Type="http://schemas.openxmlformats.org/officeDocument/2006/relationships/tags" Target="../tags/tag161.xml"/><Relationship Id="rId17" Type="http://schemas.openxmlformats.org/officeDocument/2006/relationships/tags" Target="../tags/tag166.xml"/><Relationship Id="rId25" Type="http://schemas.openxmlformats.org/officeDocument/2006/relationships/tags" Target="../tags/tag174.xml"/><Relationship Id="rId2" Type="http://schemas.openxmlformats.org/officeDocument/2006/relationships/tags" Target="../tags/tag151.xml"/><Relationship Id="rId16" Type="http://schemas.openxmlformats.org/officeDocument/2006/relationships/tags" Target="../tags/tag165.xml"/><Relationship Id="rId20" Type="http://schemas.openxmlformats.org/officeDocument/2006/relationships/tags" Target="../tags/tag169.xml"/><Relationship Id="rId1" Type="http://schemas.openxmlformats.org/officeDocument/2006/relationships/tags" Target="../tags/tag150.xml"/><Relationship Id="rId6" Type="http://schemas.openxmlformats.org/officeDocument/2006/relationships/tags" Target="../tags/tag155.xml"/><Relationship Id="rId11" Type="http://schemas.openxmlformats.org/officeDocument/2006/relationships/tags" Target="../tags/tag160.xml"/><Relationship Id="rId24" Type="http://schemas.openxmlformats.org/officeDocument/2006/relationships/tags" Target="../tags/tag173.xml"/><Relationship Id="rId5" Type="http://schemas.openxmlformats.org/officeDocument/2006/relationships/tags" Target="../tags/tag154.xml"/><Relationship Id="rId15" Type="http://schemas.openxmlformats.org/officeDocument/2006/relationships/tags" Target="../tags/tag164.xml"/><Relationship Id="rId23" Type="http://schemas.openxmlformats.org/officeDocument/2006/relationships/tags" Target="../tags/tag172.xml"/><Relationship Id="rId28" Type="http://schemas.openxmlformats.org/officeDocument/2006/relationships/slideLayout" Target="../slideLayouts/slideLayout1.xml"/><Relationship Id="rId10" Type="http://schemas.openxmlformats.org/officeDocument/2006/relationships/tags" Target="../tags/tag159.xml"/><Relationship Id="rId19" Type="http://schemas.openxmlformats.org/officeDocument/2006/relationships/tags" Target="../tags/tag168.xml"/><Relationship Id="rId4" Type="http://schemas.openxmlformats.org/officeDocument/2006/relationships/tags" Target="../tags/tag153.xml"/><Relationship Id="rId9" Type="http://schemas.openxmlformats.org/officeDocument/2006/relationships/tags" Target="../tags/tag158.xml"/><Relationship Id="rId14" Type="http://schemas.openxmlformats.org/officeDocument/2006/relationships/tags" Target="../tags/tag163.xml"/><Relationship Id="rId22" Type="http://schemas.openxmlformats.org/officeDocument/2006/relationships/tags" Target="../tags/tag171.xml"/><Relationship Id="rId27" Type="http://schemas.openxmlformats.org/officeDocument/2006/relationships/tags" Target="../tags/tag176.xml"/></Relationships>
</file>

<file path=ppt/slides/_rels/slide15.xml.rels><?xml version="1.0" encoding="UTF-8" standalone="yes"?>
<Relationships xmlns="http://schemas.openxmlformats.org/package/2006/relationships"><Relationship Id="rId3" Type="http://schemas.openxmlformats.org/officeDocument/2006/relationships/tags" Target="../tags/tag179.xml"/><Relationship Id="rId2" Type="http://schemas.openxmlformats.org/officeDocument/2006/relationships/tags" Target="../tags/tag178.xml"/><Relationship Id="rId1" Type="http://schemas.openxmlformats.org/officeDocument/2006/relationships/tags" Target="../tags/tag177.xml"/><Relationship Id="rId4"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tags" Target="../tags/tag182.xml"/><Relationship Id="rId2" Type="http://schemas.openxmlformats.org/officeDocument/2006/relationships/tags" Target="../tags/tag181.xml"/><Relationship Id="rId1" Type="http://schemas.openxmlformats.org/officeDocument/2006/relationships/tags" Target="../tags/tag180.xml"/><Relationship Id="rId4"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tags" Target="../tags/tag185.xml"/><Relationship Id="rId2" Type="http://schemas.openxmlformats.org/officeDocument/2006/relationships/tags" Target="../tags/tag184.xml"/><Relationship Id="rId1" Type="http://schemas.openxmlformats.org/officeDocument/2006/relationships/tags" Target="../tags/tag183.xml"/><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tags" Target="../tags/tag3.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notesSlide" Target="../notesSlides/notesSlide1.xml"/><Relationship Id="rId10" Type="http://schemas.openxmlformats.org/officeDocument/2006/relationships/image" Target="../media/image9.png"/><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3.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3.xml"/><Relationship Id="rId13" Type="http://schemas.microsoft.com/office/2007/relationships/hdphoto" Target="../media/hdphoto2.wdp"/><Relationship Id="rId3" Type="http://schemas.openxmlformats.org/officeDocument/2006/relationships/tags" Target="../tags/tag6.xml"/><Relationship Id="rId7" Type="http://schemas.openxmlformats.org/officeDocument/2006/relationships/slideLayout" Target="../slideLayouts/slideLayout1.xml"/><Relationship Id="rId12" Type="http://schemas.openxmlformats.org/officeDocument/2006/relationships/image" Target="../media/image17.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image" Target="../media/image16.png"/><Relationship Id="rId5" Type="http://schemas.openxmlformats.org/officeDocument/2006/relationships/tags" Target="../tags/tag8.xml"/><Relationship Id="rId15" Type="http://schemas.openxmlformats.org/officeDocument/2006/relationships/image" Target="../media/image18.png"/><Relationship Id="rId10" Type="http://schemas.openxmlformats.org/officeDocument/2006/relationships/image" Target="../media/image8.png"/><Relationship Id="rId4" Type="http://schemas.openxmlformats.org/officeDocument/2006/relationships/tags" Target="../tags/tag7.xml"/><Relationship Id="rId9" Type="http://schemas.openxmlformats.org/officeDocument/2006/relationships/image" Target="../media/image7.png"/><Relationship Id="rId1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tags" Target="../tags/tag17.xml"/><Relationship Id="rId13" Type="http://schemas.openxmlformats.org/officeDocument/2006/relationships/slideLayout" Target="../slideLayouts/slideLayout1.xml"/><Relationship Id="rId3" Type="http://schemas.openxmlformats.org/officeDocument/2006/relationships/tags" Target="../tags/tag12.xml"/><Relationship Id="rId7" Type="http://schemas.openxmlformats.org/officeDocument/2006/relationships/tags" Target="../tags/tag16.xml"/><Relationship Id="rId12" Type="http://schemas.openxmlformats.org/officeDocument/2006/relationships/tags" Target="../tags/tag21.xml"/><Relationship Id="rId17" Type="http://schemas.openxmlformats.org/officeDocument/2006/relationships/image" Target="../media/image18.png"/><Relationship Id="rId2" Type="http://schemas.openxmlformats.org/officeDocument/2006/relationships/tags" Target="../tags/tag11.xml"/><Relationship Id="rId16" Type="http://schemas.openxmlformats.org/officeDocument/2006/relationships/image" Target="../media/image16.png"/><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tags" Target="../tags/tag20.xml"/><Relationship Id="rId5" Type="http://schemas.openxmlformats.org/officeDocument/2006/relationships/tags" Target="../tags/tag14.xml"/><Relationship Id="rId15" Type="http://schemas.openxmlformats.org/officeDocument/2006/relationships/image" Target="../media/image7.png"/><Relationship Id="rId10" Type="http://schemas.openxmlformats.org/officeDocument/2006/relationships/tags" Target="../tags/tag19.xml"/><Relationship Id="rId4" Type="http://schemas.openxmlformats.org/officeDocument/2006/relationships/tags" Target="../tags/tag13.xml"/><Relationship Id="rId9" Type="http://schemas.openxmlformats.org/officeDocument/2006/relationships/tags" Target="../tags/tag18.xml"/><Relationship Id="rId1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tags" Target="../tags/tag24.xml"/><Relationship Id="rId7" Type="http://schemas.openxmlformats.org/officeDocument/2006/relationships/diagramData" Target="../diagrams/data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slideLayout" Target="../slideLayouts/slideLayout1.xml"/><Relationship Id="rId11" Type="http://schemas.microsoft.com/office/2007/relationships/diagramDrawing" Target="../diagrams/drawing1.xml"/><Relationship Id="rId5" Type="http://schemas.openxmlformats.org/officeDocument/2006/relationships/tags" Target="../tags/tag26.xml"/><Relationship Id="rId10" Type="http://schemas.openxmlformats.org/officeDocument/2006/relationships/diagramColors" Target="../diagrams/colors1.xml"/><Relationship Id="rId4" Type="http://schemas.openxmlformats.org/officeDocument/2006/relationships/tags" Target="../tags/tag25.xml"/><Relationship Id="rId9"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23.jpeg"/><Relationship Id="rId3" Type="http://schemas.openxmlformats.org/officeDocument/2006/relationships/tags" Target="../tags/tag29.xml"/><Relationship Id="rId7" Type="http://schemas.openxmlformats.org/officeDocument/2006/relationships/tags" Target="../tags/tag33.xml"/><Relationship Id="rId12" Type="http://schemas.openxmlformats.org/officeDocument/2006/relationships/image" Target="../media/image22.jpe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image" Target="../media/image21.jpeg"/><Relationship Id="rId5" Type="http://schemas.openxmlformats.org/officeDocument/2006/relationships/tags" Target="../tags/tag31.xml"/><Relationship Id="rId15" Type="http://schemas.openxmlformats.org/officeDocument/2006/relationships/image" Target="../media/image25.jpeg"/><Relationship Id="rId10" Type="http://schemas.openxmlformats.org/officeDocument/2006/relationships/image" Target="../media/image20.jpeg"/><Relationship Id="rId4" Type="http://schemas.openxmlformats.org/officeDocument/2006/relationships/tags" Target="../tags/tag30.xml"/><Relationship Id="rId9" Type="http://schemas.openxmlformats.org/officeDocument/2006/relationships/image" Target="../media/image19.jpeg"/><Relationship Id="rId1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13" Type="http://schemas.openxmlformats.org/officeDocument/2006/relationships/tags" Target="../tags/tag46.xml"/><Relationship Id="rId18" Type="http://schemas.openxmlformats.org/officeDocument/2006/relationships/tags" Target="../tags/tag51.xml"/><Relationship Id="rId26" Type="http://schemas.openxmlformats.org/officeDocument/2006/relationships/tags" Target="../tags/tag59.xml"/><Relationship Id="rId39" Type="http://schemas.openxmlformats.org/officeDocument/2006/relationships/tags" Target="../tags/tag72.xml"/><Relationship Id="rId21" Type="http://schemas.openxmlformats.org/officeDocument/2006/relationships/tags" Target="../tags/tag54.xml"/><Relationship Id="rId34" Type="http://schemas.openxmlformats.org/officeDocument/2006/relationships/tags" Target="../tags/tag67.xml"/><Relationship Id="rId42" Type="http://schemas.openxmlformats.org/officeDocument/2006/relationships/slideLayout" Target="../slideLayouts/slideLayout1.xml"/><Relationship Id="rId7" Type="http://schemas.openxmlformats.org/officeDocument/2006/relationships/tags" Target="../tags/tag40.xml"/><Relationship Id="rId2" Type="http://schemas.openxmlformats.org/officeDocument/2006/relationships/tags" Target="../tags/tag35.xml"/><Relationship Id="rId16" Type="http://schemas.openxmlformats.org/officeDocument/2006/relationships/tags" Target="../tags/tag49.xml"/><Relationship Id="rId20" Type="http://schemas.openxmlformats.org/officeDocument/2006/relationships/tags" Target="../tags/tag53.xml"/><Relationship Id="rId29" Type="http://schemas.openxmlformats.org/officeDocument/2006/relationships/tags" Target="../tags/tag62.xml"/><Relationship Id="rId41" Type="http://schemas.openxmlformats.org/officeDocument/2006/relationships/tags" Target="../tags/tag74.xml"/><Relationship Id="rId1" Type="http://schemas.openxmlformats.org/officeDocument/2006/relationships/tags" Target="../tags/tag34.xml"/><Relationship Id="rId6" Type="http://schemas.openxmlformats.org/officeDocument/2006/relationships/tags" Target="../tags/tag39.xml"/><Relationship Id="rId11" Type="http://schemas.openxmlformats.org/officeDocument/2006/relationships/tags" Target="../tags/tag44.xml"/><Relationship Id="rId24" Type="http://schemas.openxmlformats.org/officeDocument/2006/relationships/tags" Target="../tags/tag57.xml"/><Relationship Id="rId32" Type="http://schemas.openxmlformats.org/officeDocument/2006/relationships/tags" Target="../tags/tag65.xml"/><Relationship Id="rId37" Type="http://schemas.openxmlformats.org/officeDocument/2006/relationships/tags" Target="../tags/tag70.xml"/><Relationship Id="rId40" Type="http://schemas.openxmlformats.org/officeDocument/2006/relationships/tags" Target="../tags/tag73.xml"/><Relationship Id="rId5" Type="http://schemas.openxmlformats.org/officeDocument/2006/relationships/tags" Target="../tags/tag38.xml"/><Relationship Id="rId15" Type="http://schemas.openxmlformats.org/officeDocument/2006/relationships/tags" Target="../tags/tag48.xml"/><Relationship Id="rId23" Type="http://schemas.openxmlformats.org/officeDocument/2006/relationships/tags" Target="../tags/tag56.xml"/><Relationship Id="rId28" Type="http://schemas.openxmlformats.org/officeDocument/2006/relationships/tags" Target="../tags/tag61.xml"/><Relationship Id="rId36" Type="http://schemas.openxmlformats.org/officeDocument/2006/relationships/tags" Target="../tags/tag69.xml"/><Relationship Id="rId10" Type="http://schemas.openxmlformats.org/officeDocument/2006/relationships/tags" Target="../tags/tag43.xml"/><Relationship Id="rId19" Type="http://schemas.openxmlformats.org/officeDocument/2006/relationships/tags" Target="../tags/tag52.xml"/><Relationship Id="rId31" Type="http://schemas.openxmlformats.org/officeDocument/2006/relationships/tags" Target="../tags/tag64.xml"/><Relationship Id="rId4" Type="http://schemas.openxmlformats.org/officeDocument/2006/relationships/tags" Target="../tags/tag37.xml"/><Relationship Id="rId9" Type="http://schemas.openxmlformats.org/officeDocument/2006/relationships/tags" Target="../tags/tag42.xml"/><Relationship Id="rId14" Type="http://schemas.openxmlformats.org/officeDocument/2006/relationships/tags" Target="../tags/tag47.xml"/><Relationship Id="rId22" Type="http://schemas.openxmlformats.org/officeDocument/2006/relationships/tags" Target="../tags/tag55.xml"/><Relationship Id="rId27" Type="http://schemas.openxmlformats.org/officeDocument/2006/relationships/tags" Target="../tags/tag60.xml"/><Relationship Id="rId30" Type="http://schemas.openxmlformats.org/officeDocument/2006/relationships/tags" Target="../tags/tag63.xml"/><Relationship Id="rId35" Type="http://schemas.openxmlformats.org/officeDocument/2006/relationships/tags" Target="../tags/tag68.xml"/><Relationship Id="rId8" Type="http://schemas.openxmlformats.org/officeDocument/2006/relationships/tags" Target="../tags/tag41.xml"/><Relationship Id="rId3" Type="http://schemas.openxmlformats.org/officeDocument/2006/relationships/tags" Target="../tags/tag36.xml"/><Relationship Id="rId12" Type="http://schemas.openxmlformats.org/officeDocument/2006/relationships/tags" Target="../tags/tag45.xml"/><Relationship Id="rId17" Type="http://schemas.openxmlformats.org/officeDocument/2006/relationships/tags" Target="../tags/tag50.xml"/><Relationship Id="rId25" Type="http://schemas.openxmlformats.org/officeDocument/2006/relationships/tags" Target="../tags/tag58.xml"/><Relationship Id="rId33" Type="http://schemas.openxmlformats.org/officeDocument/2006/relationships/tags" Target="../tags/tag66.xml"/><Relationship Id="rId38" Type="http://schemas.openxmlformats.org/officeDocument/2006/relationships/tags" Target="../tags/tag7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p>
        </p:txBody>
      </p:sp>
      <p:pic>
        <p:nvPicPr>
          <p:cNvPr id="14338"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p>
        </p:txBody>
      </p:sp>
      <p:pic>
        <p:nvPicPr>
          <p:cNvPr id="12" name="图片 11"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六边形 12"/>
          <p:cNvSpPr/>
          <p:nvPr>
            <p:custDataLst>
              <p:tags r:id="rId1"/>
            </p:custDataLst>
          </p:nvPr>
        </p:nvSpPr>
        <p:spPr>
          <a:xfrm>
            <a:off x="7501890" y="1510030"/>
            <a:ext cx="2430145" cy="2004060"/>
          </a:xfrm>
          <a:prstGeom prst="hexagon">
            <a:avLst/>
          </a:prstGeom>
          <a:blipFill rotWithShape="1">
            <a:blip r:embed="rId22" cstate="print">
              <a:extLst>
                <a:ext uri="{28A0092B-C50C-407E-A947-70E740481C1C}">
                  <a14:useLocalDpi xmlns:a14="http://schemas.microsoft.com/office/drawing/2010/main" val="0"/>
                </a:ext>
              </a:extLst>
            </a:blip>
            <a:stretch>
              <a:fillRect/>
            </a:stretch>
          </a:blipFill>
          <a:ln>
            <a:noFill/>
          </a:ln>
        </p:spPr>
        <p:style>
          <a:lnRef idx="2">
            <a:srgbClr val="FFFFFF">
              <a:shade val="50000"/>
            </a:srgbClr>
          </a:lnRef>
          <a:fillRef idx="1">
            <a:srgbClr val="FFFFFF"/>
          </a:fillRef>
          <a:effectRef idx="0">
            <a:srgbClr val="FFFFFF"/>
          </a:effectRef>
          <a:fontRef idx="minor">
            <a:srgbClr val="D82608"/>
          </a:fontRef>
        </p:style>
        <p:txBody>
          <a:bodyPr rtlCol="0" anchor="ctr"/>
          <a:lstStyle/>
          <a:p>
            <a:pPr algn="ctr"/>
            <a:endParaRPr lang="zh-CN" altLang="en-US">
              <a:solidFill>
                <a:srgbClr val="120E0D"/>
              </a:solidFill>
            </a:endParaRPr>
          </a:p>
        </p:txBody>
      </p:sp>
      <p:sp>
        <p:nvSpPr>
          <p:cNvPr id="14" name="六边形 13"/>
          <p:cNvSpPr/>
          <p:nvPr>
            <p:custDataLst>
              <p:tags r:id="rId2"/>
            </p:custDataLst>
          </p:nvPr>
        </p:nvSpPr>
        <p:spPr>
          <a:xfrm>
            <a:off x="5139690" y="2087880"/>
            <a:ext cx="2643505" cy="2390775"/>
          </a:xfrm>
          <a:prstGeom prst="hexagon">
            <a:avLst/>
          </a:prstGeom>
          <a:solidFill>
            <a:schemeClr val="accent3">
              <a:lumMod val="40000"/>
              <a:lumOff val="60000"/>
            </a:schemeClr>
          </a:solidFill>
          <a:ln>
            <a:noFill/>
          </a:ln>
        </p:spPr>
        <p:style>
          <a:lnRef idx="2">
            <a:srgbClr val="FFFFFF">
              <a:shade val="50000"/>
            </a:srgbClr>
          </a:lnRef>
          <a:fillRef idx="1">
            <a:srgbClr val="FFFFFF"/>
          </a:fillRef>
          <a:effectRef idx="0">
            <a:srgbClr val="FFFFFF"/>
          </a:effectRef>
          <a:fontRef idx="minor">
            <a:srgbClr val="D82608"/>
          </a:fontRef>
        </p:style>
        <p:txBody>
          <a:bodyPr rtlCol="0" anchor="ctr"/>
          <a:lstStyle/>
          <a:p>
            <a:pPr algn="ctr"/>
            <a:endParaRPr lang="zh-CN" altLang="en-US">
              <a:solidFill>
                <a:srgbClr val="120E0D"/>
              </a:solidFill>
            </a:endParaRPr>
          </a:p>
        </p:txBody>
      </p:sp>
      <p:sp>
        <p:nvSpPr>
          <p:cNvPr id="16" name="六边形 15"/>
          <p:cNvSpPr/>
          <p:nvPr>
            <p:custDataLst>
              <p:tags r:id="rId3"/>
            </p:custDataLst>
          </p:nvPr>
        </p:nvSpPr>
        <p:spPr>
          <a:xfrm>
            <a:off x="2974340" y="1210945"/>
            <a:ext cx="2589530" cy="2010410"/>
          </a:xfrm>
          <a:prstGeom prst="hexagon">
            <a:avLst/>
          </a:prstGeom>
          <a:blipFill dpi="0" rotWithShape="1">
            <a:blip r:embed="rId23" cstate="print">
              <a:extLst>
                <a:ext uri="{28A0092B-C50C-407E-A947-70E740481C1C}">
                  <a14:useLocalDpi xmlns:a14="http://schemas.microsoft.com/office/drawing/2010/main" val="0"/>
                </a:ext>
              </a:extLst>
            </a:blip>
            <a:srcRect/>
            <a:stretch>
              <a:fillRect/>
            </a:stretch>
          </a:blipFill>
          <a:ln>
            <a:noFill/>
          </a:ln>
        </p:spPr>
        <p:style>
          <a:lnRef idx="2">
            <a:srgbClr val="FFFFFF">
              <a:shade val="50000"/>
            </a:srgbClr>
          </a:lnRef>
          <a:fillRef idx="1">
            <a:srgbClr val="FFFFFF"/>
          </a:fillRef>
          <a:effectRef idx="0">
            <a:srgbClr val="FFFFFF"/>
          </a:effectRef>
          <a:fontRef idx="minor">
            <a:srgbClr val="D82608"/>
          </a:fontRef>
        </p:style>
        <p:txBody>
          <a:bodyPr rtlCol="0" anchor="ctr"/>
          <a:lstStyle/>
          <a:p>
            <a:pPr algn="ctr"/>
            <a:endParaRPr lang="zh-CN" altLang="en-US">
              <a:solidFill>
                <a:srgbClr val="120E0D"/>
              </a:solidFill>
            </a:endParaRPr>
          </a:p>
        </p:txBody>
      </p:sp>
      <p:sp>
        <p:nvSpPr>
          <p:cNvPr id="17" name="六边形 16"/>
          <p:cNvSpPr/>
          <p:nvPr>
            <p:custDataLst>
              <p:tags r:id="rId4"/>
            </p:custDataLst>
          </p:nvPr>
        </p:nvSpPr>
        <p:spPr>
          <a:xfrm>
            <a:off x="2722245" y="3221990"/>
            <a:ext cx="2840355" cy="2663825"/>
          </a:xfrm>
          <a:prstGeom prst="hexagon">
            <a:avLst/>
          </a:prstGeom>
          <a:solidFill>
            <a:schemeClr val="accent3">
              <a:lumMod val="40000"/>
              <a:lumOff val="60000"/>
            </a:schemeClr>
          </a:solidFill>
          <a:ln>
            <a:noFill/>
          </a:ln>
        </p:spPr>
        <p:style>
          <a:lnRef idx="2">
            <a:srgbClr val="FFFFFF">
              <a:shade val="50000"/>
            </a:srgbClr>
          </a:lnRef>
          <a:fillRef idx="1">
            <a:srgbClr val="FFFFFF"/>
          </a:fillRef>
          <a:effectRef idx="0">
            <a:srgbClr val="FFFFFF"/>
          </a:effectRef>
          <a:fontRef idx="minor">
            <a:srgbClr val="D82608"/>
          </a:fontRef>
        </p:style>
        <p:txBody>
          <a:bodyPr rtlCol="0" anchor="ctr"/>
          <a:lstStyle/>
          <a:p>
            <a:pPr algn="ctr"/>
            <a:endParaRPr lang="zh-CN" altLang="en-US">
              <a:solidFill>
                <a:srgbClr val="120E0D"/>
              </a:solidFill>
            </a:endParaRPr>
          </a:p>
        </p:txBody>
      </p:sp>
      <p:sp>
        <p:nvSpPr>
          <p:cNvPr id="21" name="任意多边形 20"/>
          <p:cNvSpPr/>
          <p:nvPr>
            <p:custDataLst>
              <p:tags r:id="rId5"/>
            </p:custDataLst>
          </p:nvPr>
        </p:nvSpPr>
        <p:spPr>
          <a:xfrm>
            <a:off x="9347835" y="494030"/>
            <a:ext cx="2844800" cy="2136775"/>
          </a:xfrm>
          <a:custGeom>
            <a:avLst/>
            <a:gdLst>
              <a:gd name="connsiteX0" fmla="*/ 271920 w 1673372"/>
              <a:gd name="connsiteY0" fmla="*/ 0 h 1087680"/>
              <a:gd name="connsiteX1" fmla="*/ 1673372 w 1673372"/>
              <a:gd name="connsiteY1" fmla="*/ 0 h 1087680"/>
              <a:gd name="connsiteX2" fmla="*/ 1673372 w 1673372"/>
              <a:gd name="connsiteY2" fmla="*/ 1087680 h 1087680"/>
              <a:gd name="connsiteX3" fmla="*/ 271920 w 1673372"/>
              <a:gd name="connsiteY3" fmla="*/ 1087680 h 1087680"/>
              <a:gd name="connsiteX4" fmla="*/ 0 w 1673372"/>
              <a:gd name="connsiteY4" fmla="*/ 543840 h 1087680"/>
              <a:gd name="connsiteX5" fmla="*/ 271920 w 1673372"/>
              <a:gd name="connsiteY5" fmla="*/ 0 h 108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3372" h="1087680">
                <a:moveTo>
                  <a:pt x="271920" y="0"/>
                </a:moveTo>
                <a:lnTo>
                  <a:pt x="1673372" y="0"/>
                </a:lnTo>
                <a:lnTo>
                  <a:pt x="1673372" y="1087680"/>
                </a:lnTo>
                <a:lnTo>
                  <a:pt x="271920" y="1087680"/>
                </a:lnTo>
                <a:lnTo>
                  <a:pt x="0" y="543840"/>
                </a:lnTo>
                <a:lnTo>
                  <a:pt x="271920" y="0"/>
                </a:lnTo>
                <a:close/>
              </a:path>
            </a:pathLst>
          </a:custGeom>
          <a:solidFill>
            <a:schemeClr val="accent3">
              <a:lumMod val="40000"/>
              <a:lumOff val="60000"/>
            </a:schemeClr>
          </a:solidFill>
          <a:ln>
            <a:noFill/>
          </a:ln>
        </p:spPr>
        <p:style>
          <a:lnRef idx="2">
            <a:srgbClr val="FFFFFF">
              <a:shade val="50000"/>
            </a:srgbClr>
          </a:lnRef>
          <a:fillRef idx="1">
            <a:srgbClr val="FFFFFF"/>
          </a:fillRef>
          <a:effectRef idx="0">
            <a:srgbClr val="FFFFFF"/>
          </a:effectRef>
          <a:fontRef idx="minor">
            <a:srgbClr val="D82608"/>
          </a:fontRef>
        </p:style>
        <p:txBody>
          <a:bodyPr rtlCol="0" anchor="ctr"/>
          <a:lstStyle/>
          <a:p>
            <a:pPr algn="ctr"/>
            <a:endParaRPr lang="zh-CN" altLang="en-US">
              <a:solidFill>
                <a:srgbClr val="120E0D"/>
              </a:solidFill>
            </a:endParaRPr>
          </a:p>
        </p:txBody>
      </p:sp>
      <p:sp>
        <p:nvSpPr>
          <p:cNvPr id="24" name="流程图: 手动操作 23"/>
          <p:cNvSpPr/>
          <p:nvPr>
            <p:custDataLst>
              <p:tags r:id="rId6"/>
            </p:custDataLst>
          </p:nvPr>
        </p:nvSpPr>
        <p:spPr>
          <a:xfrm rot="16200000">
            <a:off x="11374120" y="1454785"/>
            <a:ext cx="1993900" cy="358775"/>
          </a:xfrm>
          <a:prstGeom prst="flowChartManualOperation">
            <a:avLst/>
          </a:prstGeom>
          <a:solidFill>
            <a:schemeClr val="accent3">
              <a:lumMod val="40000"/>
              <a:lumOff val="60000"/>
            </a:schemeClr>
          </a:solidFill>
          <a:ln>
            <a:noFill/>
          </a:ln>
        </p:spPr>
        <p:style>
          <a:lnRef idx="2">
            <a:srgbClr val="FFFFFF">
              <a:shade val="50000"/>
            </a:srgbClr>
          </a:lnRef>
          <a:fillRef idx="1">
            <a:srgbClr val="FFFFFF"/>
          </a:fillRef>
          <a:effectRef idx="0">
            <a:srgbClr val="FFFFFF"/>
          </a:effectRef>
          <a:fontRef idx="minor">
            <a:srgbClr val="D82608"/>
          </a:fontRef>
        </p:style>
        <p:txBody>
          <a:bodyPr rtlCol="0" anchor="ctr"/>
          <a:lstStyle/>
          <a:p>
            <a:pPr algn="ctr"/>
            <a:endParaRPr lang="zh-CN" altLang="en-US">
              <a:solidFill>
                <a:srgbClr val="120E0D"/>
              </a:solidFill>
            </a:endParaRPr>
          </a:p>
        </p:txBody>
      </p:sp>
      <p:sp>
        <p:nvSpPr>
          <p:cNvPr id="25" name="流程图: 过程 24"/>
          <p:cNvSpPr/>
          <p:nvPr>
            <p:custDataLst>
              <p:tags r:id="rId7"/>
            </p:custDataLst>
          </p:nvPr>
        </p:nvSpPr>
        <p:spPr>
          <a:xfrm>
            <a:off x="12410233" y="1489198"/>
            <a:ext cx="2017901" cy="856996"/>
          </a:xfrm>
          <a:prstGeom prst="flowChartProcess">
            <a:avLst/>
          </a:prstGeom>
          <a:solidFill>
            <a:schemeClr val="accent3">
              <a:lumMod val="40000"/>
              <a:lumOff val="60000"/>
            </a:schemeClr>
          </a:solidFill>
          <a:ln>
            <a:noFill/>
          </a:ln>
        </p:spPr>
        <p:style>
          <a:lnRef idx="2">
            <a:srgbClr val="FFFFFF">
              <a:shade val="50000"/>
            </a:srgbClr>
          </a:lnRef>
          <a:fillRef idx="1">
            <a:srgbClr val="FFFFFF"/>
          </a:fillRef>
          <a:effectRef idx="0">
            <a:srgbClr val="FFFFFF"/>
          </a:effectRef>
          <a:fontRef idx="minor">
            <a:srgbClr val="D82608"/>
          </a:fontRef>
        </p:style>
        <p:txBody>
          <a:bodyPr rtlCol="0" anchor="ctr"/>
          <a:lstStyle/>
          <a:p>
            <a:pPr algn="ctr"/>
            <a:endParaRPr lang="zh-CN" altLang="en-US">
              <a:solidFill>
                <a:srgbClr val="120E0D"/>
              </a:solidFill>
            </a:endParaRPr>
          </a:p>
        </p:txBody>
      </p:sp>
      <p:sp>
        <p:nvSpPr>
          <p:cNvPr id="26" name="任意多边形 25"/>
          <p:cNvSpPr/>
          <p:nvPr>
            <p:custDataLst>
              <p:tags r:id="rId8"/>
            </p:custDataLst>
          </p:nvPr>
        </p:nvSpPr>
        <p:spPr>
          <a:xfrm rot="10800000">
            <a:off x="890270" y="2209800"/>
            <a:ext cx="2242185" cy="1983740"/>
          </a:xfrm>
          <a:custGeom>
            <a:avLst/>
            <a:gdLst>
              <a:gd name="connsiteX0" fmla="*/ 271920 w 1673372"/>
              <a:gd name="connsiteY0" fmla="*/ 0 h 1087680"/>
              <a:gd name="connsiteX1" fmla="*/ 1673372 w 1673372"/>
              <a:gd name="connsiteY1" fmla="*/ 0 h 1087680"/>
              <a:gd name="connsiteX2" fmla="*/ 1673372 w 1673372"/>
              <a:gd name="connsiteY2" fmla="*/ 1087680 h 1087680"/>
              <a:gd name="connsiteX3" fmla="*/ 271920 w 1673372"/>
              <a:gd name="connsiteY3" fmla="*/ 1087680 h 1087680"/>
              <a:gd name="connsiteX4" fmla="*/ 0 w 1673372"/>
              <a:gd name="connsiteY4" fmla="*/ 543840 h 1087680"/>
              <a:gd name="connsiteX5" fmla="*/ 271920 w 1673372"/>
              <a:gd name="connsiteY5" fmla="*/ 0 h 108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3372" h="1087680">
                <a:moveTo>
                  <a:pt x="271920" y="0"/>
                </a:moveTo>
                <a:lnTo>
                  <a:pt x="1673372" y="0"/>
                </a:lnTo>
                <a:lnTo>
                  <a:pt x="1673372" y="1087680"/>
                </a:lnTo>
                <a:lnTo>
                  <a:pt x="271920" y="1087680"/>
                </a:lnTo>
                <a:lnTo>
                  <a:pt x="0" y="543840"/>
                </a:lnTo>
                <a:lnTo>
                  <a:pt x="271920" y="0"/>
                </a:lnTo>
                <a:close/>
              </a:path>
            </a:pathLst>
          </a:custGeom>
          <a:solidFill>
            <a:schemeClr val="accent3">
              <a:lumMod val="40000"/>
              <a:lumOff val="60000"/>
            </a:schemeClr>
          </a:solidFill>
          <a:ln>
            <a:noFill/>
          </a:ln>
        </p:spPr>
        <p:style>
          <a:lnRef idx="2">
            <a:srgbClr val="FFFFFF">
              <a:shade val="50000"/>
            </a:srgbClr>
          </a:lnRef>
          <a:fillRef idx="1">
            <a:srgbClr val="FFFFFF"/>
          </a:fillRef>
          <a:effectRef idx="0">
            <a:srgbClr val="FFFFFF"/>
          </a:effectRef>
          <a:fontRef idx="minor">
            <a:srgbClr val="D82608"/>
          </a:fontRef>
        </p:style>
        <p:txBody>
          <a:bodyPr rtlCol="0" anchor="ctr"/>
          <a:lstStyle/>
          <a:p>
            <a:pPr algn="ctr"/>
            <a:endParaRPr lang="zh-CN" altLang="en-US">
              <a:solidFill>
                <a:srgbClr val="120E0D"/>
              </a:solidFill>
            </a:endParaRPr>
          </a:p>
        </p:txBody>
      </p:sp>
      <p:sp>
        <p:nvSpPr>
          <p:cNvPr id="27" name="流程图: 手动操作 26"/>
          <p:cNvSpPr/>
          <p:nvPr>
            <p:custDataLst>
              <p:tags r:id="rId9"/>
            </p:custDataLst>
          </p:nvPr>
        </p:nvSpPr>
        <p:spPr>
          <a:xfrm rot="5400000">
            <a:off x="-476885" y="2826385"/>
            <a:ext cx="1984375" cy="749300"/>
          </a:xfrm>
          <a:prstGeom prst="flowChartManualOperation">
            <a:avLst/>
          </a:prstGeom>
          <a:solidFill>
            <a:schemeClr val="accent3">
              <a:lumMod val="40000"/>
              <a:lumOff val="60000"/>
            </a:schemeClr>
          </a:solidFill>
          <a:ln>
            <a:noFill/>
          </a:ln>
        </p:spPr>
        <p:style>
          <a:lnRef idx="2">
            <a:srgbClr val="FFFFFF">
              <a:shade val="50000"/>
            </a:srgbClr>
          </a:lnRef>
          <a:fillRef idx="1">
            <a:srgbClr val="FFFFFF"/>
          </a:fillRef>
          <a:effectRef idx="0">
            <a:srgbClr val="FFFFFF"/>
          </a:effectRef>
          <a:fontRef idx="minor">
            <a:srgbClr val="D82608"/>
          </a:fontRef>
        </p:style>
        <p:txBody>
          <a:bodyPr rtlCol="0" anchor="ctr"/>
          <a:lstStyle/>
          <a:p>
            <a:pPr algn="ctr"/>
            <a:endParaRPr lang="zh-CN" altLang="en-US">
              <a:solidFill>
                <a:srgbClr val="120E0D"/>
              </a:solidFill>
            </a:endParaRPr>
          </a:p>
        </p:txBody>
      </p:sp>
      <p:sp>
        <p:nvSpPr>
          <p:cNvPr id="28" name="流程图: 过程 27"/>
          <p:cNvSpPr/>
          <p:nvPr>
            <p:custDataLst>
              <p:tags r:id="rId10"/>
            </p:custDataLst>
          </p:nvPr>
        </p:nvSpPr>
        <p:spPr>
          <a:xfrm rot="10800000">
            <a:off x="-1868805" y="2346960"/>
            <a:ext cx="2060575" cy="1565275"/>
          </a:xfrm>
          <a:prstGeom prst="flowChartProcess">
            <a:avLst/>
          </a:prstGeom>
          <a:solidFill>
            <a:schemeClr val="accent3">
              <a:lumMod val="40000"/>
              <a:lumOff val="60000"/>
            </a:schemeClr>
          </a:solidFill>
          <a:ln>
            <a:noFill/>
          </a:ln>
        </p:spPr>
        <p:style>
          <a:lnRef idx="2">
            <a:srgbClr val="FFFFFF">
              <a:shade val="50000"/>
            </a:srgbClr>
          </a:lnRef>
          <a:fillRef idx="1">
            <a:srgbClr val="FFFFFF"/>
          </a:fillRef>
          <a:effectRef idx="0">
            <a:srgbClr val="FFFFFF"/>
          </a:effectRef>
          <a:fontRef idx="minor">
            <a:srgbClr val="D82608"/>
          </a:fontRef>
        </p:style>
        <p:txBody>
          <a:bodyPr rtlCol="0" anchor="ctr"/>
          <a:lstStyle/>
          <a:p>
            <a:pPr algn="ctr"/>
            <a:endParaRPr lang="zh-CN" altLang="en-US">
              <a:solidFill>
                <a:srgbClr val="120E0D"/>
              </a:solidFill>
            </a:endParaRPr>
          </a:p>
        </p:txBody>
      </p:sp>
      <p:sp>
        <p:nvSpPr>
          <p:cNvPr id="31" name="文本框 30"/>
          <p:cNvSpPr txBox="1"/>
          <p:nvPr>
            <p:custDataLst>
              <p:tags r:id="rId11"/>
            </p:custDataLst>
          </p:nvPr>
        </p:nvSpPr>
        <p:spPr>
          <a:xfrm>
            <a:off x="130810" y="2978785"/>
            <a:ext cx="2896870" cy="700405"/>
          </a:xfrm>
          <a:prstGeom prst="rect">
            <a:avLst/>
          </a:prstGeom>
          <a:noFill/>
        </p:spPr>
        <p:txBody>
          <a:bodyPr wrap="square" rtlCol="0" anchor="ctr" anchorCtr="0"/>
          <a:lstStyle/>
          <a:p>
            <a:pPr algn="ctr"/>
            <a:r>
              <a:rPr lang="en-US" altLang="zh-CN" sz="2400" b="1">
                <a:solidFill>
                  <a:schemeClr val="accent6">
                    <a:lumMod val="75000"/>
                  </a:schemeClr>
                </a:solidFill>
                <a:latin typeface="Times New Roman" panose="02020603050405020304" pitchFamily="18" charset="0"/>
                <a:cs typeface="Times New Roman" panose="02020603050405020304" pitchFamily="18" charset="0"/>
                <a:sym typeface="+mn-ea"/>
              </a:rPr>
              <a:t>enjoy a live show</a:t>
            </a:r>
          </a:p>
          <a:p>
            <a:pPr algn="ctr"/>
            <a:r>
              <a:rPr lang="en-US" altLang="zh-CN" sz="2400" b="1">
                <a:solidFill>
                  <a:schemeClr val="accent6">
                    <a:lumMod val="75000"/>
                  </a:schemeClr>
                </a:solidFill>
                <a:latin typeface="Times New Roman" panose="02020603050405020304" pitchFamily="18" charset="0"/>
                <a:cs typeface="Times New Roman" panose="02020603050405020304" pitchFamily="18" charset="0"/>
                <a:sym typeface="+mn-ea"/>
              </a:rPr>
              <a:t> of folk dance and music performed by our talented students</a:t>
            </a:r>
            <a:endParaRPr lang="en-US" altLang="zh-CN" sz="2400" b="1">
              <a:solidFill>
                <a:schemeClr val="accent6">
                  <a:lumMod val="75000"/>
                </a:schemeClr>
              </a:solidFill>
              <a:latin typeface="Times New Roman" panose="02020603050405020304" pitchFamily="18" charset="0"/>
              <a:cs typeface="Times New Roman" panose="02020603050405020304" pitchFamily="18" charset="0"/>
            </a:endParaRPr>
          </a:p>
          <a:p>
            <a:pPr algn="ctr"/>
            <a:endParaRPr lang="en-US" altLang="zh-CN" sz="24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2" name="文本框 31"/>
          <p:cNvSpPr txBox="1"/>
          <p:nvPr>
            <p:custDataLst>
              <p:tags r:id="rId12"/>
            </p:custDataLst>
          </p:nvPr>
        </p:nvSpPr>
        <p:spPr>
          <a:xfrm>
            <a:off x="9664065" y="1049655"/>
            <a:ext cx="2639695" cy="1038225"/>
          </a:xfrm>
          <a:prstGeom prst="rect">
            <a:avLst/>
          </a:prstGeom>
          <a:noFill/>
        </p:spPr>
        <p:txBody>
          <a:bodyPr wrap="square" rtlCol="0" anchor="ctr" anchorCtr="0"/>
          <a:lstStyle/>
          <a:p>
            <a:pPr algn="ctr"/>
            <a:r>
              <a:rPr lang="en-US" altLang="zh-CN" sz="2000" b="1">
                <a:solidFill>
                  <a:schemeClr val="accent6">
                    <a:lumMod val="75000"/>
                  </a:schemeClr>
                </a:solidFill>
                <a:latin typeface="Times New Roman" panose="02020603050405020304" pitchFamily="18" charset="0"/>
                <a:cs typeface="Times New Roman" panose="02020603050405020304" pitchFamily="18" charset="0"/>
                <a:sym typeface="+mn-ea"/>
              </a:rPr>
              <a:t>present interactive display screen which can play videos covering fun facts of artifacts if you press it</a:t>
            </a:r>
            <a:endParaRPr lang="en-US" altLang="zh-CN" sz="2000" b="1" dirty="0">
              <a:solidFill>
                <a:schemeClr val="accent6">
                  <a:lumMod val="75000"/>
                </a:schemeClr>
              </a:solidFill>
              <a:latin typeface="Times New Roman" panose="02020603050405020304" pitchFamily="18" charset="0"/>
              <a:cs typeface="Times New Roman" panose="02020603050405020304" pitchFamily="18" charset="0"/>
              <a:sym typeface="+mn-ea"/>
            </a:endParaRPr>
          </a:p>
        </p:txBody>
      </p:sp>
      <p:sp>
        <p:nvSpPr>
          <p:cNvPr id="33" name="文本框 32"/>
          <p:cNvSpPr txBox="1"/>
          <p:nvPr>
            <p:custDataLst>
              <p:tags r:id="rId13"/>
            </p:custDataLst>
          </p:nvPr>
        </p:nvSpPr>
        <p:spPr>
          <a:xfrm>
            <a:off x="5353050" y="3125470"/>
            <a:ext cx="2218690" cy="700405"/>
          </a:xfrm>
          <a:prstGeom prst="rect">
            <a:avLst/>
          </a:prstGeom>
          <a:noFill/>
        </p:spPr>
        <p:txBody>
          <a:bodyPr wrap="square" rtlCol="0" anchor="ctr" anchorCtr="0"/>
          <a:lstStyle/>
          <a:p>
            <a:pPr algn="ctr"/>
            <a:r>
              <a:rPr lang="en-US" altLang="zh-CN" sz="2000" b="1">
                <a:solidFill>
                  <a:schemeClr val="accent6">
                    <a:lumMod val="75000"/>
                  </a:schemeClr>
                </a:solidFill>
                <a:latin typeface="Times New Roman" panose="02020603050405020304" pitchFamily="18" charset="0"/>
                <a:cs typeface="Times New Roman" panose="02020603050405020304" pitchFamily="18" charset="0"/>
                <a:sym typeface="+mn-ea"/>
              </a:rPr>
              <a:t>invite exerts who can introduce some knowledge  and detailed information about the cultural relics on display</a:t>
            </a:r>
          </a:p>
          <a:p>
            <a:pPr algn="ctr"/>
            <a:endParaRPr lang="en-US" altLang="zh-CN" sz="2000" b="1" dirty="0">
              <a:solidFill>
                <a:schemeClr val="accent6">
                  <a:lumMod val="75000"/>
                </a:schemeClr>
              </a:solidFill>
              <a:latin typeface="Times New Roman" panose="02020603050405020304" pitchFamily="18" charset="0"/>
              <a:cs typeface="Times New Roman" panose="02020603050405020304" pitchFamily="18" charset="0"/>
              <a:sym typeface="+mn-ea"/>
            </a:endParaRPr>
          </a:p>
        </p:txBody>
      </p:sp>
      <p:sp>
        <p:nvSpPr>
          <p:cNvPr id="34" name="文本框 33"/>
          <p:cNvSpPr txBox="1"/>
          <p:nvPr>
            <p:custDataLst>
              <p:tags r:id="rId14"/>
            </p:custDataLst>
          </p:nvPr>
        </p:nvSpPr>
        <p:spPr>
          <a:xfrm>
            <a:off x="2974340" y="4218940"/>
            <a:ext cx="2535555" cy="700405"/>
          </a:xfrm>
          <a:prstGeom prst="rect">
            <a:avLst/>
          </a:prstGeom>
          <a:noFill/>
        </p:spPr>
        <p:txBody>
          <a:bodyPr wrap="square" rtlCol="0" anchor="ctr" anchorCtr="0"/>
          <a:lstStyle/>
          <a:p>
            <a:pPr algn="ctr"/>
            <a:r>
              <a:rPr lang="en-US" altLang="zh-CN" sz="2000" b="1">
                <a:solidFill>
                  <a:schemeClr val="accent6">
                    <a:lumMod val="75000"/>
                  </a:schemeClr>
                </a:solidFill>
                <a:latin typeface="Times New Roman" panose="02020603050405020304" pitchFamily="18" charset="0"/>
                <a:cs typeface="Times New Roman" panose="02020603050405020304" pitchFamily="18" charset="0"/>
                <a:sym typeface="+mn-ea"/>
              </a:rPr>
              <a:t>hold an exhibition featuring various cultural relics such as calligraphy, paper-cutting, carved works, ink wash paitings and so on</a:t>
            </a:r>
            <a:endParaRPr lang="en-US" altLang="zh-CN" sz="2000" b="1" dirty="0">
              <a:solidFill>
                <a:schemeClr val="accent6">
                  <a:lumMod val="75000"/>
                </a:schemeClr>
              </a:solidFill>
              <a:latin typeface="Times New Roman" panose="02020603050405020304" pitchFamily="18" charset="0"/>
              <a:cs typeface="Times New Roman" panose="02020603050405020304" pitchFamily="18" charset="0"/>
              <a:sym typeface="+mn-ea"/>
            </a:endParaRPr>
          </a:p>
        </p:txBody>
      </p:sp>
      <p:sp>
        <p:nvSpPr>
          <p:cNvPr id="20" name="六边形 19"/>
          <p:cNvSpPr/>
          <p:nvPr>
            <p:custDataLst>
              <p:tags r:id="rId15"/>
            </p:custDataLst>
          </p:nvPr>
        </p:nvSpPr>
        <p:spPr>
          <a:xfrm>
            <a:off x="191719" y="4238612"/>
            <a:ext cx="2588275" cy="1534605"/>
          </a:xfrm>
          <a:prstGeom prst="hexagon">
            <a:avLst/>
          </a:prstGeom>
          <a:blipFill rotWithShape="1">
            <a:blip r:embed="rId24" cstate="print">
              <a:extLst>
                <a:ext uri="{28A0092B-C50C-407E-A947-70E740481C1C}">
                  <a14:useLocalDpi xmlns:a14="http://schemas.microsoft.com/office/drawing/2010/main" val="0"/>
                </a:ext>
              </a:extLst>
            </a:blip>
            <a:stretch>
              <a:fillRect/>
            </a:stretch>
          </a:blipFill>
          <a:ln>
            <a:noFill/>
          </a:ln>
        </p:spPr>
        <p:style>
          <a:lnRef idx="2">
            <a:srgbClr val="FFFFFF">
              <a:shade val="50000"/>
            </a:srgbClr>
          </a:lnRef>
          <a:fillRef idx="1">
            <a:srgbClr val="FFFFFF"/>
          </a:fillRef>
          <a:effectRef idx="0">
            <a:srgbClr val="FFFFFF"/>
          </a:effectRef>
          <a:fontRef idx="minor">
            <a:srgbClr val="D82608"/>
          </a:fontRef>
        </p:style>
        <p:txBody>
          <a:bodyPr rtlCol="0" anchor="ctr"/>
          <a:lstStyle/>
          <a:p>
            <a:pPr algn="ctr"/>
            <a:endParaRPr lang="zh-CN" altLang="en-US">
              <a:solidFill>
                <a:srgbClr val="120E0D"/>
              </a:solidFill>
            </a:endParaRPr>
          </a:p>
        </p:txBody>
      </p:sp>
      <p:sp>
        <p:nvSpPr>
          <p:cNvPr id="23" name="六边形 22"/>
          <p:cNvSpPr/>
          <p:nvPr>
            <p:custDataLst>
              <p:tags r:id="rId16"/>
            </p:custDataLst>
          </p:nvPr>
        </p:nvSpPr>
        <p:spPr>
          <a:xfrm>
            <a:off x="9982835" y="2814955"/>
            <a:ext cx="2593340" cy="1837055"/>
          </a:xfrm>
          <a:prstGeom prst="hexagon">
            <a:avLst/>
          </a:prstGeom>
          <a:blipFill rotWithShape="1">
            <a:blip r:embed="rId25" cstate="print">
              <a:extLst>
                <a:ext uri="{28A0092B-C50C-407E-A947-70E740481C1C}">
                  <a14:useLocalDpi xmlns:a14="http://schemas.microsoft.com/office/drawing/2010/main" val="0"/>
                </a:ext>
              </a:extLst>
            </a:blip>
            <a:stretch>
              <a:fillRect/>
            </a:stretch>
          </a:blipFill>
          <a:ln>
            <a:noFill/>
          </a:ln>
        </p:spPr>
        <p:style>
          <a:lnRef idx="2">
            <a:srgbClr val="FFFFFF">
              <a:shade val="50000"/>
            </a:srgbClr>
          </a:lnRef>
          <a:fillRef idx="1">
            <a:srgbClr val="FFFFFF"/>
          </a:fillRef>
          <a:effectRef idx="0">
            <a:srgbClr val="FFFFFF"/>
          </a:effectRef>
          <a:fontRef idx="minor">
            <a:srgbClr val="D82608"/>
          </a:fontRef>
        </p:style>
        <p:txBody>
          <a:bodyPr rtlCol="0" anchor="ctr"/>
          <a:lstStyle/>
          <a:p>
            <a:pPr algn="ctr"/>
            <a:endParaRPr lang="zh-CN" altLang="en-US">
              <a:solidFill>
                <a:srgbClr val="120E0D"/>
              </a:solidFill>
            </a:endParaRPr>
          </a:p>
        </p:txBody>
      </p:sp>
      <p:sp>
        <p:nvSpPr>
          <p:cNvPr id="39" name="六边形 38"/>
          <p:cNvSpPr/>
          <p:nvPr>
            <p:custDataLst>
              <p:tags r:id="rId17"/>
            </p:custDataLst>
          </p:nvPr>
        </p:nvSpPr>
        <p:spPr>
          <a:xfrm>
            <a:off x="7513320" y="3578860"/>
            <a:ext cx="2820670" cy="2037080"/>
          </a:xfrm>
          <a:prstGeom prst="hexagon">
            <a:avLst/>
          </a:prstGeom>
          <a:solidFill>
            <a:schemeClr val="accent3">
              <a:lumMod val="40000"/>
              <a:lumOff val="60000"/>
            </a:schemeClr>
          </a:solidFill>
          <a:ln>
            <a:noFill/>
          </a:ln>
        </p:spPr>
        <p:style>
          <a:lnRef idx="2">
            <a:srgbClr val="FFFFFF">
              <a:shade val="50000"/>
            </a:srgbClr>
          </a:lnRef>
          <a:fillRef idx="1">
            <a:srgbClr val="FFFFFF"/>
          </a:fillRef>
          <a:effectRef idx="0">
            <a:srgbClr val="FFFFFF"/>
          </a:effectRef>
          <a:fontRef idx="minor">
            <a:srgbClr val="D82608"/>
          </a:fontRef>
        </p:style>
        <p:txBody>
          <a:bodyPr rtlCol="0" anchor="ctr"/>
          <a:lstStyle/>
          <a:p>
            <a:pPr algn="ctr"/>
            <a:endParaRPr lang="zh-CN" altLang="en-US">
              <a:solidFill>
                <a:srgbClr val="120E0D"/>
              </a:solidFill>
            </a:endParaRPr>
          </a:p>
        </p:txBody>
      </p:sp>
      <p:sp>
        <p:nvSpPr>
          <p:cNvPr id="40" name="文本框 39"/>
          <p:cNvSpPr txBox="1"/>
          <p:nvPr>
            <p:custDataLst>
              <p:tags r:id="rId18"/>
            </p:custDataLst>
          </p:nvPr>
        </p:nvSpPr>
        <p:spPr>
          <a:xfrm>
            <a:off x="7647940" y="4193540"/>
            <a:ext cx="2280285" cy="700405"/>
          </a:xfrm>
          <a:prstGeom prst="rect">
            <a:avLst/>
          </a:prstGeom>
          <a:noFill/>
        </p:spPr>
        <p:txBody>
          <a:bodyPr wrap="square" rtlCol="0" anchor="ctr" anchorCtr="0"/>
          <a:lstStyle/>
          <a:p>
            <a:pPr algn="ctr"/>
            <a:r>
              <a:rPr lang="en-US" altLang="zh-CN" sz="2000" b="1">
                <a:solidFill>
                  <a:schemeClr val="accent6">
                    <a:lumMod val="75000"/>
                  </a:schemeClr>
                </a:solidFill>
                <a:latin typeface="Times New Roman" panose="02020603050405020304" pitchFamily="18" charset="0"/>
                <a:cs typeface="Times New Roman" panose="02020603050405020304" pitchFamily="18" charset="0"/>
                <a:sym typeface="+mn-ea"/>
              </a:rPr>
              <a:t>set up hands-on workshop where students can create their own cultural relics</a:t>
            </a:r>
            <a:endParaRPr lang="en-US" altLang="zh-CN" sz="2000" b="1" dirty="0">
              <a:solidFill>
                <a:schemeClr val="accent6">
                  <a:lumMod val="75000"/>
                </a:schemeClr>
              </a:solidFill>
              <a:latin typeface="Times New Roman" panose="02020603050405020304" pitchFamily="18" charset="0"/>
              <a:cs typeface="Times New Roman" panose="02020603050405020304" pitchFamily="18" charset="0"/>
              <a:sym typeface="+mn-ea"/>
            </a:endParaRPr>
          </a:p>
        </p:txBody>
      </p:sp>
      <p:sp>
        <p:nvSpPr>
          <p:cNvPr id="49" name="六边形 48"/>
          <p:cNvSpPr/>
          <p:nvPr>
            <p:custDataLst>
              <p:tags r:id="rId19"/>
            </p:custDataLst>
          </p:nvPr>
        </p:nvSpPr>
        <p:spPr>
          <a:xfrm>
            <a:off x="5139690" y="4652010"/>
            <a:ext cx="2770505" cy="1930400"/>
          </a:xfrm>
          <a:prstGeom prst="hexagon">
            <a:avLst/>
          </a:prstGeom>
          <a:blipFill rotWithShape="1">
            <a:blip r:embed="rId26" cstate="print">
              <a:extLst>
                <a:ext uri="{28A0092B-C50C-407E-A947-70E740481C1C}">
                  <a14:useLocalDpi xmlns:a14="http://schemas.microsoft.com/office/drawing/2010/main" val="0"/>
                </a:ext>
              </a:extLst>
            </a:blip>
            <a:stretch>
              <a:fillRect/>
            </a:stretch>
          </a:blipFill>
          <a:ln>
            <a:noFill/>
          </a:ln>
        </p:spPr>
        <p:style>
          <a:lnRef idx="2">
            <a:srgbClr val="FFFFFF">
              <a:shade val="50000"/>
            </a:srgbClr>
          </a:lnRef>
          <a:fillRef idx="1">
            <a:srgbClr val="FFFFFF"/>
          </a:fillRef>
          <a:effectRef idx="0">
            <a:srgbClr val="FFFFFF"/>
          </a:effectRef>
          <a:fontRef idx="minor">
            <a:srgbClr val="D82608"/>
          </a:fontRef>
        </p:style>
        <p:txBody>
          <a:bodyPr rtlCol="0" anchor="ctr"/>
          <a:lstStyle/>
          <a:p>
            <a:pPr algn="ctr"/>
            <a:endParaRPr lang="zh-CN" altLang="en-US">
              <a:solidFill>
                <a:srgbClr val="120E0D"/>
              </a:solidFill>
            </a:endParaRPr>
          </a:p>
        </p:txBody>
      </p:sp>
      <p:sp>
        <p:nvSpPr>
          <p:cNvPr id="4" name="文本框 3"/>
          <p:cNvSpPr txBox="1"/>
          <p:nvPr>
            <p:custDataLst>
              <p:tags r:id="rId20"/>
            </p:custDataLst>
          </p:nvPr>
        </p:nvSpPr>
        <p:spPr>
          <a:xfrm>
            <a:off x="0" y="0"/>
            <a:ext cx="8154670" cy="768350"/>
          </a:xfrm>
          <a:prstGeom prst="rect">
            <a:avLst/>
          </a:prstGeom>
          <a:solidFill>
            <a:schemeClr val="accent3">
              <a:lumMod val="40000"/>
              <a:lumOff val="60000"/>
            </a:schemeClr>
          </a:solidFill>
        </p:spPr>
        <p:txBody>
          <a:bodyPr wrap="square" rtlCol="0" anchor="t">
            <a:spAutoFit/>
          </a:bodyPr>
          <a:lstStyle/>
          <a:p>
            <a:pPr>
              <a:lnSpc>
                <a:spcPct val="110000"/>
              </a:lnSpc>
            </a:pPr>
            <a:r>
              <a:rPr lang="zh-CN" altLang="en-US" sz="4000" spc="150">
                <a:solidFill>
                  <a:schemeClr val="accent6">
                    <a:lumMod val="75000"/>
                  </a:schemeClr>
                </a:solidFill>
                <a:latin typeface="微软雅黑" panose="020B0503020204020204" pitchFamily="34" charset="-122"/>
                <a:ea typeface="微软雅黑" panose="020B0503020204020204" pitchFamily="34" charset="-122"/>
                <a:sym typeface="Arial" panose="020B0604020202020204" pitchFamily="34" charset="0"/>
              </a:rPr>
              <a:t>How</a:t>
            </a:r>
            <a:r>
              <a:rPr lang="zh-CN" altLang="en-US" sz="3200" spc="150">
                <a:solidFill>
                  <a:sysClr val="windowText" lastClr="000000">
                    <a:lumMod val="50000"/>
                  </a:sysClr>
                </a:solidFill>
                <a:latin typeface="微软雅黑" panose="020B0503020204020204" pitchFamily="34" charset="-122"/>
                <a:ea typeface="微软雅黑" panose="020B0503020204020204" pitchFamily="34" charset="-122"/>
                <a:sym typeface="Arial" panose="020B0604020202020204" pitchFamily="34" charset="0"/>
              </a:rPr>
              <a:t> to make cultural relics alive？</a:t>
            </a:r>
          </a:p>
        </p:txBody>
      </p:sp>
    </p:spTree>
  </p:cSld>
  <p:clrMapOvr>
    <a:masterClrMapping/>
  </p:clrMapOvr>
  <mc:AlternateContent xmlns:mc="http://schemas.openxmlformats.org/markup-compatibility/2006" xmlns:p14="http://schemas.microsoft.com/office/powerpoint/2010/main">
    <mc:Choice Requires="p14">
      <p:transition spd="slow" p14:dur="200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2" grpId="0"/>
      <p:bldP spid="32" grpId="1"/>
      <p:bldP spid="33" grpId="0"/>
      <p:bldP spid="33" grpId="1"/>
      <p:bldP spid="34" grpId="0"/>
      <p:bldP spid="34" grpId="1"/>
      <p:bldP spid="40" grpId="0"/>
      <p:bldP spid="40"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custDataLst>
              <p:tags r:id="rId1"/>
            </p:custDataLst>
          </p:nvPr>
        </p:nvSpPr>
        <p:spPr>
          <a:xfrm>
            <a:off x="144780" y="0"/>
            <a:ext cx="5328285" cy="1072515"/>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矩形 25"/>
          <p:cNvSpPr/>
          <p:nvPr>
            <p:custDataLst>
              <p:tags r:id="rId2"/>
            </p:custDataLst>
          </p:nvPr>
        </p:nvSpPr>
        <p:spPr>
          <a:xfrm>
            <a:off x="37465" y="145415"/>
            <a:ext cx="5435600" cy="922020"/>
          </a:xfrm>
          <a:prstGeom prst="rect">
            <a:avLst/>
          </a:prstGeom>
        </p:spPr>
        <p:txBody>
          <a:bodyPr wrap="square">
            <a:spAutoFit/>
          </a:bodyPr>
          <a:lstStyle/>
          <a:p>
            <a:pPr algn="ctr"/>
            <a:r>
              <a:rPr lang="en-US" altLang="zh-CN" sz="5400" dirty="0">
                <a:solidFill>
                  <a:schemeClr val="bg1"/>
                </a:solidFill>
                <a:effectLst>
                  <a:outerShdw blurRad="38100" dist="38100" dir="2700000" algn="tl">
                    <a:srgbClr val="000000">
                      <a:alpha val="43137"/>
                    </a:srgbClr>
                  </a:outerShdw>
                </a:effectLst>
                <a:cs typeface="+mn-ea"/>
                <a:sym typeface="+mn-lt"/>
              </a:rPr>
              <a:t>Step 3:</a:t>
            </a:r>
            <a:r>
              <a:rPr lang="zh-CN" altLang="en-US" sz="5400" dirty="0">
                <a:solidFill>
                  <a:schemeClr val="bg1"/>
                </a:solidFill>
                <a:effectLst>
                  <a:outerShdw blurRad="38100" dist="38100" dir="2700000" algn="tl">
                    <a:srgbClr val="000000">
                      <a:alpha val="43137"/>
                    </a:srgbClr>
                  </a:outerShdw>
                </a:effectLst>
                <a:cs typeface="+mn-ea"/>
                <a:sym typeface="+mn-lt"/>
              </a:rPr>
              <a:t>谋篇布局</a:t>
            </a:r>
          </a:p>
        </p:txBody>
      </p:sp>
      <p:sp>
        <p:nvSpPr>
          <p:cNvPr id="12" name="文本框 11"/>
          <p:cNvSpPr txBox="1"/>
          <p:nvPr>
            <p:custDataLst>
              <p:tags r:id="rId3"/>
            </p:custDataLst>
          </p:nvPr>
        </p:nvSpPr>
        <p:spPr>
          <a:xfrm>
            <a:off x="5600065" y="121285"/>
            <a:ext cx="6341745" cy="902970"/>
          </a:xfrm>
          <a:prstGeom prst="rect">
            <a:avLst/>
          </a:prstGeom>
          <a:noFill/>
        </p:spPr>
        <p:txBody>
          <a:bodyPr wrap="square" rtlCol="0">
            <a:noAutofit/>
          </a:bodyPr>
          <a:lstStyle/>
          <a:p>
            <a:r>
              <a:rPr lang="en-US" altLang="zh-CN" sz="3600" b="1">
                <a:latin typeface="站酷快乐体2016修订版" panose="02010600030101010101" charset="-122"/>
                <a:ea typeface="站酷快乐体2016修订版" panose="02010600030101010101" charset="-122"/>
              </a:rPr>
              <a:t>Para 1</a:t>
            </a:r>
            <a:r>
              <a:rPr lang="zh-CN" altLang="en-US" sz="3600" b="1">
                <a:latin typeface="站酷快乐体2016修订版" panose="02010600030101010101" charset="-122"/>
                <a:ea typeface="站酷快乐体2016修订版" panose="02010600030101010101" charset="-122"/>
              </a:rPr>
              <a:t>：开门见山：表示欢迎</a:t>
            </a:r>
          </a:p>
        </p:txBody>
      </p:sp>
      <p:sp>
        <p:nvSpPr>
          <p:cNvPr id="2" name="文本框 1"/>
          <p:cNvSpPr txBox="1"/>
          <p:nvPr/>
        </p:nvSpPr>
        <p:spPr>
          <a:xfrm>
            <a:off x="868045" y="1691005"/>
            <a:ext cx="4064000" cy="368300"/>
          </a:xfrm>
          <a:prstGeom prst="rect">
            <a:avLst/>
          </a:prstGeom>
          <a:noFill/>
        </p:spPr>
        <p:txBody>
          <a:bodyPr wrap="square" rtlCol="0">
            <a:spAutoFit/>
          </a:bodyPr>
          <a:lstStyle/>
          <a:p>
            <a:endParaRPr lang="zh-CN" altLang="en-US"/>
          </a:p>
        </p:txBody>
      </p:sp>
      <p:sp>
        <p:nvSpPr>
          <p:cNvPr id="3" name="文本框 2"/>
          <p:cNvSpPr txBox="1"/>
          <p:nvPr/>
        </p:nvSpPr>
        <p:spPr>
          <a:xfrm>
            <a:off x="0" y="5109210"/>
            <a:ext cx="7667625" cy="368300"/>
          </a:xfrm>
          <a:prstGeom prst="rect">
            <a:avLst/>
          </a:prstGeom>
          <a:noFill/>
        </p:spPr>
        <p:txBody>
          <a:bodyPr wrap="square" rtlCol="0">
            <a:spAutoFit/>
          </a:bodyPr>
          <a:lstStyle/>
          <a:p>
            <a:r>
              <a:rPr lang="en-US" altLang="zh-CN"/>
              <a:t> </a:t>
            </a:r>
          </a:p>
        </p:txBody>
      </p:sp>
      <p:sp>
        <p:nvSpPr>
          <p:cNvPr id="29" name="任意多边形 28"/>
          <p:cNvSpPr/>
          <p:nvPr>
            <p:custDataLst>
              <p:tags r:id="rId4"/>
            </p:custDataLst>
          </p:nvPr>
        </p:nvSpPr>
        <p:spPr bwMode="auto">
          <a:xfrm>
            <a:off x="1236117" y="1024390"/>
            <a:ext cx="9633818" cy="987350"/>
          </a:xfrm>
          <a:custGeom>
            <a:avLst/>
            <a:gdLst>
              <a:gd name="connsiteX0" fmla="*/ 9172116 w 9559256"/>
              <a:gd name="connsiteY0" fmla="*/ 443714 h 979708"/>
              <a:gd name="connsiteX1" fmla="*/ 0 w 9559256"/>
              <a:gd name="connsiteY1" fmla="*/ 443714 h 979708"/>
              <a:gd name="connsiteX2" fmla="*/ 0 w 9559256"/>
              <a:gd name="connsiteY2" fmla="*/ 332875 h 979708"/>
              <a:gd name="connsiteX3" fmla="*/ 8939653 w 9559256"/>
              <a:gd name="connsiteY3" fmla="*/ 332875 h 979708"/>
              <a:gd name="connsiteX4" fmla="*/ 8914087 w 9559256"/>
              <a:gd name="connsiteY4" fmla="*/ 313673 h 979708"/>
              <a:gd name="connsiteX5" fmla="*/ 8907645 w 9559256"/>
              <a:gd name="connsiteY5" fmla="*/ 306607 h 979708"/>
              <a:gd name="connsiteX6" fmla="*/ 8901202 w 9559256"/>
              <a:gd name="connsiteY6" fmla="*/ 299541 h 979708"/>
              <a:gd name="connsiteX7" fmla="*/ 8895680 w 9559256"/>
              <a:gd name="connsiteY7" fmla="*/ 292475 h 979708"/>
              <a:gd name="connsiteX8" fmla="*/ 8890771 w 9559256"/>
              <a:gd name="connsiteY8" fmla="*/ 284487 h 979708"/>
              <a:gd name="connsiteX9" fmla="*/ 8885863 w 9559256"/>
              <a:gd name="connsiteY9" fmla="*/ 276807 h 979708"/>
              <a:gd name="connsiteX10" fmla="*/ 8881261 w 9559256"/>
              <a:gd name="connsiteY10" fmla="*/ 269126 h 979708"/>
              <a:gd name="connsiteX11" fmla="*/ 8877273 w 9559256"/>
              <a:gd name="connsiteY11" fmla="*/ 260831 h 979708"/>
              <a:gd name="connsiteX12" fmla="*/ 8873898 w 9559256"/>
              <a:gd name="connsiteY12" fmla="*/ 252844 h 979708"/>
              <a:gd name="connsiteX13" fmla="*/ 8870524 w 9559256"/>
              <a:gd name="connsiteY13" fmla="*/ 244241 h 979708"/>
              <a:gd name="connsiteX14" fmla="*/ 8867763 w 9559256"/>
              <a:gd name="connsiteY14" fmla="*/ 235639 h 979708"/>
              <a:gd name="connsiteX15" fmla="*/ 8865615 w 9559256"/>
              <a:gd name="connsiteY15" fmla="*/ 227344 h 979708"/>
              <a:gd name="connsiteX16" fmla="*/ 8863468 w 9559256"/>
              <a:gd name="connsiteY16" fmla="*/ 218742 h 979708"/>
              <a:gd name="connsiteX17" fmla="*/ 8862240 w 9559256"/>
              <a:gd name="connsiteY17" fmla="*/ 209832 h 979708"/>
              <a:gd name="connsiteX18" fmla="*/ 8861013 w 9559256"/>
              <a:gd name="connsiteY18" fmla="*/ 201230 h 979708"/>
              <a:gd name="connsiteX19" fmla="*/ 8860706 w 9559256"/>
              <a:gd name="connsiteY19" fmla="*/ 192321 h 979708"/>
              <a:gd name="connsiteX20" fmla="*/ 8860400 w 9559256"/>
              <a:gd name="connsiteY20" fmla="*/ 183719 h 979708"/>
              <a:gd name="connsiteX21" fmla="*/ 8860706 w 9559256"/>
              <a:gd name="connsiteY21" fmla="*/ 175116 h 979708"/>
              <a:gd name="connsiteX22" fmla="*/ 8861013 w 9559256"/>
              <a:gd name="connsiteY22" fmla="*/ 166207 h 979708"/>
              <a:gd name="connsiteX23" fmla="*/ 8862240 w 9559256"/>
              <a:gd name="connsiteY23" fmla="*/ 157298 h 979708"/>
              <a:gd name="connsiteX24" fmla="*/ 8863468 w 9559256"/>
              <a:gd name="connsiteY24" fmla="*/ 148388 h 979708"/>
              <a:gd name="connsiteX25" fmla="*/ 8865615 w 9559256"/>
              <a:gd name="connsiteY25" fmla="*/ 140093 h 979708"/>
              <a:gd name="connsiteX26" fmla="*/ 8867763 w 9559256"/>
              <a:gd name="connsiteY26" fmla="*/ 131491 h 979708"/>
              <a:gd name="connsiteX27" fmla="*/ 8870524 w 9559256"/>
              <a:gd name="connsiteY27" fmla="*/ 122889 h 979708"/>
              <a:gd name="connsiteX28" fmla="*/ 8873898 w 9559256"/>
              <a:gd name="connsiteY28" fmla="*/ 114594 h 979708"/>
              <a:gd name="connsiteX29" fmla="*/ 8877273 w 9559256"/>
              <a:gd name="connsiteY29" fmla="*/ 106299 h 979708"/>
              <a:gd name="connsiteX30" fmla="*/ 8881261 w 9559256"/>
              <a:gd name="connsiteY30" fmla="*/ 98311 h 979708"/>
              <a:gd name="connsiteX31" fmla="*/ 8885863 w 9559256"/>
              <a:gd name="connsiteY31" fmla="*/ 90630 h 979708"/>
              <a:gd name="connsiteX32" fmla="*/ 8890771 w 9559256"/>
              <a:gd name="connsiteY32" fmla="*/ 82643 h 979708"/>
              <a:gd name="connsiteX33" fmla="*/ 8895680 w 9559256"/>
              <a:gd name="connsiteY33" fmla="*/ 75269 h 979708"/>
              <a:gd name="connsiteX34" fmla="*/ 8901202 w 9559256"/>
              <a:gd name="connsiteY34" fmla="*/ 67896 h 979708"/>
              <a:gd name="connsiteX35" fmla="*/ 8907645 w 9559256"/>
              <a:gd name="connsiteY35" fmla="*/ 60830 h 979708"/>
              <a:gd name="connsiteX36" fmla="*/ 8914087 w 9559256"/>
              <a:gd name="connsiteY36" fmla="*/ 53764 h 979708"/>
              <a:gd name="connsiteX37" fmla="*/ 8920836 w 9559256"/>
              <a:gd name="connsiteY37" fmla="*/ 47312 h 979708"/>
              <a:gd name="connsiteX38" fmla="*/ 8928199 w 9559256"/>
              <a:gd name="connsiteY38" fmla="*/ 41475 h 979708"/>
              <a:gd name="connsiteX39" fmla="*/ 8935255 w 9559256"/>
              <a:gd name="connsiteY39" fmla="*/ 35638 h 979708"/>
              <a:gd name="connsiteX40" fmla="*/ 8942925 w 9559256"/>
              <a:gd name="connsiteY40" fmla="*/ 30415 h 979708"/>
              <a:gd name="connsiteX41" fmla="*/ 8950288 w 9559256"/>
              <a:gd name="connsiteY41" fmla="*/ 25499 h 979708"/>
              <a:gd name="connsiteX42" fmla="*/ 8958571 w 9559256"/>
              <a:gd name="connsiteY42" fmla="*/ 21198 h 979708"/>
              <a:gd name="connsiteX43" fmla="*/ 8966547 w 9559256"/>
              <a:gd name="connsiteY43" fmla="*/ 16897 h 979708"/>
              <a:gd name="connsiteX44" fmla="*/ 8974830 w 9559256"/>
              <a:gd name="connsiteY44" fmla="*/ 13518 h 979708"/>
              <a:gd name="connsiteX45" fmla="*/ 8982807 w 9559256"/>
              <a:gd name="connsiteY45" fmla="*/ 10138 h 979708"/>
              <a:gd name="connsiteX46" fmla="*/ 8991397 w 9559256"/>
              <a:gd name="connsiteY46" fmla="*/ 7680 h 979708"/>
              <a:gd name="connsiteX47" fmla="*/ 8999987 w 9559256"/>
              <a:gd name="connsiteY47" fmla="*/ 5223 h 979708"/>
              <a:gd name="connsiteX48" fmla="*/ 9008577 w 9559256"/>
              <a:gd name="connsiteY48" fmla="*/ 3687 h 979708"/>
              <a:gd name="connsiteX49" fmla="*/ 9017474 w 9559256"/>
              <a:gd name="connsiteY49" fmla="*/ 2150 h 979708"/>
              <a:gd name="connsiteX50" fmla="*/ 9025757 w 9559256"/>
              <a:gd name="connsiteY50" fmla="*/ 1229 h 979708"/>
              <a:gd name="connsiteX51" fmla="*/ 9034654 w 9559256"/>
              <a:gd name="connsiteY51" fmla="*/ 307 h 979708"/>
              <a:gd name="connsiteX52" fmla="*/ 9043550 w 9559256"/>
              <a:gd name="connsiteY52" fmla="*/ 0 h 979708"/>
              <a:gd name="connsiteX53" fmla="*/ 9052447 w 9559256"/>
              <a:gd name="connsiteY53" fmla="*/ 307 h 979708"/>
              <a:gd name="connsiteX54" fmla="*/ 9061037 w 9559256"/>
              <a:gd name="connsiteY54" fmla="*/ 1229 h 979708"/>
              <a:gd name="connsiteX55" fmla="*/ 9069934 w 9559256"/>
              <a:gd name="connsiteY55" fmla="*/ 2150 h 979708"/>
              <a:gd name="connsiteX56" fmla="*/ 9078524 w 9559256"/>
              <a:gd name="connsiteY56" fmla="*/ 3687 h 979708"/>
              <a:gd name="connsiteX57" fmla="*/ 9087421 w 9559256"/>
              <a:gd name="connsiteY57" fmla="*/ 5223 h 979708"/>
              <a:gd name="connsiteX58" fmla="*/ 9095704 w 9559256"/>
              <a:gd name="connsiteY58" fmla="*/ 7680 h 979708"/>
              <a:gd name="connsiteX59" fmla="*/ 9104294 w 9559256"/>
              <a:gd name="connsiteY59" fmla="*/ 10138 h 979708"/>
              <a:gd name="connsiteX60" fmla="*/ 9112577 w 9559256"/>
              <a:gd name="connsiteY60" fmla="*/ 13518 h 979708"/>
              <a:gd name="connsiteX61" fmla="*/ 9120860 w 9559256"/>
              <a:gd name="connsiteY61" fmla="*/ 16897 h 979708"/>
              <a:gd name="connsiteX62" fmla="*/ 9128837 w 9559256"/>
              <a:gd name="connsiteY62" fmla="*/ 21198 h 979708"/>
              <a:gd name="connsiteX63" fmla="*/ 9136813 w 9559256"/>
              <a:gd name="connsiteY63" fmla="*/ 25499 h 979708"/>
              <a:gd name="connsiteX64" fmla="*/ 9144483 w 9559256"/>
              <a:gd name="connsiteY64" fmla="*/ 30415 h 979708"/>
              <a:gd name="connsiteX65" fmla="*/ 9151846 w 9559256"/>
              <a:gd name="connsiteY65" fmla="*/ 35638 h 979708"/>
              <a:gd name="connsiteX66" fmla="*/ 9159208 w 9559256"/>
              <a:gd name="connsiteY66" fmla="*/ 41475 h 979708"/>
              <a:gd name="connsiteX67" fmla="*/ 9166264 w 9559256"/>
              <a:gd name="connsiteY67" fmla="*/ 47312 h 979708"/>
              <a:gd name="connsiteX68" fmla="*/ 9173014 w 9559256"/>
              <a:gd name="connsiteY68" fmla="*/ 53764 h 979708"/>
              <a:gd name="connsiteX69" fmla="*/ 9505569 w 9559256"/>
              <a:gd name="connsiteY69" fmla="*/ 386793 h 979708"/>
              <a:gd name="connsiteX70" fmla="*/ 9511398 w 9559256"/>
              <a:gd name="connsiteY70" fmla="*/ 392937 h 979708"/>
              <a:gd name="connsiteX71" fmla="*/ 9517226 w 9559256"/>
              <a:gd name="connsiteY71" fmla="*/ 399696 h 979708"/>
              <a:gd name="connsiteX72" fmla="*/ 9522749 w 9559256"/>
              <a:gd name="connsiteY72" fmla="*/ 406455 h 979708"/>
              <a:gd name="connsiteX73" fmla="*/ 9527657 w 9559256"/>
              <a:gd name="connsiteY73" fmla="*/ 413828 h 979708"/>
              <a:gd name="connsiteX74" fmla="*/ 9532566 w 9559256"/>
              <a:gd name="connsiteY74" fmla="*/ 421509 h 979708"/>
              <a:gd name="connsiteX75" fmla="*/ 9536861 w 9559256"/>
              <a:gd name="connsiteY75" fmla="*/ 428882 h 979708"/>
              <a:gd name="connsiteX76" fmla="*/ 9540849 w 9559256"/>
              <a:gd name="connsiteY76" fmla="*/ 436870 h 979708"/>
              <a:gd name="connsiteX77" fmla="*/ 9544837 w 9559256"/>
              <a:gd name="connsiteY77" fmla="*/ 445165 h 979708"/>
              <a:gd name="connsiteX78" fmla="*/ 9547905 w 9559256"/>
              <a:gd name="connsiteY78" fmla="*/ 453153 h 979708"/>
              <a:gd name="connsiteX79" fmla="*/ 9550666 w 9559256"/>
              <a:gd name="connsiteY79" fmla="*/ 461755 h 979708"/>
              <a:gd name="connsiteX80" fmla="*/ 9553120 w 9559256"/>
              <a:gd name="connsiteY80" fmla="*/ 470357 h 979708"/>
              <a:gd name="connsiteX81" fmla="*/ 9555268 w 9559256"/>
              <a:gd name="connsiteY81" fmla="*/ 479266 h 979708"/>
              <a:gd name="connsiteX82" fmla="*/ 9557108 w 9559256"/>
              <a:gd name="connsiteY82" fmla="*/ 488483 h 979708"/>
              <a:gd name="connsiteX83" fmla="*/ 9558029 w 9559256"/>
              <a:gd name="connsiteY83" fmla="*/ 497700 h 979708"/>
              <a:gd name="connsiteX84" fmla="*/ 9558949 w 9559256"/>
              <a:gd name="connsiteY84" fmla="*/ 506916 h 979708"/>
              <a:gd name="connsiteX85" fmla="*/ 9559256 w 9559256"/>
              <a:gd name="connsiteY85" fmla="*/ 516440 h 979708"/>
              <a:gd name="connsiteX86" fmla="*/ 9558949 w 9559256"/>
              <a:gd name="connsiteY86" fmla="*/ 525964 h 979708"/>
              <a:gd name="connsiteX87" fmla="*/ 9558029 w 9559256"/>
              <a:gd name="connsiteY87" fmla="*/ 535181 h 979708"/>
              <a:gd name="connsiteX88" fmla="*/ 9557108 w 9559256"/>
              <a:gd name="connsiteY88" fmla="*/ 544397 h 979708"/>
              <a:gd name="connsiteX89" fmla="*/ 9555268 w 9559256"/>
              <a:gd name="connsiteY89" fmla="*/ 553307 h 979708"/>
              <a:gd name="connsiteX90" fmla="*/ 9553120 w 9559256"/>
              <a:gd name="connsiteY90" fmla="*/ 562524 h 979708"/>
              <a:gd name="connsiteX91" fmla="*/ 9550666 w 9559256"/>
              <a:gd name="connsiteY91" fmla="*/ 570819 h 979708"/>
              <a:gd name="connsiteX92" fmla="*/ 9547905 w 9559256"/>
              <a:gd name="connsiteY92" fmla="*/ 579421 h 979708"/>
              <a:gd name="connsiteX93" fmla="*/ 9544837 w 9559256"/>
              <a:gd name="connsiteY93" fmla="*/ 587716 h 979708"/>
              <a:gd name="connsiteX94" fmla="*/ 9540849 w 9559256"/>
              <a:gd name="connsiteY94" fmla="*/ 596011 h 979708"/>
              <a:gd name="connsiteX95" fmla="*/ 9536861 w 9559256"/>
              <a:gd name="connsiteY95" fmla="*/ 603691 h 979708"/>
              <a:gd name="connsiteX96" fmla="*/ 9532566 w 9559256"/>
              <a:gd name="connsiteY96" fmla="*/ 611679 h 979708"/>
              <a:gd name="connsiteX97" fmla="*/ 9527657 w 9559256"/>
              <a:gd name="connsiteY97" fmla="*/ 619052 h 979708"/>
              <a:gd name="connsiteX98" fmla="*/ 9522749 w 9559256"/>
              <a:gd name="connsiteY98" fmla="*/ 626426 h 979708"/>
              <a:gd name="connsiteX99" fmla="*/ 9517226 w 9559256"/>
              <a:gd name="connsiteY99" fmla="*/ 633185 h 979708"/>
              <a:gd name="connsiteX100" fmla="*/ 9511398 w 9559256"/>
              <a:gd name="connsiteY100" fmla="*/ 639943 h 979708"/>
              <a:gd name="connsiteX101" fmla="*/ 9505569 w 9559256"/>
              <a:gd name="connsiteY101" fmla="*/ 646088 h 979708"/>
              <a:gd name="connsiteX102" fmla="*/ 9173014 w 9559256"/>
              <a:gd name="connsiteY102" fmla="*/ 978809 h 979708"/>
              <a:gd name="connsiteX103" fmla="*/ 9172116 w 9559256"/>
              <a:gd name="connsiteY103" fmla="*/ 979708 h 979708"/>
              <a:gd name="connsiteX104" fmla="*/ 9263556 w 9559256"/>
              <a:gd name="connsiteY104" fmla="*/ 535154 h 979708"/>
              <a:gd name="connsiteX0-1" fmla="*/ 9172116 w 9559256"/>
              <a:gd name="connsiteY0-2" fmla="*/ 443714 h 979708"/>
              <a:gd name="connsiteX1-3" fmla="*/ 0 w 9559256"/>
              <a:gd name="connsiteY1-4" fmla="*/ 443714 h 979708"/>
              <a:gd name="connsiteX2-5" fmla="*/ 0 w 9559256"/>
              <a:gd name="connsiteY2-6" fmla="*/ 332875 h 979708"/>
              <a:gd name="connsiteX3-7" fmla="*/ 8939653 w 9559256"/>
              <a:gd name="connsiteY3-8" fmla="*/ 332875 h 979708"/>
              <a:gd name="connsiteX4-9" fmla="*/ 8914087 w 9559256"/>
              <a:gd name="connsiteY4-10" fmla="*/ 313673 h 979708"/>
              <a:gd name="connsiteX5-11" fmla="*/ 8907645 w 9559256"/>
              <a:gd name="connsiteY5-12" fmla="*/ 306607 h 979708"/>
              <a:gd name="connsiteX6-13" fmla="*/ 8901202 w 9559256"/>
              <a:gd name="connsiteY6-14" fmla="*/ 299541 h 979708"/>
              <a:gd name="connsiteX7-15" fmla="*/ 8895680 w 9559256"/>
              <a:gd name="connsiteY7-16" fmla="*/ 292475 h 979708"/>
              <a:gd name="connsiteX8-17" fmla="*/ 8890771 w 9559256"/>
              <a:gd name="connsiteY8-18" fmla="*/ 284487 h 979708"/>
              <a:gd name="connsiteX9-19" fmla="*/ 8885863 w 9559256"/>
              <a:gd name="connsiteY9-20" fmla="*/ 276807 h 979708"/>
              <a:gd name="connsiteX10-21" fmla="*/ 8881261 w 9559256"/>
              <a:gd name="connsiteY10-22" fmla="*/ 269126 h 979708"/>
              <a:gd name="connsiteX11-23" fmla="*/ 8877273 w 9559256"/>
              <a:gd name="connsiteY11-24" fmla="*/ 260831 h 979708"/>
              <a:gd name="connsiteX12-25" fmla="*/ 8873898 w 9559256"/>
              <a:gd name="connsiteY12-26" fmla="*/ 252844 h 979708"/>
              <a:gd name="connsiteX13-27" fmla="*/ 8870524 w 9559256"/>
              <a:gd name="connsiteY13-28" fmla="*/ 244241 h 979708"/>
              <a:gd name="connsiteX14-29" fmla="*/ 8867763 w 9559256"/>
              <a:gd name="connsiteY14-30" fmla="*/ 235639 h 979708"/>
              <a:gd name="connsiteX15-31" fmla="*/ 8865615 w 9559256"/>
              <a:gd name="connsiteY15-32" fmla="*/ 227344 h 979708"/>
              <a:gd name="connsiteX16-33" fmla="*/ 8863468 w 9559256"/>
              <a:gd name="connsiteY16-34" fmla="*/ 218742 h 979708"/>
              <a:gd name="connsiteX17-35" fmla="*/ 8862240 w 9559256"/>
              <a:gd name="connsiteY17-36" fmla="*/ 209832 h 979708"/>
              <a:gd name="connsiteX18-37" fmla="*/ 8861013 w 9559256"/>
              <a:gd name="connsiteY18-38" fmla="*/ 201230 h 979708"/>
              <a:gd name="connsiteX19-39" fmla="*/ 8860706 w 9559256"/>
              <a:gd name="connsiteY19-40" fmla="*/ 192321 h 979708"/>
              <a:gd name="connsiteX20-41" fmla="*/ 8860400 w 9559256"/>
              <a:gd name="connsiteY20-42" fmla="*/ 183719 h 979708"/>
              <a:gd name="connsiteX21-43" fmla="*/ 8860706 w 9559256"/>
              <a:gd name="connsiteY21-44" fmla="*/ 175116 h 979708"/>
              <a:gd name="connsiteX22-45" fmla="*/ 8861013 w 9559256"/>
              <a:gd name="connsiteY22-46" fmla="*/ 166207 h 979708"/>
              <a:gd name="connsiteX23-47" fmla="*/ 8862240 w 9559256"/>
              <a:gd name="connsiteY23-48" fmla="*/ 157298 h 979708"/>
              <a:gd name="connsiteX24-49" fmla="*/ 8863468 w 9559256"/>
              <a:gd name="connsiteY24-50" fmla="*/ 148388 h 979708"/>
              <a:gd name="connsiteX25-51" fmla="*/ 8865615 w 9559256"/>
              <a:gd name="connsiteY25-52" fmla="*/ 140093 h 979708"/>
              <a:gd name="connsiteX26-53" fmla="*/ 8867763 w 9559256"/>
              <a:gd name="connsiteY26-54" fmla="*/ 131491 h 979708"/>
              <a:gd name="connsiteX27-55" fmla="*/ 8870524 w 9559256"/>
              <a:gd name="connsiteY27-56" fmla="*/ 122889 h 979708"/>
              <a:gd name="connsiteX28-57" fmla="*/ 8873898 w 9559256"/>
              <a:gd name="connsiteY28-58" fmla="*/ 114594 h 979708"/>
              <a:gd name="connsiteX29-59" fmla="*/ 8877273 w 9559256"/>
              <a:gd name="connsiteY29-60" fmla="*/ 106299 h 979708"/>
              <a:gd name="connsiteX30-61" fmla="*/ 8881261 w 9559256"/>
              <a:gd name="connsiteY30-62" fmla="*/ 98311 h 979708"/>
              <a:gd name="connsiteX31-63" fmla="*/ 8885863 w 9559256"/>
              <a:gd name="connsiteY31-64" fmla="*/ 90630 h 979708"/>
              <a:gd name="connsiteX32-65" fmla="*/ 8890771 w 9559256"/>
              <a:gd name="connsiteY32-66" fmla="*/ 82643 h 979708"/>
              <a:gd name="connsiteX33-67" fmla="*/ 8895680 w 9559256"/>
              <a:gd name="connsiteY33-68" fmla="*/ 75269 h 979708"/>
              <a:gd name="connsiteX34-69" fmla="*/ 8901202 w 9559256"/>
              <a:gd name="connsiteY34-70" fmla="*/ 67896 h 979708"/>
              <a:gd name="connsiteX35-71" fmla="*/ 8907645 w 9559256"/>
              <a:gd name="connsiteY35-72" fmla="*/ 60830 h 979708"/>
              <a:gd name="connsiteX36-73" fmla="*/ 8914087 w 9559256"/>
              <a:gd name="connsiteY36-74" fmla="*/ 53764 h 979708"/>
              <a:gd name="connsiteX37-75" fmla="*/ 8920836 w 9559256"/>
              <a:gd name="connsiteY37-76" fmla="*/ 47312 h 979708"/>
              <a:gd name="connsiteX38-77" fmla="*/ 8928199 w 9559256"/>
              <a:gd name="connsiteY38-78" fmla="*/ 41475 h 979708"/>
              <a:gd name="connsiteX39-79" fmla="*/ 8935255 w 9559256"/>
              <a:gd name="connsiteY39-80" fmla="*/ 35638 h 979708"/>
              <a:gd name="connsiteX40-81" fmla="*/ 8942925 w 9559256"/>
              <a:gd name="connsiteY40-82" fmla="*/ 30415 h 979708"/>
              <a:gd name="connsiteX41-83" fmla="*/ 8950288 w 9559256"/>
              <a:gd name="connsiteY41-84" fmla="*/ 25499 h 979708"/>
              <a:gd name="connsiteX42-85" fmla="*/ 8958571 w 9559256"/>
              <a:gd name="connsiteY42-86" fmla="*/ 21198 h 979708"/>
              <a:gd name="connsiteX43-87" fmla="*/ 8966547 w 9559256"/>
              <a:gd name="connsiteY43-88" fmla="*/ 16897 h 979708"/>
              <a:gd name="connsiteX44-89" fmla="*/ 8974830 w 9559256"/>
              <a:gd name="connsiteY44-90" fmla="*/ 13518 h 979708"/>
              <a:gd name="connsiteX45-91" fmla="*/ 8982807 w 9559256"/>
              <a:gd name="connsiteY45-92" fmla="*/ 10138 h 979708"/>
              <a:gd name="connsiteX46-93" fmla="*/ 8991397 w 9559256"/>
              <a:gd name="connsiteY46-94" fmla="*/ 7680 h 979708"/>
              <a:gd name="connsiteX47-95" fmla="*/ 8999987 w 9559256"/>
              <a:gd name="connsiteY47-96" fmla="*/ 5223 h 979708"/>
              <a:gd name="connsiteX48-97" fmla="*/ 9008577 w 9559256"/>
              <a:gd name="connsiteY48-98" fmla="*/ 3687 h 979708"/>
              <a:gd name="connsiteX49-99" fmla="*/ 9017474 w 9559256"/>
              <a:gd name="connsiteY49-100" fmla="*/ 2150 h 979708"/>
              <a:gd name="connsiteX50-101" fmla="*/ 9025757 w 9559256"/>
              <a:gd name="connsiteY50-102" fmla="*/ 1229 h 979708"/>
              <a:gd name="connsiteX51-103" fmla="*/ 9034654 w 9559256"/>
              <a:gd name="connsiteY51-104" fmla="*/ 307 h 979708"/>
              <a:gd name="connsiteX52-105" fmla="*/ 9043550 w 9559256"/>
              <a:gd name="connsiteY52-106" fmla="*/ 0 h 979708"/>
              <a:gd name="connsiteX53-107" fmla="*/ 9052447 w 9559256"/>
              <a:gd name="connsiteY53-108" fmla="*/ 307 h 979708"/>
              <a:gd name="connsiteX54-109" fmla="*/ 9061037 w 9559256"/>
              <a:gd name="connsiteY54-110" fmla="*/ 1229 h 979708"/>
              <a:gd name="connsiteX55-111" fmla="*/ 9069934 w 9559256"/>
              <a:gd name="connsiteY55-112" fmla="*/ 2150 h 979708"/>
              <a:gd name="connsiteX56-113" fmla="*/ 9078524 w 9559256"/>
              <a:gd name="connsiteY56-114" fmla="*/ 3687 h 979708"/>
              <a:gd name="connsiteX57-115" fmla="*/ 9087421 w 9559256"/>
              <a:gd name="connsiteY57-116" fmla="*/ 5223 h 979708"/>
              <a:gd name="connsiteX58-117" fmla="*/ 9095704 w 9559256"/>
              <a:gd name="connsiteY58-118" fmla="*/ 7680 h 979708"/>
              <a:gd name="connsiteX59-119" fmla="*/ 9104294 w 9559256"/>
              <a:gd name="connsiteY59-120" fmla="*/ 10138 h 979708"/>
              <a:gd name="connsiteX60-121" fmla="*/ 9112577 w 9559256"/>
              <a:gd name="connsiteY60-122" fmla="*/ 13518 h 979708"/>
              <a:gd name="connsiteX61-123" fmla="*/ 9120860 w 9559256"/>
              <a:gd name="connsiteY61-124" fmla="*/ 16897 h 979708"/>
              <a:gd name="connsiteX62-125" fmla="*/ 9128837 w 9559256"/>
              <a:gd name="connsiteY62-126" fmla="*/ 21198 h 979708"/>
              <a:gd name="connsiteX63-127" fmla="*/ 9136813 w 9559256"/>
              <a:gd name="connsiteY63-128" fmla="*/ 25499 h 979708"/>
              <a:gd name="connsiteX64-129" fmla="*/ 9144483 w 9559256"/>
              <a:gd name="connsiteY64-130" fmla="*/ 30415 h 979708"/>
              <a:gd name="connsiteX65-131" fmla="*/ 9151846 w 9559256"/>
              <a:gd name="connsiteY65-132" fmla="*/ 35638 h 979708"/>
              <a:gd name="connsiteX66-133" fmla="*/ 9159208 w 9559256"/>
              <a:gd name="connsiteY66-134" fmla="*/ 41475 h 979708"/>
              <a:gd name="connsiteX67-135" fmla="*/ 9166264 w 9559256"/>
              <a:gd name="connsiteY67-136" fmla="*/ 47312 h 979708"/>
              <a:gd name="connsiteX68-137" fmla="*/ 9173014 w 9559256"/>
              <a:gd name="connsiteY68-138" fmla="*/ 53764 h 979708"/>
              <a:gd name="connsiteX69-139" fmla="*/ 9505569 w 9559256"/>
              <a:gd name="connsiteY69-140" fmla="*/ 386793 h 979708"/>
              <a:gd name="connsiteX70-141" fmla="*/ 9511398 w 9559256"/>
              <a:gd name="connsiteY70-142" fmla="*/ 392937 h 979708"/>
              <a:gd name="connsiteX71-143" fmla="*/ 9517226 w 9559256"/>
              <a:gd name="connsiteY71-144" fmla="*/ 399696 h 979708"/>
              <a:gd name="connsiteX72-145" fmla="*/ 9522749 w 9559256"/>
              <a:gd name="connsiteY72-146" fmla="*/ 406455 h 979708"/>
              <a:gd name="connsiteX73-147" fmla="*/ 9527657 w 9559256"/>
              <a:gd name="connsiteY73-148" fmla="*/ 413828 h 979708"/>
              <a:gd name="connsiteX74-149" fmla="*/ 9532566 w 9559256"/>
              <a:gd name="connsiteY74-150" fmla="*/ 421509 h 979708"/>
              <a:gd name="connsiteX75-151" fmla="*/ 9536861 w 9559256"/>
              <a:gd name="connsiteY75-152" fmla="*/ 428882 h 979708"/>
              <a:gd name="connsiteX76-153" fmla="*/ 9540849 w 9559256"/>
              <a:gd name="connsiteY76-154" fmla="*/ 436870 h 979708"/>
              <a:gd name="connsiteX77-155" fmla="*/ 9544837 w 9559256"/>
              <a:gd name="connsiteY77-156" fmla="*/ 445165 h 979708"/>
              <a:gd name="connsiteX78-157" fmla="*/ 9547905 w 9559256"/>
              <a:gd name="connsiteY78-158" fmla="*/ 453153 h 979708"/>
              <a:gd name="connsiteX79-159" fmla="*/ 9550666 w 9559256"/>
              <a:gd name="connsiteY79-160" fmla="*/ 461755 h 979708"/>
              <a:gd name="connsiteX80-161" fmla="*/ 9553120 w 9559256"/>
              <a:gd name="connsiteY80-162" fmla="*/ 470357 h 979708"/>
              <a:gd name="connsiteX81-163" fmla="*/ 9555268 w 9559256"/>
              <a:gd name="connsiteY81-164" fmla="*/ 479266 h 979708"/>
              <a:gd name="connsiteX82-165" fmla="*/ 9557108 w 9559256"/>
              <a:gd name="connsiteY82-166" fmla="*/ 488483 h 979708"/>
              <a:gd name="connsiteX83-167" fmla="*/ 9558029 w 9559256"/>
              <a:gd name="connsiteY83-168" fmla="*/ 497700 h 979708"/>
              <a:gd name="connsiteX84-169" fmla="*/ 9558949 w 9559256"/>
              <a:gd name="connsiteY84-170" fmla="*/ 506916 h 979708"/>
              <a:gd name="connsiteX85-171" fmla="*/ 9559256 w 9559256"/>
              <a:gd name="connsiteY85-172" fmla="*/ 516440 h 979708"/>
              <a:gd name="connsiteX86-173" fmla="*/ 9558949 w 9559256"/>
              <a:gd name="connsiteY86-174" fmla="*/ 525964 h 979708"/>
              <a:gd name="connsiteX87-175" fmla="*/ 9558029 w 9559256"/>
              <a:gd name="connsiteY87-176" fmla="*/ 535181 h 979708"/>
              <a:gd name="connsiteX88-177" fmla="*/ 9557108 w 9559256"/>
              <a:gd name="connsiteY88-178" fmla="*/ 544397 h 979708"/>
              <a:gd name="connsiteX89-179" fmla="*/ 9555268 w 9559256"/>
              <a:gd name="connsiteY89-180" fmla="*/ 553307 h 979708"/>
              <a:gd name="connsiteX90-181" fmla="*/ 9553120 w 9559256"/>
              <a:gd name="connsiteY90-182" fmla="*/ 562524 h 979708"/>
              <a:gd name="connsiteX91-183" fmla="*/ 9550666 w 9559256"/>
              <a:gd name="connsiteY91-184" fmla="*/ 570819 h 979708"/>
              <a:gd name="connsiteX92-185" fmla="*/ 9547905 w 9559256"/>
              <a:gd name="connsiteY92-186" fmla="*/ 579421 h 979708"/>
              <a:gd name="connsiteX93-187" fmla="*/ 9544837 w 9559256"/>
              <a:gd name="connsiteY93-188" fmla="*/ 587716 h 979708"/>
              <a:gd name="connsiteX94-189" fmla="*/ 9540849 w 9559256"/>
              <a:gd name="connsiteY94-190" fmla="*/ 596011 h 979708"/>
              <a:gd name="connsiteX95-191" fmla="*/ 9536861 w 9559256"/>
              <a:gd name="connsiteY95-192" fmla="*/ 603691 h 979708"/>
              <a:gd name="connsiteX96-193" fmla="*/ 9532566 w 9559256"/>
              <a:gd name="connsiteY96-194" fmla="*/ 611679 h 979708"/>
              <a:gd name="connsiteX97-195" fmla="*/ 9527657 w 9559256"/>
              <a:gd name="connsiteY97-196" fmla="*/ 619052 h 979708"/>
              <a:gd name="connsiteX98-197" fmla="*/ 9522749 w 9559256"/>
              <a:gd name="connsiteY98-198" fmla="*/ 626426 h 979708"/>
              <a:gd name="connsiteX99-199" fmla="*/ 9517226 w 9559256"/>
              <a:gd name="connsiteY99-200" fmla="*/ 633185 h 979708"/>
              <a:gd name="connsiteX100-201" fmla="*/ 9511398 w 9559256"/>
              <a:gd name="connsiteY100-202" fmla="*/ 639943 h 979708"/>
              <a:gd name="connsiteX101-203" fmla="*/ 9505569 w 9559256"/>
              <a:gd name="connsiteY101-204" fmla="*/ 646088 h 979708"/>
              <a:gd name="connsiteX102-205" fmla="*/ 9173014 w 9559256"/>
              <a:gd name="connsiteY102-206" fmla="*/ 978809 h 979708"/>
              <a:gd name="connsiteX103-207" fmla="*/ 9172116 w 9559256"/>
              <a:gd name="connsiteY103-208" fmla="*/ 979708 h 979708"/>
              <a:gd name="connsiteX0-209" fmla="*/ 0 w 9559256"/>
              <a:gd name="connsiteY0-210" fmla="*/ 443714 h 979708"/>
              <a:gd name="connsiteX1-211" fmla="*/ 0 w 9559256"/>
              <a:gd name="connsiteY1-212" fmla="*/ 332875 h 979708"/>
              <a:gd name="connsiteX2-213" fmla="*/ 8939653 w 9559256"/>
              <a:gd name="connsiteY2-214" fmla="*/ 332875 h 979708"/>
              <a:gd name="connsiteX3-215" fmla="*/ 8914087 w 9559256"/>
              <a:gd name="connsiteY3-216" fmla="*/ 313673 h 979708"/>
              <a:gd name="connsiteX4-217" fmla="*/ 8907645 w 9559256"/>
              <a:gd name="connsiteY4-218" fmla="*/ 306607 h 979708"/>
              <a:gd name="connsiteX5-219" fmla="*/ 8901202 w 9559256"/>
              <a:gd name="connsiteY5-220" fmla="*/ 299541 h 979708"/>
              <a:gd name="connsiteX6-221" fmla="*/ 8895680 w 9559256"/>
              <a:gd name="connsiteY6-222" fmla="*/ 292475 h 979708"/>
              <a:gd name="connsiteX7-223" fmla="*/ 8890771 w 9559256"/>
              <a:gd name="connsiteY7-224" fmla="*/ 284487 h 979708"/>
              <a:gd name="connsiteX8-225" fmla="*/ 8885863 w 9559256"/>
              <a:gd name="connsiteY8-226" fmla="*/ 276807 h 979708"/>
              <a:gd name="connsiteX9-227" fmla="*/ 8881261 w 9559256"/>
              <a:gd name="connsiteY9-228" fmla="*/ 269126 h 979708"/>
              <a:gd name="connsiteX10-229" fmla="*/ 8877273 w 9559256"/>
              <a:gd name="connsiteY10-230" fmla="*/ 260831 h 979708"/>
              <a:gd name="connsiteX11-231" fmla="*/ 8873898 w 9559256"/>
              <a:gd name="connsiteY11-232" fmla="*/ 252844 h 979708"/>
              <a:gd name="connsiteX12-233" fmla="*/ 8870524 w 9559256"/>
              <a:gd name="connsiteY12-234" fmla="*/ 244241 h 979708"/>
              <a:gd name="connsiteX13-235" fmla="*/ 8867763 w 9559256"/>
              <a:gd name="connsiteY13-236" fmla="*/ 235639 h 979708"/>
              <a:gd name="connsiteX14-237" fmla="*/ 8865615 w 9559256"/>
              <a:gd name="connsiteY14-238" fmla="*/ 227344 h 979708"/>
              <a:gd name="connsiteX15-239" fmla="*/ 8863468 w 9559256"/>
              <a:gd name="connsiteY15-240" fmla="*/ 218742 h 979708"/>
              <a:gd name="connsiteX16-241" fmla="*/ 8862240 w 9559256"/>
              <a:gd name="connsiteY16-242" fmla="*/ 209832 h 979708"/>
              <a:gd name="connsiteX17-243" fmla="*/ 8861013 w 9559256"/>
              <a:gd name="connsiteY17-244" fmla="*/ 201230 h 979708"/>
              <a:gd name="connsiteX18-245" fmla="*/ 8860706 w 9559256"/>
              <a:gd name="connsiteY18-246" fmla="*/ 192321 h 979708"/>
              <a:gd name="connsiteX19-247" fmla="*/ 8860400 w 9559256"/>
              <a:gd name="connsiteY19-248" fmla="*/ 183719 h 979708"/>
              <a:gd name="connsiteX20-249" fmla="*/ 8860706 w 9559256"/>
              <a:gd name="connsiteY20-250" fmla="*/ 175116 h 979708"/>
              <a:gd name="connsiteX21-251" fmla="*/ 8861013 w 9559256"/>
              <a:gd name="connsiteY21-252" fmla="*/ 166207 h 979708"/>
              <a:gd name="connsiteX22-253" fmla="*/ 8862240 w 9559256"/>
              <a:gd name="connsiteY22-254" fmla="*/ 157298 h 979708"/>
              <a:gd name="connsiteX23-255" fmla="*/ 8863468 w 9559256"/>
              <a:gd name="connsiteY23-256" fmla="*/ 148388 h 979708"/>
              <a:gd name="connsiteX24-257" fmla="*/ 8865615 w 9559256"/>
              <a:gd name="connsiteY24-258" fmla="*/ 140093 h 979708"/>
              <a:gd name="connsiteX25-259" fmla="*/ 8867763 w 9559256"/>
              <a:gd name="connsiteY25-260" fmla="*/ 131491 h 979708"/>
              <a:gd name="connsiteX26-261" fmla="*/ 8870524 w 9559256"/>
              <a:gd name="connsiteY26-262" fmla="*/ 122889 h 979708"/>
              <a:gd name="connsiteX27-263" fmla="*/ 8873898 w 9559256"/>
              <a:gd name="connsiteY27-264" fmla="*/ 114594 h 979708"/>
              <a:gd name="connsiteX28-265" fmla="*/ 8877273 w 9559256"/>
              <a:gd name="connsiteY28-266" fmla="*/ 106299 h 979708"/>
              <a:gd name="connsiteX29-267" fmla="*/ 8881261 w 9559256"/>
              <a:gd name="connsiteY29-268" fmla="*/ 98311 h 979708"/>
              <a:gd name="connsiteX30-269" fmla="*/ 8885863 w 9559256"/>
              <a:gd name="connsiteY30-270" fmla="*/ 90630 h 979708"/>
              <a:gd name="connsiteX31-271" fmla="*/ 8890771 w 9559256"/>
              <a:gd name="connsiteY31-272" fmla="*/ 82643 h 979708"/>
              <a:gd name="connsiteX32-273" fmla="*/ 8895680 w 9559256"/>
              <a:gd name="connsiteY32-274" fmla="*/ 75269 h 979708"/>
              <a:gd name="connsiteX33-275" fmla="*/ 8901202 w 9559256"/>
              <a:gd name="connsiteY33-276" fmla="*/ 67896 h 979708"/>
              <a:gd name="connsiteX34-277" fmla="*/ 8907645 w 9559256"/>
              <a:gd name="connsiteY34-278" fmla="*/ 60830 h 979708"/>
              <a:gd name="connsiteX35-279" fmla="*/ 8914087 w 9559256"/>
              <a:gd name="connsiteY35-280" fmla="*/ 53764 h 979708"/>
              <a:gd name="connsiteX36-281" fmla="*/ 8920836 w 9559256"/>
              <a:gd name="connsiteY36-282" fmla="*/ 47312 h 979708"/>
              <a:gd name="connsiteX37-283" fmla="*/ 8928199 w 9559256"/>
              <a:gd name="connsiteY37-284" fmla="*/ 41475 h 979708"/>
              <a:gd name="connsiteX38-285" fmla="*/ 8935255 w 9559256"/>
              <a:gd name="connsiteY38-286" fmla="*/ 35638 h 979708"/>
              <a:gd name="connsiteX39-287" fmla="*/ 8942925 w 9559256"/>
              <a:gd name="connsiteY39-288" fmla="*/ 30415 h 979708"/>
              <a:gd name="connsiteX40-289" fmla="*/ 8950288 w 9559256"/>
              <a:gd name="connsiteY40-290" fmla="*/ 25499 h 979708"/>
              <a:gd name="connsiteX41-291" fmla="*/ 8958571 w 9559256"/>
              <a:gd name="connsiteY41-292" fmla="*/ 21198 h 979708"/>
              <a:gd name="connsiteX42-293" fmla="*/ 8966547 w 9559256"/>
              <a:gd name="connsiteY42-294" fmla="*/ 16897 h 979708"/>
              <a:gd name="connsiteX43-295" fmla="*/ 8974830 w 9559256"/>
              <a:gd name="connsiteY43-296" fmla="*/ 13518 h 979708"/>
              <a:gd name="connsiteX44-297" fmla="*/ 8982807 w 9559256"/>
              <a:gd name="connsiteY44-298" fmla="*/ 10138 h 979708"/>
              <a:gd name="connsiteX45-299" fmla="*/ 8991397 w 9559256"/>
              <a:gd name="connsiteY45-300" fmla="*/ 7680 h 979708"/>
              <a:gd name="connsiteX46-301" fmla="*/ 8999987 w 9559256"/>
              <a:gd name="connsiteY46-302" fmla="*/ 5223 h 979708"/>
              <a:gd name="connsiteX47-303" fmla="*/ 9008577 w 9559256"/>
              <a:gd name="connsiteY47-304" fmla="*/ 3687 h 979708"/>
              <a:gd name="connsiteX48-305" fmla="*/ 9017474 w 9559256"/>
              <a:gd name="connsiteY48-306" fmla="*/ 2150 h 979708"/>
              <a:gd name="connsiteX49-307" fmla="*/ 9025757 w 9559256"/>
              <a:gd name="connsiteY49-308" fmla="*/ 1229 h 979708"/>
              <a:gd name="connsiteX50-309" fmla="*/ 9034654 w 9559256"/>
              <a:gd name="connsiteY50-310" fmla="*/ 307 h 979708"/>
              <a:gd name="connsiteX51-311" fmla="*/ 9043550 w 9559256"/>
              <a:gd name="connsiteY51-312" fmla="*/ 0 h 979708"/>
              <a:gd name="connsiteX52-313" fmla="*/ 9052447 w 9559256"/>
              <a:gd name="connsiteY52-314" fmla="*/ 307 h 979708"/>
              <a:gd name="connsiteX53-315" fmla="*/ 9061037 w 9559256"/>
              <a:gd name="connsiteY53-316" fmla="*/ 1229 h 979708"/>
              <a:gd name="connsiteX54-317" fmla="*/ 9069934 w 9559256"/>
              <a:gd name="connsiteY54-318" fmla="*/ 2150 h 979708"/>
              <a:gd name="connsiteX55-319" fmla="*/ 9078524 w 9559256"/>
              <a:gd name="connsiteY55-320" fmla="*/ 3687 h 979708"/>
              <a:gd name="connsiteX56-321" fmla="*/ 9087421 w 9559256"/>
              <a:gd name="connsiteY56-322" fmla="*/ 5223 h 979708"/>
              <a:gd name="connsiteX57-323" fmla="*/ 9095704 w 9559256"/>
              <a:gd name="connsiteY57-324" fmla="*/ 7680 h 979708"/>
              <a:gd name="connsiteX58-325" fmla="*/ 9104294 w 9559256"/>
              <a:gd name="connsiteY58-326" fmla="*/ 10138 h 979708"/>
              <a:gd name="connsiteX59-327" fmla="*/ 9112577 w 9559256"/>
              <a:gd name="connsiteY59-328" fmla="*/ 13518 h 979708"/>
              <a:gd name="connsiteX60-329" fmla="*/ 9120860 w 9559256"/>
              <a:gd name="connsiteY60-330" fmla="*/ 16897 h 979708"/>
              <a:gd name="connsiteX61-331" fmla="*/ 9128837 w 9559256"/>
              <a:gd name="connsiteY61-332" fmla="*/ 21198 h 979708"/>
              <a:gd name="connsiteX62-333" fmla="*/ 9136813 w 9559256"/>
              <a:gd name="connsiteY62-334" fmla="*/ 25499 h 979708"/>
              <a:gd name="connsiteX63-335" fmla="*/ 9144483 w 9559256"/>
              <a:gd name="connsiteY63-336" fmla="*/ 30415 h 979708"/>
              <a:gd name="connsiteX64-337" fmla="*/ 9151846 w 9559256"/>
              <a:gd name="connsiteY64-338" fmla="*/ 35638 h 979708"/>
              <a:gd name="connsiteX65-339" fmla="*/ 9159208 w 9559256"/>
              <a:gd name="connsiteY65-340" fmla="*/ 41475 h 979708"/>
              <a:gd name="connsiteX66-341" fmla="*/ 9166264 w 9559256"/>
              <a:gd name="connsiteY66-342" fmla="*/ 47312 h 979708"/>
              <a:gd name="connsiteX67-343" fmla="*/ 9173014 w 9559256"/>
              <a:gd name="connsiteY67-344" fmla="*/ 53764 h 979708"/>
              <a:gd name="connsiteX68-345" fmla="*/ 9505569 w 9559256"/>
              <a:gd name="connsiteY68-346" fmla="*/ 386793 h 979708"/>
              <a:gd name="connsiteX69-347" fmla="*/ 9511398 w 9559256"/>
              <a:gd name="connsiteY69-348" fmla="*/ 392937 h 979708"/>
              <a:gd name="connsiteX70-349" fmla="*/ 9517226 w 9559256"/>
              <a:gd name="connsiteY70-350" fmla="*/ 399696 h 979708"/>
              <a:gd name="connsiteX71-351" fmla="*/ 9522749 w 9559256"/>
              <a:gd name="connsiteY71-352" fmla="*/ 406455 h 979708"/>
              <a:gd name="connsiteX72-353" fmla="*/ 9527657 w 9559256"/>
              <a:gd name="connsiteY72-354" fmla="*/ 413828 h 979708"/>
              <a:gd name="connsiteX73-355" fmla="*/ 9532566 w 9559256"/>
              <a:gd name="connsiteY73-356" fmla="*/ 421509 h 979708"/>
              <a:gd name="connsiteX74-357" fmla="*/ 9536861 w 9559256"/>
              <a:gd name="connsiteY74-358" fmla="*/ 428882 h 979708"/>
              <a:gd name="connsiteX75-359" fmla="*/ 9540849 w 9559256"/>
              <a:gd name="connsiteY75-360" fmla="*/ 436870 h 979708"/>
              <a:gd name="connsiteX76-361" fmla="*/ 9544837 w 9559256"/>
              <a:gd name="connsiteY76-362" fmla="*/ 445165 h 979708"/>
              <a:gd name="connsiteX77-363" fmla="*/ 9547905 w 9559256"/>
              <a:gd name="connsiteY77-364" fmla="*/ 453153 h 979708"/>
              <a:gd name="connsiteX78-365" fmla="*/ 9550666 w 9559256"/>
              <a:gd name="connsiteY78-366" fmla="*/ 461755 h 979708"/>
              <a:gd name="connsiteX79-367" fmla="*/ 9553120 w 9559256"/>
              <a:gd name="connsiteY79-368" fmla="*/ 470357 h 979708"/>
              <a:gd name="connsiteX80-369" fmla="*/ 9555268 w 9559256"/>
              <a:gd name="connsiteY80-370" fmla="*/ 479266 h 979708"/>
              <a:gd name="connsiteX81-371" fmla="*/ 9557108 w 9559256"/>
              <a:gd name="connsiteY81-372" fmla="*/ 488483 h 979708"/>
              <a:gd name="connsiteX82-373" fmla="*/ 9558029 w 9559256"/>
              <a:gd name="connsiteY82-374" fmla="*/ 497700 h 979708"/>
              <a:gd name="connsiteX83-375" fmla="*/ 9558949 w 9559256"/>
              <a:gd name="connsiteY83-376" fmla="*/ 506916 h 979708"/>
              <a:gd name="connsiteX84-377" fmla="*/ 9559256 w 9559256"/>
              <a:gd name="connsiteY84-378" fmla="*/ 516440 h 979708"/>
              <a:gd name="connsiteX85-379" fmla="*/ 9558949 w 9559256"/>
              <a:gd name="connsiteY85-380" fmla="*/ 525964 h 979708"/>
              <a:gd name="connsiteX86-381" fmla="*/ 9558029 w 9559256"/>
              <a:gd name="connsiteY86-382" fmla="*/ 535181 h 979708"/>
              <a:gd name="connsiteX87-383" fmla="*/ 9557108 w 9559256"/>
              <a:gd name="connsiteY87-384" fmla="*/ 544397 h 979708"/>
              <a:gd name="connsiteX88-385" fmla="*/ 9555268 w 9559256"/>
              <a:gd name="connsiteY88-386" fmla="*/ 553307 h 979708"/>
              <a:gd name="connsiteX89-387" fmla="*/ 9553120 w 9559256"/>
              <a:gd name="connsiteY89-388" fmla="*/ 562524 h 979708"/>
              <a:gd name="connsiteX90-389" fmla="*/ 9550666 w 9559256"/>
              <a:gd name="connsiteY90-390" fmla="*/ 570819 h 979708"/>
              <a:gd name="connsiteX91-391" fmla="*/ 9547905 w 9559256"/>
              <a:gd name="connsiteY91-392" fmla="*/ 579421 h 979708"/>
              <a:gd name="connsiteX92-393" fmla="*/ 9544837 w 9559256"/>
              <a:gd name="connsiteY92-394" fmla="*/ 587716 h 979708"/>
              <a:gd name="connsiteX93-395" fmla="*/ 9540849 w 9559256"/>
              <a:gd name="connsiteY93-396" fmla="*/ 596011 h 979708"/>
              <a:gd name="connsiteX94-397" fmla="*/ 9536861 w 9559256"/>
              <a:gd name="connsiteY94-398" fmla="*/ 603691 h 979708"/>
              <a:gd name="connsiteX95-399" fmla="*/ 9532566 w 9559256"/>
              <a:gd name="connsiteY95-400" fmla="*/ 611679 h 979708"/>
              <a:gd name="connsiteX96-401" fmla="*/ 9527657 w 9559256"/>
              <a:gd name="connsiteY96-402" fmla="*/ 619052 h 979708"/>
              <a:gd name="connsiteX97-403" fmla="*/ 9522749 w 9559256"/>
              <a:gd name="connsiteY97-404" fmla="*/ 626426 h 979708"/>
              <a:gd name="connsiteX98-405" fmla="*/ 9517226 w 9559256"/>
              <a:gd name="connsiteY98-406" fmla="*/ 633185 h 979708"/>
              <a:gd name="connsiteX99-407" fmla="*/ 9511398 w 9559256"/>
              <a:gd name="connsiteY99-408" fmla="*/ 639943 h 979708"/>
              <a:gd name="connsiteX100-409" fmla="*/ 9505569 w 9559256"/>
              <a:gd name="connsiteY100-410" fmla="*/ 646088 h 979708"/>
              <a:gd name="connsiteX101-411" fmla="*/ 9173014 w 9559256"/>
              <a:gd name="connsiteY101-412" fmla="*/ 978809 h 979708"/>
              <a:gd name="connsiteX102-413" fmla="*/ 9172116 w 9559256"/>
              <a:gd name="connsiteY102-414" fmla="*/ 979708 h 979708"/>
              <a:gd name="connsiteX0-415" fmla="*/ 0 w 9559256"/>
              <a:gd name="connsiteY0-416" fmla="*/ 332875 h 979708"/>
              <a:gd name="connsiteX1-417" fmla="*/ 8939653 w 9559256"/>
              <a:gd name="connsiteY1-418" fmla="*/ 332875 h 979708"/>
              <a:gd name="connsiteX2-419" fmla="*/ 8914087 w 9559256"/>
              <a:gd name="connsiteY2-420" fmla="*/ 313673 h 979708"/>
              <a:gd name="connsiteX3-421" fmla="*/ 8907645 w 9559256"/>
              <a:gd name="connsiteY3-422" fmla="*/ 306607 h 979708"/>
              <a:gd name="connsiteX4-423" fmla="*/ 8901202 w 9559256"/>
              <a:gd name="connsiteY4-424" fmla="*/ 299541 h 979708"/>
              <a:gd name="connsiteX5-425" fmla="*/ 8895680 w 9559256"/>
              <a:gd name="connsiteY5-426" fmla="*/ 292475 h 979708"/>
              <a:gd name="connsiteX6-427" fmla="*/ 8890771 w 9559256"/>
              <a:gd name="connsiteY6-428" fmla="*/ 284487 h 979708"/>
              <a:gd name="connsiteX7-429" fmla="*/ 8885863 w 9559256"/>
              <a:gd name="connsiteY7-430" fmla="*/ 276807 h 979708"/>
              <a:gd name="connsiteX8-431" fmla="*/ 8881261 w 9559256"/>
              <a:gd name="connsiteY8-432" fmla="*/ 269126 h 979708"/>
              <a:gd name="connsiteX9-433" fmla="*/ 8877273 w 9559256"/>
              <a:gd name="connsiteY9-434" fmla="*/ 260831 h 979708"/>
              <a:gd name="connsiteX10-435" fmla="*/ 8873898 w 9559256"/>
              <a:gd name="connsiteY10-436" fmla="*/ 252844 h 979708"/>
              <a:gd name="connsiteX11-437" fmla="*/ 8870524 w 9559256"/>
              <a:gd name="connsiteY11-438" fmla="*/ 244241 h 979708"/>
              <a:gd name="connsiteX12-439" fmla="*/ 8867763 w 9559256"/>
              <a:gd name="connsiteY12-440" fmla="*/ 235639 h 979708"/>
              <a:gd name="connsiteX13-441" fmla="*/ 8865615 w 9559256"/>
              <a:gd name="connsiteY13-442" fmla="*/ 227344 h 979708"/>
              <a:gd name="connsiteX14-443" fmla="*/ 8863468 w 9559256"/>
              <a:gd name="connsiteY14-444" fmla="*/ 218742 h 979708"/>
              <a:gd name="connsiteX15-445" fmla="*/ 8862240 w 9559256"/>
              <a:gd name="connsiteY15-446" fmla="*/ 209832 h 979708"/>
              <a:gd name="connsiteX16-447" fmla="*/ 8861013 w 9559256"/>
              <a:gd name="connsiteY16-448" fmla="*/ 201230 h 979708"/>
              <a:gd name="connsiteX17-449" fmla="*/ 8860706 w 9559256"/>
              <a:gd name="connsiteY17-450" fmla="*/ 192321 h 979708"/>
              <a:gd name="connsiteX18-451" fmla="*/ 8860400 w 9559256"/>
              <a:gd name="connsiteY18-452" fmla="*/ 183719 h 979708"/>
              <a:gd name="connsiteX19-453" fmla="*/ 8860706 w 9559256"/>
              <a:gd name="connsiteY19-454" fmla="*/ 175116 h 979708"/>
              <a:gd name="connsiteX20-455" fmla="*/ 8861013 w 9559256"/>
              <a:gd name="connsiteY20-456" fmla="*/ 166207 h 979708"/>
              <a:gd name="connsiteX21-457" fmla="*/ 8862240 w 9559256"/>
              <a:gd name="connsiteY21-458" fmla="*/ 157298 h 979708"/>
              <a:gd name="connsiteX22-459" fmla="*/ 8863468 w 9559256"/>
              <a:gd name="connsiteY22-460" fmla="*/ 148388 h 979708"/>
              <a:gd name="connsiteX23-461" fmla="*/ 8865615 w 9559256"/>
              <a:gd name="connsiteY23-462" fmla="*/ 140093 h 979708"/>
              <a:gd name="connsiteX24-463" fmla="*/ 8867763 w 9559256"/>
              <a:gd name="connsiteY24-464" fmla="*/ 131491 h 979708"/>
              <a:gd name="connsiteX25-465" fmla="*/ 8870524 w 9559256"/>
              <a:gd name="connsiteY25-466" fmla="*/ 122889 h 979708"/>
              <a:gd name="connsiteX26-467" fmla="*/ 8873898 w 9559256"/>
              <a:gd name="connsiteY26-468" fmla="*/ 114594 h 979708"/>
              <a:gd name="connsiteX27-469" fmla="*/ 8877273 w 9559256"/>
              <a:gd name="connsiteY27-470" fmla="*/ 106299 h 979708"/>
              <a:gd name="connsiteX28-471" fmla="*/ 8881261 w 9559256"/>
              <a:gd name="connsiteY28-472" fmla="*/ 98311 h 979708"/>
              <a:gd name="connsiteX29-473" fmla="*/ 8885863 w 9559256"/>
              <a:gd name="connsiteY29-474" fmla="*/ 90630 h 979708"/>
              <a:gd name="connsiteX30-475" fmla="*/ 8890771 w 9559256"/>
              <a:gd name="connsiteY30-476" fmla="*/ 82643 h 979708"/>
              <a:gd name="connsiteX31-477" fmla="*/ 8895680 w 9559256"/>
              <a:gd name="connsiteY31-478" fmla="*/ 75269 h 979708"/>
              <a:gd name="connsiteX32-479" fmla="*/ 8901202 w 9559256"/>
              <a:gd name="connsiteY32-480" fmla="*/ 67896 h 979708"/>
              <a:gd name="connsiteX33-481" fmla="*/ 8907645 w 9559256"/>
              <a:gd name="connsiteY33-482" fmla="*/ 60830 h 979708"/>
              <a:gd name="connsiteX34-483" fmla="*/ 8914087 w 9559256"/>
              <a:gd name="connsiteY34-484" fmla="*/ 53764 h 979708"/>
              <a:gd name="connsiteX35-485" fmla="*/ 8920836 w 9559256"/>
              <a:gd name="connsiteY35-486" fmla="*/ 47312 h 979708"/>
              <a:gd name="connsiteX36-487" fmla="*/ 8928199 w 9559256"/>
              <a:gd name="connsiteY36-488" fmla="*/ 41475 h 979708"/>
              <a:gd name="connsiteX37-489" fmla="*/ 8935255 w 9559256"/>
              <a:gd name="connsiteY37-490" fmla="*/ 35638 h 979708"/>
              <a:gd name="connsiteX38-491" fmla="*/ 8942925 w 9559256"/>
              <a:gd name="connsiteY38-492" fmla="*/ 30415 h 979708"/>
              <a:gd name="connsiteX39-493" fmla="*/ 8950288 w 9559256"/>
              <a:gd name="connsiteY39-494" fmla="*/ 25499 h 979708"/>
              <a:gd name="connsiteX40-495" fmla="*/ 8958571 w 9559256"/>
              <a:gd name="connsiteY40-496" fmla="*/ 21198 h 979708"/>
              <a:gd name="connsiteX41-497" fmla="*/ 8966547 w 9559256"/>
              <a:gd name="connsiteY41-498" fmla="*/ 16897 h 979708"/>
              <a:gd name="connsiteX42-499" fmla="*/ 8974830 w 9559256"/>
              <a:gd name="connsiteY42-500" fmla="*/ 13518 h 979708"/>
              <a:gd name="connsiteX43-501" fmla="*/ 8982807 w 9559256"/>
              <a:gd name="connsiteY43-502" fmla="*/ 10138 h 979708"/>
              <a:gd name="connsiteX44-503" fmla="*/ 8991397 w 9559256"/>
              <a:gd name="connsiteY44-504" fmla="*/ 7680 h 979708"/>
              <a:gd name="connsiteX45-505" fmla="*/ 8999987 w 9559256"/>
              <a:gd name="connsiteY45-506" fmla="*/ 5223 h 979708"/>
              <a:gd name="connsiteX46-507" fmla="*/ 9008577 w 9559256"/>
              <a:gd name="connsiteY46-508" fmla="*/ 3687 h 979708"/>
              <a:gd name="connsiteX47-509" fmla="*/ 9017474 w 9559256"/>
              <a:gd name="connsiteY47-510" fmla="*/ 2150 h 979708"/>
              <a:gd name="connsiteX48-511" fmla="*/ 9025757 w 9559256"/>
              <a:gd name="connsiteY48-512" fmla="*/ 1229 h 979708"/>
              <a:gd name="connsiteX49-513" fmla="*/ 9034654 w 9559256"/>
              <a:gd name="connsiteY49-514" fmla="*/ 307 h 979708"/>
              <a:gd name="connsiteX50-515" fmla="*/ 9043550 w 9559256"/>
              <a:gd name="connsiteY50-516" fmla="*/ 0 h 979708"/>
              <a:gd name="connsiteX51-517" fmla="*/ 9052447 w 9559256"/>
              <a:gd name="connsiteY51-518" fmla="*/ 307 h 979708"/>
              <a:gd name="connsiteX52-519" fmla="*/ 9061037 w 9559256"/>
              <a:gd name="connsiteY52-520" fmla="*/ 1229 h 979708"/>
              <a:gd name="connsiteX53-521" fmla="*/ 9069934 w 9559256"/>
              <a:gd name="connsiteY53-522" fmla="*/ 2150 h 979708"/>
              <a:gd name="connsiteX54-523" fmla="*/ 9078524 w 9559256"/>
              <a:gd name="connsiteY54-524" fmla="*/ 3687 h 979708"/>
              <a:gd name="connsiteX55-525" fmla="*/ 9087421 w 9559256"/>
              <a:gd name="connsiteY55-526" fmla="*/ 5223 h 979708"/>
              <a:gd name="connsiteX56-527" fmla="*/ 9095704 w 9559256"/>
              <a:gd name="connsiteY56-528" fmla="*/ 7680 h 979708"/>
              <a:gd name="connsiteX57-529" fmla="*/ 9104294 w 9559256"/>
              <a:gd name="connsiteY57-530" fmla="*/ 10138 h 979708"/>
              <a:gd name="connsiteX58-531" fmla="*/ 9112577 w 9559256"/>
              <a:gd name="connsiteY58-532" fmla="*/ 13518 h 979708"/>
              <a:gd name="connsiteX59-533" fmla="*/ 9120860 w 9559256"/>
              <a:gd name="connsiteY59-534" fmla="*/ 16897 h 979708"/>
              <a:gd name="connsiteX60-535" fmla="*/ 9128837 w 9559256"/>
              <a:gd name="connsiteY60-536" fmla="*/ 21198 h 979708"/>
              <a:gd name="connsiteX61-537" fmla="*/ 9136813 w 9559256"/>
              <a:gd name="connsiteY61-538" fmla="*/ 25499 h 979708"/>
              <a:gd name="connsiteX62-539" fmla="*/ 9144483 w 9559256"/>
              <a:gd name="connsiteY62-540" fmla="*/ 30415 h 979708"/>
              <a:gd name="connsiteX63-541" fmla="*/ 9151846 w 9559256"/>
              <a:gd name="connsiteY63-542" fmla="*/ 35638 h 979708"/>
              <a:gd name="connsiteX64-543" fmla="*/ 9159208 w 9559256"/>
              <a:gd name="connsiteY64-544" fmla="*/ 41475 h 979708"/>
              <a:gd name="connsiteX65-545" fmla="*/ 9166264 w 9559256"/>
              <a:gd name="connsiteY65-546" fmla="*/ 47312 h 979708"/>
              <a:gd name="connsiteX66-547" fmla="*/ 9173014 w 9559256"/>
              <a:gd name="connsiteY66-548" fmla="*/ 53764 h 979708"/>
              <a:gd name="connsiteX67-549" fmla="*/ 9505569 w 9559256"/>
              <a:gd name="connsiteY67-550" fmla="*/ 386793 h 979708"/>
              <a:gd name="connsiteX68-551" fmla="*/ 9511398 w 9559256"/>
              <a:gd name="connsiteY68-552" fmla="*/ 392937 h 979708"/>
              <a:gd name="connsiteX69-553" fmla="*/ 9517226 w 9559256"/>
              <a:gd name="connsiteY69-554" fmla="*/ 399696 h 979708"/>
              <a:gd name="connsiteX70-555" fmla="*/ 9522749 w 9559256"/>
              <a:gd name="connsiteY70-556" fmla="*/ 406455 h 979708"/>
              <a:gd name="connsiteX71-557" fmla="*/ 9527657 w 9559256"/>
              <a:gd name="connsiteY71-558" fmla="*/ 413828 h 979708"/>
              <a:gd name="connsiteX72-559" fmla="*/ 9532566 w 9559256"/>
              <a:gd name="connsiteY72-560" fmla="*/ 421509 h 979708"/>
              <a:gd name="connsiteX73-561" fmla="*/ 9536861 w 9559256"/>
              <a:gd name="connsiteY73-562" fmla="*/ 428882 h 979708"/>
              <a:gd name="connsiteX74-563" fmla="*/ 9540849 w 9559256"/>
              <a:gd name="connsiteY74-564" fmla="*/ 436870 h 979708"/>
              <a:gd name="connsiteX75-565" fmla="*/ 9544837 w 9559256"/>
              <a:gd name="connsiteY75-566" fmla="*/ 445165 h 979708"/>
              <a:gd name="connsiteX76-567" fmla="*/ 9547905 w 9559256"/>
              <a:gd name="connsiteY76-568" fmla="*/ 453153 h 979708"/>
              <a:gd name="connsiteX77-569" fmla="*/ 9550666 w 9559256"/>
              <a:gd name="connsiteY77-570" fmla="*/ 461755 h 979708"/>
              <a:gd name="connsiteX78-571" fmla="*/ 9553120 w 9559256"/>
              <a:gd name="connsiteY78-572" fmla="*/ 470357 h 979708"/>
              <a:gd name="connsiteX79-573" fmla="*/ 9555268 w 9559256"/>
              <a:gd name="connsiteY79-574" fmla="*/ 479266 h 979708"/>
              <a:gd name="connsiteX80-575" fmla="*/ 9557108 w 9559256"/>
              <a:gd name="connsiteY80-576" fmla="*/ 488483 h 979708"/>
              <a:gd name="connsiteX81-577" fmla="*/ 9558029 w 9559256"/>
              <a:gd name="connsiteY81-578" fmla="*/ 497700 h 979708"/>
              <a:gd name="connsiteX82-579" fmla="*/ 9558949 w 9559256"/>
              <a:gd name="connsiteY82-580" fmla="*/ 506916 h 979708"/>
              <a:gd name="connsiteX83-581" fmla="*/ 9559256 w 9559256"/>
              <a:gd name="connsiteY83-582" fmla="*/ 516440 h 979708"/>
              <a:gd name="connsiteX84-583" fmla="*/ 9558949 w 9559256"/>
              <a:gd name="connsiteY84-584" fmla="*/ 525964 h 979708"/>
              <a:gd name="connsiteX85-585" fmla="*/ 9558029 w 9559256"/>
              <a:gd name="connsiteY85-586" fmla="*/ 535181 h 979708"/>
              <a:gd name="connsiteX86-587" fmla="*/ 9557108 w 9559256"/>
              <a:gd name="connsiteY86-588" fmla="*/ 544397 h 979708"/>
              <a:gd name="connsiteX87-589" fmla="*/ 9555268 w 9559256"/>
              <a:gd name="connsiteY87-590" fmla="*/ 553307 h 979708"/>
              <a:gd name="connsiteX88-591" fmla="*/ 9553120 w 9559256"/>
              <a:gd name="connsiteY88-592" fmla="*/ 562524 h 979708"/>
              <a:gd name="connsiteX89-593" fmla="*/ 9550666 w 9559256"/>
              <a:gd name="connsiteY89-594" fmla="*/ 570819 h 979708"/>
              <a:gd name="connsiteX90-595" fmla="*/ 9547905 w 9559256"/>
              <a:gd name="connsiteY90-596" fmla="*/ 579421 h 979708"/>
              <a:gd name="connsiteX91-597" fmla="*/ 9544837 w 9559256"/>
              <a:gd name="connsiteY91-598" fmla="*/ 587716 h 979708"/>
              <a:gd name="connsiteX92-599" fmla="*/ 9540849 w 9559256"/>
              <a:gd name="connsiteY92-600" fmla="*/ 596011 h 979708"/>
              <a:gd name="connsiteX93-601" fmla="*/ 9536861 w 9559256"/>
              <a:gd name="connsiteY93-602" fmla="*/ 603691 h 979708"/>
              <a:gd name="connsiteX94-603" fmla="*/ 9532566 w 9559256"/>
              <a:gd name="connsiteY94-604" fmla="*/ 611679 h 979708"/>
              <a:gd name="connsiteX95-605" fmla="*/ 9527657 w 9559256"/>
              <a:gd name="connsiteY95-606" fmla="*/ 619052 h 979708"/>
              <a:gd name="connsiteX96-607" fmla="*/ 9522749 w 9559256"/>
              <a:gd name="connsiteY96-608" fmla="*/ 626426 h 979708"/>
              <a:gd name="connsiteX97-609" fmla="*/ 9517226 w 9559256"/>
              <a:gd name="connsiteY97-610" fmla="*/ 633185 h 979708"/>
              <a:gd name="connsiteX98-611" fmla="*/ 9511398 w 9559256"/>
              <a:gd name="connsiteY98-612" fmla="*/ 639943 h 979708"/>
              <a:gd name="connsiteX99-613" fmla="*/ 9505569 w 9559256"/>
              <a:gd name="connsiteY99-614" fmla="*/ 646088 h 979708"/>
              <a:gd name="connsiteX100-615" fmla="*/ 9173014 w 9559256"/>
              <a:gd name="connsiteY100-616" fmla="*/ 978809 h 979708"/>
              <a:gd name="connsiteX101-617" fmla="*/ 9172116 w 9559256"/>
              <a:gd name="connsiteY101-618" fmla="*/ 979708 h 979708"/>
            </a:gdLst>
            <a:ahLst/>
            <a:cxnLst>
              <a:cxn ang="0">
                <a:pos x="connsiteX0-415" y="connsiteY0-416"/>
              </a:cxn>
              <a:cxn ang="0">
                <a:pos x="connsiteX1-417" y="connsiteY1-418"/>
              </a:cxn>
              <a:cxn ang="0">
                <a:pos x="connsiteX2-419" y="connsiteY2-420"/>
              </a:cxn>
              <a:cxn ang="0">
                <a:pos x="connsiteX3-421" y="connsiteY3-422"/>
              </a:cxn>
              <a:cxn ang="0">
                <a:pos x="connsiteX4-423" y="connsiteY4-424"/>
              </a:cxn>
              <a:cxn ang="0">
                <a:pos x="connsiteX5-425" y="connsiteY5-426"/>
              </a:cxn>
              <a:cxn ang="0">
                <a:pos x="connsiteX6-427" y="connsiteY6-428"/>
              </a:cxn>
              <a:cxn ang="0">
                <a:pos x="connsiteX7-429" y="connsiteY7-430"/>
              </a:cxn>
              <a:cxn ang="0">
                <a:pos x="connsiteX8-431" y="connsiteY8-432"/>
              </a:cxn>
              <a:cxn ang="0">
                <a:pos x="connsiteX9-433" y="connsiteY9-434"/>
              </a:cxn>
              <a:cxn ang="0">
                <a:pos x="connsiteX10-435" y="connsiteY10-436"/>
              </a:cxn>
              <a:cxn ang="0">
                <a:pos x="connsiteX11-437" y="connsiteY11-438"/>
              </a:cxn>
              <a:cxn ang="0">
                <a:pos x="connsiteX12-439" y="connsiteY12-440"/>
              </a:cxn>
              <a:cxn ang="0">
                <a:pos x="connsiteX13-441" y="connsiteY13-442"/>
              </a:cxn>
              <a:cxn ang="0">
                <a:pos x="connsiteX14-443" y="connsiteY14-444"/>
              </a:cxn>
              <a:cxn ang="0">
                <a:pos x="connsiteX15-445" y="connsiteY15-446"/>
              </a:cxn>
              <a:cxn ang="0">
                <a:pos x="connsiteX16-447" y="connsiteY16-448"/>
              </a:cxn>
              <a:cxn ang="0">
                <a:pos x="connsiteX17-449" y="connsiteY17-450"/>
              </a:cxn>
              <a:cxn ang="0">
                <a:pos x="connsiteX18-451" y="connsiteY18-452"/>
              </a:cxn>
              <a:cxn ang="0">
                <a:pos x="connsiteX19-453" y="connsiteY19-454"/>
              </a:cxn>
              <a:cxn ang="0">
                <a:pos x="connsiteX20-455" y="connsiteY20-456"/>
              </a:cxn>
              <a:cxn ang="0">
                <a:pos x="connsiteX21-457" y="connsiteY21-458"/>
              </a:cxn>
              <a:cxn ang="0">
                <a:pos x="connsiteX22-459" y="connsiteY22-460"/>
              </a:cxn>
              <a:cxn ang="0">
                <a:pos x="connsiteX23-461" y="connsiteY23-462"/>
              </a:cxn>
              <a:cxn ang="0">
                <a:pos x="connsiteX24-463" y="connsiteY24-464"/>
              </a:cxn>
              <a:cxn ang="0">
                <a:pos x="connsiteX25-465" y="connsiteY25-466"/>
              </a:cxn>
              <a:cxn ang="0">
                <a:pos x="connsiteX26-467" y="connsiteY26-468"/>
              </a:cxn>
              <a:cxn ang="0">
                <a:pos x="connsiteX27-469" y="connsiteY27-470"/>
              </a:cxn>
              <a:cxn ang="0">
                <a:pos x="connsiteX28-471" y="connsiteY28-472"/>
              </a:cxn>
              <a:cxn ang="0">
                <a:pos x="connsiteX29-473" y="connsiteY29-474"/>
              </a:cxn>
              <a:cxn ang="0">
                <a:pos x="connsiteX30-475" y="connsiteY30-476"/>
              </a:cxn>
              <a:cxn ang="0">
                <a:pos x="connsiteX31-477" y="connsiteY31-478"/>
              </a:cxn>
              <a:cxn ang="0">
                <a:pos x="connsiteX32-479" y="connsiteY32-480"/>
              </a:cxn>
              <a:cxn ang="0">
                <a:pos x="connsiteX33-481" y="connsiteY33-482"/>
              </a:cxn>
              <a:cxn ang="0">
                <a:pos x="connsiteX34-483" y="connsiteY34-484"/>
              </a:cxn>
              <a:cxn ang="0">
                <a:pos x="connsiteX35-485" y="connsiteY35-486"/>
              </a:cxn>
              <a:cxn ang="0">
                <a:pos x="connsiteX36-487" y="connsiteY36-488"/>
              </a:cxn>
              <a:cxn ang="0">
                <a:pos x="connsiteX37-489" y="connsiteY37-490"/>
              </a:cxn>
              <a:cxn ang="0">
                <a:pos x="connsiteX38-491" y="connsiteY38-492"/>
              </a:cxn>
              <a:cxn ang="0">
                <a:pos x="connsiteX39-493" y="connsiteY39-494"/>
              </a:cxn>
              <a:cxn ang="0">
                <a:pos x="connsiteX40-495" y="connsiteY40-496"/>
              </a:cxn>
              <a:cxn ang="0">
                <a:pos x="connsiteX41-497" y="connsiteY41-498"/>
              </a:cxn>
              <a:cxn ang="0">
                <a:pos x="connsiteX42-499" y="connsiteY42-500"/>
              </a:cxn>
              <a:cxn ang="0">
                <a:pos x="connsiteX43-501" y="connsiteY43-502"/>
              </a:cxn>
              <a:cxn ang="0">
                <a:pos x="connsiteX44-503" y="connsiteY44-504"/>
              </a:cxn>
              <a:cxn ang="0">
                <a:pos x="connsiteX45-505" y="connsiteY45-506"/>
              </a:cxn>
              <a:cxn ang="0">
                <a:pos x="connsiteX46-507" y="connsiteY46-508"/>
              </a:cxn>
              <a:cxn ang="0">
                <a:pos x="connsiteX47-509" y="connsiteY47-510"/>
              </a:cxn>
              <a:cxn ang="0">
                <a:pos x="connsiteX48-511" y="connsiteY48-512"/>
              </a:cxn>
              <a:cxn ang="0">
                <a:pos x="connsiteX49-513" y="connsiteY49-514"/>
              </a:cxn>
              <a:cxn ang="0">
                <a:pos x="connsiteX50-515" y="connsiteY50-516"/>
              </a:cxn>
              <a:cxn ang="0">
                <a:pos x="connsiteX51-517" y="connsiteY51-518"/>
              </a:cxn>
              <a:cxn ang="0">
                <a:pos x="connsiteX52-519" y="connsiteY52-520"/>
              </a:cxn>
              <a:cxn ang="0">
                <a:pos x="connsiteX53-521" y="connsiteY53-522"/>
              </a:cxn>
              <a:cxn ang="0">
                <a:pos x="connsiteX54-523" y="connsiteY54-524"/>
              </a:cxn>
              <a:cxn ang="0">
                <a:pos x="connsiteX55-525" y="connsiteY55-526"/>
              </a:cxn>
              <a:cxn ang="0">
                <a:pos x="connsiteX56-527" y="connsiteY56-528"/>
              </a:cxn>
              <a:cxn ang="0">
                <a:pos x="connsiteX57-529" y="connsiteY57-530"/>
              </a:cxn>
              <a:cxn ang="0">
                <a:pos x="connsiteX58-531" y="connsiteY58-532"/>
              </a:cxn>
              <a:cxn ang="0">
                <a:pos x="connsiteX59-533" y="connsiteY59-534"/>
              </a:cxn>
              <a:cxn ang="0">
                <a:pos x="connsiteX60-535" y="connsiteY60-536"/>
              </a:cxn>
              <a:cxn ang="0">
                <a:pos x="connsiteX61-537" y="connsiteY61-538"/>
              </a:cxn>
              <a:cxn ang="0">
                <a:pos x="connsiteX62-539" y="connsiteY62-540"/>
              </a:cxn>
              <a:cxn ang="0">
                <a:pos x="connsiteX63-541" y="connsiteY63-542"/>
              </a:cxn>
              <a:cxn ang="0">
                <a:pos x="connsiteX64-543" y="connsiteY64-544"/>
              </a:cxn>
              <a:cxn ang="0">
                <a:pos x="connsiteX65-545" y="connsiteY65-546"/>
              </a:cxn>
              <a:cxn ang="0">
                <a:pos x="connsiteX66-547" y="connsiteY66-548"/>
              </a:cxn>
              <a:cxn ang="0">
                <a:pos x="connsiteX67-549" y="connsiteY67-550"/>
              </a:cxn>
              <a:cxn ang="0">
                <a:pos x="connsiteX68-551" y="connsiteY68-552"/>
              </a:cxn>
              <a:cxn ang="0">
                <a:pos x="connsiteX69-553" y="connsiteY69-554"/>
              </a:cxn>
              <a:cxn ang="0">
                <a:pos x="connsiteX70-555" y="connsiteY70-556"/>
              </a:cxn>
              <a:cxn ang="0">
                <a:pos x="connsiteX71-557" y="connsiteY71-558"/>
              </a:cxn>
              <a:cxn ang="0">
                <a:pos x="connsiteX72-559" y="connsiteY72-560"/>
              </a:cxn>
              <a:cxn ang="0">
                <a:pos x="connsiteX73-561" y="connsiteY73-562"/>
              </a:cxn>
              <a:cxn ang="0">
                <a:pos x="connsiteX74-563" y="connsiteY74-564"/>
              </a:cxn>
              <a:cxn ang="0">
                <a:pos x="connsiteX75-565" y="connsiteY75-566"/>
              </a:cxn>
              <a:cxn ang="0">
                <a:pos x="connsiteX76-567" y="connsiteY76-568"/>
              </a:cxn>
              <a:cxn ang="0">
                <a:pos x="connsiteX77-569" y="connsiteY77-570"/>
              </a:cxn>
              <a:cxn ang="0">
                <a:pos x="connsiteX78-571" y="connsiteY78-572"/>
              </a:cxn>
              <a:cxn ang="0">
                <a:pos x="connsiteX79-573" y="connsiteY79-574"/>
              </a:cxn>
              <a:cxn ang="0">
                <a:pos x="connsiteX80-575" y="connsiteY80-576"/>
              </a:cxn>
              <a:cxn ang="0">
                <a:pos x="connsiteX81-577" y="connsiteY81-578"/>
              </a:cxn>
              <a:cxn ang="0">
                <a:pos x="connsiteX82-579" y="connsiteY82-580"/>
              </a:cxn>
              <a:cxn ang="0">
                <a:pos x="connsiteX83-581" y="connsiteY83-582"/>
              </a:cxn>
              <a:cxn ang="0">
                <a:pos x="connsiteX84-583" y="connsiteY84-584"/>
              </a:cxn>
              <a:cxn ang="0">
                <a:pos x="connsiteX85-585" y="connsiteY85-586"/>
              </a:cxn>
              <a:cxn ang="0">
                <a:pos x="connsiteX86-587" y="connsiteY86-588"/>
              </a:cxn>
              <a:cxn ang="0">
                <a:pos x="connsiteX87-589" y="connsiteY87-590"/>
              </a:cxn>
              <a:cxn ang="0">
                <a:pos x="connsiteX88-591" y="connsiteY88-592"/>
              </a:cxn>
              <a:cxn ang="0">
                <a:pos x="connsiteX89-593" y="connsiteY89-594"/>
              </a:cxn>
              <a:cxn ang="0">
                <a:pos x="connsiteX90-595" y="connsiteY90-596"/>
              </a:cxn>
              <a:cxn ang="0">
                <a:pos x="connsiteX91-597" y="connsiteY91-598"/>
              </a:cxn>
              <a:cxn ang="0">
                <a:pos x="connsiteX92-599" y="connsiteY92-600"/>
              </a:cxn>
              <a:cxn ang="0">
                <a:pos x="connsiteX93-601" y="connsiteY93-602"/>
              </a:cxn>
              <a:cxn ang="0">
                <a:pos x="connsiteX94-603" y="connsiteY94-604"/>
              </a:cxn>
              <a:cxn ang="0">
                <a:pos x="connsiteX95-605" y="connsiteY95-606"/>
              </a:cxn>
              <a:cxn ang="0">
                <a:pos x="connsiteX96-607" y="connsiteY96-608"/>
              </a:cxn>
              <a:cxn ang="0">
                <a:pos x="connsiteX97-609" y="connsiteY97-610"/>
              </a:cxn>
              <a:cxn ang="0">
                <a:pos x="connsiteX98-611" y="connsiteY98-612"/>
              </a:cxn>
              <a:cxn ang="0">
                <a:pos x="connsiteX99-613" y="connsiteY99-614"/>
              </a:cxn>
              <a:cxn ang="0">
                <a:pos x="connsiteX100-615" y="connsiteY100-616"/>
              </a:cxn>
              <a:cxn ang="0">
                <a:pos x="connsiteX101-617" y="connsiteY101-618"/>
              </a:cxn>
            </a:cxnLst>
            <a:rect l="l" t="t" r="r" b="b"/>
            <a:pathLst>
              <a:path w="9559256" h="979708">
                <a:moveTo>
                  <a:pt x="0" y="332875"/>
                </a:moveTo>
                <a:lnTo>
                  <a:pt x="8939653" y="332875"/>
                </a:lnTo>
                <a:lnTo>
                  <a:pt x="8914087" y="313673"/>
                </a:lnTo>
                <a:lnTo>
                  <a:pt x="8907645" y="306607"/>
                </a:lnTo>
                <a:lnTo>
                  <a:pt x="8901202" y="299541"/>
                </a:lnTo>
                <a:lnTo>
                  <a:pt x="8895680" y="292475"/>
                </a:lnTo>
                <a:lnTo>
                  <a:pt x="8890771" y="284487"/>
                </a:lnTo>
                <a:lnTo>
                  <a:pt x="8885863" y="276807"/>
                </a:lnTo>
                <a:lnTo>
                  <a:pt x="8881261" y="269126"/>
                </a:lnTo>
                <a:lnTo>
                  <a:pt x="8877273" y="260831"/>
                </a:lnTo>
                <a:lnTo>
                  <a:pt x="8873898" y="252844"/>
                </a:lnTo>
                <a:lnTo>
                  <a:pt x="8870524" y="244241"/>
                </a:lnTo>
                <a:lnTo>
                  <a:pt x="8867763" y="235639"/>
                </a:lnTo>
                <a:lnTo>
                  <a:pt x="8865615" y="227344"/>
                </a:lnTo>
                <a:lnTo>
                  <a:pt x="8863468" y="218742"/>
                </a:lnTo>
                <a:lnTo>
                  <a:pt x="8862240" y="209832"/>
                </a:lnTo>
                <a:lnTo>
                  <a:pt x="8861013" y="201230"/>
                </a:lnTo>
                <a:cubicBezTo>
                  <a:pt x="8860911" y="198260"/>
                  <a:pt x="8860808" y="195291"/>
                  <a:pt x="8860706" y="192321"/>
                </a:cubicBezTo>
                <a:lnTo>
                  <a:pt x="8860400" y="183719"/>
                </a:lnTo>
                <a:lnTo>
                  <a:pt x="8860706" y="175116"/>
                </a:lnTo>
                <a:cubicBezTo>
                  <a:pt x="8860808" y="172146"/>
                  <a:pt x="8860911" y="169177"/>
                  <a:pt x="8861013" y="166207"/>
                </a:cubicBezTo>
                <a:lnTo>
                  <a:pt x="8862240" y="157298"/>
                </a:lnTo>
                <a:lnTo>
                  <a:pt x="8863468" y="148388"/>
                </a:lnTo>
                <a:lnTo>
                  <a:pt x="8865615" y="140093"/>
                </a:lnTo>
                <a:lnTo>
                  <a:pt x="8867763" y="131491"/>
                </a:lnTo>
                <a:lnTo>
                  <a:pt x="8870524" y="122889"/>
                </a:lnTo>
                <a:lnTo>
                  <a:pt x="8873898" y="114594"/>
                </a:lnTo>
                <a:lnTo>
                  <a:pt x="8877273" y="106299"/>
                </a:lnTo>
                <a:lnTo>
                  <a:pt x="8881261" y="98311"/>
                </a:lnTo>
                <a:lnTo>
                  <a:pt x="8885863" y="90630"/>
                </a:lnTo>
                <a:lnTo>
                  <a:pt x="8890771" y="82643"/>
                </a:lnTo>
                <a:lnTo>
                  <a:pt x="8895680" y="75269"/>
                </a:lnTo>
                <a:lnTo>
                  <a:pt x="8901202" y="67896"/>
                </a:lnTo>
                <a:lnTo>
                  <a:pt x="8907645" y="60830"/>
                </a:lnTo>
                <a:lnTo>
                  <a:pt x="8914087" y="53764"/>
                </a:lnTo>
                <a:lnTo>
                  <a:pt x="8920836" y="47312"/>
                </a:lnTo>
                <a:lnTo>
                  <a:pt x="8928199" y="41475"/>
                </a:lnTo>
                <a:lnTo>
                  <a:pt x="8935255" y="35638"/>
                </a:lnTo>
                <a:lnTo>
                  <a:pt x="8942925" y="30415"/>
                </a:lnTo>
                <a:lnTo>
                  <a:pt x="8950288" y="25499"/>
                </a:lnTo>
                <a:lnTo>
                  <a:pt x="8958571" y="21198"/>
                </a:lnTo>
                <a:lnTo>
                  <a:pt x="8966547" y="16897"/>
                </a:lnTo>
                <a:lnTo>
                  <a:pt x="8974830" y="13518"/>
                </a:lnTo>
                <a:lnTo>
                  <a:pt x="8982807" y="10138"/>
                </a:lnTo>
                <a:lnTo>
                  <a:pt x="8991397" y="7680"/>
                </a:lnTo>
                <a:lnTo>
                  <a:pt x="8999987" y="5223"/>
                </a:lnTo>
                <a:lnTo>
                  <a:pt x="9008577" y="3687"/>
                </a:lnTo>
                <a:lnTo>
                  <a:pt x="9017474" y="2150"/>
                </a:lnTo>
                <a:lnTo>
                  <a:pt x="9025757" y="1229"/>
                </a:lnTo>
                <a:lnTo>
                  <a:pt x="9034654" y="307"/>
                </a:lnTo>
                <a:lnTo>
                  <a:pt x="9043550" y="0"/>
                </a:lnTo>
                <a:lnTo>
                  <a:pt x="9052447" y="307"/>
                </a:lnTo>
                <a:lnTo>
                  <a:pt x="9061037" y="1229"/>
                </a:lnTo>
                <a:lnTo>
                  <a:pt x="9069934" y="2150"/>
                </a:lnTo>
                <a:lnTo>
                  <a:pt x="9078524" y="3687"/>
                </a:lnTo>
                <a:lnTo>
                  <a:pt x="9087421" y="5223"/>
                </a:lnTo>
                <a:lnTo>
                  <a:pt x="9095704" y="7680"/>
                </a:lnTo>
                <a:lnTo>
                  <a:pt x="9104294" y="10138"/>
                </a:lnTo>
                <a:lnTo>
                  <a:pt x="9112577" y="13518"/>
                </a:lnTo>
                <a:lnTo>
                  <a:pt x="9120860" y="16897"/>
                </a:lnTo>
                <a:lnTo>
                  <a:pt x="9128837" y="21198"/>
                </a:lnTo>
                <a:lnTo>
                  <a:pt x="9136813" y="25499"/>
                </a:lnTo>
                <a:lnTo>
                  <a:pt x="9144483" y="30415"/>
                </a:lnTo>
                <a:lnTo>
                  <a:pt x="9151846" y="35638"/>
                </a:lnTo>
                <a:lnTo>
                  <a:pt x="9159208" y="41475"/>
                </a:lnTo>
                <a:lnTo>
                  <a:pt x="9166264" y="47312"/>
                </a:lnTo>
                <a:lnTo>
                  <a:pt x="9173014" y="53764"/>
                </a:lnTo>
                <a:lnTo>
                  <a:pt x="9505569" y="386793"/>
                </a:lnTo>
                <a:lnTo>
                  <a:pt x="9511398" y="392937"/>
                </a:lnTo>
                <a:lnTo>
                  <a:pt x="9517226" y="399696"/>
                </a:lnTo>
                <a:lnTo>
                  <a:pt x="9522749" y="406455"/>
                </a:lnTo>
                <a:lnTo>
                  <a:pt x="9527657" y="413828"/>
                </a:lnTo>
                <a:lnTo>
                  <a:pt x="9532566" y="421509"/>
                </a:lnTo>
                <a:lnTo>
                  <a:pt x="9536861" y="428882"/>
                </a:lnTo>
                <a:lnTo>
                  <a:pt x="9540849" y="436870"/>
                </a:lnTo>
                <a:lnTo>
                  <a:pt x="9544837" y="445165"/>
                </a:lnTo>
                <a:lnTo>
                  <a:pt x="9547905" y="453153"/>
                </a:lnTo>
                <a:lnTo>
                  <a:pt x="9550666" y="461755"/>
                </a:lnTo>
                <a:lnTo>
                  <a:pt x="9553120" y="470357"/>
                </a:lnTo>
                <a:lnTo>
                  <a:pt x="9555268" y="479266"/>
                </a:lnTo>
                <a:lnTo>
                  <a:pt x="9557108" y="488483"/>
                </a:lnTo>
                <a:lnTo>
                  <a:pt x="9558029" y="497700"/>
                </a:lnTo>
                <a:cubicBezTo>
                  <a:pt x="9558336" y="500772"/>
                  <a:pt x="9558642" y="503844"/>
                  <a:pt x="9558949" y="506916"/>
                </a:cubicBezTo>
                <a:cubicBezTo>
                  <a:pt x="9559051" y="510091"/>
                  <a:pt x="9559154" y="513265"/>
                  <a:pt x="9559256" y="516440"/>
                </a:cubicBezTo>
                <a:cubicBezTo>
                  <a:pt x="9559154" y="519615"/>
                  <a:pt x="9559051" y="522789"/>
                  <a:pt x="9558949" y="525964"/>
                </a:cubicBezTo>
                <a:cubicBezTo>
                  <a:pt x="9558642" y="529036"/>
                  <a:pt x="9558336" y="532109"/>
                  <a:pt x="9558029" y="535181"/>
                </a:cubicBezTo>
                <a:lnTo>
                  <a:pt x="9557108" y="544397"/>
                </a:lnTo>
                <a:lnTo>
                  <a:pt x="9555268" y="553307"/>
                </a:lnTo>
                <a:lnTo>
                  <a:pt x="9553120" y="562524"/>
                </a:lnTo>
                <a:lnTo>
                  <a:pt x="9550666" y="570819"/>
                </a:lnTo>
                <a:lnTo>
                  <a:pt x="9547905" y="579421"/>
                </a:lnTo>
                <a:lnTo>
                  <a:pt x="9544837" y="587716"/>
                </a:lnTo>
                <a:lnTo>
                  <a:pt x="9540849" y="596011"/>
                </a:lnTo>
                <a:lnTo>
                  <a:pt x="9536861" y="603691"/>
                </a:lnTo>
                <a:lnTo>
                  <a:pt x="9532566" y="611679"/>
                </a:lnTo>
                <a:lnTo>
                  <a:pt x="9527657" y="619052"/>
                </a:lnTo>
                <a:lnTo>
                  <a:pt x="9522749" y="626426"/>
                </a:lnTo>
                <a:lnTo>
                  <a:pt x="9517226" y="633185"/>
                </a:lnTo>
                <a:lnTo>
                  <a:pt x="9511398" y="639943"/>
                </a:lnTo>
                <a:lnTo>
                  <a:pt x="9505569" y="646088"/>
                </a:lnTo>
                <a:lnTo>
                  <a:pt x="9173014" y="978809"/>
                </a:lnTo>
                <a:lnTo>
                  <a:pt x="9172116" y="979708"/>
                </a:lnTo>
              </a:path>
            </a:pathLst>
          </a:custGeom>
          <a:noFill/>
          <a:ln w="28575">
            <a:solidFill>
              <a:srgbClr val="1F74AD"/>
            </a:solidFill>
          </a:ln>
        </p:spPr>
        <p:txBody>
          <a:bodyPr wrap="square" tIns="360000" anchor="ctr">
            <a:norm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9pPr>
          </a:lstStyle>
          <a:p>
            <a:pPr>
              <a:lnSpc>
                <a:spcPct val="120000"/>
              </a:lnSpc>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5"/>
            </p:custDataLst>
          </p:nvPr>
        </p:nvSpPr>
        <p:spPr bwMode="auto">
          <a:xfrm>
            <a:off x="1237387" y="2226212"/>
            <a:ext cx="9111247" cy="987350"/>
          </a:xfrm>
          <a:custGeom>
            <a:avLst/>
            <a:gdLst>
              <a:gd name="connsiteX0" fmla="*/ 8653590 w 9040730"/>
              <a:gd name="connsiteY0" fmla="*/ 443714 h 979708"/>
              <a:gd name="connsiteX1" fmla="*/ 0 w 9040730"/>
              <a:gd name="connsiteY1" fmla="*/ 443714 h 979708"/>
              <a:gd name="connsiteX2" fmla="*/ 0 w 9040730"/>
              <a:gd name="connsiteY2" fmla="*/ 332875 h 979708"/>
              <a:gd name="connsiteX3" fmla="*/ 8421127 w 9040730"/>
              <a:gd name="connsiteY3" fmla="*/ 332875 h 979708"/>
              <a:gd name="connsiteX4" fmla="*/ 8395561 w 9040730"/>
              <a:gd name="connsiteY4" fmla="*/ 313673 h 979708"/>
              <a:gd name="connsiteX5" fmla="*/ 8389119 w 9040730"/>
              <a:gd name="connsiteY5" fmla="*/ 306607 h 979708"/>
              <a:gd name="connsiteX6" fmla="*/ 8382676 w 9040730"/>
              <a:gd name="connsiteY6" fmla="*/ 299541 h 979708"/>
              <a:gd name="connsiteX7" fmla="*/ 8377154 w 9040730"/>
              <a:gd name="connsiteY7" fmla="*/ 292475 h 979708"/>
              <a:gd name="connsiteX8" fmla="*/ 8372245 w 9040730"/>
              <a:gd name="connsiteY8" fmla="*/ 284487 h 979708"/>
              <a:gd name="connsiteX9" fmla="*/ 8367337 w 9040730"/>
              <a:gd name="connsiteY9" fmla="*/ 276807 h 979708"/>
              <a:gd name="connsiteX10" fmla="*/ 8362735 w 9040730"/>
              <a:gd name="connsiteY10" fmla="*/ 269126 h 979708"/>
              <a:gd name="connsiteX11" fmla="*/ 8358747 w 9040730"/>
              <a:gd name="connsiteY11" fmla="*/ 260831 h 979708"/>
              <a:gd name="connsiteX12" fmla="*/ 8355372 w 9040730"/>
              <a:gd name="connsiteY12" fmla="*/ 252844 h 979708"/>
              <a:gd name="connsiteX13" fmla="*/ 8351998 w 9040730"/>
              <a:gd name="connsiteY13" fmla="*/ 244241 h 979708"/>
              <a:gd name="connsiteX14" fmla="*/ 8349237 w 9040730"/>
              <a:gd name="connsiteY14" fmla="*/ 235639 h 979708"/>
              <a:gd name="connsiteX15" fmla="*/ 8347089 w 9040730"/>
              <a:gd name="connsiteY15" fmla="*/ 227344 h 979708"/>
              <a:gd name="connsiteX16" fmla="*/ 8344942 w 9040730"/>
              <a:gd name="connsiteY16" fmla="*/ 218742 h 979708"/>
              <a:gd name="connsiteX17" fmla="*/ 8343714 w 9040730"/>
              <a:gd name="connsiteY17" fmla="*/ 209832 h 979708"/>
              <a:gd name="connsiteX18" fmla="*/ 8342487 w 9040730"/>
              <a:gd name="connsiteY18" fmla="*/ 201230 h 979708"/>
              <a:gd name="connsiteX19" fmla="*/ 8342180 w 9040730"/>
              <a:gd name="connsiteY19" fmla="*/ 192321 h 979708"/>
              <a:gd name="connsiteX20" fmla="*/ 8341874 w 9040730"/>
              <a:gd name="connsiteY20" fmla="*/ 183719 h 979708"/>
              <a:gd name="connsiteX21" fmla="*/ 8342180 w 9040730"/>
              <a:gd name="connsiteY21" fmla="*/ 175116 h 979708"/>
              <a:gd name="connsiteX22" fmla="*/ 8342487 w 9040730"/>
              <a:gd name="connsiteY22" fmla="*/ 166207 h 979708"/>
              <a:gd name="connsiteX23" fmla="*/ 8343714 w 9040730"/>
              <a:gd name="connsiteY23" fmla="*/ 157298 h 979708"/>
              <a:gd name="connsiteX24" fmla="*/ 8344942 w 9040730"/>
              <a:gd name="connsiteY24" fmla="*/ 148388 h 979708"/>
              <a:gd name="connsiteX25" fmla="*/ 8347089 w 9040730"/>
              <a:gd name="connsiteY25" fmla="*/ 140093 h 979708"/>
              <a:gd name="connsiteX26" fmla="*/ 8349237 w 9040730"/>
              <a:gd name="connsiteY26" fmla="*/ 131491 h 979708"/>
              <a:gd name="connsiteX27" fmla="*/ 8351998 w 9040730"/>
              <a:gd name="connsiteY27" fmla="*/ 122889 h 979708"/>
              <a:gd name="connsiteX28" fmla="*/ 8355372 w 9040730"/>
              <a:gd name="connsiteY28" fmla="*/ 114594 h 979708"/>
              <a:gd name="connsiteX29" fmla="*/ 8358747 w 9040730"/>
              <a:gd name="connsiteY29" fmla="*/ 106299 h 979708"/>
              <a:gd name="connsiteX30" fmla="*/ 8362735 w 9040730"/>
              <a:gd name="connsiteY30" fmla="*/ 98311 h 979708"/>
              <a:gd name="connsiteX31" fmla="*/ 8367337 w 9040730"/>
              <a:gd name="connsiteY31" fmla="*/ 90630 h 979708"/>
              <a:gd name="connsiteX32" fmla="*/ 8372245 w 9040730"/>
              <a:gd name="connsiteY32" fmla="*/ 82643 h 979708"/>
              <a:gd name="connsiteX33" fmla="*/ 8377154 w 9040730"/>
              <a:gd name="connsiteY33" fmla="*/ 75269 h 979708"/>
              <a:gd name="connsiteX34" fmla="*/ 8382676 w 9040730"/>
              <a:gd name="connsiteY34" fmla="*/ 67896 h 979708"/>
              <a:gd name="connsiteX35" fmla="*/ 8389119 w 9040730"/>
              <a:gd name="connsiteY35" fmla="*/ 60830 h 979708"/>
              <a:gd name="connsiteX36" fmla="*/ 8395561 w 9040730"/>
              <a:gd name="connsiteY36" fmla="*/ 53764 h 979708"/>
              <a:gd name="connsiteX37" fmla="*/ 8402310 w 9040730"/>
              <a:gd name="connsiteY37" fmla="*/ 47312 h 979708"/>
              <a:gd name="connsiteX38" fmla="*/ 8409673 w 9040730"/>
              <a:gd name="connsiteY38" fmla="*/ 41475 h 979708"/>
              <a:gd name="connsiteX39" fmla="*/ 8416729 w 9040730"/>
              <a:gd name="connsiteY39" fmla="*/ 35638 h 979708"/>
              <a:gd name="connsiteX40" fmla="*/ 8424399 w 9040730"/>
              <a:gd name="connsiteY40" fmla="*/ 30415 h 979708"/>
              <a:gd name="connsiteX41" fmla="*/ 8431762 w 9040730"/>
              <a:gd name="connsiteY41" fmla="*/ 25499 h 979708"/>
              <a:gd name="connsiteX42" fmla="*/ 8440045 w 9040730"/>
              <a:gd name="connsiteY42" fmla="*/ 21198 h 979708"/>
              <a:gd name="connsiteX43" fmla="*/ 8448021 w 9040730"/>
              <a:gd name="connsiteY43" fmla="*/ 16897 h 979708"/>
              <a:gd name="connsiteX44" fmla="*/ 8456304 w 9040730"/>
              <a:gd name="connsiteY44" fmla="*/ 13518 h 979708"/>
              <a:gd name="connsiteX45" fmla="*/ 8464281 w 9040730"/>
              <a:gd name="connsiteY45" fmla="*/ 10138 h 979708"/>
              <a:gd name="connsiteX46" fmla="*/ 8472871 w 9040730"/>
              <a:gd name="connsiteY46" fmla="*/ 7680 h 979708"/>
              <a:gd name="connsiteX47" fmla="*/ 8481461 w 9040730"/>
              <a:gd name="connsiteY47" fmla="*/ 5223 h 979708"/>
              <a:gd name="connsiteX48" fmla="*/ 8490051 w 9040730"/>
              <a:gd name="connsiteY48" fmla="*/ 3687 h 979708"/>
              <a:gd name="connsiteX49" fmla="*/ 8498948 w 9040730"/>
              <a:gd name="connsiteY49" fmla="*/ 2150 h 979708"/>
              <a:gd name="connsiteX50" fmla="*/ 8507231 w 9040730"/>
              <a:gd name="connsiteY50" fmla="*/ 1229 h 979708"/>
              <a:gd name="connsiteX51" fmla="*/ 8516128 w 9040730"/>
              <a:gd name="connsiteY51" fmla="*/ 307 h 979708"/>
              <a:gd name="connsiteX52" fmla="*/ 8525024 w 9040730"/>
              <a:gd name="connsiteY52" fmla="*/ 0 h 979708"/>
              <a:gd name="connsiteX53" fmla="*/ 8533921 w 9040730"/>
              <a:gd name="connsiteY53" fmla="*/ 307 h 979708"/>
              <a:gd name="connsiteX54" fmla="*/ 8542511 w 9040730"/>
              <a:gd name="connsiteY54" fmla="*/ 1229 h 979708"/>
              <a:gd name="connsiteX55" fmla="*/ 8551408 w 9040730"/>
              <a:gd name="connsiteY55" fmla="*/ 2150 h 979708"/>
              <a:gd name="connsiteX56" fmla="*/ 8559998 w 9040730"/>
              <a:gd name="connsiteY56" fmla="*/ 3687 h 979708"/>
              <a:gd name="connsiteX57" fmla="*/ 8568895 w 9040730"/>
              <a:gd name="connsiteY57" fmla="*/ 5223 h 979708"/>
              <a:gd name="connsiteX58" fmla="*/ 8577178 w 9040730"/>
              <a:gd name="connsiteY58" fmla="*/ 7680 h 979708"/>
              <a:gd name="connsiteX59" fmla="*/ 8585768 w 9040730"/>
              <a:gd name="connsiteY59" fmla="*/ 10138 h 979708"/>
              <a:gd name="connsiteX60" fmla="*/ 8594051 w 9040730"/>
              <a:gd name="connsiteY60" fmla="*/ 13518 h 979708"/>
              <a:gd name="connsiteX61" fmla="*/ 8602334 w 9040730"/>
              <a:gd name="connsiteY61" fmla="*/ 16897 h 979708"/>
              <a:gd name="connsiteX62" fmla="*/ 8610311 w 9040730"/>
              <a:gd name="connsiteY62" fmla="*/ 21198 h 979708"/>
              <a:gd name="connsiteX63" fmla="*/ 8618287 w 9040730"/>
              <a:gd name="connsiteY63" fmla="*/ 25499 h 979708"/>
              <a:gd name="connsiteX64" fmla="*/ 8625957 w 9040730"/>
              <a:gd name="connsiteY64" fmla="*/ 30415 h 979708"/>
              <a:gd name="connsiteX65" fmla="*/ 8633320 w 9040730"/>
              <a:gd name="connsiteY65" fmla="*/ 35638 h 979708"/>
              <a:gd name="connsiteX66" fmla="*/ 8640682 w 9040730"/>
              <a:gd name="connsiteY66" fmla="*/ 41475 h 979708"/>
              <a:gd name="connsiteX67" fmla="*/ 8647738 w 9040730"/>
              <a:gd name="connsiteY67" fmla="*/ 47312 h 979708"/>
              <a:gd name="connsiteX68" fmla="*/ 8654488 w 9040730"/>
              <a:gd name="connsiteY68" fmla="*/ 53764 h 979708"/>
              <a:gd name="connsiteX69" fmla="*/ 8987043 w 9040730"/>
              <a:gd name="connsiteY69" fmla="*/ 386793 h 979708"/>
              <a:gd name="connsiteX70" fmla="*/ 8992872 w 9040730"/>
              <a:gd name="connsiteY70" fmla="*/ 392937 h 979708"/>
              <a:gd name="connsiteX71" fmla="*/ 8998700 w 9040730"/>
              <a:gd name="connsiteY71" fmla="*/ 399696 h 979708"/>
              <a:gd name="connsiteX72" fmla="*/ 9004223 w 9040730"/>
              <a:gd name="connsiteY72" fmla="*/ 406455 h 979708"/>
              <a:gd name="connsiteX73" fmla="*/ 9009131 w 9040730"/>
              <a:gd name="connsiteY73" fmla="*/ 413828 h 979708"/>
              <a:gd name="connsiteX74" fmla="*/ 9014040 w 9040730"/>
              <a:gd name="connsiteY74" fmla="*/ 421509 h 979708"/>
              <a:gd name="connsiteX75" fmla="*/ 9018335 w 9040730"/>
              <a:gd name="connsiteY75" fmla="*/ 428882 h 979708"/>
              <a:gd name="connsiteX76" fmla="*/ 9022323 w 9040730"/>
              <a:gd name="connsiteY76" fmla="*/ 436870 h 979708"/>
              <a:gd name="connsiteX77" fmla="*/ 9026311 w 9040730"/>
              <a:gd name="connsiteY77" fmla="*/ 445165 h 979708"/>
              <a:gd name="connsiteX78" fmla="*/ 9029379 w 9040730"/>
              <a:gd name="connsiteY78" fmla="*/ 453153 h 979708"/>
              <a:gd name="connsiteX79" fmla="*/ 9032140 w 9040730"/>
              <a:gd name="connsiteY79" fmla="*/ 461755 h 979708"/>
              <a:gd name="connsiteX80" fmla="*/ 9034594 w 9040730"/>
              <a:gd name="connsiteY80" fmla="*/ 470357 h 979708"/>
              <a:gd name="connsiteX81" fmla="*/ 9036742 w 9040730"/>
              <a:gd name="connsiteY81" fmla="*/ 479266 h 979708"/>
              <a:gd name="connsiteX82" fmla="*/ 9038582 w 9040730"/>
              <a:gd name="connsiteY82" fmla="*/ 488483 h 979708"/>
              <a:gd name="connsiteX83" fmla="*/ 9039503 w 9040730"/>
              <a:gd name="connsiteY83" fmla="*/ 497700 h 979708"/>
              <a:gd name="connsiteX84" fmla="*/ 9040423 w 9040730"/>
              <a:gd name="connsiteY84" fmla="*/ 506916 h 979708"/>
              <a:gd name="connsiteX85" fmla="*/ 9040730 w 9040730"/>
              <a:gd name="connsiteY85" fmla="*/ 516440 h 979708"/>
              <a:gd name="connsiteX86" fmla="*/ 9040423 w 9040730"/>
              <a:gd name="connsiteY86" fmla="*/ 525964 h 979708"/>
              <a:gd name="connsiteX87" fmla="*/ 9039503 w 9040730"/>
              <a:gd name="connsiteY87" fmla="*/ 535181 h 979708"/>
              <a:gd name="connsiteX88" fmla="*/ 9038582 w 9040730"/>
              <a:gd name="connsiteY88" fmla="*/ 544397 h 979708"/>
              <a:gd name="connsiteX89" fmla="*/ 9036742 w 9040730"/>
              <a:gd name="connsiteY89" fmla="*/ 553307 h 979708"/>
              <a:gd name="connsiteX90" fmla="*/ 9034594 w 9040730"/>
              <a:gd name="connsiteY90" fmla="*/ 562524 h 979708"/>
              <a:gd name="connsiteX91" fmla="*/ 9032140 w 9040730"/>
              <a:gd name="connsiteY91" fmla="*/ 570819 h 979708"/>
              <a:gd name="connsiteX92" fmla="*/ 9029379 w 9040730"/>
              <a:gd name="connsiteY92" fmla="*/ 579421 h 979708"/>
              <a:gd name="connsiteX93" fmla="*/ 9026311 w 9040730"/>
              <a:gd name="connsiteY93" fmla="*/ 587716 h 979708"/>
              <a:gd name="connsiteX94" fmla="*/ 9022323 w 9040730"/>
              <a:gd name="connsiteY94" fmla="*/ 596011 h 979708"/>
              <a:gd name="connsiteX95" fmla="*/ 9018335 w 9040730"/>
              <a:gd name="connsiteY95" fmla="*/ 603691 h 979708"/>
              <a:gd name="connsiteX96" fmla="*/ 9014040 w 9040730"/>
              <a:gd name="connsiteY96" fmla="*/ 611679 h 979708"/>
              <a:gd name="connsiteX97" fmla="*/ 9009131 w 9040730"/>
              <a:gd name="connsiteY97" fmla="*/ 619052 h 979708"/>
              <a:gd name="connsiteX98" fmla="*/ 9004223 w 9040730"/>
              <a:gd name="connsiteY98" fmla="*/ 626426 h 979708"/>
              <a:gd name="connsiteX99" fmla="*/ 8998700 w 9040730"/>
              <a:gd name="connsiteY99" fmla="*/ 633185 h 979708"/>
              <a:gd name="connsiteX100" fmla="*/ 8992872 w 9040730"/>
              <a:gd name="connsiteY100" fmla="*/ 639943 h 979708"/>
              <a:gd name="connsiteX101" fmla="*/ 8987043 w 9040730"/>
              <a:gd name="connsiteY101" fmla="*/ 646088 h 979708"/>
              <a:gd name="connsiteX102" fmla="*/ 8654488 w 9040730"/>
              <a:gd name="connsiteY102" fmla="*/ 978809 h 979708"/>
              <a:gd name="connsiteX103" fmla="*/ 8653590 w 9040730"/>
              <a:gd name="connsiteY103" fmla="*/ 979708 h 979708"/>
              <a:gd name="connsiteX104" fmla="*/ 8745030 w 9040730"/>
              <a:gd name="connsiteY104" fmla="*/ 535154 h 979708"/>
              <a:gd name="connsiteX0-1" fmla="*/ 8653590 w 9040730"/>
              <a:gd name="connsiteY0-2" fmla="*/ 443714 h 979708"/>
              <a:gd name="connsiteX1-3" fmla="*/ 0 w 9040730"/>
              <a:gd name="connsiteY1-4" fmla="*/ 443714 h 979708"/>
              <a:gd name="connsiteX2-5" fmla="*/ 0 w 9040730"/>
              <a:gd name="connsiteY2-6" fmla="*/ 332875 h 979708"/>
              <a:gd name="connsiteX3-7" fmla="*/ 8421127 w 9040730"/>
              <a:gd name="connsiteY3-8" fmla="*/ 332875 h 979708"/>
              <a:gd name="connsiteX4-9" fmla="*/ 8395561 w 9040730"/>
              <a:gd name="connsiteY4-10" fmla="*/ 313673 h 979708"/>
              <a:gd name="connsiteX5-11" fmla="*/ 8389119 w 9040730"/>
              <a:gd name="connsiteY5-12" fmla="*/ 306607 h 979708"/>
              <a:gd name="connsiteX6-13" fmla="*/ 8382676 w 9040730"/>
              <a:gd name="connsiteY6-14" fmla="*/ 299541 h 979708"/>
              <a:gd name="connsiteX7-15" fmla="*/ 8377154 w 9040730"/>
              <a:gd name="connsiteY7-16" fmla="*/ 292475 h 979708"/>
              <a:gd name="connsiteX8-17" fmla="*/ 8372245 w 9040730"/>
              <a:gd name="connsiteY8-18" fmla="*/ 284487 h 979708"/>
              <a:gd name="connsiteX9-19" fmla="*/ 8367337 w 9040730"/>
              <a:gd name="connsiteY9-20" fmla="*/ 276807 h 979708"/>
              <a:gd name="connsiteX10-21" fmla="*/ 8362735 w 9040730"/>
              <a:gd name="connsiteY10-22" fmla="*/ 269126 h 979708"/>
              <a:gd name="connsiteX11-23" fmla="*/ 8358747 w 9040730"/>
              <a:gd name="connsiteY11-24" fmla="*/ 260831 h 979708"/>
              <a:gd name="connsiteX12-25" fmla="*/ 8355372 w 9040730"/>
              <a:gd name="connsiteY12-26" fmla="*/ 252844 h 979708"/>
              <a:gd name="connsiteX13-27" fmla="*/ 8351998 w 9040730"/>
              <a:gd name="connsiteY13-28" fmla="*/ 244241 h 979708"/>
              <a:gd name="connsiteX14-29" fmla="*/ 8349237 w 9040730"/>
              <a:gd name="connsiteY14-30" fmla="*/ 235639 h 979708"/>
              <a:gd name="connsiteX15-31" fmla="*/ 8347089 w 9040730"/>
              <a:gd name="connsiteY15-32" fmla="*/ 227344 h 979708"/>
              <a:gd name="connsiteX16-33" fmla="*/ 8344942 w 9040730"/>
              <a:gd name="connsiteY16-34" fmla="*/ 218742 h 979708"/>
              <a:gd name="connsiteX17-35" fmla="*/ 8343714 w 9040730"/>
              <a:gd name="connsiteY17-36" fmla="*/ 209832 h 979708"/>
              <a:gd name="connsiteX18-37" fmla="*/ 8342487 w 9040730"/>
              <a:gd name="connsiteY18-38" fmla="*/ 201230 h 979708"/>
              <a:gd name="connsiteX19-39" fmla="*/ 8342180 w 9040730"/>
              <a:gd name="connsiteY19-40" fmla="*/ 192321 h 979708"/>
              <a:gd name="connsiteX20-41" fmla="*/ 8341874 w 9040730"/>
              <a:gd name="connsiteY20-42" fmla="*/ 183719 h 979708"/>
              <a:gd name="connsiteX21-43" fmla="*/ 8342180 w 9040730"/>
              <a:gd name="connsiteY21-44" fmla="*/ 175116 h 979708"/>
              <a:gd name="connsiteX22-45" fmla="*/ 8342487 w 9040730"/>
              <a:gd name="connsiteY22-46" fmla="*/ 166207 h 979708"/>
              <a:gd name="connsiteX23-47" fmla="*/ 8343714 w 9040730"/>
              <a:gd name="connsiteY23-48" fmla="*/ 157298 h 979708"/>
              <a:gd name="connsiteX24-49" fmla="*/ 8344942 w 9040730"/>
              <a:gd name="connsiteY24-50" fmla="*/ 148388 h 979708"/>
              <a:gd name="connsiteX25-51" fmla="*/ 8347089 w 9040730"/>
              <a:gd name="connsiteY25-52" fmla="*/ 140093 h 979708"/>
              <a:gd name="connsiteX26-53" fmla="*/ 8349237 w 9040730"/>
              <a:gd name="connsiteY26-54" fmla="*/ 131491 h 979708"/>
              <a:gd name="connsiteX27-55" fmla="*/ 8351998 w 9040730"/>
              <a:gd name="connsiteY27-56" fmla="*/ 122889 h 979708"/>
              <a:gd name="connsiteX28-57" fmla="*/ 8355372 w 9040730"/>
              <a:gd name="connsiteY28-58" fmla="*/ 114594 h 979708"/>
              <a:gd name="connsiteX29-59" fmla="*/ 8358747 w 9040730"/>
              <a:gd name="connsiteY29-60" fmla="*/ 106299 h 979708"/>
              <a:gd name="connsiteX30-61" fmla="*/ 8362735 w 9040730"/>
              <a:gd name="connsiteY30-62" fmla="*/ 98311 h 979708"/>
              <a:gd name="connsiteX31-63" fmla="*/ 8367337 w 9040730"/>
              <a:gd name="connsiteY31-64" fmla="*/ 90630 h 979708"/>
              <a:gd name="connsiteX32-65" fmla="*/ 8372245 w 9040730"/>
              <a:gd name="connsiteY32-66" fmla="*/ 82643 h 979708"/>
              <a:gd name="connsiteX33-67" fmla="*/ 8377154 w 9040730"/>
              <a:gd name="connsiteY33-68" fmla="*/ 75269 h 979708"/>
              <a:gd name="connsiteX34-69" fmla="*/ 8382676 w 9040730"/>
              <a:gd name="connsiteY34-70" fmla="*/ 67896 h 979708"/>
              <a:gd name="connsiteX35-71" fmla="*/ 8389119 w 9040730"/>
              <a:gd name="connsiteY35-72" fmla="*/ 60830 h 979708"/>
              <a:gd name="connsiteX36-73" fmla="*/ 8395561 w 9040730"/>
              <a:gd name="connsiteY36-74" fmla="*/ 53764 h 979708"/>
              <a:gd name="connsiteX37-75" fmla="*/ 8402310 w 9040730"/>
              <a:gd name="connsiteY37-76" fmla="*/ 47312 h 979708"/>
              <a:gd name="connsiteX38-77" fmla="*/ 8409673 w 9040730"/>
              <a:gd name="connsiteY38-78" fmla="*/ 41475 h 979708"/>
              <a:gd name="connsiteX39-79" fmla="*/ 8416729 w 9040730"/>
              <a:gd name="connsiteY39-80" fmla="*/ 35638 h 979708"/>
              <a:gd name="connsiteX40-81" fmla="*/ 8424399 w 9040730"/>
              <a:gd name="connsiteY40-82" fmla="*/ 30415 h 979708"/>
              <a:gd name="connsiteX41-83" fmla="*/ 8431762 w 9040730"/>
              <a:gd name="connsiteY41-84" fmla="*/ 25499 h 979708"/>
              <a:gd name="connsiteX42-85" fmla="*/ 8440045 w 9040730"/>
              <a:gd name="connsiteY42-86" fmla="*/ 21198 h 979708"/>
              <a:gd name="connsiteX43-87" fmla="*/ 8448021 w 9040730"/>
              <a:gd name="connsiteY43-88" fmla="*/ 16897 h 979708"/>
              <a:gd name="connsiteX44-89" fmla="*/ 8456304 w 9040730"/>
              <a:gd name="connsiteY44-90" fmla="*/ 13518 h 979708"/>
              <a:gd name="connsiteX45-91" fmla="*/ 8464281 w 9040730"/>
              <a:gd name="connsiteY45-92" fmla="*/ 10138 h 979708"/>
              <a:gd name="connsiteX46-93" fmla="*/ 8472871 w 9040730"/>
              <a:gd name="connsiteY46-94" fmla="*/ 7680 h 979708"/>
              <a:gd name="connsiteX47-95" fmla="*/ 8481461 w 9040730"/>
              <a:gd name="connsiteY47-96" fmla="*/ 5223 h 979708"/>
              <a:gd name="connsiteX48-97" fmla="*/ 8490051 w 9040730"/>
              <a:gd name="connsiteY48-98" fmla="*/ 3687 h 979708"/>
              <a:gd name="connsiteX49-99" fmla="*/ 8498948 w 9040730"/>
              <a:gd name="connsiteY49-100" fmla="*/ 2150 h 979708"/>
              <a:gd name="connsiteX50-101" fmla="*/ 8507231 w 9040730"/>
              <a:gd name="connsiteY50-102" fmla="*/ 1229 h 979708"/>
              <a:gd name="connsiteX51-103" fmla="*/ 8516128 w 9040730"/>
              <a:gd name="connsiteY51-104" fmla="*/ 307 h 979708"/>
              <a:gd name="connsiteX52-105" fmla="*/ 8525024 w 9040730"/>
              <a:gd name="connsiteY52-106" fmla="*/ 0 h 979708"/>
              <a:gd name="connsiteX53-107" fmla="*/ 8533921 w 9040730"/>
              <a:gd name="connsiteY53-108" fmla="*/ 307 h 979708"/>
              <a:gd name="connsiteX54-109" fmla="*/ 8542511 w 9040730"/>
              <a:gd name="connsiteY54-110" fmla="*/ 1229 h 979708"/>
              <a:gd name="connsiteX55-111" fmla="*/ 8551408 w 9040730"/>
              <a:gd name="connsiteY55-112" fmla="*/ 2150 h 979708"/>
              <a:gd name="connsiteX56-113" fmla="*/ 8559998 w 9040730"/>
              <a:gd name="connsiteY56-114" fmla="*/ 3687 h 979708"/>
              <a:gd name="connsiteX57-115" fmla="*/ 8568895 w 9040730"/>
              <a:gd name="connsiteY57-116" fmla="*/ 5223 h 979708"/>
              <a:gd name="connsiteX58-117" fmla="*/ 8577178 w 9040730"/>
              <a:gd name="connsiteY58-118" fmla="*/ 7680 h 979708"/>
              <a:gd name="connsiteX59-119" fmla="*/ 8585768 w 9040730"/>
              <a:gd name="connsiteY59-120" fmla="*/ 10138 h 979708"/>
              <a:gd name="connsiteX60-121" fmla="*/ 8594051 w 9040730"/>
              <a:gd name="connsiteY60-122" fmla="*/ 13518 h 979708"/>
              <a:gd name="connsiteX61-123" fmla="*/ 8602334 w 9040730"/>
              <a:gd name="connsiteY61-124" fmla="*/ 16897 h 979708"/>
              <a:gd name="connsiteX62-125" fmla="*/ 8610311 w 9040730"/>
              <a:gd name="connsiteY62-126" fmla="*/ 21198 h 979708"/>
              <a:gd name="connsiteX63-127" fmla="*/ 8618287 w 9040730"/>
              <a:gd name="connsiteY63-128" fmla="*/ 25499 h 979708"/>
              <a:gd name="connsiteX64-129" fmla="*/ 8625957 w 9040730"/>
              <a:gd name="connsiteY64-130" fmla="*/ 30415 h 979708"/>
              <a:gd name="connsiteX65-131" fmla="*/ 8633320 w 9040730"/>
              <a:gd name="connsiteY65-132" fmla="*/ 35638 h 979708"/>
              <a:gd name="connsiteX66-133" fmla="*/ 8640682 w 9040730"/>
              <a:gd name="connsiteY66-134" fmla="*/ 41475 h 979708"/>
              <a:gd name="connsiteX67-135" fmla="*/ 8647738 w 9040730"/>
              <a:gd name="connsiteY67-136" fmla="*/ 47312 h 979708"/>
              <a:gd name="connsiteX68-137" fmla="*/ 8654488 w 9040730"/>
              <a:gd name="connsiteY68-138" fmla="*/ 53764 h 979708"/>
              <a:gd name="connsiteX69-139" fmla="*/ 8987043 w 9040730"/>
              <a:gd name="connsiteY69-140" fmla="*/ 386793 h 979708"/>
              <a:gd name="connsiteX70-141" fmla="*/ 8992872 w 9040730"/>
              <a:gd name="connsiteY70-142" fmla="*/ 392937 h 979708"/>
              <a:gd name="connsiteX71-143" fmla="*/ 8998700 w 9040730"/>
              <a:gd name="connsiteY71-144" fmla="*/ 399696 h 979708"/>
              <a:gd name="connsiteX72-145" fmla="*/ 9004223 w 9040730"/>
              <a:gd name="connsiteY72-146" fmla="*/ 406455 h 979708"/>
              <a:gd name="connsiteX73-147" fmla="*/ 9009131 w 9040730"/>
              <a:gd name="connsiteY73-148" fmla="*/ 413828 h 979708"/>
              <a:gd name="connsiteX74-149" fmla="*/ 9014040 w 9040730"/>
              <a:gd name="connsiteY74-150" fmla="*/ 421509 h 979708"/>
              <a:gd name="connsiteX75-151" fmla="*/ 9018335 w 9040730"/>
              <a:gd name="connsiteY75-152" fmla="*/ 428882 h 979708"/>
              <a:gd name="connsiteX76-153" fmla="*/ 9022323 w 9040730"/>
              <a:gd name="connsiteY76-154" fmla="*/ 436870 h 979708"/>
              <a:gd name="connsiteX77-155" fmla="*/ 9026311 w 9040730"/>
              <a:gd name="connsiteY77-156" fmla="*/ 445165 h 979708"/>
              <a:gd name="connsiteX78-157" fmla="*/ 9029379 w 9040730"/>
              <a:gd name="connsiteY78-158" fmla="*/ 453153 h 979708"/>
              <a:gd name="connsiteX79-159" fmla="*/ 9032140 w 9040730"/>
              <a:gd name="connsiteY79-160" fmla="*/ 461755 h 979708"/>
              <a:gd name="connsiteX80-161" fmla="*/ 9034594 w 9040730"/>
              <a:gd name="connsiteY80-162" fmla="*/ 470357 h 979708"/>
              <a:gd name="connsiteX81-163" fmla="*/ 9036742 w 9040730"/>
              <a:gd name="connsiteY81-164" fmla="*/ 479266 h 979708"/>
              <a:gd name="connsiteX82-165" fmla="*/ 9038582 w 9040730"/>
              <a:gd name="connsiteY82-166" fmla="*/ 488483 h 979708"/>
              <a:gd name="connsiteX83-167" fmla="*/ 9039503 w 9040730"/>
              <a:gd name="connsiteY83-168" fmla="*/ 497700 h 979708"/>
              <a:gd name="connsiteX84-169" fmla="*/ 9040423 w 9040730"/>
              <a:gd name="connsiteY84-170" fmla="*/ 506916 h 979708"/>
              <a:gd name="connsiteX85-171" fmla="*/ 9040730 w 9040730"/>
              <a:gd name="connsiteY85-172" fmla="*/ 516440 h 979708"/>
              <a:gd name="connsiteX86-173" fmla="*/ 9040423 w 9040730"/>
              <a:gd name="connsiteY86-174" fmla="*/ 525964 h 979708"/>
              <a:gd name="connsiteX87-175" fmla="*/ 9039503 w 9040730"/>
              <a:gd name="connsiteY87-176" fmla="*/ 535181 h 979708"/>
              <a:gd name="connsiteX88-177" fmla="*/ 9038582 w 9040730"/>
              <a:gd name="connsiteY88-178" fmla="*/ 544397 h 979708"/>
              <a:gd name="connsiteX89-179" fmla="*/ 9036742 w 9040730"/>
              <a:gd name="connsiteY89-180" fmla="*/ 553307 h 979708"/>
              <a:gd name="connsiteX90-181" fmla="*/ 9034594 w 9040730"/>
              <a:gd name="connsiteY90-182" fmla="*/ 562524 h 979708"/>
              <a:gd name="connsiteX91-183" fmla="*/ 9032140 w 9040730"/>
              <a:gd name="connsiteY91-184" fmla="*/ 570819 h 979708"/>
              <a:gd name="connsiteX92-185" fmla="*/ 9029379 w 9040730"/>
              <a:gd name="connsiteY92-186" fmla="*/ 579421 h 979708"/>
              <a:gd name="connsiteX93-187" fmla="*/ 9026311 w 9040730"/>
              <a:gd name="connsiteY93-188" fmla="*/ 587716 h 979708"/>
              <a:gd name="connsiteX94-189" fmla="*/ 9022323 w 9040730"/>
              <a:gd name="connsiteY94-190" fmla="*/ 596011 h 979708"/>
              <a:gd name="connsiteX95-191" fmla="*/ 9018335 w 9040730"/>
              <a:gd name="connsiteY95-192" fmla="*/ 603691 h 979708"/>
              <a:gd name="connsiteX96-193" fmla="*/ 9014040 w 9040730"/>
              <a:gd name="connsiteY96-194" fmla="*/ 611679 h 979708"/>
              <a:gd name="connsiteX97-195" fmla="*/ 9009131 w 9040730"/>
              <a:gd name="connsiteY97-196" fmla="*/ 619052 h 979708"/>
              <a:gd name="connsiteX98-197" fmla="*/ 9004223 w 9040730"/>
              <a:gd name="connsiteY98-198" fmla="*/ 626426 h 979708"/>
              <a:gd name="connsiteX99-199" fmla="*/ 8998700 w 9040730"/>
              <a:gd name="connsiteY99-200" fmla="*/ 633185 h 979708"/>
              <a:gd name="connsiteX100-201" fmla="*/ 8992872 w 9040730"/>
              <a:gd name="connsiteY100-202" fmla="*/ 639943 h 979708"/>
              <a:gd name="connsiteX101-203" fmla="*/ 8987043 w 9040730"/>
              <a:gd name="connsiteY101-204" fmla="*/ 646088 h 979708"/>
              <a:gd name="connsiteX102-205" fmla="*/ 8654488 w 9040730"/>
              <a:gd name="connsiteY102-206" fmla="*/ 978809 h 979708"/>
              <a:gd name="connsiteX103-207" fmla="*/ 8653590 w 9040730"/>
              <a:gd name="connsiteY103-208" fmla="*/ 979708 h 979708"/>
              <a:gd name="connsiteX0-209" fmla="*/ 0 w 9040730"/>
              <a:gd name="connsiteY0-210" fmla="*/ 443714 h 979708"/>
              <a:gd name="connsiteX1-211" fmla="*/ 0 w 9040730"/>
              <a:gd name="connsiteY1-212" fmla="*/ 332875 h 979708"/>
              <a:gd name="connsiteX2-213" fmla="*/ 8421127 w 9040730"/>
              <a:gd name="connsiteY2-214" fmla="*/ 332875 h 979708"/>
              <a:gd name="connsiteX3-215" fmla="*/ 8395561 w 9040730"/>
              <a:gd name="connsiteY3-216" fmla="*/ 313673 h 979708"/>
              <a:gd name="connsiteX4-217" fmla="*/ 8389119 w 9040730"/>
              <a:gd name="connsiteY4-218" fmla="*/ 306607 h 979708"/>
              <a:gd name="connsiteX5-219" fmla="*/ 8382676 w 9040730"/>
              <a:gd name="connsiteY5-220" fmla="*/ 299541 h 979708"/>
              <a:gd name="connsiteX6-221" fmla="*/ 8377154 w 9040730"/>
              <a:gd name="connsiteY6-222" fmla="*/ 292475 h 979708"/>
              <a:gd name="connsiteX7-223" fmla="*/ 8372245 w 9040730"/>
              <a:gd name="connsiteY7-224" fmla="*/ 284487 h 979708"/>
              <a:gd name="connsiteX8-225" fmla="*/ 8367337 w 9040730"/>
              <a:gd name="connsiteY8-226" fmla="*/ 276807 h 979708"/>
              <a:gd name="connsiteX9-227" fmla="*/ 8362735 w 9040730"/>
              <a:gd name="connsiteY9-228" fmla="*/ 269126 h 979708"/>
              <a:gd name="connsiteX10-229" fmla="*/ 8358747 w 9040730"/>
              <a:gd name="connsiteY10-230" fmla="*/ 260831 h 979708"/>
              <a:gd name="connsiteX11-231" fmla="*/ 8355372 w 9040730"/>
              <a:gd name="connsiteY11-232" fmla="*/ 252844 h 979708"/>
              <a:gd name="connsiteX12-233" fmla="*/ 8351998 w 9040730"/>
              <a:gd name="connsiteY12-234" fmla="*/ 244241 h 979708"/>
              <a:gd name="connsiteX13-235" fmla="*/ 8349237 w 9040730"/>
              <a:gd name="connsiteY13-236" fmla="*/ 235639 h 979708"/>
              <a:gd name="connsiteX14-237" fmla="*/ 8347089 w 9040730"/>
              <a:gd name="connsiteY14-238" fmla="*/ 227344 h 979708"/>
              <a:gd name="connsiteX15-239" fmla="*/ 8344942 w 9040730"/>
              <a:gd name="connsiteY15-240" fmla="*/ 218742 h 979708"/>
              <a:gd name="connsiteX16-241" fmla="*/ 8343714 w 9040730"/>
              <a:gd name="connsiteY16-242" fmla="*/ 209832 h 979708"/>
              <a:gd name="connsiteX17-243" fmla="*/ 8342487 w 9040730"/>
              <a:gd name="connsiteY17-244" fmla="*/ 201230 h 979708"/>
              <a:gd name="connsiteX18-245" fmla="*/ 8342180 w 9040730"/>
              <a:gd name="connsiteY18-246" fmla="*/ 192321 h 979708"/>
              <a:gd name="connsiteX19-247" fmla="*/ 8341874 w 9040730"/>
              <a:gd name="connsiteY19-248" fmla="*/ 183719 h 979708"/>
              <a:gd name="connsiteX20-249" fmla="*/ 8342180 w 9040730"/>
              <a:gd name="connsiteY20-250" fmla="*/ 175116 h 979708"/>
              <a:gd name="connsiteX21-251" fmla="*/ 8342487 w 9040730"/>
              <a:gd name="connsiteY21-252" fmla="*/ 166207 h 979708"/>
              <a:gd name="connsiteX22-253" fmla="*/ 8343714 w 9040730"/>
              <a:gd name="connsiteY22-254" fmla="*/ 157298 h 979708"/>
              <a:gd name="connsiteX23-255" fmla="*/ 8344942 w 9040730"/>
              <a:gd name="connsiteY23-256" fmla="*/ 148388 h 979708"/>
              <a:gd name="connsiteX24-257" fmla="*/ 8347089 w 9040730"/>
              <a:gd name="connsiteY24-258" fmla="*/ 140093 h 979708"/>
              <a:gd name="connsiteX25-259" fmla="*/ 8349237 w 9040730"/>
              <a:gd name="connsiteY25-260" fmla="*/ 131491 h 979708"/>
              <a:gd name="connsiteX26-261" fmla="*/ 8351998 w 9040730"/>
              <a:gd name="connsiteY26-262" fmla="*/ 122889 h 979708"/>
              <a:gd name="connsiteX27-263" fmla="*/ 8355372 w 9040730"/>
              <a:gd name="connsiteY27-264" fmla="*/ 114594 h 979708"/>
              <a:gd name="connsiteX28-265" fmla="*/ 8358747 w 9040730"/>
              <a:gd name="connsiteY28-266" fmla="*/ 106299 h 979708"/>
              <a:gd name="connsiteX29-267" fmla="*/ 8362735 w 9040730"/>
              <a:gd name="connsiteY29-268" fmla="*/ 98311 h 979708"/>
              <a:gd name="connsiteX30-269" fmla="*/ 8367337 w 9040730"/>
              <a:gd name="connsiteY30-270" fmla="*/ 90630 h 979708"/>
              <a:gd name="connsiteX31-271" fmla="*/ 8372245 w 9040730"/>
              <a:gd name="connsiteY31-272" fmla="*/ 82643 h 979708"/>
              <a:gd name="connsiteX32-273" fmla="*/ 8377154 w 9040730"/>
              <a:gd name="connsiteY32-274" fmla="*/ 75269 h 979708"/>
              <a:gd name="connsiteX33-275" fmla="*/ 8382676 w 9040730"/>
              <a:gd name="connsiteY33-276" fmla="*/ 67896 h 979708"/>
              <a:gd name="connsiteX34-277" fmla="*/ 8389119 w 9040730"/>
              <a:gd name="connsiteY34-278" fmla="*/ 60830 h 979708"/>
              <a:gd name="connsiteX35-279" fmla="*/ 8395561 w 9040730"/>
              <a:gd name="connsiteY35-280" fmla="*/ 53764 h 979708"/>
              <a:gd name="connsiteX36-281" fmla="*/ 8402310 w 9040730"/>
              <a:gd name="connsiteY36-282" fmla="*/ 47312 h 979708"/>
              <a:gd name="connsiteX37-283" fmla="*/ 8409673 w 9040730"/>
              <a:gd name="connsiteY37-284" fmla="*/ 41475 h 979708"/>
              <a:gd name="connsiteX38-285" fmla="*/ 8416729 w 9040730"/>
              <a:gd name="connsiteY38-286" fmla="*/ 35638 h 979708"/>
              <a:gd name="connsiteX39-287" fmla="*/ 8424399 w 9040730"/>
              <a:gd name="connsiteY39-288" fmla="*/ 30415 h 979708"/>
              <a:gd name="connsiteX40-289" fmla="*/ 8431762 w 9040730"/>
              <a:gd name="connsiteY40-290" fmla="*/ 25499 h 979708"/>
              <a:gd name="connsiteX41-291" fmla="*/ 8440045 w 9040730"/>
              <a:gd name="connsiteY41-292" fmla="*/ 21198 h 979708"/>
              <a:gd name="connsiteX42-293" fmla="*/ 8448021 w 9040730"/>
              <a:gd name="connsiteY42-294" fmla="*/ 16897 h 979708"/>
              <a:gd name="connsiteX43-295" fmla="*/ 8456304 w 9040730"/>
              <a:gd name="connsiteY43-296" fmla="*/ 13518 h 979708"/>
              <a:gd name="connsiteX44-297" fmla="*/ 8464281 w 9040730"/>
              <a:gd name="connsiteY44-298" fmla="*/ 10138 h 979708"/>
              <a:gd name="connsiteX45-299" fmla="*/ 8472871 w 9040730"/>
              <a:gd name="connsiteY45-300" fmla="*/ 7680 h 979708"/>
              <a:gd name="connsiteX46-301" fmla="*/ 8481461 w 9040730"/>
              <a:gd name="connsiteY46-302" fmla="*/ 5223 h 979708"/>
              <a:gd name="connsiteX47-303" fmla="*/ 8490051 w 9040730"/>
              <a:gd name="connsiteY47-304" fmla="*/ 3687 h 979708"/>
              <a:gd name="connsiteX48-305" fmla="*/ 8498948 w 9040730"/>
              <a:gd name="connsiteY48-306" fmla="*/ 2150 h 979708"/>
              <a:gd name="connsiteX49-307" fmla="*/ 8507231 w 9040730"/>
              <a:gd name="connsiteY49-308" fmla="*/ 1229 h 979708"/>
              <a:gd name="connsiteX50-309" fmla="*/ 8516128 w 9040730"/>
              <a:gd name="connsiteY50-310" fmla="*/ 307 h 979708"/>
              <a:gd name="connsiteX51-311" fmla="*/ 8525024 w 9040730"/>
              <a:gd name="connsiteY51-312" fmla="*/ 0 h 979708"/>
              <a:gd name="connsiteX52-313" fmla="*/ 8533921 w 9040730"/>
              <a:gd name="connsiteY52-314" fmla="*/ 307 h 979708"/>
              <a:gd name="connsiteX53-315" fmla="*/ 8542511 w 9040730"/>
              <a:gd name="connsiteY53-316" fmla="*/ 1229 h 979708"/>
              <a:gd name="connsiteX54-317" fmla="*/ 8551408 w 9040730"/>
              <a:gd name="connsiteY54-318" fmla="*/ 2150 h 979708"/>
              <a:gd name="connsiteX55-319" fmla="*/ 8559998 w 9040730"/>
              <a:gd name="connsiteY55-320" fmla="*/ 3687 h 979708"/>
              <a:gd name="connsiteX56-321" fmla="*/ 8568895 w 9040730"/>
              <a:gd name="connsiteY56-322" fmla="*/ 5223 h 979708"/>
              <a:gd name="connsiteX57-323" fmla="*/ 8577178 w 9040730"/>
              <a:gd name="connsiteY57-324" fmla="*/ 7680 h 979708"/>
              <a:gd name="connsiteX58-325" fmla="*/ 8585768 w 9040730"/>
              <a:gd name="connsiteY58-326" fmla="*/ 10138 h 979708"/>
              <a:gd name="connsiteX59-327" fmla="*/ 8594051 w 9040730"/>
              <a:gd name="connsiteY59-328" fmla="*/ 13518 h 979708"/>
              <a:gd name="connsiteX60-329" fmla="*/ 8602334 w 9040730"/>
              <a:gd name="connsiteY60-330" fmla="*/ 16897 h 979708"/>
              <a:gd name="connsiteX61-331" fmla="*/ 8610311 w 9040730"/>
              <a:gd name="connsiteY61-332" fmla="*/ 21198 h 979708"/>
              <a:gd name="connsiteX62-333" fmla="*/ 8618287 w 9040730"/>
              <a:gd name="connsiteY62-334" fmla="*/ 25499 h 979708"/>
              <a:gd name="connsiteX63-335" fmla="*/ 8625957 w 9040730"/>
              <a:gd name="connsiteY63-336" fmla="*/ 30415 h 979708"/>
              <a:gd name="connsiteX64-337" fmla="*/ 8633320 w 9040730"/>
              <a:gd name="connsiteY64-338" fmla="*/ 35638 h 979708"/>
              <a:gd name="connsiteX65-339" fmla="*/ 8640682 w 9040730"/>
              <a:gd name="connsiteY65-340" fmla="*/ 41475 h 979708"/>
              <a:gd name="connsiteX66-341" fmla="*/ 8647738 w 9040730"/>
              <a:gd name="connsiteY66-342" fmla="*/ 47312 h 979708"/>
              <a:gd name="connsiteX67-343" fmla="*/ 8654488 w 9040730"/>
              <a:gd name="connsiteY67-344" fmla="*/ 53764 h 979708"/>
              <a:gd name="connsiteX68-345" fmla="*/ 8987043 w 9040730"/>
              <a:gd name="connsiteY68-346" fmla="*/ 386793 h 979708"/>
              <a:gd name="connsiteX69-347" fmla="*/ 8992872 w 9040730"/>
              <a:gd name="connsiteY69-348" fmla="*/ 392937 h 979708"/>
              <a:gd name="connsiteX70-349" fmla="*/ 8998700 w 9040730"/>
              <a:gd name="connsiteY70-350" fmla="*/ 399696 h 979708"/>
              <a:gd name="connsiteX71-351" fmla="*/ 9004223 w 9040730"/>
              <a:gd name="connsiteY71-352" fmla="*/ 406455 h 979708"/>
              <a:gd name="connsiteX72-353" fmla="*/ 9009131 w 9040730"/>
              <a:gd name="connsiteY72-354" fmla="*/ 413828 h 979708"/>
              <a:gd name="connsiteX73-355" fmla="*/ 9014040 w 9040730"/>
              <a:gd name="connsiteY73-356" fmla="*/ 421509 h 979708"/>
              <a:gd name="connsiteX74-357" fmla="*/ 9018335 w 9040730"/>
              <a:gd name="connsiteY74-358" fmla="*/ 428882 h 979708"/>
              <a:gd name="connsiteX75-359" fmla="*/ 9022323 w 9040730"/>
              <a:gd name="connsiteY75-360" fmla="*/ 436870 h 979708"/>
              <a:gd name="connsiteX76-361" fmla="*/ 9026311 w 9040730"/>
              <a:gd name="connsiteY76-362" fmla="*/ 445165 h 979708"/>
              <a:gd name="connsiteX77-363" fmla="*/ 9029379 w 9040730"/>
              <a:gd name="connsiteY77-364" fmla="*/ 453153 h 979708"/>
              <a:gd name="connsiteX78-365" fmla="*/ 9032140 w 9040730"/>
              <a:gd name="connsiteY78-366" fmla="*/ 461755 h 979708"/>
              <a:gd name="connsiteX79-367" fmla="*/ 9034594 w 9040730"/>
              <a:gd name="connsiteY79-368" fmla="*/ 470357 h 979708"/>
              <a:gd name="connsiteX80-369" fmla="*/ 9036742 w 9040730"/>
              <a:gd name="connsiteY80-370" fmla="*/ 479266 h 979708"/>
              <a:gd name="connsiteX81-371" fmla="*/ 9038582 w 9040730"/>
              <a:gd name="connsiteY81-372" fmla="*/ 488483 h 979708"/>
              <a:gd name="connsiteX82-373" fmla="*/ 9039503 w 9040730"/>
              <a:gd name="connsiteY82-374" fmla="*/ 497700 h 979708"/>
              <a:gd name="connsiteX83-375" fmla="*/ 9040423 w 9040730"/>
              <a:gd name="connsiteY83-376" fmla="*/ 506916 h 979708"/>
              <a:gd name="connsiteX84-377" fmla="*/ 9040730 w 9040730"/>
              <a:gd name="connsiteY84-378" fmla="*/ 516440 h 979708"/>
              <a:gd name="connsiteX85-379" fmla="*/ 9040423 w 9040730"/>
              <a:gd name="connsiteY85-380" fmla="*/ 525964 h 979708"/>
              <a:gd name="connsiteX86-381" fmla="*/ 9039503 w 9040730"/>
              <a:gd name="connsiteY86-382" fmla="*/ 535181 h 979708"/>
              <a:gd name="connsiteX87-383" fmla="*/ 9038582 w 9040730"/>
              <a:gd name="connsiteY87-384" fmla="*/ 544397 h 979708"/>
              <a:gd name="connsiteX88-385" fmla="*/ 9036742 w 9040730"/>
              <a:gd name="connsiteY88-386" fmla="*/ 553307 h 979708"/>
              <a:gd name="connsiteX89-387" fmla="*/ 9034594 w 9040730"/>
              <a:gd name="connsiteY89-388" fmla="*/ 562524 h 979708"/>
              <a:gd name="connsiteX90-389" fmla="*/ 9032140 w 9040730"/>
              <a:gd name="connsiteY90-390" fmla="*/ 570819 h 979708"/>
              <a:gd name="connsiteX91-391" fmla="*/ 9029379 w 9040730"/>
              <a:gd name="connsiteY91-392" fmla="*/ 579421 h 979708"/>
              <a:gd name="connsiteX92-393" fmla="*/ 9026311 w 9040730"/>
              <a:gd name="connsiteY92-394" fmla="*/ 587716 h 979708"/>
              <a:gd name="connsiteX93-395" fmla="*/ 9022323 w 9040730"/>
              <a:gd name="connsiteY93-396" fmla="*/ 596011 h 979708"/>
              <a:gd name="connsiteX94-397" fmla="*/ 9018335 w 9040730"/>
              <a:gd name="connsiteY94-398" fmla="*/ 603691 h 979708"/>
              <a:gd name="connsiteX95-399" fmla="*/ 9014040 w 9040730"/>
              <a:gd name="connsiteY95-400" fmla="*/ 611679 h 979708"/>
              <a:gd name="connsiteX96-401" fmla="*/ 9009131 w 9040730"/>
              <a:gd name="connsiteY96-402" fmla="*/ 619052 h 979708"/>
              <a:gd name="connsiteX97-403" fmla="*/ 9004223 w 9040730"/>
              <a:gd name="connsiteY97-404" fmla="*/ 626426 h 979708"/>
              <a:gd name="connsiteX98-405" fmla="*/ 8998700 w 9040730"/>
              <a:gd name="connsiteY98-406" fmla="*/ 633185 h 979708"/>
              <a:gd name="connsiteX99-407" fmla="*/ 8992872 w 9040730"/>
              <a:gd name="connsiteY99-408" fmla="*/ 639943 h 979708"/>
              <a:gd name="connsiteX100-409" fmla="*/ 8987043 w 9040730"/>
              <a:gd name="connsiteY100-410" fmla="*/ 646088 h 979708"/>
              <a:gd name="connsiteX101-411" fmla="*/ 8654488 w 9040730"/>
              <a:gd name="connsiteY101-412" fmla="*/ 978809 h 979708"/>
              <a:gd name="connsiteX102-413" fmla="*/ 8653590 w 9040730"/>
              <a:gd name="connsiteY102-414" fmla="*/ 979708 h 979708"/>
              <a:gd name="connsiteX0-415" fmla="*/ 0 w 9040730"/>
              <a:gd name="connsiteY0-416" fmla="*/ 332875 h 979708"/>
              <a:gd name="connsiteX1-417" fmla="*/ 8421127 w 9040730"/>
              <a:gd name="connsiteY1-418" fmla="*/ 332875 h 979708"/>
              <a:gd name="connsiteX2-419" fmla="*/ 8395561 w 9040730"/>
              <a:gd name="connsiteY2-420" fmla="*/ 313673 h 979708"/>
              <a:gd name="connsiteX3-421" fmla="*/ 8389119 w 9040730"/>
              <a:gd name="connsiteY3-422" fmla="*/ 306607 h 979708"/>
              <a:gd name="connsiteX4-423" fmla="*/ 8382676 w 9040730"/>
              <a:gd name="connsiteY4-424" fmla="*/ 299541 h 979708"/>
              <a:gd name="connsiteX5-425" fmla="*/ 8377154 w 9040730"/>
              <a:gd name="connsiteY5-426" fmla="*/ 292475 h 979708"/>
              <a:gd name="connsiteX6-427" fmla="*/ 8372245 w 9040730"/>
              <a:gd name="connsiteY6-428" fmla="*/ 284487 h 979708"/>
              <a:gd name="connsiteX7-429" fmla="*/ 8367337 w 9040730"/>
              <a:gd name="connsiteY7-430" fmla="*/ 276807 h 979708"/>
              <a:gd name="connsiteX8-431" fmla="*/ 8362735 w 9040730"/>
              <a:gd name="connsiteY8-432" fmla="*/ 269126 h 979708"/>
              <a:gd name="connsiteX9-433" fmla="*/ 8358747 w 9040730"/>
              <a:gd name="connsiteY9-434" fmla="*/ 260831 h 979708"/>
              <a:gd name="connsiteX10-435" fmla="*/ 8355372 w 9040730"/>
              <a:gd name="connsiteY10-436" fmla="*/ 252844 h 979708"/>
              <a:gd name="connsiteX11-437" fmla="*/ 8351998 w 9040730"/>
              <a:gd name="connsiteY11-438" fmla="*/ 244241 h 979708"/>
              <a:gd name="connsiteX12-439" fmla="*/ 8349237 w 9040730"/>
              <a:gd name="connsiteY12-440" fmla="*/ 235639 h 979708"/>
              <a:gd name="connsiteX13-441" fmla="*/ 8347089 w 9040730"/>
              <a:gd name="connsiteY13-442" fmla="*/ 227344 h 979708"/>
              <a:gd name="connsiteX14-443" fmla="*/ 8344942 w 9040730"/>
              <a:gd name="connsiteY14-444" fmla="*/ 218742 h 979708"/>
              <a:gd name="connsiteX15-445" fmla="*/ 8343714 w 9040730"/>
              <a:gd name="connsiteY15-446" fmla="*/ 209832 h 979708"/>
              <a:gd name="connsiteX16-447" fmla="*/ 8342487 w 9040730"/>
              <a:gd name="connsiteY16-448" fmla="*/ 201230 h 979708"/>
              <a:gd name="connsiteX17-449" fmla="*/ 8342180 w 9040730"/>
              <a:gd name="connsiteY17-450" fmla="*/ 192321 h 979708"/>
              <a:gd name="connsiteX18-451" fmla="*/ 8341874 w 9040730"/>
              <a:gd name="connsiteY18-452" fmla="*/ 183719 h 979708"/>
              <a:gd name="connsiteX19-453" fmla="*/ 8342180 w 9040730"/>
              <a:gd name="connsiteY19-454" fmla="*/ 175116 h 979708"/>
              <a:gd name="connsiteX20-455" fmla="*/ 8342487 w 9040730"/>
              <a:gd name="connsiteY20-456" fmla="*/ 166207 h 979708"/>
              <a:gd name="connsiteX21-457" fmla="*/ 8343714 w 9040730"/>
              <a:gd name="connsiteY21-458" fmla="*/ 157298 h 979708"/>
              <a:gd name="connsiteX22-459" fmla="*/ 8344942 w 9040730"/>
              <a:gd name="connsiteY22-460" fmla="*/ 148388 h 979708"/>
              <a:gd name="connsiteX23-461" fmla="*/ 8347089 w 9040730"/>
              <a:gd name="connsiteY23-462" fmla="*/ 140093 h 979708"/>
              <a:gd name="connsiteX24-463" fmla="*/ 8349237 w 9040730"/>
              <a:gd name="connsiteY24-464" fmla="*/ 131491 h 979708"/>
              <a:gd name="connsiteX25-465" fmla="*/ 8351998 w 9040730"/>
              <a:gd name="connsiteY25-466" fmla="*/ 122889 h 979708"/>
              <a:gd name="connsiteX26-467" fmla="*/ 8355372 w 9040730"/>
              <a:gd name="connsiteY26-468" fmla="*/ 114594 h 979708"/>
              <a:gd name="connsiteX27-469" fmla="*/ 8358747 w 9040730"/>
              <a:gd name="connsiteY27-470" fmla="*/ 106299 h 979708"/>
              <a:gd name="connsiteX28-471" fmla="*/ 8362735 w 9040730"/>
              <a:gd name="connsiteY28-472" fmla="*/ 98311 h 979708"/>
              <a:gd name="connsiteX29-473" fmla="*/ 8367337 w 9040730"/>
              <a:gd name="connsiteY29-474" fmla="*/ 90630 h 979708"/>
              <a:gd name="connsiteX30-475" fmla="*/ 8372245 w 9040730"/>
              <a:gd name="connsiteY30-476" fmla="*/ 82643 h 979708"/>
              <a:gd name="connsiteX31-477" fmla="*/ 8377154 w 9040730"/>
              <a:gd name="connsiteY31-478" fmla="*/ 75269 h 979708"/>
              <a:gd name="connsiteX32-479" fmla="*/ 8382676 w 9040730"/>
              <a:gd name="connsiteY32-480" fmla="*/ 67896 h 979708"/>
              <a:gd name="connsiteX33-481" fmla="*/ 8389119 w 9040730"/>
              <a:gd name="connsiteY33-482" fmla="*/ 60830 h 979708"/>
              <a:gd name="connsiteX34-483" fmla="*/ 8395561 w 9040730"/>
              <a:gd name="connsiteY34-484" fmla="*/ 53764 h 979708"/>
              <a:gd name="connsiteX35-485" fmla="*/ 8402310 w 9040730"/>
              <a:gd name="connsiteY35-486" fmla="*/ 47312 h 979708"/>
              <a:gd name="connsiteX36-487" fmla="*/ 8409673 w 9040730"/>
              <a:gd name="connsiteY36-488" fmla="*/ 41475 h 979708"/>
              <a:gd name="connsiteX37-489" fmla="*/ 8416729 w 9040730"/>
              <a:gd name="connsiteY37-490" fmla="*/ 35638 h 979708"/>
              <a:gd name="connsiteX38-491" fmla="*/ 8424399 w 9040730"/>
              <a:gd name="connsiteY38-492" fmla="*/ 30415 h 979708"/>
              <a:gd name="connsiteX39-493" fmla="*/ 8431762 w 9040730"/>
              <a:gd name="connsiteY39-494" fmla="*/ 25499 h 979708"/>
              <a:gd name="connsiteX40-495" fmla="*/ 8440045 w 9040730"/>
              <a:gd name="connsiteY40-496" fmla="*/ 21198 h 979708"/>
              <a:gd name="connsiteX41-497" fmla="*/ 8448021 w 9040730"/>
              <a:gd name="connsiteY41-498" fmla="*/ 16897 h 979708"/>
              <a:gd name="connsiteX42-499" fmla="*/ 8456304 w 9040730"/>
              <a:gd name="connsiteY42-500" fmla="*/ 13518 h 979708"/>
              <a:gd name="connsiteX43-501" fmla="*/ 8464281 w 9040730"/>
              <a:gd name="connsiteY43-502" fmla="*/ 10138 h 979708"/>
              <a:gd name="connsiteX44-503" fmla="*/ 8472871 w 9040730"/>
              <a:gd name="connsiteY44-504" fmla="*/ 7680 h 979708"/>
              <a:gd name="connsiteX45-505" fmla="*/ 8481461 w 9040730"/>
              <a:gd name="connsiteY45-506" fmla="*/ 5223 h 979708"/>
              <a:gd name="connsiteX46-507" fmla="*/ 8490051 w 9040730"/>
              <a:gd name="connsiteY46-508" fmla="*/ 3687 h 979708"/>
              <a:gd name="connsiteX47-509" fmla="*/ 8498948 w 9040730"/>
              <a:gd name="connsiteY47-510" fmla="*/ 2150 h 979708"/>
              <a:gd name="connsiteX48-511" fmla="*/ 8507231 w 9040730"/>
              <a:gd name="connsiteY48-512" fmla="*/ 1229 h 979708"/>
              <a:gd name="connsiteX49-513" fmla="*/ 8516128 w 9040730"/>
              <a:gd name="connsiteY49-514" fmla="*/ 307 h 979708"/>
              <a:gd name="connsiteX50-515" fmla="*/ 8525024 w 9040730"/>
              <a:gd name="connsiteY50-516" fmla="*/ 0 h 979708"/>
              <a:gd name="connsiteX51-517" fmla="*/ 8533921 w 9040730"/>
              <a:gd name="connsiteY51-518" fmla="*/ 307 h 979708"/>
              <a:gd name="connsiteX52-519" fmla="*/ 8542511 w 9040730"/>
              <a:gd name="connsiteY52-520" fmla="*/ 1229 h 979708"/>
              <a:gd name="connsiteX53-521" fmla="*/ 8551408 w 9040730"/>
              <a:gd name="connsiteY53-522" fmla="*/ 2150 h 979708"/>
              <a:gd name="connsiteX54-523" fmla="*/ 8559998 w 9040730"/>
              <a:gd name="connsiteY54-524" fmla="*/ 3687 h 979708"/>
              <a:gd name="connsiteX55-525" fmla="*/ 8568895 w 9040730"/>
              <a:gd name="connsiteY55-526" fmla="*/ 5223 h 979708"/>
              <a:gd name="connsiteX56-527" fmla="*/ 8577178 w 9040730"/>
              <a:gd name="connsiteY56-528" fmla="*/ 7680 h 979708"/>
              <a:gd name="connsiteX57-529" fmla="*/ 8585768 w 9040730"/>
              <a:gd name="connsiteY57-530" fmla="*/ 10138 h 979708"/>
              <a:gd name="connsiteX58-531" fmla="*/ 8594051 w 9040730"/>
              <a:gd name="connsiteY58-532" fmla="*/ 13518 h 979708"/>
              <a:gd name="connsiteX59-533" fmla="*/ 8602334 w 9040730"/>
              <a:gd name="connsiteY59-534" fmla="*/ 16897 h 979708"/>
              <a:gd name="connsiteX60-535" fmla="*/ 8610311 w 9040730"/>
              <a:gd name="connsiteY60-536" fmla="*/ 21198 h 979708"/>
              <a:gd name="connsiteX61-537" fmla="*/ 8618287 w 9040730"/>
              <a:gd name="connsiteY61-538" fmla="*/ 25499 h 979708"/>
              <a:gd name="connsiteX62-539" fmla="*/ 8625957 w 9040730"/>
              <a:gd name="connsiteY62-540" fmla="*/ 30415 h 979708"/>
              <a:gd name="connsiteX63-541" fmla="*/ 8633320 w 9040730"/>
              <a:gd name="connsiteY63-542" fmla="*/ 35638 h 979708"/>
              <a:gd name="connsiteX64-543" fmla="*/ 8640682 w 9040730"/>
              <a:gd name="connsiteY64-544" fmla="*/ 41475 h 979708"/>
              <a:gd name="connsiteX65-545" fmla="*/ 8647738 w 9040730"/>
              <a:gd name="connsiteY65-546" fmla="*/ 47312 h 979708"/>
              <a:gd name="connsiteX66-547" fmla="*/ 8654488 w 9040730"/>
              <a:gd name="connsiteY66-548" fmla="*/ 53764 h 979708"/>
              <a:gd name="connsiteX67-549" fmla="*/ 8987043 w 9040730"/>
              <a:gd name="connsiteY67-550" fmla="*/ 386793 h 979708"/>
              <a:gd name="connsiteX68-551" fmla="*/ 8992872 w 9040730"/>
              <a:gd name="connsiteY68-552" fmla="*/ 392937 h 979708"/>
              <a:gd name="connsiteX69-553" fmla="*/ 8998700 w 9040730"/>
              <a:gd name="connsiteY69-554" fmla="*/ 399696 h 979708"/>
              <a:gd name="connsiteX70-555" fmla="*/ 9004223 w 9040730"/>
              <a:gd name="connsiteY70-556" fmla="*/ 406455 h 979708"/>
              <a:gd name="connsiteX71-557" fmla="*/ 9009131 w 9040730"/>
              <a:gd name="connsiteY71-558" fmla="*/ 413828 h 979708"/>
              <a:gd name="connsiteX72-559" fmla="*/ 9014040 w 9040730"/>
              <a:gd name="connsiteY72-560" fmla="*/ 421509 h 979708"/>
              <a:gd name="connsiteX73-561" fmla="*/ 9018335 w 9040730"/>
              <a:gd name="connsiteY73-562" fmla="*/ 428882 h 979708"/>
              <a:gd name="connsiteX74-563" fmla="*/ 9022323 w 9040730"/>
              <a:gd name="connsiteY74-564" fmla="*/ 436870 h 979708"/>
              <a:gd name="connsiteX75-565" fmla="*/ 9026311 w 9040730"/>
              <a:gd name="connsiteY75-566" fmla="*/ 445165 h 979708"/>
              <a:gd name="connsiteX76-567" fmla="*/ 9029379 w 9040730"/>
              <a:gd name="connsiteY76-568" fmla="*/ 453153 h 979708"/>
              <a:gd name="connsiteX77-569" fmla="*/ 9032140 w 9040730"/>
              <a:gd name="connsiteY77-570" fmla="*/ 461755 h 979708"/>
              <a:gd name="connsiteX78-571" fmla="*/ 9034594 w 9040730"/>
              <a:gd name="connsiteY78-572" fmla="*/ 470357 h 979708"/>
              <a:gd name="connsiteX79-573" fmla="*/ 9036742 w 9040730"/>
              <a:gd name="connsiteY79-574" fmla="*/ 479266 h 979708"/>
              <a:gd name="connsiteX80-575" fmla="*/ 9038582 w 9040730"/>
              <a:gd name="connsiteY80-576" fmla="*/ 488483 h 979708"/>
              <a:gd name="connsiteX81-577" fmla="*/ 9039503 w 9040730"/>
              <a:gd name="connsiteY81-578" fmla="*/ 497700 h 979708"/>
              <a:gd name="connsiteX82-579" fmla="*/ 9040423 w 9040730"/>
              <a:gd name="connsiteY82-580" fmla="*/ 506916 h 979708"/>
              <a:gd name="connsiteX83-581" fmla="*/ 9040730 w 9040730"/>
              <a:gd name="connsiteY83-582" fmla="*/ 516440 h 979708"/>
              <a:gd name="connsiteX84-583" fmla="*/ 9040423 w 9040730"/>
              <a:gd name="connsiteY84-584" fmla="*/ 525964 h 979708"/>
              <a:gd name="connsiteX85-585" fmla="*/ 9039503 w 9040730"/>
              <a:gd name="connsiteY85-586" fmla="*/ 535181 h 979708"/>
              <a:gd name="connsiteX86-587" fmla="*/ 9038582 w 9040730"/>
              <a:gd name="connsiteY86-588" fmla="*/ 544397 h 979708"/>
              <a:gd name="connsiteX87-589" fmla="*/ 9036742 w 9040730"/>
              <a:gd name="connsiteY87-590" fmla="*/ 553307 h 979708"/>
              <a:gd name="connsiteX88-591" fmla="*/ 9034594 w 9040730"/>
              <a:gd name="connsiteY88-592" fmla="*/ 562524 h 979708"/>
              <a:gd name="connsiteX89-593" fmla="*/ 9032140 w 9040730"/>
              <a:gd name="connsiteY89-594" fmla="*/ 570819 h 979708"/>
              <a:gd name="connsiteX90-595" fmla="*/ 9029379 w 9040730"/>
              <a:gd name="connsiteY90-596" fmla="*/ 579421 h 979708"/>
              <a:gd name="connsiteX91-597" fmla="*/ 9026311 w 9040730"/>
              <a:gd name="connsiteY91-598" fmla="*/ 587716 h 979708"/>
              <a:gd name="connsiteX92-599" fmla="*/ 9022323 w 9040730"/>
              <a:gd name="connsiteY92-600" fmla="*/ 596011 h 979708"/>
              <a:gd name="connsiteX93-601" fmla="*/ 9018335 w 9040730"/>
              <a:gd name="connsiteY93-602" fmla="*/ 603691 h 979708"/>
              <a:gd name="connsiteX94-603" fmla="*/ 9014040 w 9040730"/>
              <a:gd name="connsiteY94-604" fmla="*/ 611679 h 979708"/>
              <a:gd name="connsiteX95-605" fmla="*/ 9009131 w 9040730"/>
              <a:gd name="connsiteY95-606" fmla="*/ 619052 h 979708"/>
              <a:gd name="connsiteX96-607" fmla="*/ 9004223 w 9040730"/>
              <a:gd name="connsiteY96-608" fmla="*/ 626426 h 979708"/>
              <a:gd name="connsiteX97-609" fmla="*/ 8998700 w 9040730"/>
              <a:gd name="connsiteY97-610" fmla="*/ 633185 h 979708"/>
              <a:gd name="connsiteX98-611" fmla="*/ 8992872 w 9040730"/>
              <a:gd name="connsiteY98-612" fmla="*/ 639943 h 979708"/>
              <a:gd name="connsiteX99-613" fmla="*/ 8987043 w 9040730"/>
              <a:gd name="connsiteY99-614" fmla="*/ 646088 h 979708"/>
              <a:gd name="connsiteX100-615" fmla="*/ 8654488 w 9040730"/>
              <a:gd name="connsiteY100-616" fmla="*/ 978809 h 979708"/>
              <a:gd name="connsiteX101-617" fmla="*/ 8653590 w 9040730"/>
              <a:gd name="connsiteY101-618" fmla="*/ 979708 h 979708"/>
            </a:gdLst>
            <a:ahLst/>
            <a:cxnLst>
              <a:cxn ang="0">
                <a:pos x="connsiteX0-415" y="connsiteY0-416"/>
              </a:cxn>
              <a:cxn ang="0">
                <a:pos x="connsiteX1-417" y="connsiteY1-418"/>
              </a:cxn>
              <a:cxn ang="0">
                <a:pos x="connsiteX2-419" y="connsiteY2-420"/>
              </a:cxn>
              <a:cxn ang="0">
                <a:pos x="connsiteX3-421" y="connsiteY3-422"/>
              </a:cxn>
              <a:cxn ang="0">
                <a:pos x="connsiteX4-423" y="connsiteY4-424"/>
              </a:cxn>
              <a:cxn ang="0">
                <a:pos x="connsiteX5-425" y="connsiteY5-426"/>
              </a:cxn>
              <a:cxn ang="0">
                <a:pos x="connsiteX6-427" y="connsiteY6-428"/>
              </a:cxn>
              <a:cxn ang="0">
                <a:pos x="connsiteX7-429" y="connsiteY7-430"/>
              </a:cxn>
              <a:cxn ang="0">
                <a:pos x="connsiteX8-431" y="connsiteY8-432"/>
              </a:cxn>
              <a:cxn ang="0">
                <a:pos x="connsiteX9-433" y="connsiteY9-434"/>
              </a:cxn>
              <a:cxn ang="0">
                <a:pos x="connsiteX10-435" y="connsiteY10-436"/>
              </a:cxn>
              <a:cxn ang="0">
                <a:pos x="connsiteX11-437" y="connsiteY11-438"/>
              </a:cxn>
              <a:cxn ang="0">
                <a:pos x="connsiteX12-439" y="connsiteY12-440"/>
              </a:cxn>
              <a:cxn ang="0">
                <a:pos x="connsiteX13-441" y="connsiteY13-442"/>
              </a:cxn>
              <a:cxn ang="0">
                <a:pos x="connsiteX14-443" y="connsiteY14-444"/>
              </a:cxn>
              <a:cxn ang="0">
                <a:pos x="connsiteX15-445" y="connsiteY15-446"/>
              </a:cxn>
              <a:cxn ang="0">
                <a:pos x="connsiteX16-447" y="connsiteY16-448"/>
              </a:cxn>
              <a:cxn ang="0">
                <a:pos x="connsiteX17-449" y="connsiteY17-450"/>
              </a:cxn>
              <a:cxn ang="0">
                <a:pos x="connsiteX18-451" y="connsiteY18-452"/>
              </a:cxn>
              <a:cxn ang="0">
                <a:pos x="connsiteX19-453" y="connsiteY19-454"/>
              </a:cxn>
              <a:cxn ang="0">
                <a:pos x="connsiteX20-455" y="connsiteY20-456"/>
              </a:cxn>
              <a:cxn ang="0">
                <a:pos x="connsiteX21-457" y="connsiteY21-458"/>
              </a:cxn>
              <a:cxn ang="0">
                <a:pos x="connsiteX22-459" y="connsiteY22-460"/>
              </a:cxn>
              <a:cxn ang="0">
                <a:pos x="connsiteX23-461" y="connsiteY23-462"/>
              </a:cxn>
              <a:cxn ang="0">
                <a:pos x="connsiteX24-463" y="connsiteY24-464"/>
              </a:cxn>
              <a:cxn ang="0">
                <a:pos x="connsiteX25-465" y="connsiteY25-466"/>
              </a:cxn>
              <a:cxn ang="0">
                <a:pos x="connsiteX26-467" y="connsiteY26-468"/>
              </a:cxn>
              <a:cxn ang="0">
                <a:pos x="connsiteX27-469" y="connsiteY27-470"/>
              </a:cxn>
              <a:cxn ang="0">
                <a:pos x="connsiteX28-471" y="connsiteY28-472"/>
              </a:cxn>
              <a:cxn ang="0">
                <a:pos x="connsiteX29-473" y="connsiteY29-474"/>
              </a:cxn>
              <a:cxn ang="0">
                <a:pos x="connsiteX30-475" y="connsiteY30-476"/>
              </a:cxn>
              <a:cxn ang="0">
                <a:pos x="connsiteX31-477" y="connsiteY31-478"/>
              </a:cxn>
              <a:cxn ang="0">
                <a:pos x="connsiteX32-479" y="connsiteY32-480"/>
              </a:cxn>
              <a:cxn ang="0">
                <a:pos x="connsiteX33-481" y="connsiteY33-482"/>
              </a:cxn>
              <a:cxn ang="0">
                <a:pos x="connsiteX34-483" y="connsiteY34-484"/>
              </a:cxn>
              <a:cxn ang="0">
                <a:pos x="connsiteX35-485" y="connsiteY35-486"/>
              </a:cxn>
              <a:cxn ang="0">
                <a:pos x="connsiteX36-487" y="connsiteY36-488"/>
              </a:cxn>
              <a:cxn ang="0">
                <a:pos x="connsiteX37-489" y="connsiteY37-490"/>
              </a:cxn>
              <a:cxn ang="0">
                <a:pos x="connsiteX38-491" y="connsiteY38-492"/>
              </a:cxn>
              <a:cxn ang="0">
                <a:pos x="connsiteX39-493" y="connsiteY39-494"/>
              </a:cxn>
              <a:cxn ang="0">
                <a:pos x="connsiteX40-495" y="connsiteY40-496"/>
              </a:cxn>
              <a:cxn ang="0">
                <a:pos x="connsiteX41-497" y="connsiteY41-498"/>
              </a:cxn>
              <a:cxn ang="0">
                <a:pos x="connsiteX42-499" y="connsiteY42-500"/>
              </a:cxn>
              <a:cxn ang="0">
                <a:pos x="connsiteX43-501" y="connsiteY43-502"/>
              </a:cxn>
              <a:cxn ang="0">
                <a:pos x="connsiteX44-503" y="connsiteY44-504"/>
              </a:cxn>
              <a:cxn ang="0">
                <a:pos x="connsiteX45-505" y="connsiteY45-506"/>
              </a:cxn>
              <a:cxn ang="0">
                <a:pos x="connsiteX46-507" y="connsiteY46-508"/>
              </a:cxn>
              <a:cxn ang="0">
                <a:pos x="connsiteX47-509" y="connsiteY47-510"/>
              </a:cxn>
              <a:cxn ang="0">
                <a:pos x="connsiteX48-511" y="connsiteY48-512"/>
              </a:cxn>
              <a:cxn ang="0">
                <a:pos x="connsiteX49-513" y="connsiteY49-514"/>
              </a:cxn>
              <a:cxn ang="0">
                <a:pos x="connsiteX50-515" y="connsiteY50-516"/>
              </a:cxn>
              <a:cxn ang="0">
                <a:pos x="connsiteX51-517" y="connsiteY51-518"/>
              </a:cxn>
              <a:cxn ang="0">
                <a:pos x="connsiteX52-519" y="connsiteY52-520"/>
              </a:cxn>
              <a:cxn ang="0">
                <a:pos x="connsiteX53-521" y="connsiteY53-522"/>
              </a:cxn>
              <a:cxn ang="0">
                <a:pos x="connsiteX54-523" y="connsiteY54-524"/>
              </a:cxn>
              <a:cxn ang="0">
                <a:pos x="connsiteX55-525" y="connsiteY55-526"/>
              </a:cxn>
              <a:cxn ang="0">
                <a:pos x="connsiteX56-527" y="connsiteY56-528"/>
              </a:cxn>
              <a:cxn ang="0">
                <a:pos x="connsiteX57-529" y="connsiteY57-530"/>
              </a:cxn>
              <a:cxn ang="0">
                <a:pos x="connsiteX58-531" y="connsiteY58-532"/>
              </a:cxn>
              <a:cxn ang="0">
                <a:pos x="connsiteX59-533" y="connsiteY59-534"/>
              </a:cxn>
              <a:cxn ang="0">
                <a:pos x="connsiteX60-535" y="connsiteY60-536"/>
              </a:cxn>
              <a:cxn ang="0">
                <a:pos x="connsiteX61-537" y="connsiteY61-538"/>
              </a:cxn>
              <a:cxn ang="0">
                <a:pos x="connsiteX62-539" y="connsiteY62-540"/>
              </a:cxn>
              <a:cxn ang="0">
                <a:pos x="connsiteX63-541" y="connsiteY63-542"/>
              </a:cxn>
              <a:cxn ang="0">
                <a:pos x="connsiteX64-543" y="connsiteY64-544"/>
              </a:cxn>
              <a:cxn ang="0">
                <a:pos x="connsiteX65-545" y="connsiteY65-546"/>
              </a:cxn>
              <a:cxn ang="0">
                <a:pos x="connsiteX66-547" y="connsiteY66-548"/>
              </a:cxn>
              <a:cxn ang="0">
                <a:pos x="connsiteX67-549" y="connsiteY67-550"/>
              </a:cxn>
              <a:cxn ang="0">
                <a:pos x="connsiteX68-551" y="connsiteY68-552"/>
              </a:cxn>
              <a:cxn ang="0">
                <a:pos x="connsiteX69-553" y="connsiteY69-554"/>
              </a:cxn>
              <a:cxn ang="0">
                <a:pos x="connsiteX70-555" y="connsiteY70-556"/>
              </a:cxn>
              <a:cxn ang="0">
                <a:pos x="connsiteX71-557" y="connsiteY71-558"/>
              </a:cxn>
              <a:cxn ang="0">
                <a:pos x="connsiteX72-559" y="connsiteY72-560"/>
              </a:cxn>
              <a:cxn ang="0">
                <a:pos x="connsiteX73-561" y="connsiteY73-562"/>
              </a:cxn>
              <a:cxn ang="0">
                <a:pos x="connsiteX74-563" y="connsiteY74-564"/>
              </a:cxn>
              <a:cxn ang="0">
                <a:pos x="connsiteX75-565" y="connsiteY75-566"/>
              </a:cxn>
              <a:cxn ang="0">
                <a:pos x="connsiteX76-567" y="connsiteY76-568"/>
              </a:cxn>
              <a:cxn ang="0">
                <a:pos x="connsiteX77-569" y="connsiteY77-570"/>
              </a:cxn>
              <a:cxn ang="0">
                <a:pos x="connsiteX78-571" y="connsiteY78-572"/>
              </a:cxn>
              <a:cxn ang="0">
                <a:pos x="connsiteX79-573" y="connsiteY79-574"/>
              </a:cxn>
              <a:cxn ang="0">
                <a:pos x="connsiteX80-575" y="connsiteY80-576"/>
              </a:cxn>
              <a:cxn ang="0">
                <a:pos x="connsiteX81-577" y="connsiteY81-578"/>
              </a:cxn>
              <a:cxn ang="0">
                <a:pos x="connsiteX82-579" y="connsiteY82-580"/>
              </a:cxn>
              <a:cxn ang="0">
                <a:pos x="connsiteX83-581" y="connsiteY83-582"/>
              </a:cxn>
              <a:cxn ang="0">
                <a:pos x="connsiteX84-583" y="connsiteY84-584"/>
              </a:cxn>
              <a:cxn ang="0">
                <a:pos x="connsiteX85-585" y="connsiteY85-586"/>
              </a:cxn>
              <a:cxn ang="0">
                <a:pos x="connsiteX86-587" y="connsiteY86-588"/>
              </a:cxn>
              <a:cxn ang="0">
                <a:pos x="connsiteX87-589" y="connsiteY87-590"/>
              </a:cxn>
              <a:cxn ang="0">
                <a:pos x="connsiteX88-591" y="connsiteY88-592"/>
              </a:cxn>
              <a:cxn ang="0">
                <a:pos x="connsiteX89-593" y="connsiteY89-594"/>
              </a:cxn>
              <a:cxn ang="0">
                <a:pos x="connsiteX90-595" y="connsiteY90-596"/>
              </a:cxn>
              <a:cxn ang="0">
                <a:pos x="connsiteX91-597" y="connsiteY91-598"/>
              </a:cxn>
              <a:cxn ang="0">
                <a:pos x="connsiteX92-599" y="connsiteY92-600"/>
              </a:cxn>
              <a:cxn ang="0">
                <a:pos x="connsiteX93-601" y="connsiteY93-602"/>
              </a:cxn>
              <a:cxn ang="0">
                <a:pos x="connsiteX94-603" y="connsiteY94-604"/>
              </a:cxn>
              <a:cxn ang="0">
                <a:pos x="connsiteX95-605" y="connsiteY95-606"/>
              </a:cxn>
              <a:cxn ang="0">
                <a:pos x="connsiteX96-607" y="connsiteY96-608"/>
              </a:cxn>
              <a:cxn ang="0">
                <a:pos x="connsiteX97-609" y="connsiteY97-610"/>
              </a:cxn>
              <a:cxn ang="0">
                <a:pos x="connsiteX98-611" y="connsiteY98-612"/>
              </a:cxn>
              <a:cxn ang="0">
                <a:pos x="connsiteX99-613" y="connsiteY99-614"/>
              </a:cxn>
              <a:cxn ang="0">
                <a:pos x="connsiteX100-615" y="connsiteY100-616"/>
              </a:cxn>
              <a:cxn ang="0">
                <a:pos x="connsiteX101-617" y="connsiteY101-618"/>
              </a:cxn>
            </a:cxnLst>
            <a:rect l="l" t="t" r="r" b="b"/>
            <a:pathLst>
              <a:path w="9040730" h="979708">
                <a:moveTo>
                  <a:pt x="0" y="332875"/>
                </a:moveTo>
                <a:lnTo>
                  <a:pt x="8421127" y="332875"/>
                </a:lnTo>
                <a:lnTo>
                  <a:pt x="8395561" y="313673"/>
                </a:lnTo>
                <a:lnTo>
                  <a:pt x="8389119" y="306607"/>
                </a:lnTo>
                <a:lnTo>
                  <a:pt x="8382676" y="299541"/>
                </a:lnTo>
                <a:lnTo>
                  <a:pt x="8377154" y="292475"/>
                </a:lnTo>
                <a:lnTo>
                  <a:pt x="8372245" y="284487"/>
                </a:lnTo>
                <a:lnTo>
                  <a:pt x="8367337" y="276807"/>
                </a:lnTo>
                <a:lnTo>
                  <a:pt x="8362735" y="269126"/>
                </a:lnTo>
                <a:lnTo>
                  <a:pt x="8358747" y="260831"/>
                </a:lnTo>
                <a:lnTo>
                  <a:pt x="8355372" y="252844"/>
                </a:lnTo>
                <a:lnTo>
                  <a:pt x="8351998" y="244241"/>
                </a:lnTo>
                <a:lnTo>
                  <a:pt x="8349237" y="235639"/>
                </a:lnTo>
                <a:lnTo>
                  <a:pt x="8347089" y="227344"/>
                </a:lnTo>
                <a:lnTo>
                  <a:pt x="8344942" y="218742"/>
                </a:lnTo>
                <a:lnTo>
                  <a:pt x="8343714" y="209832"/>
                </a:lnTo>
                <a:lnTo>
                  <a:pt x="8342487" y="201230"/>
                </a:lnTo>
                <a:cubicBezTo>
                  <a:pt x="8342385" y="198260"/>
                  <a:pt x="8342282" y="195291"/>
                  <a:pt x="8342180" y="192321"/>
                </a:cubicBezTo>
                <a:lnTo>
                  <a:pt x="8341874" y="183719"/>
                </a:lnTo>
                <a:lnTo>
                  <a:pt x="8342180" y="175116"/>
                </a:lnTo>
                <a:cubicBezTo>
                  <a:pt x="8342282" y="172146"/>
                  <a:pt x="8342385" y="169177"/>
                  <a:pt x="8342487" y="166207"/>
                </a:cubicBezTo>
                <a:lnTo>
                  <a:pt x="8343714" y="157298"/>
                </a:lnTo>
                <a:lnTo>
                  <a:pt x="8344942" y="148388"/>
                </a:lnTo>
                <a:lnTo>
                  <a:pt x="8347089" y="140093"/>
                </a:lnTo>
                <a:lnTo>
                  <a:pt x="8349237" y="131491"/>
                </a:lnTo>
                <a:lnTo>
                  <a:pt x="8351998" y="122889"/>
                </a:lnTo>
                <a:lnTo>
                  <a:pt x="8355372" y="114594"/>
                </a:lnTo>
                <a:lnTo>
                  <a:pt x="8358747" y="106299"/>
                </a:lnTo>
                <a:lnTo>
                  <a:pt x="8362735" y="98311"/>
                </a:lnTo>
                <a:lnTo>
                  <a:pt x="8367337" y="90630"/>
                </a:lnTo>
                <a:lnTo>
                  <a:pt x="8372245" y="82643"/>
                </a:lnTo>
                <a:lnTo>
                  <a:pt x="8377154" y="75269"/>
                </a:lnTo>
                <a:lnTo>
                  <a:pt x="8382676" y="67896"/>
                </a:lnTo>
                <a:lnTo>
                  <a:pt x="8389119" y="60830"/>
                </a:lnTo>
                <a:lnTo>
                  <a:pt x="8395561" y="53764"/>
                </a:lnTo>
                <a:lnTo>
                  <a:pt x="8402310" y="47312"/>
                </a:lnTo>
                <a:lnTo>
                  <a:pt x="8409673" y="41475"/>
                </a:lnTo>
                <a:lnTo>
                  <a:pt x="8416729" y="35638"/>
                </a:lnTo>
                <a:lnTo>
                  <a:pt x="8424399" y="30415"/>
                </a:lnTo>
                <a:lnTo>
                  <a:pt x="8431762" y="25499"/>
                </a:lnTo>
                <a:lnTo>
                  <a:pt x="8440045" y="21198"/>
                </a:lnTo>
                <a:lnTo>
                  <a:pt x="8448021" y="16897"/>
                </a:lnTo>
                <a:lnTo>
                  <a:pt x="8456304" y="13518"/>
                </a:lnTo>
                <a:lnTo>
                  <a:pt x="8464281" y="10138"/>
                </a:lnTo>
                <a:lnTo>
                  <a:pt x="8472871" y="7680"/>
                </a:lnTo>
                <a:lnTo>
                  <a:pt x="8481461" y="5223"/>
                </a:lnTo>
                <a:lnTo>
                  <a:pt x="8490051" y="3687"/>
                </a:lnTo>
                <a:lnTo>
                  <a:pt x="8498948" y="2150"/>
                </a:lnTo>
                <a:lnTo>
                  <a:pt x="8507231" y="1229"/>
                </a:lnTo>
                <a:lnTo>
                  <a:pt x="8516128" y="307"/>
                </a:lnTo>
                <a:lnTo>
                  <a:pt x="8525024" y="0"/>
                </a:lnTo>
                <a:lnTo>
                  <a:pt x="8533921" y="307"/>
                </a:lnTo>
                <a:lnTo>
                  <a:pt x="8542511" y="1229"/>
                </a:lnTo>
                <a:lnTo>
                  <a:pt x="8551408" y="2150"/>
                </a:lnTo>
                <a:lnTo>
                  <a:pt x="8559998" y="3687"/>
                </a:lnTo>
                <a:lnTo>
                  <a:pt x="8568895" y="5223"/>
                </a:lnTo>
                <a:lnTo>
                  <a:pt x="8577178" y="7680"/>
                </a:lnTo>
                <a:lnTo>
                  <a:pt x="8585768" y="10138"/>
                </a:lnTo>
                <a:lnTo>
                  <a:pt x="8594051" y="13518"/>
                </a:lnTo>
                <a:lnTo>
                  <a:pt x="8602334" y="16897"/>
                </a:lnTo>
                <a:lnTo>
                  <a:pt x="8610311" y="21198"/>
                </a:lnTo>
                <a:lnTo>
                  <a:pt x="8618287" y="25499"/>
                </a:lnTo>
                <a:lnTo>
                  <a:pt x="8625957" y="30415"/>
                </a:lnTo>
                <a:lnTo>
                  <a:pt x="8633320" y="35638"/>
                </a:lnTo>
                <a:lnTo>
                  <a:pt x="8640682" y="41475"/>
                </a:lnTo>
                <a:lnTo>
                  <a:pt x="8647738" y="47312"/>
                </a:lnTo>
                <a:lnTo>
                  <a:pt x="8654488" y="53764"/>
                </a:lnTo>
                <a:lnTo>
                  <a:pt x="8987043" y="386793"/>
                </a:lnTo>
                <a:lnTo>
                  <a:pt x="8992872" y="392937"/>
                </a:lnTo>
                <a:lnTo>
                  <a:pt x="8998700" y="399696"/>
                </a:lnTo>
                <a:lnTo>
                  <a:pt x="9004223" y="406455"/>
                </a:lnTo>
                <a:lnTo>
                  <a:pt x="9009131" y="413828"/>
                </a:lnTo>
                <a:lnTo>
                  <a:pt x="9014040" y="421509"/>
                </a:lnTo>
                <a:lnTo>
                  <a:pt x="9018335" y="428882"/>
                </a:lnTo>
                <a:lnTo>
                  <a:pt x="9022323" y="436870"/>
                </a:lnTo>
                <a:lnTo>
                  <a:pt x="9026311" y="445165"/>
                </a:lnTo>
                <a:lnTo>
                  <a:pt x="9029379" y="453153"/>
                </a:lnTo>
                <a:lnTo>
                  <a:pt x="9032140" y="461755"/>
                </a:lnTo>
                <a:lnTo>
                  <a:pt x="9034594" y="470357"/>
                </a:lnTo>
                <a:lnTo>
                  <a:pt x="9036742" y="479266"/>
                </a:lnTo>
                <a:lnTo>
                  <a:pt x="9038582" y="488483"/>
                </a:lnTo>
                <a:lnTo>
                  <a:pt x="9039503" y="497700"/>
                </a:lnTo>
                <a:cubicBezTo>
                  <a:pt x="9039810" y="500772"/>
                  <a:pt x="9040116" y="503844"/>
                  <a:pt x="9040423" y="506916"/>
                </a:cubicBezTo>
                <a:cubicBezTo>
                  <a:pt x="9040525" y="510091"/>
                  <a:pt x="9040628" y="513265"/>
                  <a:pt x="9040730" y="516440"/>
                </a:cubicBezTo>
                <a:cubicBezTo>
                  <a:pt x="9040628" y="519615"/>
                  <a:pt x="9040525" y="522789"/>
                  <a:pt x="9040423" y="525964"/>
                </a:cubicBezTo>
                <a:cubicBezTo>
                  <a:pt x="9040116" y="529036"/>
                  <a:pt x="9039810" y="532109"/>
                  <a:pt x="9039503" y="535181"/>
                </a:cubicBezTo>
                <a:lnTo>
                  <a:pt x="9038582" y="544397"/>
                </a:lnTo>
                <a:lnTo>
                  <a:pt x="9036742" y="553307"/>
                </a:lnTo>
                <a:lnTo>
                  <a:pt x="9034594" y="562524"/>
                </a:lnTo>
                <a:lnTo>
                  <a:pt x="9032140" y="570819"/>
                </a:lnTo>
                <a:lnTo>
                  <a:pt x="9029379" y="579421"/>
                </a:lnTo>
                <a:lnTo>
                  <a:pt x="9026311" y="587716"/>
                </a:lnTo>
                <a:lnTo>
                  <a:pt x="9022323" y="596011"/>
                </a:lnTo>
                <a:lnTo>
                  <a:pt x="9018335" y="603691"/>
                </a:lnTo>
                <a:lnTo>
                  <a:pt x="9014040" y="611679"/>
                </a:lnTo>
                <a:lnTo>
                  <a:pt x="9009131" y="619052"/>
                </a:lnTo>
                <a:lnTo>
                  <a:pt x="9004223" y="626426"/>
                </a:lnTo>
                <a:lnTo>
                  <a:pt x="8998700" y="633185"/>
                </a:lnTo>
                <a:lnTo>
                  <a:pt x="8992872" y="639943"/>
                </a:lnTo>
                <a:lnTo>
                  <a:pt x="8987043" y="646088"/>
                </a:lnTo>
                <a:lnTo>
                  <a:pt x="8654488" y="978809"/>
                </a:lnTo>
                <a:lnTo>
                  <a:pt x="8653590" y="979708"/>
                </a:lnTo>
              </a:path>
            </a:pathLst>
          </a:custGeom>
          <a:noFill/>
          <a:ln w="28575">
            <a:solidFill>
              <a:srgbClr val="1F74AD"/>
            </a:solidFill>
          </a:ln>
        </p:spPr>
        <p:txBody>
          <a:bodyPr wrap="square" tIns="360000" anchor="ctr">
            <a:norm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9pPr>
          </a:lstStyle>
          <a:p>
            <a:pPr>
              <a:lnSpc>
                <a:spcPct val="120000"/>
              </a:lnSpc>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1" name="任意多边形 30"/>
          <p:cNvSpPr/>
          <p:nvPr>
            <p:custDataLst>
              <p:tags r:id="rId6"/>
            </p:custDataLst>
          </p:nvPr>
        </p:nvSpPr>
        <p:spPr bwMode="auto">
          <a:xfrm>
            <a:off x="1237387" y="3225469"/>
            <a:ext cx="8588675" cy="987350"/>
          </a:xfrm>
          <a:custGeom>
            <a:avLst/>
            <a:gdLst>
              <a:gd name="connsiteX0" fmla="*/ 8135062 w 8522202"/>
              <a:gd name="connsiteY0" fmla="*/ 443714 h 979708"/>
              <a:gd name="connsiteX1" fmla="*/ 0 w 8522202"/>
              <a:gd name="connsiteY1" fmla="*/ 443714 h 979708"/>
              <a:gd name="connsiteX2" fmla="*/ 0 w 8522202"/>
              <a:gd name="connsiteY2" fmla="*/ 332875 h 979708"/>
              <a:gd name="connsiteX3" fmla="*/ 7902599 w 8522202"/>
              <a:gd name="connsiteY3" fmla="*/ 332875 h 979708"/>
              <a:gd name="connsiteX4" fmla="*/ 7877033 w 8522202"/>
              <a:gd name="connsiteY4" fmla="*/ 313673 h 979708"/>
              <a:gd name="connsiteX5" fmla="*/ 7870591 w 8522202"/>
              <a:gd name="connsiteY5" fmla="*/ 306607 h 979708"/>
              <a:gd name="connsiteX6" fmla="*/ 7864148 w 8522202"/>
              <a:gd name="connsiteY6" fmla="*/ 299541 h 979708"/>
              <a:gd name="connsiteX7" fmla="*/ 7858626 w 8522202"/>
              <a:gd name="connsiteY7" fmla="*/ 292475 h 979708"/>
              <a:gd name="connsiteX8" fmla="*/ 7853717 w 8522202"/>
              <a:gd name="connsiteY8" fmla="*/ 284487 h 979708"/>
              <a:gd name="connsiteX9" fmla="*/ 7848809 w 8522202"/>
              <a:gd name="connsiteY9" fmla="*/ 276807 h 979708"/>
              <a:gd name="connsiteX10" fmla="*/ 7844207 w 8522202"/>
              <a:gd name="connsiteY10" fmla="*/ 269126 h 979708"/>
              <a:gd name="connsiteX11" fmla="*/ 7840219 w 8522202"/>
              <a:gd name="connsiteY11" fmla="*/ 260831 h 979708"/>
              <a:gd name="connsiteX12" fmla="*/ 7836844 w 8522202"/>
              <a:gd name="connsiteY12" fmla="*/ 252844 h 979708"/>
              <a:gd name="connsiteX13" fmla="*/ 7833470 w 8522202"/>
              <a:gd name="connsiteY13" fmla="*/ 244241 h 979708"/>
              <a:gd name="connsiteX14" fmla="*/ 7830709 w 8522202"/>
              <a:gd name="connsiteY14" fmla="*/ 235639 h 979708"/>
              <a:gd name="connsiteX15" fmla="*/ 7828561 w 8522202"/>
              <a:gd name="connsiteY15" fmla="*/ 227344 h 979708"/>
              <a:gd name="connsiteX16" fmla="*/ 7826414 w 8522202"/>
              <a:gd name="connsiteY16" fmla="*/ 218742 h 979708"/>
              <a:gd name="connsiteX17" fmla="*/ 7825186 w 8522202"/>
              <a:gd name="connsiteY17" fmla="*/ 209832 h 979708"/>
              <a:gd name="connsiteX18" fmla="*/ 7823959 w 8522202"/>
              <a:gd name="connsiteY18" fmla="*/ 201230 h 979708"/>
              <a:gd name="connsiteX19" fmla="*/ 7823652 w 8522202"/>
              <a:gd name="connsiteY19" fmla="*/ 192321 h 979708"/>
              <a:gd name="connsiteX20" fmla="*/ 7823346 w 8522202"/>
              <a:gd name="connsiteY20" fmla="*/ 183719 h 979708"/>
              <a:gd name="connsiteX21" fmla="*/ 7823652 w 8522202"/>
              <a:gd name="connsiteY21" fmla="*/ 175116 h 979708"/>
              <a:gd name="connsiteX22" fmla="*/ 7823959 w 8522202"/>
              <a:gd name="connsiteY22" fmla="*/ 166207 h 979708"/>
              <a:gd name="connsiteX23" fmla="*/ 7825186 w 8522202"/>
              <a:gd name="connsiteY23" fmla="*/ 157298 h 979708"/>
              <a:gd name="connsiteX24" fmla="*/ 7826414 w 8522202"/>
              <a:gd name="connsiteY24" fmla="*/ 148388 h 979708"/>
              <a:gd name="connsiteX25" fmla="*/ 7828561 w 8522202"/>
              <a:gd name="connsiteY25" fmla="*/ 140093 h 979708"/>
              <a:gd name="connsiteX26" fmla="*/ 7830709 w 8522202"/>
              <a:gd name="connsiteY26" fmla="*/ 131491 h 979708"/>
              <a:gd name="connsiteX27" fmla="*/ 7833470 w 8522202"/>
              <a:gd name="connsiteY27" fmla="*/ 122889 h 979708"/>
              <a:gd name="connsiteX28" fmla="*/ 7836844 w 8522202"/>
              <a:gd name="connsiteY28" fmla="*/ 114594 h 979708"/>
              <a:gd name="connsiteX29" fmla="*/ 7840219 w 8522202"/>
              <a:gd name="connsiteY29" fmla="*/ 106299 h 979708"/>
              <a:gd name="connsiteX30" fmla="*/ 7844207 w 8522202"/>
              <a:gd name="connsiteY30" fmla="*/ 98311 h 979708"/>
              <a:gd name="connsiteX31" fmla="*/ 7848809 w 8522202"/>
              <a:gd name="connsiteY31" fmla="*/ 90630 h 979708"/>
              <a:gd name="connsiteX32" fmla="*/ 7853717 w 8522202"/>
              <a:gd name="connsiteY32" fmla="*/ 82643 h 979708"/>
              <a:gd name="connsiteX33" fmla="*/ 7858626 w 8522202"/>
              <a:gd name="connsiteY33" fmla="*/ 75269 h 979708"/>
              <a:gd name="connsiteX34" fmla="*/ 7864148 w 8522202"/>
              <a:gd name="connsiteY34" fmla="*/ 67896 h 979708"/>
              <a:gd name="connsiteX35" fmla="*/ 7870591 w 8522202"/>
              <a:gd name="connsiteY35" fmla="*/ 60830 h 979708"/>
              <a:gd name="connsiteX36" fmla="*/ 7877033 w 8522202"/>
              <a:gd name="connsiteY36" fmla="*/ 53764 h 979708"/>
              <a:gd name="connsiteX37" fmla="*/ 7883782 w 8522202"/>
              <a:gd name="connsiteY37" fmla="*/ 47312 h 979708"/>
              <a:gd name="connsiteX38" fmla="*/ 7891145 w 8522202"/>
              <a:gd name="connsiteY38" fmla="*/ 41475 h 979708"/>
              <a:gd name="connsiteX39" fmla="*/ 7898201 w 8522202"/>
              <a:gd name="connsiteY39" fmla="*/ 35638 h 979708"/>
              <a:gd name="connsiteX40" fmla="*/ 7905871 w 8522202"/>
              <a:gd name="connsiteY40" fmla="*/ 30415 h 979708"/>
              <a:gd name="connsiteX41" fmla="*/ 7913234 w 8522202"/>
              <a:gd name="connsiteY41" fmla="*/ 25499 h 979708"/>
              <a:gd name="connsiteX42" fmla="*/ 7921517 w 8522202"/>
              <a:gd name="connsiteY42" fmla="*/ 21198 h 979708"/>
              <a:gd name="connsiteX43" fmla="*/ 7929493 w 8522202"/>
              <a:gd name="connsiteY43" fmla="*/ 16897 h 979708"/>
              <a:gd name="connsiteX44" fmla="*/ 7937776 w 8522202"/>
              <a:gd name="connsiteY44" fmla="*/ 13518 h 979708"/>
              <a:gd name="connsiteX45" fmla="*/ 7945753 w 8522202"/>
              <a:gd name="connsiteY45" fmla="*/ 10138 h 979708"/>
              <a:gd name="connsiteX46" fmla="*/ 7954343 w 8522202"/>
              <a:gd name="connsiteY46" fmla="*/ 7680 h 979708"/>
              <a:gd name="connsiteX47" fmla="*/ 7962933 w 8522202"/>
              <a:gd name="connsiteY47" fmla="*/ 5223 h 979708"/>
              <a:gd name="connsiteX48" fmla="*/ 7971523 w 8522202"/>
              <a:gd name="connsiteY48" fmla="*/ 3687 h 979708"/>
              <a:gd name="connsiteX49" fmla="*/ 7980420 w 8522202"/>
              <a:gd name="connsiteY49" fmla="*/ 2150 h 979708"/>
              <a:gd name="connsiteX50" fmla="*/ 7988703 w 8522202"/>
              <a:gd name="connsiteY50" fmla="*/ 1229 h 979708"/>
              <a:gd name="connsiteX51" fmla="*/ 7997600 w 8522202"/>
              <a:gd name="connsiteY51" fmla="*/ 307 h 979708"/>
              <a:gd name="connsiteX52" fmla="*/ 8006496 w 8522202"/>
              <a:gd name="connsiteY52" fmla="*/ 0 h 979708"/>
              <a:gd name="connsiteX53" fmla="*/ 8015393 w 8522202"/>
              <a:gd name="connsiteY53" fmla="*/ 307 h 979708"/>
              <a:gd name="connsiteX54" fmla="*/ 8023983 w 8522202"/>
              <a:gd name="connsiteY54" fmla="*/ 1229 h 979708"/>
              <a:gd name="connsiteX55" fmla="*/ 8032880 w 8522202"/>
              <a:gd name="connsiteY55" fmla="*/ 2150 h 979708"/>
              <a:gd name="connsiteX56" fmla="*/ 8041470 w 8522202"/>
              <a:gd name="connsiteY56" fmla="*/ 3687 h 979708"/>
              <a:gd name="connsiteX57" fmla="*/ 8050367 w 8522202"/>
              <a:gd name="connsiteY57" fmla="*/ 5223 h 979708"/>
              <a:gd name="connsiteX58" fmla="*/ 8058650 w 8522202"/>
              <a:gd name="connsiteY58" fmla="*/ 7680 h 979708"/>
              <a:gd name="connsiteX59" fmla="*/ 8067240 w 8522202"/>
              <a:gd name="connsiteY59" fmla="*/ 10138 h 979708"/>
              <a:gd name="connsiteX60" fmla="*/ 8075523 w 8522202"/>
              <a:gd name="connsiteY60" fmla="*/ 13518 h 979708"/>
              <a:gd name="connsiteX61" fmla="*/ 8083806 w 8522202"/>
              <a:gd name="connsiteY61" fmla="*/ 16897 h 979708"/>
              <a:gd name="connsiteX62" fmla="*/ 8091783 w 8522202"/>
              <a:gd name="connsiteY62" fmla="*/ 21198 h 979708"/>
              <a:gd name="connsiteX63" fmla="*/ 8099759 w 8522202"/>
              <a:gd name="connsiteY63" fmla="*/ 25499 h 979708"/>
              <a:gd name="connsiteX64" fmla="*/ 8107429 w 8522202"/>
              <a:gd name="connsiteY64" fmla="*/ 30415 h 979708"/>
              <a:gd name="connsiteX65" fmla="*/ 8114792 w 8522202"/>
              <a:gd name="connsiteY65" fmla="*/ 35638 h 979708"/>
              <a:gd name="connsiteX66" fmla="*/ 8122154 w 8522202"/>
              <a:gd name="connsiteY66" fmla="*/ 41475 h 979708"/>
              <a:gd name="connsiteX67" fmla="*/ 8129210 w 8522202"/>
              <a:gd name="connsiteY67" fmla="*/ 47312 h 979708"/>
              <a:gd name="connsiteX68" fmla="*/ 8135960 w 8522202"/>
              <a:gd name="connsiteY68" fmla="*/ 53764 h 979708"/>
              <a:gd name="connsiteX69" fmla="*/ 8468515 w 8522202"/>
              <a:gd name="connsiteY69" fmla="*/ 386793 h 979708"/>
              <a:gd name="connsiteX70" fmla="*/ 8474344 w 8522202"/>
              <a:gd name="connsiteY70" fmla="*/ 392937 h 979708"/>
              <a:gd name="connsiteX71" fmla="*/ 8480172 w 8522202"/>
              <a:gd name="connsiteY71" fmla="*/ 399696 h 979708"/>
              <a:gd name="connsiteX72" fmla="*/ 8485695 w 8522202"/>
              <a:gd name="connsiteY72" fmla="*/ 406455 h 979708"/>
              <a:gd name="connsiteX73" fmla="*/ 8490603 w 8522202"/>
              <a:gd name="connsiteY73" fmla="*/ 413828 h 979708"/>
              <a:gd name="connsiteX74" fmla="*/ 8495512 w 8522202"/>
              <a:gd name="connsiteY74" fmla="*/ 421509 h 979708"/>
              <a:gd name="connsiteX75" fmla="*/ 8499807 w 8522202"/>
              <a:gd name="connsiteY75" fmla="*/ 428882 h 979708"/>
              <a:gd name="connsiteX76" fmla="*/ 8503795 w 8522202"/>
              <a:gd name="connsiteY76" fmla="*/ 436870 h 979708"/>
              <a:gd name="connsiteX77" fmla="*/ 8507783 w 8522202"/>
              <a:gd name="connsiteY77" fmla="*/ 445165 h 979708"/>
              <a:gd name="connsiteX78" fmla="*/ 8510851 w 8522202"/>
              <a:gd name="connsiteY78" fmla="*/ 453153 h 979708"/>
              <a:gd name="connsiteX79" fmla="*/ 8513612 w 8522202"/>
              <a:gd name="connsiteY79" fmla="*/ 461755 h 979708"/>
              <a:gd name="connsiteX80" fmla="*/ 8516066 w 8522202"/>
              <a:gd name="connsiteY80" fmla="*/ 470357 h 979708"/>
              <a:gd name="connsiteX81" fmla="*/ 8518214 w 8522202"/>
              <a:gd name="connsiteY81" fmla="*/ 479266 h 979708"/>
              <a:gd name="connsiteX82" fmla="*/ 8520054 w 8522202"/>
              <a:gd name="connsiteY82" fmla="*/ 488483 h 979708"/>
              <a:gd name="connsiteX83" fmla="*/ 8520975 w 8522202"/>
              <a:gd name="connsiteY83" fmla="*/ 497700 h 979708"/>
              <a:gd name="connsiteX84" fmla="*/ 8521895 w 8522202"/>
              <a:gd name="connsiteY84" fmla="*/ 506916 h 979708"/>
              <a:gd name="connsiteX85" fmla="*/ 8522202 w 8522202"/>
              <a:gd name="connsiteY85" fmla="*/ 516440 h 979708"/>
              <a:gd name="connsiteX86" fmla="*/ 8521895 w 8522202"/>
              <a:gd name="connsiteY86" fmla="*/ 525964 h 979708"/>
              <a:gd name="connsiteX87" fmla="*/ 8520975 w 8522202"/>
              <a:gd name="connsiteY87" fmla="*/ 535181 h 979708"/>
              <a:gd name="connsiteX88" fmla="*/ 8520054 w 8522202"/>
              <a:gd name="connsiteY88" fmla="*/ 544397 h 979708"/>
              <a:gd name="connsiteX89" fmla="*/ 8518214 w 8522202"/>
              <a:gd name="connsiteY89" fmla="*/ 553307 h 979708"/>
              <a:gd name="connsiteX90" fmla="*/ 8516066 w 8522202"/>
              <a:gd name="connsiteY90" fmla="*/ 562524 h 979708"/>
              <a:gd name="connsiteX91" fmla="*/ 8513612 w 8522202"/>
              <a:gd name="connsiteY91" fmla="*/ 570819 h 979708"/>
              <a:gd name="connsiteX92" fmla="*/ 8510851 w 8522202"/>
              <a:gd name="connsiteY92" fmla="*/ 579421 h 979708"/>
              <a:gd name="connsiteX93" fmla="*/ 8507783 w 8522202"/>
              <a:gd name="connsiteY93" fmla="*/ 587716 h 979708"/>
              <a:gd name="connsiteX94" fmla="*/ 8503795 w 8522202"/>
              <a:gd name="connsiteY94" fmla="*/ 596011 h 979708"/>
              <a:gd name="connsiteX95" fmla="*/ 8499807 w 8522202"/>
              <a:gd name="connsiteY95" fmla="*/ 603691 h 979708"/>
              <a:gd name="connsiteX96" fmla="*/ 8495512 w 8522202"/>
              <a:gd name="connsiteY96" fmla="*/ 611679 h 979708"/>
              <a:gd name="connsiteX97" fmla="*/ 8490603 w 8522202"/>
              <a:gd name="connsiteY97" fmla="*/ 619052 h 979708"/>
              <a:gd name="connsiteX98" fmla="*/ 8485695 w 8522202"/>
              <a:gd name="connsiteY98" fmla="*/ 626426 h 979708"/>
              <a:gd name="connsiteX99" fmla="*/ 8480172 w 8522202"/>
              <a:gd name="connsiteY99" fmla="*/ 633185 h 979708"/>
              <a:gd name="connsiteX100" fmla="*/ 8474344 w 8522202"/>
              <a:gd name="connsiteY100" fmla="*/ 639943 h 979708"/>
              <a:gd name="connsiteX101" fmla="*/ 8468515 w 8522202"/>
              <a:gd name="connsiteY101" fmla="*/ 646088 h 979708"/>
              <a:gd name="connsiteX102" fmla="*/ 8135960 w 8522202"/>
              <a:gd name="connsiteY102" fmla="*/ 978809 h 979708"/>
              <a:gd name="connsiteX103" fmla="*/ 8135062 w 8522202"/>
              <a:gd name="connsiteY103" fmla="*/ 979708 h 979708"/>
              <a:gd name="connsiteX104" fmla="*/ 8226502 w 8522202"/>
              <a:gd name="connsiteY104" fmla="*/ 535154 h 979708"/>
              <a:gd name="connsiteX0-1" fmla="*/ 8135062 w 8522202"/>
              <a:gd name="connsiteY0-2" fmla="*/ 443714 h 979708"/>
              <a:gd name="connsiteX1-3" fmla="*/ 0 w 8522202"/>
              <a:gd name="connsiteY1-4" fmla="*/ 443714 h 979708"/>
              <a:gd name="connsiteX2-5" fmla="*/ 0 w 8522202"/>
              <a:gd name="connsiteY2-6" fmla="*/ 332875 h 979708"/>
              <a:gd name="connsiteX3-7" fmla="*/ 7902599 w 8522202"/>
              <a:gd name="connsiteY3-8" fmla="*/ 332875 h 979708"/>
              <a:gd name="connsiteX4-9" fmla="*/ 7877033 w 8522202"/>
              <a:gd name="connsiteY4-10" fmla="*/ 313673 h 979708"/>
              <a:gd name="connsiteX5-11" fmla="*/ 7870591 w 8522202"/>
              <a:gd name="connsiteY5-12" fmla="*/ 306607 h 979708"/>
              <a:gd name="connsiteX6-13" fmla="*/ 7864148 w 8522202"/>
              <a:gd name="connsiteY6-14" fmla="*/ 299541 h 979708"/>
              <a:gd name="connsiteX7-15" fmla="*/ 7858626 w 8522202"/>
              <a:gd name="connsiteY7-16" fmla="*/ 292475 h 979708"/>
              <a:gd name="connsiteX8-17" fmla="*/ 7853717 w 8522202"/>
              <a:gd name="connsiteY8-18" fmla="*/ 284487 h 979708"/>
              <a:gd name="connsiteX9-19" fmla="*/ 7848809 w 8522202"/>
              <a:gd name="connsiteY9-20" fmla="*/ 276807 h 979708"/>
              <a:gd name="connsiteX10-21" fmla="*/ 7844207 w 8522202"/>
              <a:gd name="connsiteY10-22" fmla="*/ 269126 h 979708"/>
              <a:gd name="connsiteX11-23" fmla="*/ 7840219 w 8522202"/>
              <a:gd name="connsiteY11-24" fmla="*/ 260831 h 979708"/>
              <a:gd name="connsiteX12-25" fmla="*/ 7836844 w 8522202"/>
              <a:gd name="connsiteY12-26" fmla="*/ 252844 h 979708"/>
              <a:gd name="connsiteX13-27" fmla="*/ 7833470 w 8522202"/>
              <a:gd name="connsiteY13-28" fmla="*/ 244241 h 979708"/>
              <a:gd name="connsiteX14-29" fmla="*/ 7830709 w 8522202"/>
              <a:gd name="connsiteY14-30" fmla="*/ 235639 h 979708"/>
              <a:gd name="connsiteX15-31" fmla="*/ 7828561 w 8522202"/>
              <a:gd name="connsiteY15-32" fmla="*/ 227344 h 979708"/>
              <a:gd name="connsiteX16-33" fmla="*/ 7826414 w 8522202"/>
              <a:gd name="connsiteY16-34" fmla="*/ 218742 h 979708"/>
              <a:gd name="connsiteX17-35" fmla="*/ 7825186 w 8522202"/>
              <a:gd name="connsiteY17-36" fmla="*/ 209832 h 979708"/>
              <a:gd name="connsiteX18-37" fmla="*/ 7823959 w 8522202"/>
              <a:gd name="connsiteY18-38" fmla="*/ 201230 h 979708"/>
              <a:gd name="connsiteX19-39" fmla="*/ 7823652 w 8522202"/>
              <a:gd name="connsiteY19-40" fmla="*/ 192321 h 979708"/>
              <a:gd name="connsiteX20-41" fmla="*/ 7823346 w 8522202"/>
              <a:gd name="connsiteY20-42" fmla="*/ 183719 h 979708"/>
              <a:gd name="connsiteX21-43" fmla="*/ 7823652 w 8522202"/>
              <a:gd name="connsiteY21-44" fmla="*/ 175116 h 979708"/>
              <a:gd name="connsiteX22-45" fmla="*/ 7823959 w 8522202"/>
              <a:gd name="connsiteY22-46" fmla="*/ 166207 h 979708"/>
              <a:gd name="connsiteX23-47" fmla="*/ 7825186 w 8522202"/>
              <a:gd name="connsiteY23-48" fmla="*/ 157298 h 979708"/>
              <a:gd name="connsiteX24-49" fmla="*/ 7826414 w 8522202"/>
              <a:gd name="connsiteY24-50" fmla="*/ 148388 h 979708"/>
              <a:gd name="connsiteX25-51" fmla="*/ 7828561 w 8522202"/>
              <a:gd name="connsiteY25-52" fmla="*/ 140093 h 979708"/>
              <a:gd name="connsiteX26-53" fmla="*/ 7830709 w 8522202"/>
              <a:gd name="connsiteY26-54" fmla="*/ 131491 h 979708"/>
              <a:gd name="connsiteX27-55" fmla="*/ 7833470 w 8522202"/>
              <a:gd name="connsiteY27-56" fmla="*/ 122889 h 979708"/>
              <a:gd name="connsiteX28-57" fmla="*/ 7836844 w 8522202"/>
              <a:gd name="connsiteY28-58" fmla="*/ 114594 h 979708"/>
              <a:gd name="connsiteX29-59" fmla="*/ 7840219 w 8522202"/>
              <a:gd name="connsiteY29-60" fmla="*/ 106299 h 979708"/>
              <a:gd name="connsiteX30-61" fmla="*/ 7844207 w 8522202"/>
              <a:gd name="connsiteY30-62" fmla="*/ 98311 h 979708"/>
              <a:gd name="connsiteX31-63" fmla="*/ 7848809 w 8522202"/>
              <a:gd name="connsiteY31-64" fmla="*/ 90630 h 979708"/>
              <a:gd name="connsiteX32-65" fmla="*/ 7853717 w 8522202"/>
              <a:gd name="connsiteY32-66" fmla="*/ 82643 h 979708"/>
              <a:gd name="connsiteX33-67" fmla="*/ 7858626 w 8522202"/>
              <a:gd name="connsiteY33-68" fmla="*/ 75269 h 979708"/>
              <a:gd name="connsiteX34-69" fmla="*/ 7864148 w 8522202"/>
              <a:gd name="connsiteY34-70" fmla="*/ 67896 h 979708"/>
              <a:gd name="connsiteX35-71" fmla="*/ 7870591 w 8522202"/>
              <a:gd name="connsiteY35-72" fmla="*/ 60830 h 979708"/>
              <a:gd name="connsiteX36-73" fmla="*/ 7877033 w 8522202"/>
              <a:gd name="connsiteY36-74" fmla="*/ 53764 h 979708"/>
              <a:gd name="connsiteX37-75" fmla="*/ 7883782 w 8522202"/>
              <a:gd name="connsiteY37-76" fmla="*/ 47312 h 979708"/>
              <a:gd name="connsiteX38-77" fmla="*/ 7891145 w 8522202"/>
              <a:gd name="connsiteY38-78" fmla="*/ 41475 h 979708"/>
              <a:gd name="connsiteX39-79" fmla="*/ 7898201 w 8522202"/>
              <a:gd name="connsiteY39-80" fmla="*/ 35638 h 979708"/>
              <a:gd name="connsiteX40-81" fmla="*/ 7905871 w 8522202"/>
              <a:gd name="connsiteY40-82" fmla="*/ 30415 h 979708"/>
              <a:gd name="connsiteX41-83" fmla="*/ 7913234 w 8522202"/>
              <a:gd name="connsiteY41-84" fmla="*/ 25499 h 979708"/>
              <a:gd name="connsiteX42-85" fmla="*/ 7921517 w 8522202"/>
              <a:gd name="connsiteY42-86" fmla="*/ 21198 h 979708"/>
              <a:gd name="connsiteX43-87" fmla="*/ 7929493 w 8522202"/>
              <a:gd name="connsiteY43-88" fmla="*/ 16897 h 979708"/>
              <a:gd name="connsiteX44-89" fmla="*/ 7937776 w 8522202"/>
              <a:gd name="connsiteY44-90" fmla="*/ 13518 h 979708"/>
              <a:gd name="connsiteX45-91" fmla="*/ 7945753 w 8522202"/>
              <a:gd name="connsiteY45-92" fmla="*/ 10138 h 979708"/>
              <a:gd name="connsiteX46-93" fmla="*/ 7954343 w 8522202"/>
              <a:gd name="connsiteY46-94" fmla="*/ 7680 h 979708"/>
              <a:gd name="connsiteX47-95" fmla="*/ 7962933 w 8522202"/>
              <a:gd name="connsiteY47-96" fmla="*/ 5223 h 979708"/>
              <a:gd name="connsiteX48-97" fmla="*/ 7971523 w 8522202"/>
              <a:gd name="connsiteY48-98" fmla="*/ 3687 h 979708"/>
              <a:gd name="connsiteX49-99" fmla="*/ 7980420 w 8522202"/>
              <a:gd name="connsiteY49-100" fmla="*/ 2150 h 979708"/>
              <a:gd name="connsiteX50-101" fmla="*/ 7988703 w 8522202"/>
              <a:gd name="connsiteY50-102" fmla="*/ 1229 h 979708"/>
              <a:gd name="connsiteX51-103" fmla="*/ 7997600 w 8522202"/>
              <a:gd name="connsiteY51-104" fmla="*/ 307 h 979708"/>
              <a:gd name="connsiteX52-105" fmla="*/ 8006496 w 8522202"/>
              <a:gd name="connsiteY52-106" fmla="*/ 0 h 979708"/>
              <a:gd name="connsiteX53-107" fmla="*/ 8015393 w 8522202"/>
              <a:gd name="connsiteY53-108" fmla="*/ 307 h 979708"/>
              <a:gd name="connsiteX54-109" fmla="*/ 8023983 w 8522202"/>
              <a:gd name="connsiteY54-110" fmla="*/ 1229 h 979708"/>
              <a:gd name="connsiteX55-111" fmla="*/ 8032880 w 8522202"/>
              <a:gd name="connsiteY55-112" fmla="*/ 2150 h 979708"/>
              <a:gd name="connsiteX56-113" fmla="*/ 8041470 w 8522202"/>
              <a:gd name="connsiteY56-114" fmla="*/ 3687 h 979708"/>
              <a:gd name="connsiteX57-115" fmla="*/ 8050367 w 8522202"/>
              <a:gd name="connsiteY57-116" fmla="*/ 5223 h 979708"/>
              <a:gd name="connsiteX58-117" fmla="*/ 8058650 w 8522202"/>
              <a:gd name="connsiteY58-118" fmla="*/ 7680 h 979708"/>
              <a:gd name="connsiteX59-119" fmla="*/ 8067240 w 8522202"/>
              <a:gd name="connsiteY59-120" fmla="*/ 10138 h 979708"/>
              <a:gd name="connsiteX60-121" fmla="*/ 8075523 w 8522202"/>
              <a:gd name="connsiteY60-122" fmla="*/ 13518 h 979708"/>
              <a:gd name="connsiteX61-123" fmla="*/ 8083806 w 8522202"/>
              <a:gd name="connsiteY61-124" fmla="*/ 16897 h 979708"/>
              <a:gd name="connsiteX62-125" fmla="*/ 8091783 w 8522202"/>
              <a:gd name="connsiteY62-126" fmla="*/ 21198 h 979708"/>
              <a:gd name="connsiteX63-127" fmla="*/ 8099759 w 8522202"/>
              <a:gd name="connsiteY63-128" fmla="*/ 25499 h 979708"/>
              <a:gd name="connsiteX64-129" fmla="*/ 8107429 w 8522202"/>
              <a:gd name="connsiteY64-130" fmla="*/ 30415 h 979708"/>
              <a:gd name="connsiteX65-131" fmla="*/ 8114792 w 8522202"/>
              <a:gd name="connsiteY65-132" fmla="*/ 35638 h 979708"/>
              <a:gd name="connsiteX66-133" fmla="*/ 8122154 w 8522202"/>
              <a:gd name="connsiteY66-134" fmla="*/ 41475 h 979708"/>
              <a:gd name="connsiteX67-135" fmla="*/ 8129210 w 8522202"/>
              <a:gd name="connsiteY67-136" fmla="*/ 47312 h 979708"/>
              <a:gd name="connsiteX68-137" fmla="*/ 8135960 w 8522202"/>
              <a:gd name="connsiteY68-138" fmla="*/ 53764 h 979708"/>
              <a:gd name="connsiteX69-139" fmla="*/ 8468515 w 8522202"/>
              <a:gd name="connsiteY69-140" fmla="*/ 386793 h 979708"/>
              <a:gd name="connsiteX70-141" fmla="*/ 8474344 w 8522202"/>
              <a:gd name="connsiteY70-142" fmla="*/ 392937 h 979708"/>
              <a:gd name="connsiteX71-143" fmla="*/ 8480172 w 8522202"/>
              <a:gd name="connsiteY71-144" fmla="*/ 399696 h 979708"/>
              <a:gd name="connsiteX72-145" fmla="*/ 8485695 w 8522202"/>
              <a:gd name="connsiteY72-146" fmla="*/ 406455 h 979708"/>
              <a:gd name="connsiteX73-147" fmla="*/ 8490603 w 8522202"/>
              <a:gd name="connsiteY73-148" fmla="*/ 413828 h 979708"/>
              <a:gd name="connsiteX74-149" fmla="*/ 8495512 w 8522202"/>
              <a:gd name="connsiteY74-150" fmla="*/ 421509 h 979708"/>
              <a:gd name="connsiteX75-151" fmla="*/ 8499807 w 8522202"/>
              <a:gd name="connsiteY75-152" fmla="*/ 428882 h 979708"/>
              <a:gd name="connsiteX76-153" fmla="*/ 8503795 w 8522202"/>
              <a:gd name="connsiteY76-154" fmla="*/ 436870 h 979708"/>
              <a:gd name="connsiteX77-155" fmla="*/ 8507783 w 8522202"/>
              <a:gd name="connsiteY77-156" fmla="*/ 445165 h 979708"/>
              <a:gd name="connsiteX78-157" fmla="*/ 8510851 w 8522202"/>
              <a:gd name="connsiteY78-158" fmla="*/ 453153 h 979708"/>
              <a:gd name="connsiteX79-159" fmla="*/ 8513612 w 8522202"/>
              <a:gd name="connsiteY79-160" fmla="*/ 461755 h 979708"/>
              <a:gd name="connsiteX80-161" fmla="*/ 8516066 w 8522202"/>
              <a:gd name="connsiteY80-162" fmla="*/ 470357 h 979708"/>
              <a:gd name="connsiteX81-163" fmla="*/ 8518214 w 8522202"/>
              <a:gd name="connsiteY81-164" fmla="*/ 479266 h 979708"/>
              <a:gd name="connsiteX82-165" fmla="*/ 8520054 w 8522202"/>
              <a:gd name="connsiteY82-166" fmla="*/ 488483 h 979708"/>
              <a:gd name="connsiteX83-167" fmla="*/ 8520975 w 8522202"/>
              <a:gd name="connsiteY83-168" fmla="*/ 497700 h 979708"/>
              <a:gd name="connsiteX84-169" fmla="*/ 8521895 w 8522202"/>
              <a:gd name="connsiteY84-170" fmla="*/ 506916 h 979708"/>
              <a:gd name="connsiteX85-171" fmla="*/ 8522202 w 8522202"/>
              <a:gd name="connsiteY85-172" fmla="*/ 516440 h 979708"/>
              <a:gd name="connsiteX86-173" fmla="*/ 8521895 w 8522202"/>
              <a:gd name="connsiteY86-174" fmla="*/ 525964 h 979708"/>
              <a:gd name="connsiteX87-175" fmla="*/ 8520975 w 8522202"/>
              <a:gd name="connsiteY87-176" fmla="*/ 535181 h 979708"/>
              <a:gd name="connsiteX88-177" fmla="*/ 8520054 w 8522202"/>
              <a:gd name="connsiteY88-178" fmla="*/ 544397 h 979708"/>
              <a:gd name="connsiteX89-179" fmla="*/ 8518214 w 8522202"/>
              <a:gd name="connsiteY89-180" fmla="*/ 553307 h 979708"/>
              <a:gd name="connsiteX90-181" fmla="*/ 8516066 w 8522202"/>
              <a:gd name="connsiteY90-182" fmla="*/ 562524 h 979708"/>
              <a:gd name="connsiteX91-183" fmla="*/ 8513612 w 8522202"/>
              <a:gd name="connsiteY91-184" fmla="*/ 570819 h 979708"/>
              <a:gd name="connsiteX92-185" fmla="*/ 8510851 w 8522202"/>
              <a:gd name="connsiteY92-186" fmla="*/ 579421 h 979708"/>
              <a:gd name="connsiteX93-187" fmla="*/ 8507783 w 8522202"/>
              <a:gd name="connsiteY93-188" fmla="*/ 587716 h 979708"/>
              <a:gd name="connsiteX94-189" fmla="*/ 8503795 w 8522202"/>
              <a:gd name="connsiteY94-190" fmla="*/ 596011 h 979708"/>
              <a:gd name="connsiteX95-191" fmla="*/ 8499807 w 8522202"/>
              <a:gd name="connsiteY95-192" fmla="*/ 603691 h 979708"/>
              <a:gd name="connsiteX96-193" fmla="*/ 8495512 w 8522202"/>
              <a:gd name="connsiteY96-194" fmla="*/ 611679 h 979708"/>
              <a:gd name="connsiteX97-195" fmla="*/ 8490603 w 8522202"/>
              <a:gd name="connsiteY97-196" fmla="*/ 619052 h 979708"/>
              <a:gd name="connsiteX98-197" fmla="*/ 8485695 w 8522202"/>
              <a:gd name="connsiteY98-198" fmla="*/ 626426 h 979708"/>
              <a:gd name="connsiteX99-199" fmla="*/ 8480172 w 8522202"/>
              <a:gd name="connsiteY99-200" fmla="*/ 633185 h 979708"/>
              <a:gd name="connsiteX100-201" fmla="*/ 8474344 w 8522202"/>
              <a:gd name="connsiteY100-202" fmla="*/ 639943 h 979708"/>
              <a:gd name="connsiteX101-203" fmla="*/ 8468515 w 8522202"/>
              <a:gd name="connsiteY101-204" fmla="*/ 646088 h 979708"/>
              <a:gd name="connsiteX102-205" fmla="*/ 8135960 w 8522202"/>
              <a:gd name="connsiteY102-206" fmla="*/ 978809 h 979708"/>
              <a:gd name="connsiteX103-207" fmla="*/ 8135062 w 8522202"/>
              <a:gd name="connsiteY103-208" fmla="*/ 979708 h 979708"/>
              <a:gd name="connsiteX0-209" fmla="*/ 0 w 8522202"/>
              <a:gd name="connsiteY0-210" fmla="*/ 443714 h 979708"/>
              <a:gd name="connsiteX1-211" fmla="*/ 0 w 8522202"/>
              <a:gd name="connsiteY1-212" fmla="*/ 332875 h 979708"/>
              <a:gd name="connsiteX2-213" fmla="*/ 7902599 w 8522202"/>
              <a:gd name="connsiteY2-214" fmla="*/ 332875 h 979708"/>
              <a:gd name="connsiteX3-215" fmla="*/ 7877033 w 8522202"/>
              <a:gd name="connsiteY3-216" fmla="*/ 313673 h 979708"/>
              <a:gd name="connsiteX4-217" fmla="*/ 7870591 w 8522202"/>
              <a:gd name="connsiteY4-218" fmla="*/ 306607 h 979708"/>
              <a:gd name="connsiteX5-219" fmla="*/ 7864148 w 8522202"/>
              <a:gd name="connsiteY5-220" fmla="*/ 299541 h 979708"/>
              <a:gd name="connsiteX6-221" fmla="*/ 7858626 w 8522202"/>
              <a:gd name="connsiteY6-222" fmla="*/ 292475 h 979708"/>
              <a:gd name="connsiteX7-223" fmla="*/ 7853717 w 8522202"/>
              <a:gd name="connsiteY7-224" fmla="*/ 284487 h 979708"/>
              <a:gd name="connsiteX8-225" fmla="*/ 7848809 w 8522202"/>
              <a:gd name="connsiteY8-226" fmla="*/ 276807 h 979708"/>
              <a:gd name="connsiteX9-227" fmla="*/ 7844207 w 8522202"/>
              <a:gd name="connsiteY9-228" fmla="*/ 269126 h 979708"/>
              <a:gd name="connsiteX10-229" fmla="*/ 7840219 w 8522202"/>
              <a:gd name="connsiteY10-230" fmla="*/ 260831 h 979708"/>
              <a:gd name="connsiteX11-231" fmla="*/ 7836844 w 8522202"/>
              <a:gd name="connsiteY11-232" fmla="*/ 252844 h 979708"/>
              <a:gd name="connsiteX12-233" fmla="*/ 7833470 w 8522202"/>
              <a:gd name="connsiteY12-234" fmla="*/ 244241 h 979708"/>
              <a:gd name="connsiteX13-235" fmla="*/ 7830709 w 8522202"/>
              <a:gd name="connsiteY13-236" fmla="*/ 235639 h 979708"/>
              <a:gd name="connsiteX14-237" fmla="*/ 7828561 w 8522202"/>
              <a:gd name="connsiteY14-238" fmla="*/ 227344 h 979708"/>
              <a:gd name="connsiteX15-239" fmla="*/ 7826414 w 8522202"/>
              <a:gd name="connsiteY15-240" fmla="*/ 218742 h 979708"/>
              <a:gd name="connsiteX16-241" fmla="*/ 7825186 w 8522202"/>
              <a:gd name="connsiteY16-242" fmla="*/ 209832 h 979708"/>
              <a:gd name="connsiteX17-243" fmla="*/ 7823959 w 8522202"/>
              <a:gd name="connsiteY17-244" fmla="*/ 201230 h 979708"/>
              <a:gd name="connsiteX18-245" fmla="*/ 7823652 w 8522202"/>
              <a:gd name="connsiteY18-246" fmla="*/ 192321 h 979708"/>
              <a:gd name="connsiteX19-247" fmla="*/ 7823346 w 8522202"/>
              <a:gd name="connsiteY19-248" fmla="*/ 183719 h 979708"/>
              <a:gd name="connsiteX20-249" fmla="*/ 7823652 w 8522202"/>
              <a:gd name="connsiteY20-250" fmla="*/ 175116 h 979708"/>
              <a:gd name="connsiteX21-251" fmla="*/ 7823959 w 8522202"/>
              <a:gd name="connsiteY21-252" fmla="*/ 166207 h 979708"/>
              <a:gd name="connsiteX22-253" fmla="*/ 7825186 w 8522202"/>
              <a:gd name="connsiteY22-254" fmla="*/ 157298 h 979708"/>
              <a:gd name="connsiteX23-255" fmla="*/ 7826414 w 8522202"/>
              <a:gd name="connsiteY23-256" fmla="*/ 148388 h 979708"/>
              <a:gd name="connsiteX24-257" fmla="*/ 7828561 w 8522202"/>
              <a:gd name="connsiteY24-258" fmla="*/ 140093 h 979708"/>
              <a:gd name="connsiteX25-259" fmla="*/ 7830709 w 8522202"/>
              <a:gd name="connsiteY25-260" fmla="*/ 131491 h 979708"/>
              <a:gd name="connsiteX26-261" fmla="*/ 7833470 w 8522202"/>
              <a:gd name="connsiteY26-262" fmla="*/ 122889 h 979708"/>
              <a:gd name="connsiteX27-263" fmla="*/ 7836844 w 8522202"/>
              <a:gd name="connsiteY27-264" fmla="*/ 114594 h 979708"/>
              <a:gd name="connsiteX28-265" fmla="*/ 7840219 w 8522202"/>
              <a:gd name="connsiteY28-266" fmla="*/ 106299 h 979708"/>
              <a:gd name="connsiteX29-267" fmla="*/ 7844207 w 8522202"/>
              <a:gd name="connsiteY29-268" fmla="*/ 98311 h 979708"/>
              <a:gd name="connsiteX30-269" fmla="*/ 7848809 w 8522202"/>
              <a:gd name="connsiteY30-270" fmla="*/ 90630 h 979708"/>
              <a:gd name="connsiteX31-271" fmla="*/ 7853717 w 8522202"/>
              <a:gd name="connsiteY31-272" fmla="*/ 82643 h 979708"/>
              <a:gd name="connsiteX32-273" fmla="*/ 7858626 w 8522202"/>
              <a:gd name="connsiteY32-274" fmla="*/ 75269 h 979708"/>
              <a:gd name="connsiteX33-275" fmla="*/ 7864148 w 8522202"/>
              <a:gd name="connsiteY33-276" fmla="*/ 67896 h 979708"/>
              <a:gd name="connsiteX34-277" fmla="*/ 7870591 w 8522202"/>
              <a:gd name="connsiteY34-278" fmla="*/ 60830 h 979708"/>
              <a:gd name="connsiteX35-279" fmla="*/ 7877033 w 8522202"/>
              <a:gd name="connsiteY35-280" fmla="*/ 53764 h 979708"/>
              <a:gd name="connsiteX36-281" fmla="*/ 7883782 w 8522202"/>
              <a:gd name="connsiteY36-282" fmla="*/ 47312 h 979708"/>
              <a:gd name="connsiteX37-283" fmla="*/ 7891145 w 8522202"/>
              <a:gd name="connsiteY37-284" fmla="*/ 41475 h 979708"/>
              <a:gd name="connsiteX38-285" fmla="*/ 7898201 w 8522202"/>
              <a:gd name="connsiteY38-286" fmla="*/ 35638 h 979708"/>
              <a:gd name="connsiteX39-287" fmla="*/ 7905871 w 8522202"/>
              <a:gd name="connsiteY39-288" fmla="*/ 30415 h 979708"/>
              <a:gd name="connsiteX40-289" fmla="*/ 7913234 w 8522202"/>
              <a:gd name="connsiteY40-290" fmla="*/ 25499 h 979708"/>
              <a:gd name="connsiteX41-291" fmla="*/ 7921517 w 8522202"/>
              <a:gd name="connsiteY41-292" fmla="*/ 21198 h 979708"/>
              <a:gd name="connsiteX42-293" fmla="*/ 7929493 w 8522202"/>
              <a:gd name="connsiteY42-294" fmla="*/ 16897 h 979708"/>
              <a:gd name="connsiteX43-295" fmla="*/ 7937776 w 8522202"/>
              <a:gd name="connsiteY43-296" fmla="*/ 13518 h 979708"/>
              <a:gd name="connsiteX44-297" fmla="*/ 7945753 w 8522202"/>
              <a:gd name="connsiteY44-298" fmla="*/ 10138 h 979708"/>
              <a:gd name="connsiteX45-299" fmla="*/ 7954343 w 8522202"/>
              <a:gd name="connsiteY45-300" fmla="*/ 7680 h 979708"/>
              <a:gd name="connsiteX46-301" fmla="*/ 7962933 w 8522202"/>
              <a:gd name="connsiteY46-302" fmla="*/ 5223 h 979708"/>
              <a:gd name="connsiteX47-303" fmla="*/ 7971523 w 8522202"/>
              <a:gd name="connsiteY47-304" fmla="*/ 3687 h 979708"/>
              <a:gd name="connsiteX48-305" fmla="*/ 7980420 w 8522202"/>
              <a:gd name="connsiteY48-306" fmla="*/ 2150 h 979708"/>
              <a:gd name="connsiteX49-307" fmla="*/ 7988703 w 8522202"/>
              <a:gd name="connsiteY49-308" fmla="*/ 1229 h 979708"/>
              <a:gd name="connsiteX50-309" fmla="*/ 7997600 w 8522202"/>
              <a:gd name="connsiteY50-310" fmla="*/ 307 h 979708"/>
              <a:gd name="connsiteX51-311" fmla="*/ 8006496 w 8522202"/>
              <a:gd name="connsiteY51-312" fmla="*/ 0 h 979708"/>
              <a:gd name="connsiteX52-313" fmla="*/ 8015393 w 8522202"/>
              <a:gd name="connsiteY52-314" fmla="*/ 307 h 979708"/>
              <a:gd name="connsiteX53-315" fmla="*/ 8023983 w 8522202"/>
              <a:gd name="connsiteY53-316" fmla="*/ 1229 h 979708"/>
              <a:gd name="connsiteX54-317" fmla="*/ 8032880 w 8522202"/>
              <a:gd name="connsiteY54-318" fmla="*/ 2150 h 979708"/>
              <a:gd name="connsiteX55-319" fmla="*/ 8041470 w 8522202"/>
              <a:gd name="connsiteY55-320" fmla="*/ 3687 h 979708"/>
              <a:gd name="connsiteX56-321" fmla="*/ 8050367 w 8522202"/>
              <a:gd name="connsiteY56-322" fmla="*/ 5223 h 979708"/>
              <a:gd name="connsiteX57-323" fmla="*/ 8058650 w 8522202"/>
              <a:gd name="connsiteY57-324" fmla="*/ 7680 h 979708"/>
              <a:gd name="connsiteX58-325" fmla="*/ 8067240 w 8522202"/>
              <a:gd name="connsiteY58-326" fmla="*/ 10138 h 979708"/>
              <a:gd name="connsiteX59-327" fmla="*/ 8075523 w 8522202"/>
              <a:gd name="connsiteY59-328" fmla="*/ 13518 h 979708"/>
              <a:gd name="connsiteX60-329" fmla="*/ 8083806 w 8522202"/>
              <a:gd name="connsiteY60-330" fmla="*/ 16897 h 979708"/>
              <a:gd name="connsiteX61-331" fmla="*/ 8091783 w 8522202"/>
              <a:gd name="connsiteY61-332" fmla="*/ 21198 h 979708"/>
              <a:gd name="connsiteX62-333" fmla="*/ 8099759 w 8522202"/>
              <a:gd name="connsiteY62-334" fmla="*/ 25499 h 979708"/>
              <a:gd name="connsiteX63-335" fmla="*/ 8107429 w 8522202"/>
              <a:gd name="connsiteY63-336" fmla="*/ 30415 h 979708"/>
              <a:gd name="connsiteX64-337" fmla="*/ 8114792 w 8522202"/>
              <a:gd name="connsiteY64-338" fmla="*/ 35638 h 979708"/>
              <a:gd name="connsiteX65-339" fmla="*/ 8122154 w 8522202"/>
              <a:gd name="connsiteY65-340" fmla="*/ 41475 h 979708"/>
              <a:gd name="connsiteX66-341" fmla="*/ 8129210 w 8522202"/>
              <a:gd name="connsiteY66-342" fmla="*/ 47312 h 979708"/>
              <a:gd name="connsiteX67-343" fmla="*/ 8135960 w 8522202"/>
              <a:gd name="connsiteY67-344" fmla="*/ 53764 h 979708"/>
              <a:gd name="connsiteX68-345" fmla="*/ 8468515 w 8522202"/>
              <a:gd name="connsiteY68-346" fmla="*/ 386793 h 979708"/>
              <a:gd name="connsiteX69-347" fmla="*/ 8474344 w 8522202"/>
              <a:gd name="connsiteY69-348" fmla="*/ 392937 h 979708"/>
              <a:gd name="connsiteX70-349" fmla="*/ 8480172 w 8522202"/>
              <a:gd name="connsiteY70-350" fmla="*/ 399696 h 979708"/>
              <a:gd name="connsiteX71-351" fmla="*/ 8485695 w 8522202"/>
              <a:gd name="connsiteY71-352" fmla="*/ 406455 h 979708"/>
              <a:gd name="connsiteX72-353" fmla="*/ 8490603 w 8522202"/>
              <a:gd name="connsiteY72-354" fmla="*/ 413828 h 979708"/>
              <a:gd name="connsiteX73-355" fmla="*/ 8495512 w 8522202"/>
              <a:gd name="connsiteY73-356" fmla="*/ 421509 h 979708"/>
              <a:gd name="connsiteX74-357" fmla="*/ 8499807 w 8522202"/>
              <a:gd name="connsiteY74-358" fmla="*/ 428882 h 979708"/>
              <a:gd name="connsiteX75-359" fmla="*/ 8503795 w 8522202"/>
              <a:gd name="connsiteY75-360" fmla="*/ 436870 h 979708"/>
              <a:gd name="connsiteX76-361" fmla="*/ 8507783 w 8522202"/>
              <a:gd name="connsiteY76-362" fmla="*/ 445165 h 979708"/>
              <a:gd name="connsiteX77-363" fmla="*/ 8510851 w 8522202"/>
              <a:gd name="connsiteY77-364" fmla="*/ 453153 h 979708"/>
              <a:gd name="connsiteX78-365" fmla="*/ 8513612 w 8522202"/>
              <a:gd name="connsiteY78-366" fmla="*/ 461755 h 979708"/>
              <a:gd name="connsiteX79-367" fmla="*/ 8516066 w 8522202"/>
              <a:gd name="connsiteY79-368" fmla="*/ 470357 h 979708"/>
              <a:gd name="connsiteX80-369" fmla="*/ 8518214 w 8522202"/>
              <a:gd name="connsiteY80-370" fmla="*/ 479266 h 979708"/>
              <a:gd name="connsiteX81-371" fmla="*/ 8520054 w 8522202"/>
              <a:gd name="connsiteY81-372" fmla="*/ 488483 h 979708"/>
              <a:gd name="connsiteX82-373" fmla="*/ 8520975 w 8522202"/>
              <a:gd name="connsiteY82-374" fmla="*/ 497700 h 979708"/>
              <a:gd name="connsiteX83-375" fmla="*/ 8521895 w 8522202"/>
              <a:gd name="connsiteY83-376" fmla="*/ 506916 h 979708"/>
              <a:gd name="connsiteX84-377" fmla="*/ 8522202 w 8522202"/>
              <a:gd name="connsiteY84-378" fmla="*/ 516440 h 979708"/>
              <a:gd name="connsiteX85-379" fmla="*/ 8521895 w 8522202"/>
              <a:gd name="connsiteY85-380" fmla="*/ 525964 h 979708"/>
              <a:gd name="connsiteX86-381" fmla="*/ 8520975 w 8522202"/>
              <a:gd name="connsiteY86-382" fmla="*/ 535181 h 979708"/>
              <a:gd name="connsiteX87-383" fmla="*/ 8520054 w 8522202"/>
              <a:gd name="connsiteY87-384" fmla="*/ 544397 h 979708"/>
              <a:gd name="connsiteX88-385" fmla="*/ 8518214 w 8522202"/>
              <a:gd name="connsiteY88-386" fmla="*/ 553307 h 979708"/>
              <a:gd name="connsiteX89-387" fmla="*/ 8516066 w 8522202"/>
              <a:gd name="connsiteY89-388" fmla="*/ 562524 h 979708"/>
              <a:gd name="connsiteX90-389" fmla="*/ 8513612 w 8522202"/>
              <a:gd name="connsiteY90-390" fmla="*/ 570819 h 979708"/>
              <a:gd name="connsiteX91-391" fmla="*/ 8510851 w 8522202"/>
              <a:gd name="connsiteY91-392" fmla="*/ 579421 h 979708"/>
              <a:gd name="connsiteX92-393" fmla="*/ 8507783 w 8522202"/>
              <a:gd name="connsiteY92-394" fmla="*/ 587716 h 979708"/>
              <a:gd name="connsiteX93-395" fmla="*/ 8503795 w 8522202"/>
              <a:gd name="connsiteY93-396" fmla="*/ 596011 h 979708"/>
              <a:gd name="connsiteX94-397" fmla="*/ 8499807 w 8522202"/>
              <a:gd name="connsiteY94-398" fmla="*/ 603691 h 979708"/>
              <a:gd name="connsiteX95-399" fmla="*/ 8495512 w 8522202"/>
              <a:gd name="connsiteY95-400" fmla="*/ 611679 h 979708"/>
              <a:gd name="connsiteX96-401" fmla="*/ 8490603 w 8522202"/>
              <a:gd name="connsiteY96-402" fmla="*/ 619052 h 979708"/>
              <a:gd name="connsiteX97-403" fmla="*/ 8485695 w 8522202"/>
              <a:gd name="connsiteY97-404" fmla="*/ 626426 h 979708"/>
              <a:gd name="connsiteX98-405" fmla="*/ 8480172 w 8522202"/>
              <a:gd name="connsiteY98-406" fmla="*/ 633185 h 979708"/>
              <a:gd name="connsiteX99-407" fmla="*/ 8474344 w 8522202"/>
              <a:gd name="connsiteY99-408" fmla="*/ 639943 h 979708"/>
              <a:gd name="connsiteX100-409" fmla="*/ 8468515 w 8522202"/>
              <a:gd name="connsiteY100-410" fmla="*/ 646088 h 979708"/>
              <a:gd name="connsiteX101-411" fmla="*/ 8135960 w 8522202"/>
              <a:gd name="connsiteY101-412" fmla="*/ 978809 h 979708"/>
              <a:gd name="connsiteX102-413" fmla="*/ 8135062 w 8522202"/>
              <a:gd name="connsiteY102-414" fmla="*/ 979708 h 979708"/>
              <a:gd name="connsiteX0-415" fmla="*/ 0 w 8522202"/>
              <a:gd name="connsiteY0-416" fmla="*/ 332875 h 979708"/>
              <a:gd name="connsiteX1-417" fmla="*/ 7902599 w 8522202"/>
              <a:gd name="connsiteY1-418" fmla="*/ 332875 h 979708"/>
              <a:gd name="connsiteX2-419" fmla="*/ 7877033 w 8522202"/>
              <a:gd name="connsiteY2-420" fmla="*/ 313673 h 979708"/>
              <a:gd name="connsiteX3-421" fmla="*/ 7870591 w 8522202"/>
              <a:gd name="connsiteY3-422" fmla="*/ 306607 h 979708"/>
              <a:gd name="connsiteX4-423" fmla="*/ 7864148 w 8522202"/>
              <a:gd name="connsiteY4-424" fmla="*/ 299541 h 979708"/>
              <a:gd name="connsiteX5-425" fmla="*/ 7858626 w 8522202"/>
              <a:gd name="connsiteY5-426" fmla="*/ 292475 h 979708"/>
              <a:gd name="connsiteX6-427" fmla="*/ 7853717 w 8522202"/>
              <a:gd name="connsiteY6-428" fmla="*/ 284487 h 979708"/>
              <a:gd name="connsiteX7-429" fmla="*/ 7848809 w 8522202"/>
              <a:gd name="connsiteY7-430" fmla="*/ 276807 h 979708"/>
              <a:gd name="connsiteX8-431" fmla="*/ 7844207 w 8522202"/>
              <a:gd name="connsiteY8-432" fmla="*/ 269126 h 979708"/>
              <a:gd name="connsiteX9-433" fmla="*/ 7840219 w 8522202"/>
              <a:gd name="connsiteY9-434" fmla="*/ 260831 h 979708"/>
              <a:gd name="connsiteX10-435" fmla="*/ 7836844 w 8522202"/>
              <a:gd name="connsiteY10-436" fmla="*/ 252844 h 979708"/>
              <a:gd name="connsiteX11-437" fmla="*/ 7833470 w 8522202"/>
              <a:gd name="connsiteY11-438" fmla="*/ 244241 h 979708"/>
              <a:gd name="connsiteX12-439" fmla="*/ 7830709 w 8522202"/>
              <a:gd name="connsiteY12-440" fmla="*/ 235639 h 979708"/>
              <a:gd name="connsiteX13-441" fmla="*/ 7828561 w 8522202"/>
              <a:gd name="connsiteY13-442" fmla="*/ 227344 h 979708"/>
              <a:gd name="connsiteX14-443" fmla="*/ 7826414 w 8522202"/>
              <a:gd name="connsiteY14-444" fmla="*/ 218742 h 979708"/>
              <a:gd name="connsiteX15-445" fmla="*/ 7825186 w 8522202"/>
              <a:gd name="connsiteY15-446" fmla="*/ 209832 h 979708"/>
              <a:gd name="connsiteX16-447" fmla="*/ 7823959 w 8522202"/>
              <a:gd name="connsiteY16-448" fmla="*/ 201230 h 979708"/>
              <a:gd name="connsiteX17-449" fmla="*/ 7823652 w 8522202"/>
              <a:gd name="connsiteY17-450" fmla="*/ 192321 h 979708"/>
              <a:gd name="connsiteX18-451" fmla="*/ 7823346 w 8522202"/>
              <a:gd name="connsiteY18-452" fmla="*/ 183719 h 979708"/>
              <a:gd name="connsiteX19-453" fmla="*/ 7823652 w 8522202"/>
              <a:gd name="connsiteY19-454" fmla="*/ 175116 h 979708"/>
              <a:gd name="connsiteX20-455" fmla="*/ 7823959 w 8522202"/>
              <a:gd name="connsiteY20-456" fmla="*/ 166207 h 979708"/>
              <a:gd name="connsiteX21-457" fmla="*/ 7825186 w 8522202"/>
              <a:gd name="connsiteY21-458" fmla="*/ 157298 h 979708"/>
              <a:gd name="connsiteX22-459" fmla="*/ 7826414 w 8522202"/>
              <a:gd name="connsiteY22-460" fmla="*/ 148388 h 979708"/>
              <a:gd name="connsiteX23-461" fmla="*/ 7828561 w 8522202"/>
              <a:gd name="connsiteY23-462" fmla="*/ 140093 h 979708"/>
              <a:gd name="connsiteX24-463" fmla="*/ 7830709 w 8522202"/>
              <a:gd name="connsiteY24-464" fmla="*/ 131491 h 979708"/>
              <a:gd name="connsiteX25-465" fmla="*/ 7833470 w 8522202"/>
              <a:gd name="connsiteY25-466" fmla="*/ 122889 h 979708"/>
              <a:gd name="connsiteX26-467" fmla="*/ 7836844 w 8522202"/>
              <a:gd name="connsiteY26-468" fmla="*/ 114594 h 979708"/>
              <a:gd name="connsiteX27-469" fmla="*/ 7840219 w 8522202"/>
              <a:gd name="connsiteY27-470" fmla="*/ 106299 h 979708"/>
              <a:gd name="connsiteX28-471" fmla="*/ 7844207 w 8522202"/>
              <a:gd name="connsiteY28-472" fmla="*/ 98311 h 979708"/>
              <a:gd name="connsiteX29-473" fmla="*/ 7848809 w 8522202"/>
              <a:gd name="connsiteY29-474" fmla="*/ 90630 h 979708"/>
              <a:gd name="connsiteX30-475" fmla="*/ 7853717 w 8522202"/>
              <a:gd name="connsiteY30-476" fmla="*/ 82643 h 979708"/>
              <a:gd name="connsiteX31-477" fmla="*/ 7858626 w 8522202"/>
              <a:gd name="connsiteY31-478" fmla="*/ 75269 h 979708"/>
              <a:gd name="connsiteX32-479" fmla="*/ 7864148 w 8522202"/>
              <a:gd name="connsiteY32-480" fmla="*/ 67896 h 979708"/>
              <a:gd name="connsiteX33-481" fmla="*/ 7870591 w 8522202"/>
              <a:gd name="connsiteY33-482" fmla="*/ 60830 h 979708"/>
              <a:gd name="connsiteX34-483" fmla="*/ 7877033 w 8522202"/>
              <a:gd name="connsiteY34-484" fmla="*/ 53764 h 979708"/>
              <a:gd name="connsiteX35-485" fmla="*/ 7883782 w 8522202"/>
              <a:gd name="connsiteY35-486" fmla="*/ 47312 h 979708"/>
              <a:gd name="connsiteX36-487" fmla="*/ 7891145 w 8522202"/>
              <a:gd name="connsiteY36-488" fmla="*/ 41475 h 979708"/>
              <a:gd name="connsiteX37-489" fmla="*/ 7898201 w 8522202"/>
              <a:gd name="connsiteY37-490" fmla="*/ 35638 h 979708"/>
              <a:gd name="connsiteX38-491" fmla="*/ 7905871 w 8522202"/>
              <a:gd name="connsiteY38-492" fmla="*/ 30415 h 979708"/>
              <a:gd name="connsiteX39-493" fmla="*/ 7913234 w 8522202"/>
              <a:gd name="connsiteY39-494" fmla="*/ 25499 h 979708"/>
              <a:gd name="connsiteX40-495" fmla="*/ 7921517 w 8522202"/>
              <a:gd name="connsiteY40-496" fmla="*/ 21198 h 979708"/>
              <a:gd name="connsiteX41-497" fmla="*/ 7929493 w 8522202"/>
              <a:gd name="connsiteY41-498" fmla="*/ 16897 h 979708"/>
              <a:gd name="connsiteX42-499" fmla="*/ 7937776 w 8522202"/>
              <a:gd name="connsiteY42-500" fmla="*/ 13518 h 979708"/>
              <a:gd name="connsiteX43-501" fmla="*/ 7945753 w 8522202"/>
              <a:gd name="connsiteY43-502" fmla="*/ 10138 h 979708"/>
              <a:gd name="connsiteX44-503" fmla="*/ 7954343 w 8522202"/>
              <a:gd name="connsiteY44-504" fmla="*/ 7680 h 979708"/>
              <a:gd name="connsiteX45-505" fmla="*/ 7962933 w 8522202"/>
              <a:gd name="connsiteY45-506" fmla="*/ 5223 h 979708"/>
              <a:gd name="connsiteX46-507" fmla="*/ 7971523 w 8522202"/>
              <a:gd name="connsiteY46-508" fmla="*/ 3687 h 979708"/>
              <a:gd name="connsiteX47-509" fmla="*/ 7980420 w 8522202"/>
              <a:gd name="connsiteY47-510" fmla="*/ 2150 h 979708"/>
              <a:gd name="connsiteX48-511" fmla="*/ 7988703 w 8522202"/>
              <a:gd name="connsiteY48-512" fmla="*/ 1229 h 979708"/>
              <a:gd name="connsiteX49-513" fmla="*/ 7997600 w 8522202"/>
              <a:gd name="connsiteY49-514" fmla="*/ 307 h 979708"/>
              <a:gd name="connsiteX50-515" fmla="*/ 8006496 w 8522202"/>
              <a:gd name="connsiteY50-516" fmla="*/ 0 h 979708"/>
              <a:gd name="connsiteX51-517" fmla="*/ 8015393 w 8522202"/>
              <a:gd name="connsiteY51-518" fmla="*/ 307 h 979708"/>
              <a:gd name="connsiteX52-519" fmla="*/ 8023983 w 8522202"/>
              <a:gd name="connsiteY52-520" fmla="*/ 1229 h 979708"/>
              <a:gd name="connsiteX53-521" fmla="*/ 8032880 w 8522202"/>
              <a:gd name="connsiteY53-522" fmla="*/ 2150 h 979708"/>
              <a:gd name="connsiteX54-523" fmla="*/ 8041470 w 8522202"/>
              <a:gd name="connsiteY54-524" fmla="*/ 3687 h 979708"/>
              <a:gd name="connsiteX55-525" fmla="*/ 8050367 w 8522202"/>
              <a:gd name="connsiteY55-526" fmla="*/ 5223 h 979708"/>
              <a:gd name="connsiteX56-527" fmla="*/ 8058650 w 8522202"/>
              <a:gd name="connsiteY56-528" fmla="*/ 7680 h 979708"/>
              <a:gd name="connsiteX57-529" fmla="*/ 8067240 w 8522202"/>
              <a:gd name="connsiteY57-530" fmla="*/ 10138 h 979708"/>
              <a:gd name="connsiteX58-531" fmla="*/ 8075523 w 8522202"/>
              <a:gd name="connsiteY58-532" fmla="*/ 13518 h 979708"/>
              <a:gd name="connsiteX59-533" fmla="*/ 8083806 w 8522202"/>
              <a:gd name="connsiteY59-534" fmla="*/ 16897 h 979708"/>
              <a:gd name="connsiteX60-535" fmla="*/ 8091783 w 8522202"/>
              <a:gd name="connsiteY60-536" fmla="*/ 21198 h 979708"/>
              <a:gd name="connsiteX61-537" fmla="*/ 8099759 w 8522202"/>
              <a:gd name="connsiteY61-538" fmla="*/ 25499 h 979708"/>
              <a:gd name="connsiteX62-539" fmla="*/ 8107429 w 8522202"/>
              <a:gd name="connsiteY62-540" fmla="*/ 30415 h 979708"/>
              <a:gd name="connsiteX63-541" fmla="*/ 8114792 w 8522202"/>
              <a:gd name="connsiteY63-542" fmla="*/ 35638 h 979708"/>
              <a:gd name="connsiteX64-543" fmla="*/ 8122154 w 8522202"/>
              <a:gd name="connsiteY64-544" fmla="*/ 41475 h 979708"/>
              <a:gd name="connsiteX65-545" fmla="*/ 8129210 w 8522202"/>
              <a:gd name="connsiteY65-546" fmla="*/ 47312 h 979708"/>
              <a:gd name="connsiteX66-547" fmla="*/ 8135960 w 8522202"/>
              <a:gd name="connsiteY66-548" fmla="*/ 53764 h 979708"/>
              <a:gd name="connsiteX67-549" fmla="*/ 8468515 w 8522202"/>
              <a:gd name="connsiteY67-550" fmla="*/ 386793 h 979708"/>
              <a:gd name="connsiteX68-551" fmla="*/ 8474344 w 8522202"/>
              <a:gd name="connsiteY68-552" fmla="*/ 392937 h 979708"/>
              <a:gd name="connsiteX69-553" fmla="*/ 8480172 w 8522202"/>
              <a:gd name="connsiteY69-554" fmla="*/ 399696 h 979708"/>
              <a:gd name="connsiteX70-555" fmla="*/ 8485695 w 8522202"/>
              <a:gd name="connsiteY70-556" fmla="*/ 406455 h 979708"/>
              <a:gd name="connsiteX71-557" fmla="*/ 8490603 w 8522202"/>
              <a:gd name="connsiteY71-558" fmla="*/ 413828 h 979708"/>
              <a:gd name="connsiteX72-559" fmla="*/ 8495512 w 8522202"/>
              <a:gd name="connsiteY72-560" fmla="*/ 421509 h 979708"/>
              <a:gd name="connsiteX73-561" fmla="*/ 8499807 w 8522202"/>
              <a:gd name="connsiteY73-562" fmla="*/ 428882 h 979708"/>
              <a:gd name="connsiteX74-563" fmla="*/ 8503795 w 8522202"/>
              <a:gd name="connsiteY74-564" fmla="*/ 436870 h 979708"/>
              <a:gd name="connsiteX75-565" fmla="*/ 8507783 w 8522202"/>
              <a:gd name="connsiteY75-566" fmla="*/ 445165 h 979708"/>
              <a:gd name="connsiteX76-567" fmla="*/ 8510851 w 8522202"/>
              <a:gd name="connsiteY76-568" fmla="*/ 453153 h 979708"/>
              <a:gd name="connsiteX77-569" fmla="*/ 8513612 w 8522202"/>
              <a:gd name="connsiteY77-570" fmla="*/ 461755 h 979708"/>
              <a:gd name="connsiteX78-571" fmla="*/ 8516066 w 8522202"/>
              <a:gd name="connsiteY78-572" fmla="*/ 470357 h 979708"/>
              <a:gd name="connsiteX79-573" fmla="*/ 8518214 w 8522202"/>
              <a:gd name="connsiteY79-574" fmla="*/ 479266 h 979708"/>
              <a:gd name="connsiteX80-575" fmla="*/ 8520054 w 8522202"/>
              <a:gd name="connsiteY80-576" fmla="*/ 488483 h 979708"/>
              <a:gd name="connsiteX81-577" fmla="*/ 8520975 w 8522202"/>
              <a:gd name="connsiteY81-578" fmla="*/ 497700 h 979708"/>
              <a:gd name="connsiteX82-579" fmla="*/ 8521895 w 8522202"/>
              <a:gd name="connsiteY82-580" fmla="*/ 506916 h 979708"/>
              <a:gd name="connsiteX83-581" fmla="*/ 8522202 w 8522202"/>
              <a:gd name="connsiteY83-582" fmla="*/ 516440 h 979708"/>
              <a:gd name="connsiteX84-583" fmla="*/ 8521895 w 8522202"/>
              <a:gd name="connsiteY84-584" fmla="*/ 525964 h 979708"/>
              <a:gd name="connsiteX85-585" fmla="*/ 8520975 w 8522202"/>
              <a:gd name="connsiteY85-586" fmla="*/ 535181 h 979708"/>
              <a:gd name="connsiteX86-587" fmla="*/ 8520054 w 8522202"/>
              <a:gd name="connsiteY86-588" fmla="*/ 544397 h 979708"/>
              <a:gd name="connsiteX87-589" fmla="*/ 8518214 w 8522202"/>
              <a:gd name="connsiteY87-590" fmla="*/ 553307 h 979708"/>
              <a:gd name="connsiteX88-591" fmla="*/ 8516066 w 8522202"/>
              <a:gd name="connsiteY88-592" fmla="*/ 562524 h 979708"/>
              <a:gd name="connsiteX89-593" fmla="*/ 8513612 w 8522202"/>
              <a:gd name="connsiteY89-594" fmla="*/ 570819 h 979708"/>
              <a:gd name="connsiteX90-595" fmla="*/ 8510851 w 8522202"/>
              <a:gd name="connsiteY90-596" fmla="*/ 579421 h 979708"/>
              <a:gd name="connsiteX91-597" fmla="*/ 8507783 w 8522202"/>
              <a:gd name="connsiteY91-598" fmla="*/ 587716 h 979708"/>
              <a:gd name="connsiteX92-599" fmla="*/ 8503795 w 8522202"/>
              <a:gd name="connsiteY92-600" fmla="*/ 596011 h 979708"/>
              <a:gd name="connsiteX93-601" fmla="*/ 8499807 w 8522202"/>
              <a:gd name="connsiteY93-602" fmla="*/ 603691 h 979708"/>
              <a:gd name="connsiteX94-603" fmla="*/ 8495512 w 8522202"/>
              <a:gd name="connsiteY94-604" fmla="*/ 611679 h 979708"/>
              <a:gd name="connsiteX95-605" fmla="*/ 8490603 w 8522202"/>
              <a:gd name="connsiteY95-606" fmla="*/ 619052 h 979708"/>
              <a:gd name="connsiteX96-607" fmla="*/ 8485695 w 8522202"/>
              <a:gd name="connsiteY96-608" fmla="*/ 626426 h 979708"/>
              <a:gd name="connsiteX97-609" fmla="*/ 8480172 w 8522202"/>
              <a:gd name="connsiteY97-610" fmla="*/ 633185 h 979708"/>
              <a:gd name="connsiteX98-611" fmla="*/ 8474344 w 8522202"/>
              <a:gd name="connsiteY98-612" fmla="*/ 639943 h 979708"/>
              <a:gd name="connsiteX99-613" fmla="*/ 8468515 w 8522202"/>
              <a:gd name="connsiteY99-614" fmla="*/ 646088 h 979708"/>
              <a:gd name="connsiteX100-615" fmla="*/ 8135960 w 8522202"/>
              <a:gd name="connsiteY100-616" fmla="*/ 978809 h 979708"/>
              <a:gd name="connsiteX101-617" fmla="*/ 8135062 w 8522202"/>
              <a:gd name="connsiteY101-618" fmla="*/ 979708 h 979708"/>
            </a:gdLst>
            <a:ahLst/>
            <a:cxnLst>
              <a:cxn ang="0">
                <a:pos x="connsiteX0-415" y="connsiteY0-416"/>
              </a:cxn>
              <a:cxn ang="0">
                <a:pos x="connsiteX1-417" y="connsiteY1-418"/>
              </a:cxn>
              <a:cxn ang="0">
                <a:pos x="connsiteX2-419" y="connsiteY2-420"/>
              </a:cxn>
              <a:cxn ang="0">
                <a:pos x="connsiteX3-421" y="connsiteY3-422"/>
              </a:cxn>
              <a:cxn ang="0">
                <a:pos x="connsiteX4-423" y="connsiteY4-424"/>
              </a:cxn>
              <a:cxn ang="0">
                <a:pos x="connsiteX5-425" y="connsiteY5-426"/>
              </a:cxn>
              <a:cxn ang="0">
                <a:pos x="connsiteX6-427" y="connsiteY6-428"/>
              </a:cxn>
              <a:cxn ang="0">
                <a:pos x="connsiteX7-429" y="connsiteY7-430"/>
              </a:cxn>
              <a:cxn ang="0">
                <a:pos x="connsiteX8-431" y="connsiteY8-432"/>
              </a:cxn>
              <a:cxn ang="0">
                <a:pos x="connsiteX9-433" y="connsiteY9-434"/>
              </a:cxn>
              <a:cxn ang="0">
                <a:pos x="connsiteX10-435" y="connsiteY10-436"/>
              </a:cxn>
              <a:cxn ang="0">
                <a:pos x="connsiteX11-437" y="connsiteY11-438"/>
              </a:cxn>
              <a:cxn ang="0">
                <a:pos x="connsiteX12-439" y="connsiteY12-440"/>
              </a:cxn>
              <a:cxn ang="0">
                <a:pos x="connsiteX13-441" y="connsiteY13-442"/>
              </a:cxn>
              <a:cxn ang="0">
                <a:pos x="connsiteX14-443" y="connsiteY14-444"/>
              </a:cxn>
              <a:cxn ang="0">
                <a:pos x="connsiteX15-445" y="connsiteY15-446"/>
              </a:cxn>
              <a:cxn ang="0">
                <a:pos x="connsiteX16-447" y="connsiteY16-448"/>
              </a:cxn>
              <a:cxn ang="0">
                <a:pos x="connsiteX17-449" y="connsiteY17-450"/>
              </a:cxn>
              <a:cxn ang="0">
                <a:pos x="connsiteX18-451" y="connsiteY18-452"/>
              </a:cxn>
              <a:cxn ang="0">
                <a:pos x="connsiteX19-453" y="connsiteY19-454"/>
              </a:cxn>
              <a:cxn ang="0">
                <a:pos x="connsiteX20-455" y="connsiteY20-456"/>
              </a:cxn>
              <a:cxn ang="0">
                <a:pos x="connsiteX21-457" y="connsiteY21-458"/>
              </a:cxn>
              <a:cxn ang="0">
                <a:pos x="connsiteX22-459" y="connsiteY22-460"/>
              </a:cxn>
              <a:cxn ang="0">
                <a:pos x="connsiteX23-461" y="connsiteY23-462"/>
              </a:cxn>
              <a:cxn ang="0">
                <a:pos x="connsiteX24-463" y="connsiteY24-464"/>
              </a:cxn>
              <a:cxn ang="0">
                <a:pos x="connsiteX25-465" y="connsiteY25-466"/>
              </a:cxn>
              <a:cxn ang="0">
                <a:pos x="connsiteX26-467" y="connsiteY26-468"/>
              </a:cxn>
              <a:cxn ang="0">
                <a:pos x="connsiteX27-469" y="connsiteY27-470"/>
              </a:cxn>
              <a:cxn ang="0">
                <a:pos x="connsiteX28-471" y="connsiteY28-472"/>
              </a:cxn>
              <a:cxn ang="0">
                <a:pos x="connsiteX29-473" y="connsiteY29-474"/>
              </a:cxn>
              <a:cxn ang="0">
                <a:pos x="connsiteX30-475" y="connsiteY30-476"/>
              </a:cxn>
              <a:cxn ang="0">
                <a:pos x="connsiteX31-477" y="connsiteY31-478"/>
              </a:cxn>
              <a:cxn ang="0">
                <a:pos x="connsiteX32-479" y="connsiteY32-480"/>
              </a:cxn>
              <a:cxn ang="0">
                <a:pos x="connsiteX33-481" y="connsiteY33-482"/>
              </a:cxn>
              <a:cxn ang="0">
                <a:pos x="connsiteX34-483" y="connsiteY34-484"/>
              </a:cxn>
              <a:cxn ang="0">
                <a:pos x="connsiteX35-485" y="connsiteY35-486"/>
              </a:cxn>
              <a:cxn ang="0">
                <a:pos x="connsiteX36-487" y="connsiteY36-488"/>
              </a:cxn>
              <a:cxn ang="0">
                <a:pos x="connsiteX37-489" y="connsiteY37-490"/>
              </a:cxn>
              <a:cxn ang="0">
                <a:pos x="connsiteX38-491" y="connsiteY38-492"/>
              </a:cxn>
              <a:cxn ang="0">
                <a:pos x="connsiteX39-493" y="connsiteY39-494"/>
              </a:cxn>
              <a:cxn ang="0">
                <a:pos x="connsiteX40-495" y="connsiteY40-496"/>
              </a:cxn>
              <a:cxn ang="0">
                <a:pos x="connsiteX41-497" y="connsiteY41-498"/>
              </a:cxn>
              <a:cxn ang="0">
                <a:pos x="connsiteX42-499" y="connsiteY42-500"/>
              </a:cxn>
              <a:cxn ang="0">
                <a:pos x="connsiteX43-501" y="connsiteY43-502"/>
              </a:cxn>
              <a:cxn ang="0">
                <a:pos x="connsiteX44-503" y="connsiteY44-504"/>
              </a:cxn>
              <a:cxn ang="0">
                <a:pos x="connsiteX45-505" y="connsiteY45-506"/>
              </a:cxn>
              <a:cxn ang="0">
                <a:pos x="connsiteX46-507" y="connsiteY46-508"/>
              </a:cxn>
              <a:cxn ang="0">
                <a:pos x="connsiteX47-509" y="connsiteY47-510"/>
              </a:cxn>
              <a:cxn ang="0">
                <a:pos x="connsiteX48-511" y="connsiteY48-512"/>
              </a:cxn>
              <a:cxn ang="0">
                <a:pos x="connsiteX49-513" y="connsiteY49-514"/>
              </a:cxn>
              <a:cxn ang="0">
                <a:pos x="connsiteX50-515" y="connsiteY50-516"/>
              </a:cxn>
              <a:cxn ang="0">
                <a:pos x="connsiteX51-517" y="connsiteY51-518"/>
              </a:cxn>
              <a:cxn ang="0">
                <a:pos x="connsiteX52-519" y="connsiteY52-520"/>
              </a:cxn>
              <a:cxn ang="0">
                <a:pos x="connsiteX53-521" y="connsiteY53-522"/>
              </a:cxn>
              <a:cxn ang="0">
                <a:pos x="connsiteX54-523" y="connsiteY54-524"/>
              </a:cxn>
              <a:cxn ang="0">
                <a:pos x="connsiteX55-525" y="connsiteY55-526"/>
              </a:cxn>
              <a:cxn ang="0">
                <a:pos x="connsiteX56-527" y="connsiteY56-528"/>
              </a:cxn>
              <a:cxn ang="0">
                <a:pos x="connsiteX57-529" y="connsiteY57-530"/>
              </a:cxn>
              <a:cxn ang="0">
                <a:pos x="connsiteX58-531" y="connsiteY58-532"/>
              </a:cxn>
              <a:cxn ang="0">
                <a:pos x="connsiteX59-533" y="connsiteY59-534"/>
              </a:cxn>
              <a:cxn ang="0">
                <a:pos x="connsiteX60-535" y="connsiteY60-536"/>
              </a:cxn>
              <a:cxn ang="0">
                <a:pos x="connsiteX61-537" y="connsiteY61-538"/>
              </a:cxn>
              <a:cxn ang="0">
                <a:pos x="connsiteX62-539" y="connsiteY62-540"/>
              </a:cxn>
              <a:cxn ang="0">
                <a:pos x="connsiteX63-541" y="connsiteY63-542"/>
              </a:cxn>
              <a:cxn ang="0">
                <a:pos x="connsiteX64-543" y="connsiteY64-544"/>
              </a:cxn>
              <a:cxn ang="0">
                <a:pos x="connsiteX65-545" y="connsiteY65-546"/>
              </a:cxn>
              <a:cxn ang="0">
                <a:pos x="connsiteX66-547" y="connsiteY66-548"/>
              </a:cxn>
              <a:cxn ang="0">
                <a:pos x="connsiteX67-549" y="connsiteY67-550"/>
              </a:cxn>
              <a:cxn ang="0">
                <a:pos x="connsiteX68-551" y="connsiteY68-552"/>
              </a:cxn>
              <a:cxn ang="0">
                <a:pos x="connsiteX69-553" y="connsiteY69-554"/>
              </a:cxn>
              <a:cxn ang="0">
                <a:pos x="connsiteX70-555" y="connsiteY70-556"/>
              </a:cxn>
              <a:cxn ang="0">
                <a:pos x="connsiteX71-557" y="connsiteY71-558"/>
              </a:cxn>
              <a:cxn ang="0">
                <a:pos x="connsiteX72-559" y="connsiteY72-560"/>
              </a:cxn>
              <a:cxn ang="0">
                <a:pos x="connsiteX73-561" y="connsiteY73-562"/>
              </a:cxn>
              <a:cxn ang="0">
                <a:pos x="connsiteX74-563" y="connsiteY74-564"/>
              </a:cxn>
              <a:cxn ang="0">
                <a:pos x="connsiteX75-565" y="connsiteY75-566"/>
              </a:cxn>
              <a:cxn ang="0">
                <a:pos x="connsiteX76-567" y="connsiteY76-568"/>
              </a:cxn>
              <a:cxn ang="0">
                <a:pos x="connsiteX77-569" y="connsiteY77-570"/>
              </a:cxn>
              <a:cxn ang="0">
                <a:pos x="connsiteX78-571" y="connsiteY78-572"/>
              </a:cxn>
              <a:cxn ang="0">
                <a:pos x="connsiteX79-573" y="connsiteY79-574"/>
              </a:cxn>
              <a:cxn ang="0">
                <a:pos x="connsiteX80-575" y="connsiteY80-576"/>
              </a:cxn>
              <a:cxn ang="0">
                <a:pos x="connsiteX81-577" y="connsiteY81-578"/>
              </a:cxn>
              <a:cxn ang="0">
                <a:pos x="connsiteX82-579" y="connsiteY82-580"/>
              </a:cxn>
              <a:cxn ang="0">
                <a:pos x="connsiteX83-581" y="connsiteY83-582"/>
              </a:cxn>
              <a:cxn ang="0">
                <a:pos x="connsiteX84-583" y="connsiteY84-584"/>
              </a:cxn>
              <a:cxn ang="0">
                <a:pos x="connsiteX85-585" y="connsiteY85-586"/>
              </a:cxn>
              <a:cxn ang="0">
                <a:pos x="connsiteX86-587" y="connsiteY86-588"/>
              </a:cxn>
              <a:cxn ang="0">
                <a:pos x="connsiteX87-589" y="connsiteY87-590"/>
              </a:cxn>
              <a:cxn ang="0">
                <a:pos x="connsiteX88-591" y="connsiteY88-592"/>
              </a:cxn>
              <a:cxn ang="0">
                <a:pos x="connsiteX89-593" y="connsiteY89-594"/>
              </a:cxn>
              <a:cxn ang="0">
                <a:pos x="connsiteX90-595" y="connsiteY90-596"/>
              </a:cxn>
              <a:cxn ang="0">
                <a:pos x="connsiteX91-597" y="connsiteY91-598"/>
              </a:cxn>
              <a:cxn ang="0">
                <a:pos x="connsiteX92-599" y="connsiteY92-600"/>
              </a:cxn>
              <a:cxn ang="0">
                <a:pos x="connsiteX93-601" y="connsiteY93-602"/>
              </a:cxn>
              <a:cxn ang="0">
                <a:pos x="connsiteX94-603" y="connsiteY94-604"/>
              </a:cxn>
              <a:cxn ang="0">
                <a:pos x="connsiteX95-605" y="connsiteY95-606"/>
              </a:cxn>
              <a:cxn ang="0">
                <a:pos x="connsiteX96-607" y="connsiteY96-608"/>
              </a:cxn>
              <a:cxn ang="0">
                <a:pos x="connsiteX97-609" y="connsiteY97-610"/>
              </a:cxn>
              <a:cxn ang="0">
                <a:pos x="connsiteX98-611" y="connsiteY98-612"/>
              </a:cxn>
              <a:cxn ang="0">
                <a:pos x="connsiteX99-613" y="connsiteY99-614"/>
              </a:cxn>
              <a:cxn ang="0">
                <a:pos x="connsiteX100-615" y="connsiteY100-616"/>
              </a:cxn>
              <a:cxn ang="0">
                <a:pos x="connsiteX101-617" y="connsiteY101-618"/>
              </a:cxn>
            </a:cxnLst>
            <a:rect l="l" t="t" r="r" b="b"/>
            <a:pathLst>
              <a:path w="8522202" h="979708">
                <a:moveTo>
                  <a:pt x="0" y="332875"/>
                </a:moveTo>
                <a:lnTo>
                  <a:pt x="7902599" y="332875"/>
                </a:lnTo>
                <a:lnTo>
                  <a:pt x="7877033" y="313673"/>
                </a:lnTo>
                <a:lnTo>
                  <a:pt x="7870591" y="306607"/>
                </a:lnTo>
                <a:lnTo>
                  <a:pt x="7864148" y="299541"/>
                </a:lnTo>
                <a:lnTo>
                  <a:pt x="7858626" y="292475"/>
                </a:lnTo>
                <a:lnTo>
                  <a:pt x="7853717" y="284487"/>
                </a:lnTo>
                <a:lnTo>
                  <a:pt x="7848809" y="276807"/>
                </a:lnTo>
                <a:lnTo>
                  <a:pt x="7844207" y="269126"/>
                </a:lnTo>
                <a:lnTo>
                  <a:pt x="7840219" y="260831"/>
                </a:lnTo>
                <a:lnTo>
                  <a:pt x="7836844" y="252844"/>
                </a:lnTo>
                <a:lnTo>
                  <a:pt x="7833470" y="244241"/>
                </a:lnTo>
                <a:lnTo>
                  <a:pt x="7830709" y="235639"/>
                </a:lnTo>
                <a:lnTo>
                  <a:pt x="7828561" y="227344"/>
                </a:lnTo>
                <a:lnTo>
                  <a:pt x="7826414" y="218742"/>
                </a:lnTo>
                <a:lnTo>
                  <a:pt x="7825186" y="209832"/>
                </a:lnTo>
                <a:lnTo>
                  <a:pt x="7823959" y="201230"/>
                </a:lnTo>
                <a:cubicBezTo>
                  <a:pt x="7823857" y="198260"/>
                  <a:pt x="7823754" y="195291"/>
                  <a:pt x="7823652" y="192321"/>
                </a:cubicBezTo>
                <a:lnTo>
                  <a:pt x="7823346" y="183719"/>
                </a:lnTo>
                <a:lnTo>
                  <a:pt x="7823652" y="175116"/>
                </a:lnTo>
                <a:cubicBezTo>
                  <a:pt x="7823754" y="172146"/>
                  <a:pt x="7823857" y="169177"/>
                  <a:pt x="7823959" y="166207"/>
                </a:cubicBezTo>
                <a:lnTo>
                  <a:pt x="7825186" y="157298"/>
                </a:lnTo>
                <a:lnTo>
                  <a:pt x="7826414" y="148388"/>
                </a:lnTo>
                <a:lnTo>
                  <a:pt x="7828561" y="140093"/>
                </a:lnTo>
                <a:lnTo>
                  <a:pt x="7830709" y="131491"/>
                </a:lnTo>
                <a:lnTo>
                  <a:pt x="7833470" y="122889"/>
                </a:lnTo>
                <a:lnTo>
                  <a:pt x="7836844" y="114594"/>
                </a:lnTo>
                <a:lnTo>
                  <a:pt x="7840219" y="106299"/>
                </a:lnTo>
                <a:lnTo>
                  <a:pt x="7844207" y="98311"/>
                </a:lnTo>
                <a:lnTo>
                  <a:pt x="7848809" y="90630"/>
                </a:lnTo>
                <a:lnTo>
                  <a:pt x="7853717" y="82643"/>
                </a:lnTo>
                <a:lnTo>
                  <a:pt x="7858626" y="75269"/>
                </a:lnTo>
                <a:lnTo>
                  <a:pt x="7864148" y="67896"/>
                </a:lnTo>
                <a:lnTo>
                  <a:pt x="7870591" y="60830"/>
                </a:lnTo>
                <a:lnTo>
                  <a:pt x="7877033" y="53764"/>
                </a:lnTo>
                <a:lnTo>
                  <a:pt x="7883782" y="47312"/>
                </a:lnTo>
                <a:lnTo>
                  <a:pt x="7891145" y="41475"/>
                </a:lnTo>
                <a:lnTo>
                  <a:pt x="7898201" y="35638"/>
                </a:lnTo>
                <a:lnTo>
                  <a:pt x="7905871" y="30415"/>
                </a:lnTo>
                <a:lnTo>
                  <a:pt x="7913234" y="25499"/>
                </a:lnTo>
                <a:lnTo>
                  <a:pt x="7921517" y="21198"/>
                </a:lnTo>
                <a:lnTo>
                  <a:pt x="7929493" y="16897"/>
                </a:lnTo>
                <a:lnTo>
                  <a:pt x="7937776" y="13518"/>
                </a:lnTo>
                <a:lnTo>
                  <a:pt x="7945753" y="10138"/>
                </a:lnTo>
                <a:lnTo>
                  <a:pt x="7954343" y="7680"/>
                </a:lnTo>
                <a:lnTo>
                  <a:pt x="7962933" y="5223"/>
                </a:lnTo>
                <a:lnTo>
                  <a:pt x="7971523" y="3687"/>
                </a:lnTo>
                <a:lnTo>
                  <a:pt x="7980420" y="2150"/>
                </a:lnTo>
                <a:lnTo>
                  <a:pt x="7988703" y="1229"/>
                </a:lnTo>
                <a:lnTo>
                  <a:pt x="7997600" y="307"/>
                </a:lnTo>
                <a:lnTo>
                  <a:pt x="8006496" y="0"/>
                </a:lnTo>
                <a:lnTo>
                  <a:pt x="8015393" y="307"/>
                </a:lnTo>
                <a:lnTo>
                  <a:pt x="8023983" y="1229"/>
                </a:lnTo>
                <a:lnTo>
                  <a:pt x="8032880" y="2150"/>
                </a:lnTo>
                <a:lnTo>
                  <a:pt x="8041470" y="3687"/>
                </a:lnTo>
                <a:lnTo>
                  <a:pt x="8050367" y="5223"/>
                </a:lnTo>
                <a:lnTo>
                  <a:pt x="8058650" y="7680"/>
                </a:lnTo>
                <a:lnTo>
                  <a:pt x="8067240" y="10138"/>
                </a:lnTo>
                <a:lnTo>
                  <a:pt x="8075523" y="13518"/>
                </a:lnTo>
                <a:lnTo>
                  <a:pt x="8083806" y="16897"/>
                </a:lnTo>
                <a:lnTo>
                  <a:pt x="8091783" y="21198"/>
                </a:lnTo>
                <a:lnTo>
                  <a:pt x="8099759" y="25499"/>
                </a:lnTo>
                <a:lnTo>
                  <a:pt x="8107429" y="30415"/>
                </a:lnTo>
                <a:lnTo>
                  <a:pt x="8114792" y="35638"/>
                </a:lnTo>
                <a:lnTo>
                  <a:pt x="8122154" y="41475"/>
                </a:lnTo>
                <a:lnTo>
                  <a:pt x="8129210" y="47312"/>
                </a:lnTo>
                <a:lnTo>
                  <a:pt x="8135960" y="53764"/>
                </a:lnTo>
                <a:lnTo>
                  <a:pt x="8468515" y="386793"/>
                </a:lnTo>
                <a:lnTo>
                  <a:pt x="8474344" y="392937"/>
                </a:lnTo>
                <a:lnTo>
                  <a:pt x="8480172" y="399696"/>
                </a:lnTo>
                <a:lnTo>
                  <a:pt x="8485695" y="406455"/>
                </a:lnTo>
                <a:lnTo>
                  <a:pt x="8490603" y="413828"/>
                </a:lnTo>
                <a:lnTo>
                  <a:pt x="8495512" y="421509"/>
                </a:lnTo>
                <a:lnTo>
                  <a:pt x="8499807" y="428882"/>
                </a:lnTo>
                <a:lnTo>
                  <a:pt x="8503795" y="436870"/>
                </a:lnTo>
                <a:lnTo>
                  <a:pt x="8507783" y="445165"/>
                </a:lnTo>
                <a:lnTo>
                  <a:pt x="8510851" y="453153"/>
                </a:lnTo>
                <a:lnTo>
                  <a:pt x="8513612" y="461755"/>
                </a:lnTo>
                <a:lnTo>
                  <a:pt x="8516066" y="470357"/>
                </a:lnTo>
                <a:lnTo>
                  <a:pt x="8518214" y="479266"/>
                </a:lnTo>
                <a:lnTo>
                  <a:pt x="8520054" y="488483"/>
                </a:lnTo>
                <a:lnTo>
                  <a:pt x="8520975" y="497700"/>
                </a:lnTo>
                <a:cubicBezTo>
                  <a:pt x="8521282" y="500772"/>
                  <a:pt x="8521588" y="503844"/>
                  <a:pt x="8521895" y="506916"/>
                </a:cubicBezTo>
                <a:cubicBezTo>
                  <a:pt x="8521997" y="510091"/>
                  <a:pt x="8522100" y="513265"/>
                  <a:pt x="8522202" y="516440"/>
                </a:cubicBezTo>
                <a:cubicBezTo>
                  <a:pt x="8522100" y="519615"/>
                  <a:pt x="8521997" y="522789"/>
                  <a:pt x="8521895" y="525964"/>
                </a:cubicBezTo>
                <a:cubicBezTo>
                  <a:pt x="8521588" y="529036"/>
                  <a:pt x="8521282" y="532109"/>
                  <a:pt x="8520975" y="535181"/>
                </a:cubicBezTo>
                <a:lnTo>
                  <a:pt x="8520054" y="544397"/>
                </a:lnTo>
                <a:lnTo>
                  <a:pt x="8518214" y="553307"/>
                </a:lnTo>
                <a:lnTo>
                  <a:pt x="8516066" y="562524"/>
                </a:lnTo>
                <a:lnTo>
                  <a:pt x="8513612" y="570819"/>
                </a:lnTo>
                <a:lnTo>
                  <a:pt x="8510851" y="579421"/>
                </a:lnTo>
                <a:lnTo>
                  <a:pt x="8507783" y="587716"/>
                </a:lnTo>
                <a:lnTo>
                  <a:pt x="8503795" y="596011"/>
                </a:lnTo>
                <a:lnTo>
                  <a:pt x="8499807" y="603691"/>
                </a:lnTo>
                <a:lnTo>
                  <a:pt x="8495512" y="611679"/>
                </a:lnTo>
                <a:lnTo>
                  <a:pt x="8490603" y="619052"/>
                </a:lnTo>
                <a:lnTo>
                  <a:pt x="8485695" y="626426"/>
                </a:lnTo>
                <a:lnTo>
                  <a:pt x="8480172" y="633185"/>
                </a:lnTo>
                <a:lnTo>
                  <a:pt x="8474344" y="639943"/>
                </a:lnTo>
                <a:lnTo>
                  <a:pt x="8468515" y="646088"/>
                </a:lnTo>
                <a:lnTo>
                  <a:pt x="8135960" y="978809"/>
                </a:lnTo>
                <a:lnTo>
                  <a:pt x="8135062" y="979708"/>
                </a:lnTo>
              </a:path>
            </a:pathLst>
          </a:custGeom>
          <a:noFill/>
          <a:ln w="28575">
            <a:solidFill>
              <a:srgbClr val="1F74AD"/>
            </a:solidFill>
          </a:ln>
        </p:spPr>
        <p:txBody>
          <a:bodyPr wrap="square" tIns="360000" anchor="ctr">
            <a:norm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9pPr>
          </a:lstStyle>
          <a:p>
            <a:pPr>
              <a:lnSpc>
                <a:spcPct val="120000"/>
              </a:lnSpc>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2" name="任意多边形 31"/>
          <p:cNvSpPr/>
          <p:nvPr>
            <p:custDataLst>
              <p:tags r:id="rId7"/>
            </p:custDataLst>
          </p:nvPr>
        </p:nvSpPr>
        <p:spPr bwMode="auto">
          <a:xfrm>
            <a:off x="1237387" y="4224725"/>
            <a:ext cx="8066102" cy="987350"/>
          </a:xfrm>
          <a:custGeom>
            <a:avLst/>
            <a:gdLst>
              <a:gd name="connsiteX0" fmla="*/ 7616534 w 8003674"/>
              <a:gd name="connsiteY0" fmla="*/ 443714 h 979708"/>
              <a:gd name="connsiteX1" fmla="*/ 0 w 8003674"/>
              <a:gd name="connsiteY1" fmla="*/ 443714 h 979708"/>
              <a:gd name="connsiteX2" fmla="*/ 0 w 8003674"/>
              <a:gd name="connsiteY2" fmla="*/ 332875 h 979708"/>
              <a:gd name="connsiteX3" fmla="*/ 7384071 w 8003674"/>
              <a:gd name="connsiteY3" fmla="*/ 332875 h 979708"/>
              <a:gd name="connsiteX4" fmla="*/ 7358505 w 8003674"/>
              <a:gd name="connsiteY4" fmla="*/ 313673 h 979708"/>
              <a:gd name="connsiteX5" fmla="*/ 7352063 w 8003674"/>
              <a:gd name="connsiteY5" fmla="*/ 306607 h 979708"/>
              <a:gd name="connsiteX6" fmla="*/ 7345620 w 8003674"/>
              <a:gd name="connsiteY6" fmla="*/ 299541 h 979708"/>
              <a:gd name="connsiteX7" fmla="*/ 7340098 w 8003674"/>
              <a:gd name="connsiteY7" fmla="*/ 292475 h 979708"/>
              <a:gd name="connsiteX8" fmla="*/ 7335189 w 8003674"/>
              <a:gd name="connsiteY8" fmla="*/ 284487 h 979708"/>
              <a:gd name="connsiteX9" fmla="*/ 7330281 w 8003674"/>
              <a:gd name="connsiteY9" fmla="*/ 276807 h 979708"/>
              <a:gd name="connsiteX10" fmla="*/ 7325679 w 8003674"/>
              <a:gd name="connsiteY10" fmla="*/ 269126 h 979708"/>
              <a:gd name="connsiteX11" fmla="*/ 7321691 w 8003674"/>
              <a:gd name="connsiteY11" fmla="*/ 260831 h 979708"/>
              <a:gd name="connsiteX12" fmla="*/ 7318316 w 8003674"/>
              <a:gd name="connsiteY12" fmla="*/ 252844 h 979708"/>
              <a:gd name="connsiteX13" fmla="*/ 7314942 w 8003674"/>
              <a:gd name="connsiteY13" fmla="*/ 244241 h 979708"/>
              <a:gd name="connsiteX14" fmla="*/ 7312181 w 8003674"/>
              <a:gd name="connsiteY14" fmla="*/ 235639 h 979708"/>
              <a:gd name="connsiteX15" fmla="*/ 7310033 w 8003674"/>
              <a:gd name="connsiteY15" fmla="*/ 227344 h 979708"/>
              <a:gd name="connsiteX16" fmla="*/ 7307886 w 8003674"/>
              <a:gd name="connsiteY16" fmla="*/ 218742 h 979708"/>
              <a:gd name="connsiteX17" fmla="*/ 7306658 w 8003674"/>
              <a:gd name="connsiteY17" fmla="*/ 209832 h 979708"/>
              <a:gd name="connsiteX18" fmla="*/ 7305431 w 8003674"/>
              <a:gd name="connsiteY18" fmla="*/ 201230 h 979708"/>
              <a:gd name="connsiteX19" fmla="*/ 7305124 w 8003674"/>
              <a:gd name="connsiteY19" fmla="*/ 192321 h 979708"/>
              <a:gd name="connsiteX20" fmla="*/ 7304818 w 8003674"/>
              <a:gd name="connsiteY20" fmla="*/ 183719 h 979708"/>
              <a:gd name="connsiteX21" fmla="*/ 7305124 w 8003674"/>
              <a:gd name="connsiteY21" fmla="*/ 175116 h 979708"/>
              <a:gd name="connsiteX22" fmla="*/ 7305431 w 8003674"/>
              <a:gd name="connsiteY22" fmla="*/ 166207 h 979708"/>
              <a:gd name="connsiteX23" fmla="*/ 7306658 w 8003674"/>
              <a:gd name="connsiteY23" fmla="*/ 157298 h 979708"/>
              <a:gd name="connsiteX24" fmla="*/ 7307886 w 8003674"/>
              <a:gd name="connsiteY24" fmla="*/ 148388 h 979708"/>
              <a:gd name="connsiteX25" fmla="*/ 7310033 w 8003674"/>
              <a:gd name="connsiteY25" fmla="*/ 140093 h 979708"/>
              <a:gd name="connsiteX26" fmla="*/ 7312181 w 8003674"/>
              <a:gd name="connsiteY26" fmla="*/ 131491 h 979708"/>
              <a:gd name="connsiteX27" fmla="*/ 7314942 w 8003674"/>
              <a:gd name="connsiteY27" fmla="*/ 122889 h 979708"/>
              <a:gd name="connsiteX28" fmla="*/ 7318316 w 8003674"/>
              <a:gd name="connsiteY28" fmla="*/ 114594 h 979708"/>
              <a:gd name="connsiteX29" fmla="*/ 7321691 w 8003674"/>
              <a:gd name="connsiteY29" fmla="*/ 106299 h 979708"/>
              <a:gd name="connsiteX30" fmla="*/ 7325679 w 8003674"/>
              <a:gd name="connsiteY30" fmla="*/ 98311 h 979708"/>
              <a:gd name="connsiteX31" fmla="*/ 7330281 w 8003674"/>
              <a:gd name="connsiteY31" fmla="*/ 90630 h 979708"/>
              <a:gd name="connsiteX32" fmla="*/ 7335189 w 8003674"/>
              <a:gd name="connsiteY32" fmla="*/ 82643 h 979708"/>
              <a:gd name="connsiteX33" fmla="*/ 7340098 w 8003674"/>
              <a:gd name="connsiteY33" fmla="*/ 75269 h 979708"/>
              <a:gd name="connsiteX34" fmla="*/ 7345620 w 8003674"/>
              <a:gd name="connsiteY34" fmla="*/ 67896 h 979708"/>
              <a:gd name="connsiteX35" fmla="*/ 7352063 w 8003674"/>
              <a:gd name="connsiteY35" fmla="*/ 60830 h 979708"/>
              <a:gd name="connsiteX36" fmla="*/ 7358505 w 8003674"/>
              <a:gd name="connsiteY36" fmla="*/ 53764 h 979708"/>
              <a:gd name="connsiteX37" fmla="*/ 7365254 w 8003674"/>
              <a:gd name="connsiteY37" fmla="*/ 47312 h 979708"/>
              <a:gd name="connsiteX38" fmla="*/ 7372617 w 8003674"/>
              <a:gd name="connsiteY38" fmla="*/ 41475 h 979708"/>
              <a:gd name="connsiteX39" fmla="*/ 7379673 w 8003674"/>
              <a:gd name="connsiteY39" fmla="*/ 35638 h 979708"/>
              <a:gd name="connsiteX40" fmla="*/ 7387343 w 8003674"/>
              <a:gd name="connsiteY40" fmla="*/ 30415 h 979708"/>
              <a:gd name="connsiteX41" fmla="*/ 7394706 w 8003674"/>
              <a:gd name="connsiteY41" fmla="*/ 25499 h 979708"/>
              <a:gd name="connsiteX42" fmla="*/ 7402989 w 8003674"/>
              <a:gd name="connsiteY42" fmla="*/ 21198 h 979708"/>
              <a:gd name="connsiteX43" fmla="*/ 7410965 w 8003674"/>
              <a:gd name="connsiteY43" fmla="*/ 16897 h 979708"/>
              <a:gd name="connsiteX44" fmla="*/ 7419248 w 8003674"/>
              <a:gd name="connsiteY44" fmla="*/ 13518 h 979708"/>
              <a:gd name="connsiteX45" fmla="*/ 7427225 w 8003674"/>
              <a:gd name="connsiteY45" fmla="*/ 10138 h 979708"/>
              <a:gd name="connsiteX46" fmla="*/ 7435815 w 8003674"/>
              <a:gd name="connsiteY46" fmla="*/ 7680 h 979708"/>
              <a:gd name="connsiteX47" fmla="*/ 7444405 w 8003674"/>
              <a:gd name="connsiteY47" fmla="*/ 5223 h 979708"/>
              <a:gd name="connsiteX48" fmla="*/ 7452995 w 8003674"/>
              <a:gd name="connsiteY48" fmla="*/ 3687 h 979708"/>
              <a:gd name="connsiteX49" fmla="*/ 7461892 w 8003674"/>
              <a:gd name="connsiteY49" fmla="*/ 2150 h 979708"/>
              <a:gd name="connsiteX50" fmla="*/ 7470175 w 8003674"/>
              <a:gd name="connsiteY50" fmla="*/ 1229 h 979708"/>
              <a:gd name="connsiteX51" fmla="*/ 7479072 w 8003674"/>
              <a:gd name="connsiteY51" fmla="*/ 307 h 979708"/>
              <a:gd name="connsiteX52" fmla="*/ 7487968 w 8003674"/>
              <a:gd name="connsiteY52" fmla="*/ 0 h 979708"/>
              <a:gd name="connsiteX53" fmla="*/ 7496865 w 8003674"/>
              <a:gd name="connsiteY53" fmla="*/ 307 h 979708"/>
              <a:gd name="connsiteX54" fmla="*/ 7505455 w 8003674"/>
              <a:gd name="connsiteY54" fmla="*/ 1229 h 979708"/>
              <a:gd name="connsiteX55" fmla="*/ 7514352 w 8003674"/>
              <a:gd name="connsiteY55" fmla="*/ 2150 h 979708"/>
              <a:gd name="connsiteX56" fmla="*/ 7522942 w 8003674"/>
              <a:gd name="connsiteY56" fmla="*/ 3687 h 979708"/>
              <a:gd name="connsiteX57" fmla="*/ 7531839 w 8003674"/>
              <a:gd name="connsiteY57" fmla="*/ 5223 h 979708"/>
              <a:gd name="connsiteX58" fmla="*/ 7540122 w 8003674"/>
              <a:gd name="connsiteY58" fmla="*/ 7680 h 979708"/>
              <a:gd name="connsiteX59" fmla="*/ 7548712 w 8003674"/>
              <a:gd name="connsiteY59" fmla="*/ 10138 h 979708"/>
              <a:gd name="connsiteX60" fmla="*/ 7556995 w 8003674"/>
              <a:gd name="connsiteY60" fmla="*/ 13518 h 979708"/>
              <a:gd name="connsiteX61" fmla="*/ 7565278 w 8003674"/>
              <a:gd name="connsiteY61" fmla="*/ 16897 h 979708"/>
              <a:gd name="connsiteX62" fmla="*/ 7573255 w 8003674"/>
              <a:gd name="connsiteY62" fmla="*/ 21198 h 979708"/>
              <a:gd name="connsiteX63" fmla="*/ 7581231 w 8003674"/>
              <a:gd name="connsiteY63" fmla="*/ 25499 h 979708"/>
              <a:gd name="connsiteX64" fmla="*/ 7588901 w 8003674"/>
              <a:gd name="connsiteY64" fmla="*/ 30415 h 979708"/>
              <a:gd name="connsiteX65" fmla="*/ 7596264 w 8003674"/>
              <a:gd name="connsiteY65" fmla="*/ 35638 h 979708"/>
              <a:gd name="connsiteX66" fmla="*/ 7603626 w 8003674"/>
              <a:gd name="connsiteY66" fmla="*/ 41475 h 979708"/>
              <a:gd name="connsiteX67" fmla="*/ 7610682 w 8003674"/>
              <a:gd name="connsiteY67" fmla="*/ 47312 h 979708"/>
              <a:gd name="connsiteX68" fmla="*/ 7617432 w 8003674"/>
              <a:gd name="connsiteY68" fmla="*/ 53764 h 979708"/>
              <a:gd name="connsiteX69" fmla="*/ 7949987 w 8003674"/>
              <a:gd name="connsiteY69" fmla="*/ 386793 h 979708"/>
              <a:gd name="connsiteX70" fmla="*/ 7955816 w 8003674"/>
              <a:gd name="connsiteY70" fmla="*/ 392937 h 979708"/>
              <a:gd name="connsiteX71" fmla="*/ 7961644 w 8003674"/>
              <a:gd name="connsiteY71" fmla="*/ 399696 h 979708"/>
              <a:gd name="connsiteX72" fmla="*/ 7967167 w 8003674"/>
              <a:gd name="connsiteY72" fmla="*/ 406455 h 979708"/>
              <a:gd name="connsiteX73" fmla="*/ 7972075 w 8003674"/>
              <a:gd name="connsiteY73" fmla="*/ 413828 h 979708"/>
              <a:gd name="connsiteX74" fmla="*/ 7976984 w 8003674"/>
              <a:gd name="connsiteY74" fmla="*/ 421509 h 979708"/>
              <a:gd name="connsiteX75" fmla="*/ 7981279 w 8003674"/>
              <a:gd name="connsiteY75" fmla="*/ 428882 h 979708"/>
              <a:gd name="connsiteX76" fmla="*/ 7985267 w 8003674"/>
              <a:gd name="connsiteY76" fmla="*/ 436870 h 979708"/>
              <a:gd name="connsiteX77" fmla="*/ 7989255 w 8003674"/>
              <a:gd name="connsiteY77" fmla="*/ 445165 h 979708"/>
              <a:gd name="connsiteX78" fmla="*/ 7992323 w 8003674"/>
              <a:gd name="connsiteY78" fmla="*/ 453153 h 979708"/>
              <a:gd name="connsiteX79" fmla="*/ 7995084 w 8003674"/>
              <a:gd name="connsiteY79" fmla="*/ 461755 h 979708"/>
              <a:gd name="connsiteX80" fmla="*/ 7997538 w 8003674"/>
              <a:gd name="connsiteY80" fmla="*/ 470357 h 979708"/>
              <a:gd name="connsiteX81" fmla="*/ 7999686 w 8003674"/>
              <a:gd name="connsiteY81" fmla="*/ 479266 h 979708"/>
              <a:gd name="connsiteX82" fmla="*/ 8001526 w 8003674"/>
              <a:gd name="connsiteY82" fmla="*/ 488483 h 979708"/>
              <a:gd name="connsiteX83" fmla="*/ 8002447 w 8003674"/>
              <a:gd name="connsiteY83" fmla="*/ 497700 h 979708"/>
              <a:gd name="connsiteX84" fmla="*/ 8003367 w 8003674"/>
              <a:gd name="connsiteY84" fmla="*/ 506916 h 979708"/>
              <a:gd name="connsiteX85" fmla="*/ 8003674 w 8003674"/>
              <a:gd name="connsiteY85" fmla="*/ 516440 h 979708"/>
              <a:gd name="connsiteX86" fmla="*/ 8003367 w 8003674"/>
              <a:gd name="connsiteY86" fmla="*/ 525964 h 979708"/>
              <a:gd name="connsiteX87" fmla="*/ 8002447 w 8003674"/>
              <a:gd name="connsiteY87" fmla="*/ 535181 h 979708"/>
              <a:gd name="connsiteX88" fmla="*/ 8001526 w 8003674"/>
              <a:gd name="connsiteY88" fmla="*/ 544397 h 979708"/>
              <a:gd name="connsiteX89" fmla="*/ 7999686 w 8003674"/>
              <a:gd name="connsiteY89" fmla="*/ 553307 h 979708"/>
              <a:gd name="connsiteX90" fmla="*/ 7997538 w 8003674"/>
              <a:gd name="connsiteY90" fmla="*/ 562524 h 979708"/>
              <a:gd name="connsiteX91" fmla="*/ 7995084 w 8003674"/>
              <a:gd name="connsiteY91" fmla="*/ 570819 h 979708"/>
              <a:gd name="connsiteX92" fmla="*/ 7992323 w 8003674"/>
              <a:gd name="connsiteY92" fmla="*/ 579421 h 979708"/>
              <a:gd name="connsiteX93" fmla="*/ 7989255 w 8003674"/>
              <a:gd name="connsiteY93" fmla="*/ 587716 h 979708"/>
              <a:gd name="connsiteX94" fmla="*/ 7985267 w 8003674"/>
              <a:gd name="connsiteY94" fmla="*/ 596011 h 979708"/>
              <a:gd name="connsiteX95" fmla="*/ 7981279 w 8003674"/>
              <a:gd name="connsiteY95" fmla="*/ 603691 h 979708"/>
              <a:gd name="connsiteX96" fmla="*/ 7976984 w 8003674"/>
              <a:gd name="connsiteY96" fmla="*/ 611679 h 979708"/>
              <a:gd name="connsiteX97" fmla="*/ 7972075 w 8003674"/>
              <a:gd name="connsiteY97" fmla="*/ 619052 h 979708"/>
              <a:gd name="connsiteX98" fmla="*/ 7967167 w 8003674"/>
              <a:gd name="connsiteY98" fmla="*/ 626426 h 979708"/>
              <a:gd name="connsiteX99" fmla="*/ 7961644 w 8003674"/>
              <a:gd name="connsiteY99" fmla="*/ 633185 h 979708"/>
              <a:gd name="connsiteX100" fmla="*/ 7955816 w 8003674"/>
              <a:gd name="connsiteY100" fmla="*/ 639943 h 979708"/>
              <a:gd name="connsiteX101" fmla="*/ 7949987 w 8003674"/>
              <a:gd name="connsiteY101" fmla="*/ 646088 h 979708"/>
              <a:gd name="connsiteX102" fmla="*/ 7617432 w 8003674"/>
              <a:gd name="connsiteY102" fmla="*/ 978809 h 979708"/>
              <a:gd name="connsiteX103" fmla="*/ 7616534 w 8003674"/>
              <a:gd name="connsiteY103" fmla="*/ 979708 h 979708"/>
              <a:gd name="connsiteX104" fmla="*/ 7707974 w 8003674"/>
              <a:gd name="connsiteY104" fmla="*/ 535154 h 979708"/>
              <a:gd name="connsiteX0-1" fmla="*/ 7616534 w 8003674"/>
              <a:gd name="connsiteY0-2" fmla="*/ 443714 h 979708"/>
              <a:gd name="connsiteX1-3" fmla="*/ 0 w 8003674"/>
              <a:gd name="connsiteY1-4" fmla="*/ 443714 h 979708"/>
              <a:gd name="connsiteX2-5" fmla="*/ 0 w 8003674"/>
              <a:gd name="connsiteY2-6" fmla="*/ 332875 h 979708"/>
              <a:gd name="connsiteX3-7" fmla="*/ 7384071 w 8003674"/>
              <a:gd name="connsiteY3-8" fmla="*/ 332875 h 979708"/>
              <a:gd name="connsiteX4-9" fmla="*/ 7358505 w 8003674"/>
              <a:gd name="connsiteY4-10" fmla="*/ 313673 h 979708"/>
              <a:gd name="connsiteX5-11" fmla="*/ 7352063 w 8003674"/>
              <a:gd name="connsiteY5-12" fmla="*/ 306607 h 979708"/>
              <a:gd name="connsiteX6-13" fmla="*/ 7345620 w 8003674"/>
              <a:gd name="connsiteY6-14" fmla="*/ 299541 h 979708"/>
              <a:gd name="connsiteX7-15" fmla="*/ 7340098 w 8003674"/>
              <a:gd name="connsiteY7-16" fmla="*/ 292475 h 979708"/>
              <a:gd name="connsiteX8-17" fmla="*/ 7335189 w 8003674"/>
              <a:gd name="connsiteY8-18" fmla="*/ 284487 h 979708"/>
              <a:gd name="connsiteX9-19" fmla="*/ 7330281 w 8003674"/>
              <a:gd name="connsiteY9-20" fmla="*/ 276807 h 979708"/>
              <a:gd name="connsiteX10-21" fmla="*/ 7325679 w 8003674"/>
              <a:gd name="connsiteY10-22" fmla="*/ 269126 h 979708"/>
              <a:gd name="connsiteX11-23" fmla="*/ 7321691 w 8003674"/>
              <a:gd name="connsiteY11-24" fmla="*/ 260831 h 979708"/>
              <a:gd name="connsiteX12-25" fmla="*/ 7318316 w 8003674"/>
              <a:gd name="connsiteY12-26" fmla="*/ 252844 h 979708"/>
              <a:gd name="connsiteX13-27" fmla="*/ 7314942 w 8003674"/>
              <a:gd name="connsiteY13-28" fmla="*/ 244241 h 979708"/>
              <a:gd name="connsiteX14-29" fmla="*/ 7312181 w 8003674"/>
              <a:gd name="connsiteY14-30" fmla="*/ 235639 h 979708"/>
              <a:gd name="connsiteX15-31" fmla="*/ 7310033 w 8003674"/>
              <a:gd name="connsiteY15-32" fmla="*/ 227344 h 979708"/>
              <a:gd name="connsiteX16-33" fmla="*/ 7307886 w 8003674"/>
              <a:gd name="connsiteY16-34" fmla="*/ 218742 h 979708"/>
              <a:gd name="connsiteX17-35" fmla="*/ 7306658 w 8003674"/>
              <a:gd name="connsiteY17-36" fmla="*/ 209832 h 979708"/>
              <a:gd name="connsiteX18-37" fmla="*/ 7305431 w 8003674"/>
              <a:gd name="connsiteY18-38" fmla="*/ 201230 h 979708"/>
              <a:gd name="connsiteX19-39" fmla="*/ 7305124 w 8003674"/>
              <a:gd name="connsiteY19-40" fmla="*/ 192321 h 979708"/>
              <a:gd name="connsiteX20-41" fmla="*/ 7304818 w 8003674"/>
              <a:gd name="connsiteY20-42" fmla="*/ 183719 h 979708"/>
              <a:gd name="connsiteX21-43" fmla="*/ 7305124 w 8003674"/>
              <a:gd name="connsiteY21-44" fmla="*/ 175116 h 979708"/>
              <a:gd name="connsiteX22-45" fmla="*/ 7305431 w 8003674"/>
              <a:gd name="connsiteY22-46" fmla="*/ 166207 h 979708"/>
              <a:gd name="connsiteX23-47" fmla="*/ 7306658 w 8003674"/>
              <a:gd name="connsiteY23-48" fmla="*/ 157298 h 979708"/>
              <a:gd name="connsiteX24-49" fmla="*/ 7307886 w 8003674"/>
              <a:gd name="connsiteY24-50" fmla="*/ 148388 h 979708"/>
              <a:gd name="connsiteX25-51" fmla="*/ 7310033 w 8003674"/>
              <a:gd name="connsiteY25-52" fmla="*/ 140093 h 979708"/>
              <a:gd name="connsiteX26-53" fmla="*/ 7312181 w 8003674"/>
              <a:gd name="connsiteY26-54" fmla="*/ 131491 h 979708"/>
              <a:gd name="connsiteX27-55" fmla="*/ 7314942 w 8003674"/>
              <a:gd name="connsiteY27-56" fmla="*/ 122889 h 979708"/>
              <a:gd name="connsiteX28-57" fmla="*/ 7318316 w 8003674"/>
              <a:gd name="connsiteY28-58" fmla="*/ 114594 h 979708"/>
              <a:gd name="connsiteX29-59" fmla="*/ 7321691 w 8003674"/>
              <a:gd name="connsiteY29-60" fmla="*/ 106299 h 979708"/>
              <a:gd name="connsiteX30-61" fmla="*/ 7325679 w 8003674"/>
              <a:gd name="connsiteY30-62" fmla="*/ 98311 h 979708"/>
              <a:gd name="connsiteX31-63" fmla="*/ 7330281 w 8003674"/>
              <a:gd name="connsiteY31-64" fmla="*/ 90630 h 979708"/>
              <a:gd name="connsiteX32-65" fmla="*/ 7335189 w 8003674"/>
              <a:gd name="connsiteY32-66" fmla="*/ 82643 h 979708"/>
              <a:gd name="connsiteX33-67" fmla="*/ 7340098 w 8003674"/>
              <a:gd name="connsiteY33-68" fmla="*/ 75269 h 979708"/>
              <a:gd name="connsiteX34-69" fmla="*/ 7345620 w 8003674"/>
              <a:gd name="connsiteY34-70" fmla="*/ 67896 h 979708"/>
              <a:gd name="connsiteX35-71" fmla="*/ 7352063 w 8003674"/>
              <a:gd name="connsiteY35-72" fmla="*/ 60830 h 979708"/>
              <a:gd name="connsiteX36-73" fmla="*/ 7358505 w 8003674"/>
              <a:gd name="connsiteY36-74" fmla="*/ 53764 h 979708"/>
              <a:gd name="connsiteX37-75" fmla="*/ 7365254 w 8003674"/>
              <a:gd name="connsiteY37-76" fmla="*/ 47312 h 979708"/>
              <a:gd name="connsiteX38-77" fmla="*/ 7372617 w 8003674"/>
              <a:gd name="connsiteY38-78" fmla="*/ 41475 h 979708"/>
              <a:gd name="connsiteX39-79" fmla="*/ 7379673 w 8003674"/>
              <a:gd name="connsiteY39-80" fmla="*/ 35638 h 979708"/>
              <a:gd name="connsiteX40-81" fmla="*/ 7387343 w 8003674"/>
              <a:gd name="connsiteY40-82" fmla="*/ 30415 h 979708"/>
              <a:gd name="connsiteX41-83" fmla="*/ 7394706 w 8003674"/>
              <a:gd name="connsiteY41-84" fmla="*/ 25499 h 979708"/>
              <a:gd name="connsiteX42-85" fmla="*/ 7402989 w 8003674"/>
              <a:gd name="connsiteY42-86" fmla="*/ 21198 h 979708"/>
              <a:gd name="connsiteX43-87" fmla="*/ 7410965 w 8003674"/>
              <a:gd name="connsiteY43-88" fmla="*/ 16897 h 979708"/>
              <a:gd name="connsiteX44-89" fmla="*/ 7419248 w 8003674"/>
              <a:gd name="connsiteY44-90" fmla="*/ 13518 h 979708"/>
              <a:gd name="connsiteX45-91" fmla="*/ 7427225 w 8003674"/>
              <a:gd name="connsiteY45-92" fmla="*/ 10138 h 979708"/>
              <a:gd name="connsiteX46-93" fmla="*/ 7435815 w 8003674"/>
              <a:gd name="connsiteY46-94" fmla="*/ 7680 h 979708"/>
              <a:gd name="connsiteX47-95" fmla="*/ 7444405 w 8003674"/>
              <a:gd name="connsiteY47-96" fmla="*/ 5223 h 979708"/>
              <a:gd name="connsiteX48-97" fmla="*/ 7452995 w 8003674"/>
              <a:gd name="connsiteY48-98" fmla="*/ 3687 h 979708"/>
              <a:gd name="connsiteX49-99" fmla="*/ 7461892 w 8003674"/>
              <a:gd name="connsiteY49-100" fmla="*/ 2150 h 979708"/>
              <a:gd name="connsiteX50-101" fmla="*/ 7470175 w 8003674"/>
              <a:gd name="connsiteY50-102" fmla="*/ 1229 h 979708"/>
              <a:gd name="connsiteX51-103" fmla="*/ 7479072 w 8003674"/>
              <a:gd name="connsiteY51-104" fmla="*/ 307 h 979708"/>
              <a:gd name="connsiteX52-105" fmla="*/ 7487968 w 8003674"/>
              <a:gd name="connsiteY52-106" fmla="*/ 0 h 979708"/>
              <a:gd name="connsiteX53-107" fmla="*/ 7496865 w 8003674"/>
              <a:gd name="connsiteY53-108" fmla="*/ 307 h 979708"/>
              <a:gd name="connsiteX54-109" fmla="*/ 7505455 w 8003674"/>
              <a:gd name="connsiteY54-110" fmla="*/ 1229 h 979708"/>
              <a:gd name="connsiteX55-111" fmla="*/ 7514352 w 8003674"/>
              <a:gd name="connsiteY55-112" fmla="*/ 2150 h 979708"/>
              <a:gd name="connsiteX56-113" fmla="*/ 7522942 w 8003674"/>
              <a:gd name="connsiteY56-114" fmla="*/ 3687 h 979708"/>
              <a:gd name="connsiteX57-115" fmla="*/ 7531839 w 8003674"/>
              <a:gd name="connsiteY57-116" fmla="*/ 5223 h 979708"/>
              <a:gd name="connsiteX58-117" fmla="*/ 7540122 w 8003674"/>
              <a:gd name="connsiteY58-118" fmla="*/ 7680 h 979708"/>
              <a:gd name="connsiteX59-119" fmla="*/ 7548712 w 8003674"/>
              <a:gd name="connsiteY59-120" fmla="*/ 10138 h 979708"/>
              <a:gd name="connsiteX60-121" fmla="*/ 7556995 w 8003674"/>
              <a:gd name="connsiteY60-122" fmla="*/ 13518 h 979708"/>
              <a:gd name="connsiteX61-123" fmla="*/ 7565278 w 8003674"/>
              <a:gd name="connsiteY61-124" fmla="*/ 16897 h 979708"/>
              <a:gd name="connsiteX62-125" fmla="*/ 7573255 w 8003674"/>
              <a:gd name="connsiteY62-126" fmla="*/ 21198 h 979708"/>
              <a:gd name="connsiteX63-127" fmla="*/ 7581231 w 8003674"/>
              <a:gd name="connsiteY63-128" fmla="*/ 25499 h 979708"/>
              <a:gd name="connsiteX64-129" fmla="*/ 7588901 w 8003674"/>
              <a:gd name="connsiteY64-130" fmla="*/ 30415 h 979708"/>
              <a:gd name="connsiteX65-131" fmla="*/ 7596264 w 8003674"/>
              <a:gd name="connsiteY65-132" fmla="*/ 35638 h 979708"/>
              <a:gd name="connsiteX66-133" fmla="*/ 7603626 w 8003674"/>
              <a:gd name="connsiteY66-134" fmla="*/ 41475 h 979708"/>
              <a:gd name="connsiteX67-135" fmla="*/ 7610682 w 8003674"/>
              <a:gd name="connsiteY67-136" fmla="*/ 47312 h 979708"/>
              <a:gd name="connsiteX68-137" fmla="*/ 7617432 w 8003674"/>
              <a:gd name="connsiteY68-138" fmla="*/ 53764 h 979708"/>
              <a:gd name="connsiteX69-139" fmla="*/ 7949987 w 8003674"/>
              <a:gd name="connsiteY69-140" fmla="*/ 386793 h 979708"/>
              <a:gd name="connsiteX70-141" fmla="*/ 7955816 w 8003674"/>
              <a:gd name="connsiteY70-142" fmla="*/ 392937 h 979708"/>
              <a:gd name="connsiteX71-143" fmla="*/ 7961644 w 8003674"/>
              <a:gd name="connsiteY71-144" fmla="*/ 399696 h 979708"/>
              <a:gd name="connsiteX72-145" fmla="*/ 7967167 w 8003674"/>
              <a:gd name="connsiteY72-146" fmla="*/ 406455 h 979708"/>
              <a:gd name="connsiteX73-147" fmla="*/ 7972075 w 8003674"/>
              <a:gd name="connsiteY73-148" fmla="*/ 413828 h 979708"/>
              <a:gd name="connsiteX74-149" fmla="*/ 7976984 w 8003674"/>
              <a:gd name="connsiteY74-150" fmla="*/ 421509 h 979708"/>
              <a:gd name="connsiteX75-151" fmla="*/ 7981279 w 8003674"/>
              <a:gd name="connsiteY75-152" fmla="*/ 428882 h 979708"/>
              <a:gd name="connsiteX76-153" fmla="*/ 7985267 w 8003674"/>
              <a:gd name="connsiteY76-154" fmla="*/ 436870 h 979708"/>
              <a:gd name="connsiteX77-155" fmla="*/ 7989255 w 8003674"/>
              <a:gd name="connsiteY77-156" fmla="*/ 445165 h 979708"/>
              <a:gd name="connsiteX78-157" fmla="*/ 7992323 w 8003674"/>
              <a:gd name="connsiteY78-158" fmla="*/ 453153 h 979708"/>
              <a:gd name="connsiteX79-159" fmla="*/ 7995084 w 8003674"/>
              <a:gd name="connsiteY79-160" fmla="*/ 461755 h 979708"/>
              <a:gd name="connsiteX80-161" fmla="*/ 7997538 w 8003674"/>
              <a:gd name="connsiteY80-162" fmla="*/ 470357 h 979708"/>
              <a:gd name="connsiteX81-163" fmla="*/ 7999686 w 8003674"/>
              <a:gd name="connsiteY81-164" fmla="*/ 479266 h 979708"/>
              <a:gd name="connsiteX82-165" fmla="*/ 8001526 w 8003674"/>
              <a:gd name="connsiteY82-166" fmla="*/ 488483 h 979708"/>
              <a:gd name="connsiteX83-167" fmla="*/ 8002447 w 8003674"/>
              <a:gd name="connsiteY83-168" fmla="*/ 497700 h 979708"/>
              <a:gd name="connsiteX84-169" fmla="*/ 8003367 w 8003674"/>
              <a:gd name="connsiteY84-170" fmla="*/ 506916 h 979708"/>
              <a:gd name="connsiteX85-171" fmla="*/ 8003674 w 8003674"/>
              <a:gd name="connsiteY85-172" fmla="*/ 516440 h 979708"/>
              <a:gd name="connsiteX86-173" fmla="*/ 8003367 w 8003674"/>
              <a:gd name="connsiteY86-174" fmla="*/ 525964 h 979708"/>
              <a:gd name="connsiteX87-175" fmla="*/ 8002447 w 8003674"/>
              <a:gd name="connsiteY87-176" fmla="*/ 535181 h 979708"/>
              <a:gd name="connsiteX88-177" fmla="*/ 8001526 w 8003674"/>
              <a:gd name="connsiteY88-178" fmla="*/ 544397 h 979708"/>
              <a:gd name="connsiteX89-179" fmla="*/ 7999686 w 8003674"/>
              <a:gd name="connsiteY89-180" fmla="*/ 553307 h 979708"/>
              <a:gd name="connsiteX90-181" fmla="*/ 7997538 w 8003674"/>
              <a:gd name="connsiteY90-182" fmla="*/ 562524 h 979708"/>
              <a:gd name="connsiteX91-183" fmla="*/ 7995084 w 8003674"/>
              <a:gd name="connsiteY91-184" fmla="*/ 570819 h 979708"/>
              <a:gd name="connsiteX92-185" fmla="*/ 7992323 w 8003674"/>
              <a:gd name="connsiteY92-186" fmla="*/ 579421 h 979708"/>
              <a:gd name="connsiteX93-187" fmla="*/ 7989255 w 8003674"/>
              <a:gd name="connsiteY93-188" fmla="*/ 587716 h 979708"/>
              <a:gd name="connsiteX94-189" fmla="*/ 7985267 w 8003674"/>
              <a:gd name="connsiteY94-190" fmla="*/ 596011 h 979708"/>
              <a:gd name="connsiteX95-191" fmla="*/ 7981279 w 8003674"/>
              <a:gd name="connsiteY95-192" fmla="*/ 603691 h 979708"/>
              <a:gd name="connsiteX96-193" fmla="*/ 7976984 w 8003674"/>
              <a:gd name="connsiteY96-194" fmla="*/ 611679 h 979708"/>
              <a:gd name="connsiteX97-195" fmla="*/ 7972075 w 8003674"/>
              <a:gd name="connsiteY97-196" fmla="*/ 619052 h 979708"/>
              <a:gd name="connsiteX98-197" fmla="*/ 7967167 w 8003674"/>
              <a:gd name="connsiteY98-198" fmla="*/ 626426 h 979708"/>
              <a:gd name="connsiteX99-199" fmla="*/ 7961644 w 8003674"/>
              <a:gd name="connsiteY99-200" fmla="*/ 633185 h 979708"/>
              <a:gd name="connsiteX100-201" fmla="*/ 7955816 w 8003674"/>
              <a:gd name="connsiteY100-202" fmla="*/ 639943 h 979708"/>
              <a:gd name="connsiteX101-203" fmla="*/ 7949987 w 8003674"/>
              <a:gd name="connsiteY101-204" fmla="*/ 646088 h 979708"/>
              <a:gd name="connsiteX102-205" fmla="*/ 7617432 w 8003674"/>
              <a:gd name="connsiteY102-206" fmla="*/ 978809 h 979708"/>
              <a:gd name="connsiteX103-207" fmla="*/ 7616534 w 8003674"/>
              <a:gd name="connsiteY103-208" fmla="*/ 979708 h 979708"/>
              <a:gd name="connsiteX0-209" fmla="*/ 0 w 8003674"/>
              <a:gd name="connsiteY0-210" fmla="*/ 443714 h 979708"/>
              <a:gd name="connsiteX1-211" fmla="*/ 0 w 8003674"/>
              <a:gd name="connsiteY1-212" fmla="*/ 332875 h 979708"/>
              <a:gd name="connsiteX2-213" fmla="*/ 7384071 w 8003674"/>
              <a:gd name="connsiteY2-214" fmla="*/ 332875 h 979708"/>
              <a:gd name="connsiteX3-215" fmla="*/ 7358505 w 8003674"/>
              <a:gd name="connsiteY3-216" fmla="*/ 313673 h 979708"/>
              <a:gd name="connsiteX4-217" fmla="*/ 7352063 w 8003674"/>
              <a:gd name="connsiteY4-218" fmla="*/ 306607 h 979708"/>
              <a:gd name="connsiteX5-219" fmla="*/ 7345620 w 8003674"/>
              <a:gd name="connsiteY5-220" fmla="*/ 299541 h 979708"/>
              <a:gd name="connsiteX6-221" fmla="*/ 7340098 w 8003674"/>
              <a:gd name="connsiteY6-222" fmla="*/ 292475 h 979708"/>
              <a:gd name="connsiteX7-223" fmla="*/ 7335189 w 8003674"/>
              <a:gd name="connsiteY7-224" fmla="*/ 284487 h 979708"/>
              <a:gd name="connsiteX8-225" fmla="*/ 7330281 w 8003674"/>
              <a:gd name="connsiteY8-226" fmla="*/ 276807 h 979708"/>
              <a:gd name="connsiteX9-227" fmla="*/ 7325679 w 8003674"/>
              <a:gd name="connsiteY9-228" fmla="*/ 269126 h 979708"/>
              <a:gd name="connsiteX10-229" fmla="*/ 7321691 w 8003674"/>
              <a:gd name="connsiteY10-230" fmla="*/ 260831 h 979708"/>
              <a:gd name="connsiteX11-231" fmla="*/ 7318316 w 8003674"/>
              <a:gd name="connsiteY11-232" fmla="*/ 252844 h 979708"/>
              <a:gd name="connsiteX12-233" fmla="*/ 7314942 w 8003674"/>
              <a:gd name="connsiteY12-234" fmla="*/ 244241 h 979708"/>
              <a:gd name="connsiteX13-235" fmla="*/ 7312181 w 8003674"/>
              <a:gd name="connsiteY13-236" fmla="*/ 235639 h 979708"/>
              <a:gd name="connsiteX14-237" fmla="*/ 7310033 w 8003674"/>
              <a:gd name="connsiteY14-238" fmla="*/ 227344 h 979708"/>
              <a:gd name="connsiteX15-239" fmla="*/ 7307886 w 8003674"/>
              <a:gd name="connsiteY15-240" fmla="*/ 218742 h 979708"/>
              <a:gd name="connsiteX16-241" fmla="*/ 7306658 w 8003674"/>
              <a:gd name="connsiteY16-242" fmla="*/ 209832 h 979708"/>
              <a:gd name="connsiteX17-243" fmla="*/ 7305431 w 8003674"/>
              <a:gd name="connsiteY17-244" fmla="*/ 201230 h 979708"/>
              <a:gd name="connsiteX18-245" fmla="*/ 7305124 w 8003674"/>
              <a:gd name="connsiteY18-246" fmla="*/ 192321 h 979708"/>
              <a:gd name="connsiteX19-247" fmla="*/ 7304818 w 8003674"/>
              <a:gd name="connsiteY19-248" fmla="*/ 183719 h 979708"/>
              <a:gd name="connsiteX20-249" fmla="*/ 7305124 w 8003674"/>
              <a:gd name="connsiteY20-250" fmla="*/ 175116 h 979708"/>
              <a:gd name="connsiteX21-251" fmla="*/ 7305431 w 8003674"/>
              <a:gd name="connsiteY21-252" fmla="*/ 166207 h 979708"/>
              <a:gd name="connsiteX22-253" fmla="*/ 7306658 w 8003674"/>
              <a:gd name="connsiteY22-254" fmla="*/ 157298 h 979708"/>
              <a:gd name="connsiteX23-255" fmla="*/ 7307886 w 8003674"/>
              <a:gd name="connsiteY23-256" fmla="*/ 148388 h 979708"/>
              <a:gd name="connsiteX24-257" fmla="*/ 7310033 w 8003674"/>
              <a:gd name="connsiteY24-258" fmla="*/ 140093 h 979708"/>
              <a:gd name="connsiteX25-259" fmla="*/ 7312181 w 8003674"/>
              <a:gd name="connsiteY25-260" fmla="*/ 131491 h 979708"/>
              <a:gd name="connsiteX26-261" fmla="*/ 7314942 w 8003674"/>
              <a:gd name="connsiteY26-262" fmla="*/ 122889 h 979708"/>
              <a:gd name="connsiteX27-263" fmla="*/ 7318316 w 8003674"/>
              <a:gd name="connsiteY27-264" fmla="*/ 114594 h 979708"/>
              <a:gd name="connsiteX28-265" fmla="*/ 7321691 w 8003674"/>
              <a:gd name="connsiteY28-266" fmla="*/ 106299 h 979708"/>
              <a:gd name="connsiteX29-267" fmla="*/ 7325679 w 8003674"/>
              <a:gd name="connsiteY29-268" fmla="*/ 98311 h 979708"/>
              <a:gd name="connsiteX30-269" fmla="*/ 7330281 w 8003674"/>
              <a:gd name="connsiteY30-270" fmla="*/ 90630 h 979708"/>
              <a:gd name="connsiteX31-271" fmla="*/ 7335189 w 8003674"/>
              <a:gd name="connsiteY31-272" fmla="*/ 82643 h 979708"/>
              <a:gd name="connsiteX32-273" fmla="*/ 7340098 w 8003674"/>
              <a:gd name="connsiteY32-274" fmla="*/ 75269 h 979708"/>
              <a:gd name="connsiteX33-275" fmla="*/ 7345620 w 8003674"/>
              <a:gd name="connsiteY33-276" fmla="*/ 67896 h 979708"/>
              <a:gd name="connsiteX34-277" fmla="*/ 7352063 w 8003674"/>
              <a:gd name="connsiteY34-278" fmla="*/ 60830 h 979708"/>
              <a:gd name="connsiteX35-279" fmla="*/ 7358505 w 8003674"/>
              <a:gd name="connsiteY35-280" fmla="*/ 53764 h 979708"/>
              <a:gd name="connsiteX36-281" fmla="*/ 7365254 w 8003674"/>
              <a:gd name="connsiteY36-282" fmla="*/ 47312 h 979708"/>
              <a:gd name="connsiteX37-283" fmla="*/ 7372617 w 8003674"/>
              <a:gd name="connsiteY37-284" fmla="*/ 41475 h 979708"/>
              <a:gd name="connsiteX38-285" fmla="*/ 7379673 w 8003674"/>
              <a:gd name="connsiteY38-286" fmla="*/ 35638 h 979708"/>
              <a:gd name="connsiteX39-287" fmla="*/ 7387343 w 8003674"/>
              <a:gd name="connsiteY39-288" fmla="*/ 30415 h 979708"/>
              <a:gd name="connsiteX40-289" fmla="*/ 7394706 w 8003674"/>
              <a:gd name="connsiteY40-290" fmla="*/ 25499 h 979708"/>
              <a:gd name="connsiteX41-291" fmla="*/ 7402989 w 8003674"/>
              <a:gd name="connsiteY41-292" fmla="*/ 21198 h 979708"/>
              <a:gd name="connsiteX42-293" fmla="*/ 7410965 w 8003674"/>
              <a:gd name="connsiteY42-294" fmla="*/ 16897 h 979708"/>
              <a:gd name="connsiteX43-295" fmla="*/ 7419248 w 8003674"/>
              <a:gd name="connsiteY43-296" fmla="*/ 13518 h 979708"/>
              <a:gd name="connsiteX44-297" fmla="*/ 7427225 w 8003674"/>
              <a:gd name="connsiteY44-298" fmla="*/ 10138 h 979708"/>
              <a:gd name="connsiteX45-299" fmla="*/ 7435815 w 8003674"/>
              <a:gd name="connsiteY45-300" fmla="*/ 7680 h 979708"/>
              <a:gd name="connsiteX46-301" fmla="*/ 7444405 w 8003674"/>
              <a:gd name="connsiteY46-302" fmla="*/ 5223 h 979708"/>
              <a:gd name="connsiteX47-303" fmla="*/ 7452995 w 8003674"/>
              <a:gd name="connsiteY47-304" fmla="*/ 3687 h 979708"/>
              <a:gd name="connsiteX48-305" fmla="*/ 7461892 w 8003674"/>
              <a:gd name="connsiteY48-306" fmla="*/ 2150 h 979708"/>
              <a:gd name="connsiteX49-307" fmla="*/ 7470175 w 8003674"/>
              <a:gd name="connsiteY49-308" fmla="*/ 1229 h 979708"/>
              <a:gd name="connsiteX50-309" fmla="*/ 7479072 w 8003674"/>
              <a:gd name="connsiteY50-310" fmla="*/ 307 h 979708"/>
              <a:gd name="connsiteX51-311" fmla="*/ 7487968 w 8003674"/>
              <a:gd name="connsiteY51-312" fmla="*/ 0 h 979708"/>
              <a:gd name="connsiteX52-313" fmla="*/ 7496865 w 8003674"/>
              <a:gd name="connsiteY52-314" fmla="*/ 307 h 979708"/>
              <a:gd name="connsiteX53-315" fmla="*/ 7505455 w 8003674"/>
              <a:gd name="connsiteY53-316" fmla="*/ 1229 h 979708"/>
              <a:gd name="connsiteX54-317" fmla="*/ 7514352 w 8003674"/>
              <a:gd name="connsiteY54-318" fmla="*/ 2150 h 979708"/>
              <a:gd name="connsiteX55-319" fmla="*/ 7522942 w 8003674"/>
              <a:gd name="connsiteY55-320" fmla="*/ 3687 h 979708"/>
              <a:gd name="connsiteX56-321" fmla="*/ 7531839 w 8003674"/>
              <a:gd name="connsiteY56-322" fmla="*/ 5223 h 979708"/>
              <a:gd name="connsiteX57-323" fmla="*/ 7540122 w 8003674"/>
              <a:gd name="connsiteY57-324" fmla="*/ 7680 h 979708"/>
              <a:gd name="connsiteX58-325" fmla="*/ 7548712 w 8003674"/>
              <a:gd name="connsiteY58-326" fmla="*/ 10138 h 979708"/>
              <a:gd name="connsiteX59-327" fmla="*/ 7556995 w 8003674"/>
              <a:gd name="connsiteY59-328" fmla="*/ 13518 h 979708"/>
              <a:gd name="connsiteX60-329" fmla="*/ 7565278 w 8003674"/>
              <a:gd name="connsiteY60-330" fmla="*/ 16897 h 979708"/>
              <a:gd name="connsiteX61-331" fmla="*/ 7573255 w 8003674"/>
              <a:gd name="connsiteY61-332" fmla="*/ 21198 h 979708"/>
              <a:gd name="connsiteX62-333" fmla="*/ 7581231 w 8003674"/>
              <a:gd name="connsiteY62-334" fmla="*/ 25499 h 979708"/>
              <a:gd name="connsiteX63-335" fmla="*/ 7588901 w 8003674"/>
              <a:gd name="connsiteY63-336" fmla="*/ 30415 h 979708"/>
              <a:gd name="connsiteX64-337" fmla="*/ 7596264 w 8003674"/>
              <a:gd name="connsiteY64-338" fmla="*/ 35638 h 979708"/>
              <a:gd name="connsiteX65-339" fmla="*/ 7603626 w 8003674"/>
              <a:gd name="connsiteY65-340" fmla="*/ 41475 h 979708"/>
              <a:gd name="connsiteX66-341" fmla="*/ 7610682 w 8003674"/>
              <a:gd name="connsiteY66-342" fmla="*/ 47312 h 979708"/>
              <a:gd name="connsiteX67-343" fmla="*/ 7617432 w 8003674"/>
              <a:gd name="connsiteY67-344" fmla="*/ 53764 h 979708"/>
              <a:gd name="connsiteX68-345" fmla="*/ 7949987 w 8003674"/>
              <a:gd name="connsiteY68-346" fmla="*/ 386793 h 979708"/>
              <a:gd name="connsiteX69-347" fmla="*/ 7955816 w 8003674"/>
              <a:gd name="connsiteY69-348" fmla="*/ 392937 h 979708"/>
              <a:gd name="connsiteX70-349" fmla="*/ 7961644 w 8003674"/>
              <a:gd name="connsiteY70-350" fmla="*/ 399696 h 979708"/>
              <a:gd name="connsiteX71-351" fmla="*/ 7967167 w 8003674"/>
              <a:gd name="connsiteY71-352" fmla="*/ 406455 h 979708"/>
              <a:gd name="connsiteX72-353" fmla="*/ 7972075 w 8003674"/>
              <a:gd name="connsiteY72-354" fmla="*/ 413828 h 979708"/>
              <a:gd name="connsiteX73-355" fmla="*/ 7976984 w 8003674"/>
              <a:gd name="connsiteY73-356" fmla="*/ 421509 h 979708"/>
              <a:gd name="connsiteX74-357" fmla="*/ 7981279 w 8003674"/>
              <a:gd name="connsiteY74-358" fmla="*/ 428882 h 979708"/>
              <a:gd name="connsiteX75-359" fmla="*/ 7985267 w 8003674"/>
              <a:gd name="connsiteY75-360" fmla="*/ 436870 h 979708"/>
              <a:gd name="connsiteX76-361" fmla="*/ 7989255 w 8003674"/>
              <a:gd name="connsiteY76-362" fmla="*/ 445165 h 979708"/>
              <a:gd name="connsiteX77-363" fmla="*/ 7992323 w 8003674"/>
              <a:gd name="connsiteY77-364" fmla="*/ 453153 h 979708"/>
              <a:gd name="connsiteX78-365" fmla="*/ 7995084 w 8003674"/>
              <a:gd name="connsiteY78-366" fmla="*/ 461755 h 979708"/>
              <a:gd name="connsiteX79-367" fmla="*/ 7997538 w 8003674"/>
              <a:gd name="connsiteY79-368" fmla="*/ 470357 h 979708"/>
              <a:gd name="connsiteX80-369" fmla="*/ 7999686 w 8003674"/>
              <a:gd name="connsiteY80-370" fmla="*/ 479266 h 979708"/>
              <a:gd name="connsiteX81-371" fmla="*/ 8001526 w 8003674"/>
              <a:gd name="connsiteY81-372" fmla="*/ 488483 h 979708"/>
              <a:gd name="connsiteX82-373" fmla="*/ 8002447 w 8003674"/>
              <a:gd name="connsiteY82-374" fmla="*/ 497700 h 979708"/>
              <a:gd name="connsiteX83-375" fmla="*/ 8003367 w 8003674"/>
              <a:gd name="connsiteY83-376" fmla="*/ 506916 h 979708"/>
              <a:gd name="connsiteX84-377" fmla="*/ 8003674 w 8003674"/>
              <a:gd name="connsiteY84-378" fmla="*/ 516440 h 979708"/>
              <a:gd name="connsiteX85-379" fmla="*/ 8003367 w 8003674"/>
              <a:gd name="connsiteY85-380" fmla="*/ 525964 h 979708"/>
              <a:gd name="connsiteX86-381" fmla="*/ 8002447 w 8003674"/>
              <a:gd name="connsiteY86-382" fmla="*/ 535181 h 979708"/>
              <a:gd name="connsiteX87-383" fmla="*/ 8001526 w 8003674"/>
              <a:gd name="connsiteY87-384" fmla="*/ 544397 h 979708"/>
              <a:gd name="connsiteX88-385" fmla="*/ 7999686 w 8003674"/>
              <a:gd name="connsiteY88-386" fmla="*/ 553307 h 979708"/>
              <a:gd name="connsiteX89-387" fmla="*/ 7997538 w 8003674"/>
              <a:gd name="connsiteY89-388" fmla="*/ 562524 h 979708"/>
              <a:gd name="connsiteX90-389" fmla="*/ 7995084 w 8003674"/>
              <a:gd name="connsiteY90-390" fmla="*/ 570819 h 979708"/>
              <a:gd name="connsiteX91-391" fmla="*/ 7992323 w 8003674"/>
              <a:gd name="connsiteY91-392" fmla="*/ 579421 h 979708"/>
              <a:gd name="connsiteX92-393" fmla="*/ 7989255 w 8003674"/>
              <a:gd name="connsiteY92-394" fmla="*/ 587716 h 979708"/>
              <a:gd name="connsiteX93-395" fmla="*/ 7985267 w 8003674"/>
              <a:gd name="connsiteY93-396" fmla="*/ 596011 h 979708"/>
              <a:gd name="connsiteX94-397" fmla="*/ 7981279 w 8003674"/>
              <a:gd name="connsiteY94-398" fmla="*/ 603691 h 979708"/>
              <a:gd name="connsiteX95-399" fmla="*/ 7976984 w 8003674"/>
              <a:gd name="connsiteY95-400" fmla="*/ 611679 h 979708"/>
              <a:gd name="connsiteX96-401" fmla="*/ 7972075 w 8003674"/>
              <a:gd name="connsiteY96-402" fmla="*/ 619052 h 979708"/>
              <a:gd name="connsiteX97-403" fmla="*/ 7967167 w 8003674"/>
              <a:gd name="connsiteY97-404" fmla="*/ 626426 h 979708"/>
              <a:gd name="connsiteX98-405" fmla="*/ 7961644 w 8003674"/>
              <a:gd name="connsiteY98-406" fmla="*/ 633185 h 979708"/>
              <a:gd name="connsiteX99-407" fmla="*/ 7955816 w 8003674"/>
              <a:gd name="connsiteY99-408" fmla="*/ 639943 h 979708"/>
              <a:gd name="connsiteX100-409" fmla="*/ 7949987 w 8003674"/>
              <a:gd name="connsiteY100-410" fmla="*/ 646088 h 979708"/>
              <a:gd name="connsiteX101-411" fmla="*/ 7617432 w 8003674"/>
              <a:gd name="connsiteY101-412" fmla="*/ 978809 h 979708"/>
              <a:gd name="connsiteX102-413" fmla="*/ 7616534 w 8003674"/>
              <a:gd name="connsiteY102-414" fmla="*/ 979708 h 979708"/>
              <a:gd name="connsiteX0-415" fmla="*/ 0 w 8003674"/>
              <a:gd name="connsiteY0-416" fmla="*/ 332875 h 979708"/>
              <a:gd name="connsiteX1-417" fmla="*/ 7384071 w 8003674"/>
              <a:gd name="connsiteY1-418" fmla="*/ 332875 h 979708"/>
              <a:gd name="connsiteX2-419" fmla="*/ 7358505 w 8003674"/>
              <a:gd name="connsiteY2-420" fmla="*/ 313673 h 979708"/>
              <a:gd name="connsiteX3-421" fmla="*/ 7352063 w 8003674"/>
              <a:gd name="connsiteY3-422" fmla="*/ 306607 h 979708"/>
              <a:gd name="connsiteX4-423" fmla="*/ 7345620 w 8003674"/>
              <a:gd name="connsiteY4-424" fmla="*/ 299541 h 979708"/>
              <a:gd name="connsiteX5-425" fmla="*/ 7340098 w 8003674"/>
              <a:gd name="connsiteY5-426" fmla="*/ 292475 h 979708"/>
              <a:gd name="connsiteX6-427" fmla="*/ 7335189 w 8003674"/>
              <a:gd name="connsiteY6-428" fmla="*/ 284487 h 979708"/>
              <a:gd name="connsiteX7-429" fmla="*/ 7330281 w 8003674"/>
              <a:gd name="connsiteY7-430" fmla="*/ 276807 h 979708"/>
              <a:gd name="connsiteX8-431" fmla="*/ 7325679 w 8003674"/>
              <a:gd name="connsiteY8-432" fmla="*/ 269126 h 979708"/>
              <a:gd name="connsiteX9-433" fmla="*/ 7321691 w 8003674"/>
              <a:gd name="connsiteY9-434" fmla="*/ 260831 h 979708"/>
              <a:gd name="connsiteX10-435" fmla="*/ 7318316 w 8003674"/>
              <a:gd name="connsiteY10-436" fmla="*/ 252844 h 979708"/>
              <a:gd name="connsiteX11-437" fmla="*/ 7314942 w 8003674"/>
              <a:gd name="connsiteY11-438" fmla="*/ 244241 h 979708"/>
              <a:gd name="connsiteX12-439" fmla="*/ 7312181 w 8003674"/>
              <a:gd name="connsiteY12-440" fmla="*/ 235639 h 979708"/>
              <a:gd name="connsiteX13-441" fmla="*/ 7310033 w 8003674"/>
              <a:gd name="connsiteY13-442" fmla="*/ 227344 h 979708"/>
              <a:gd name="connsiteX14-443" fmla="*/ 7307886 w 8003674"/>
              <a:gd name="connsiteY14-444" fmla="*/ 218742 h 979708"/>
              <a:gd name="connsiteX15-445" fmla="*/ 7306658 w 8003674"/>
              <a:gd name="connsiteY15-446" fmla="*/ 209832 h 979708"/>
              <a:gd name="connsiteX16-447" fmla="*/ 7305431 w 8003674"/>
              <a:gd name="connsiteY16-448" fmla="*/ 201230 h 979708"/>
              <a:gd name="connsiteX17-449" fmla="*/ 7305124 w 8003674"/>
              <a:gd name="connsiteY17-450" fmla="*/ 192321 h 979708"/>
              <a:gd name="connsiteX18-451" fmla="*/ 7304818 w 8003674"/>
              <a:gd name="connsiteY18-452" fmla="*/ 183719 h 979708"/>
              <a:gd name="connsiteX19-453" fmla="*/ 7305124 w 8003674"/>
              <a:gd name="connsiteY19-454" fmla="*/ 175116 h 979708"/>
              <a:gd name="connsiteX20-455" fmla="*/ 7305431 w 8003674"/>
              <a:gd name="connsiteY20-456" fmla="*/ 166207 h 979708"/>
              <a:gd name="connsiteX21-457" fmla="*/ 7306658 w 8003674"/>
              <a:gd name="connsiteY21-458" fmla="*/ 157298 h 979708"/>
              <a:gd name="connsiteX22-459" fmla="*/ 7307886 w 8003674"/>
              <a:gd name="connsiteY22-460" fmla="*/ 148388 h 979708"/>
              <a:gd name="connsiteX23-461" fmla="*/ 7310033 w 8003674"/>
              <a:gd name="connsiteY23-462" fmla="*/ 140093 h 979708"/>
              <a:gd name="connsiteX24-463" fmla="*/ 7312181 w 8003674"/>
              <a:gd name="connsiteY24-464" fmla="*/ 131491 h 979708"/>
              <a:gd name="connsiteX25-465" fmla="*/ 7314942 w 8003674"/>
              <a:gd name="connsiteY25-466" fmla="*/ 122889 h 979708"/>
              <a:gd name="connsiteX26-467" fmla="*/ 7318316 w 8003674"/>
              <a:gd name="connsiteY26-468" fmla="*/ 114594 h 979708"/>
              <a:gd name="connsiteX27-469" fmla="*/ 7321691 w 8003674"/>
              <a:gd name="connsiteY27-470" fmla="*/ 106299 h 979708"/>
              <a:gd name="connsiteX28-471" fmla="*/ 7325679 w 8003674"/>
              <a:gd name="connsiteY28-472" fmla="*/ 98311 h 979708"/>
              <a:gd name="connsiteX29-473" fmla="*/ 7330281 w 8003674"/>
              <a:gd name="connsiteY29-474" fmla="*/ 90630 h 979708"/>
              <a:gd name="connsiteX30-475" fmla="*/ 7335189 w 8003674"/>
              <a:gd name="connsiteY30-476" fmla="*/ 82643 h 979708"/>
              <a:gd name="connsiteX31-477" fmla="*/ 7340098 w 8003674"/>
              <a:gd name="connsiteY31-478" fmla="*/ 75269 h 979708"/>
              <a:gd name="connsiteX32-479" fmla="*/ 7345620 w 8003674"/>
              <a:gd name="connsiteY32-480" fmla="*/ 67896 h 979708"/>
              <a:gd name="connsiteX33-481" fmla="*/ 7352063 w 8003674"/>
              <a:gd name="connsiteY33-482" fmla="*/ 60830 h 979708"/>
              <a:gd name="connsiteX34-483" fmla="*/ 7358505 w 8003674"/>
              <a:gd name="connsiteY34-484" fmla="*/ 53764 h 979708"/>
              <a:gd name="connsiteX35-485" fmla="*/ 7365254 w 8003674"/>
              <a:gd name="connsiteY35-486" fmla="*/ 47312 h 979708"/>
              <a:gd name="connsiteX36-487" fmla="*/ 7372617 w 8003674"/>
              <a:gd name="connsiteY36-488" fmla="*/ 41475 h 979708"/>
              <a:gd name="connsiteX37-489" fmla="*/ 7379673 w 8003674"/>
              <a:gd name="connsiteY37-490" fmla="*/ 35638 h 979708"/>
              <a:gd name="connsiteX38-491" fmla="*/ 7387343 w 8003674"/>
              <a:gd name="connsiteY38-492" fmla="*/ 30415 h 979708"/>
              <a:gd name="connsiteX39-493" fmla="*/ 7394706 w 8003674"/>
              <a:gd name="connsiteY39-494" fmla="*/ 25499 h 979708"/>
              <a:gd name="connsiteX40-495" fmla="*/ 7402989 w 8003674"/>
              <a:gd name="connsiteY40-496" fmla="*/ 21198 h 979708"/>
              <a:gd name="connsiteX41-497" fmla="*/ 7410965 w 8003674"/>
              <a:gd name="connsiteY41-498" fmla="*/ 16897 h 979708"/>
              <a:gd name="connsiteX42-499" fmla="*/ 7419248 w 8003674"/>
              <a:gd name="connsiteY42-500" fmla="*/ 13518 h 979708"/>
              <a:gd name="connsiteX43-501" fmla="*/ 7427225 w 8003674"/>
              <a:gd name="connsiteY43-502" fmla="*/ 10138 h 979708"/>
              <a:gd name="connsiteX44-503" fmla="*/ 7435815 w 8003674"/>
              <a:gd name="connsiteY44-504" fmla="*/ 7680 h 979708"/>
              <a:gd name="connsiteX45-505" fmla="*/ 7444405 w 8003674"/>
              <a:gd name="connsiteY45-506" fmla="*/ 5223 h 979708"/>
              <a:gd name="connsiteX46-507" fmla="*/ 7452995 w 8003674"/>
              <a:gd name="connsiteY46-508" fmla="*/ 3687 h 979708"/>
              <a:gd name="connsiteX47-509" fmla="*/ 7461892 w 8003674"/>
              <a:gd name="connsiteY47-510" fmla="*/ 2150 h 979708"/>
              <a:gd name="connsiteX48-511" fmla="*/ 7470175 w 8003674"/>
              <a:gd name="connsiteY48-512" fmla="*/ 1229 h 979708"/>
              <a:gd name="connsiteX49-513" fmla="*/ 7479072 w 8003674"/>
              <a:gd name="connsiteY49-514" fmla="*/ 307 h 979708"/>
              <a:gd name="connsiteX50-515" fmla="*/ 7487968 w 8003674"/>
              <a:gd name="connsiteY50-516" fmla="*/ 0 h 979708"/>
              <a:gd name="connsiteX51-517" fmla="*/ 7496865 w 8003674"/>
              <a:gd name="connsiteY51-518" fmla="*/ 307 h 979708"/>
              <a:gd name="connsiteX52-519" fmla="*/ 7505455 w 8003674"/>
              <a:gd name="connsiteY52-520" fmla="*/ 1229 h 979708"/>
              <a:gd name="connsiteX53-521" fmla="*/ 7514352 w 8003674"/>
              <a:gd name="connsiteY53-522" fmla="*/ 2150 h 979708"/>
              <a:gd name="connsiteX54-523" fmla="*/ 7522942 w 8003674"/>
              <a:gd name="connsiteY54-524" fmla="*/ 3687 h 979708"/>
              <a:gd name="connsiteX55-525" fmla="*/ 7531839 w 8003674"/>
              <a:gd name="connsiteY55-526" fmla="*/ 5223 h 979708"/>
              <a:gd name="connsiteX56-527" fmla="*/ 7540122 w 8003674"/>
              <a:gd name="connsiteY56-528" fmla="*/ 7680 h 979708"/>
              <a:gd name="connsiteX57-529" fmla="*/ 7548712 w 8003674"/>
              <a:gd name="connsiteY57-530" fmla="*/ 10138 h 979708"/>
              <a:gd name="connsiteX58-531" fmla="*/ 7556995 w 8003674"/>
              <a:gd name="connsiteY58-532" fmla="*/ 13518 h 979708"/>
              <a:gd name="connsiteX59-533" fmla="*/ 7565278 w 8003674"/>
              <a:gd name="connsiteY59-534" fmla="*/ 16897 h 979708"/>
              <a:gd name="connsiteX60-535" fmla="*/ 7573255 w 8003674"/>
              <a:gd name="connsiteY60-536" fmla="*/ 21198 h 979708"/>
              <a:gd name="connsiteX61-537" fmla="*/ 7581231 w 8003674"/>
              <a:gd name="connsiteY61-538" fmla="*/ 25499 h 979708"/>
              <a:gd name="connsiteX62-539" fmla="*/ 7588901 w 8003674"/>
              <a:gd name="connsiteY62-540" fmla="*/ 30415 h 979708"/>
              <a:gd name="connsiteX63-541" fmla="*/ 7596264 w 8003674"/>
              <a:gd name="connsiteY63-542" fmla="*/ 35638 h 979708"/>
              <a:gd name="connsiteX64-543" fmla="*/ 7603626 w 8003674"/>
              <a:gd name="connsiteY64-544" fmla="*/ 41475 h 979708"/>
              <a:gd name="connsiteX65-545" fmla="*/ 7610682 w 8003674"/>
              <a:gd name="connsiteY65-546" fmla="*/ 47312 h 979708"/>
              <a:gd name="connsiteX66-547" fmla="*/ 7617432 w 8003674"/>
              <a:gd name="connsiteY66-548" fmla="*/ 53764 h 979708"/>
              <a:gd name="connsiteX67-549" fmla="*/ 7949987 w 8003674"/>
              <a:gd name="connsiteY67-550" fmla="*/ 386793 h 979708"/>
              <a:gd name="connsiteX68-551" fmla="*/ 7955816 w 8003674"/>
              <a:gd name="connsiteY68-552" fmla="*/ 392937 h 979708"/>
              <a:gd name="connsiteX69-553" fmla="*/ 7961644 w 8003674"/>
              <a:gd name="connsiteY69-554" fmla="*/ 399696 h 979708"/>
              <a:gd name="connsiteX70-555" fmla="*/ 7967167 w 8003674"/>
              <a:gd name="connsiteY70-556" fmla="*/ 406455 h 979708"/>
              <a:gd name="connsiteX71-557" fmla="*/ 7972075 w 8003674"/>
              <a:gd name="connsiteY71-558" fmla="*/ 413828 h 979708"/>
              <a:gd name="connsiteX72-559" fmla="*/ 7976984 w 8003674"/>
              <a:gd name="connsiteY72-560" fmla="*/ 421509 h 979708"/>
              <a:gd name="connsiteX73-561" fmla="*/ 7981279 w 8003674"/>
              <a:gd name="connsiteY73-562" fmla="*/ 428882 h 979708"/>
              <a:gd name="connsiteX74-563" fmla="*/ 7985267 w 8003674"/>
              <a:gd name="connsiteY74-564" fmla="*/ 436870 h 979708"/>
              <a:gd name="connsiteX75-565" fmla="*/ 7989255 w 8003674"/>
              <a:gd name="connsiteY75-566" fmla="*/ 445165 h 979708"/>
              <a:gd name="connsiteX76-567" fmla="*/ 7992323 w 8003674"/>
              <a:gd name="connsiteY76-568" fmla="*/ 453153 h 979708"/>
              <a:gd name="connsiteX77-569" fmla="*/ 7995084 w 8003674"/>
              <a:gd name="connsiteY77-570" fmla="*/ 461755 h 979708"/>
              <a:gd name="connsiteX78-571" fmla="*/ 7997538 w 8003674"/>
              <a:gd name="connsiteY78-572" fmla="*/ 470357 h 979708"/>
              <a:gd name="connsiteX79-573" fmla="*/ 7999686 w 8003674"/>
              <a:gd name="connsiteY79-574" fmla="*/ 479266 h 979708"/>
              <a:gd name="connsiteX80-575" fmla="*/ 8001526 w 8003674"/>
              <a:gd name="connsiteY80-576" fmla="*/ 488483 h 979708"/>
              <a:gd name="connsiteX81-577" fmla="*/ 8002447 w 8003674"/>
              <a:gd name="connsiteY81-578" fmla="*/ 497700 h 979708"/>
              <a:gd name="connsiteX82-579" fmla="*/ 8003367 w 8003674"/>
              <a:gd name="connsiteY82-580" fmla="*/ 506916 h 979708"/>
              <a:gd name="connsiteX83-581" fmla="*/ 8003674 w 8003674"/>
              <a:gd name="connsiteY83-582" fmla="*/ 516440 h 979708"/>
              <a:gd name="connsiteX84-583" fmla="*/ 8003367 w 8003674"/>
              <a:gd name="connsiteY84-584" fmla="*/ 525964 h 979708"/>
              <a:gd name="connsiteX85-585" fmla="*/ 8002447 w 8003674"/>
              <a:gd name="connsiteY85-586" fmla="*/ 535181 h 979708"/>
              <a:gd name="connsiteX86-587" fmla="*/ 8001526 w 8003674"/>
              <a:gd name="connsiteY86-588" fmla="*/ 544397 h 979708"/>
              <a:gd name="connsiteX87-589" fmla="*/ 7999686 w 8003674"/>
              <a:gd name="connsiteY87-590" fmla="*/ 553307 h 979708"/>
              <a:gd name="connsiteX88-591" fmla="*/ 7997538 w 8003674"/>
              <a:gd name="connsiteY88-592" fmla="*/ 562524 h 979708"/>
              <a:gd name="connsiteX89-593" fmla="*/ 7995084 w 8003674"/>
              <a:gd name="connsiteY89-594" fmla="*/ 570819 h 979708"/>
              <a:gd name="connsiteX90-595" fmla="*/ 7992323 w 8003674"/>
              <a:gd name="connsiteY90-596" fmla="*/ 579421 h 979708"/>
              <a:gd name="connsiteX91-597" fmla="*/ 7989255 w 8003674"/>
              <a:gd name="connsiteY91-598" fmla="*/ 587716 h 979708"/>
              <a:gd name="connsiteX92-599" fmla="*/ 7985267 w 8003674"/>
              <a:gd name="connsiteY92-600" fmla="*/ 596011 h 979708"/>
              <a:gd name="connsiteX93-601" fmla="*/ 7981279 w 8003674"/>
              <a:gd name="connsiteY93-602" fmla="*/ 603691 h 979708"/>
              <a:gd name="connsiteX94-603" fmla="*/ 7976984 w 8003674"/>
              <a:gd name="connsiteY94-604" fmla="*/ 611679 h 979708"/>
              <a:gd name="connsiteX95-605" fmla="*/ 7972075 w 8003674"/>
              <a:gd name="connsiteY95-606" fmla="*/ 619052 h 979708"/>
              <a:gd name="connsiteX96-607" fmla="*/ 7967167 w 8003674"/>
              <a:gd name="connsiteY96-608" fmla="*/ 626426 h 979708"/>
              <a:gd name="connsiteX97-609" fmla="*/ 7961644 w 8003674"/>
              <a:gd name="connsiteY97-610" fmla="*/ 633185 h 979708"/>
              <a:gd name="connsiteX98-611" fmla="*/ 7955816 w 8003674"/>
              <a:gd name="connsiteY98-612" fmla="*/ 639943 h 979708"/>
              <a:gd name="connsiteX99-613" fmla="*/ 7949987 w 8003674"/>
              <a:gd name="connsiteY99-614" fmla="*/ 646088 h 979708"/>
              <a:gd name="connsiteX100-615" fmla="*/ 7617432 w 8003674"/>
              <a:gd name="connsiteY100-616" fmla="*/ 978809 h 979708"/>
              <a:gd name="connsiteX101-617" fmla="*/ 7616534 w 8003674"/>
              <a:gd name="connsiteY101-618" fmla="*/ 979708 h 979708"/>
            </a:gdLst>
            <a:ahLst/>
            <a:cxnLst>
              <a:cxn ang="0">
                <a:pos x="connsiteX0-415" y="connsiteY0-416"/>
              </a:cxn>
              <a:cxn ang="0">
                <a:pos x="connsiteX1-417" y="connsiteY1-418"/>
              </a:cxn>
              <a:cxn ang="0">
                <a:pos x="connsiteX2-419" y="connsiteY2-420"/>
              </a:cxn>
              <a:cxn ang="0">
                <a:pos x="connsiteX3-421" y="connsiteY3-422"/>
              </a:cxn>
              <a:cxn ang="0">
                <a:pos x="connsiteX4-423" y="connsiteY4-424"/>
              </a:cxn>
              <a:cxn ang="0">
                <a:pos x="connsiteX5-425" y="connsiteY5-426"/>
              </a:cxn>
              <a:cxn ang="0">
                <a:pos x="connsiteX6-427" y="connsiteY6-428"/>
              </a:cxn>
              <a:cxn ang="0">
                <a:pos x="connsiteX7-429" y="connsiteY7-430"/>
              </a:cxn>
              <a:cxn ang="0">
                <a:pos x="connsiteX8-431" y="connsiteY8-432"/>
              </a:cxn>
              <a:cxn ang="0">
                <a:pos x="connsiteX9-433" y="connsiteY9-434"/>
              </a:cxn>
              <a:cxn ang="0">
                <a:pos x="connsiteX10-435" y="connsiteY10-436"/>
              </a:cxn>
              <a:cxn ang="0">
                <a:pos x="connsiteX11-437" y="connsiteY11-438"/>
              </a:cxn>
              <a:cxn ang="0">
                <a:pos x="connsiteX12-439" y="connsiteY12-440"/>
              </a:cxn>
              <a:cxn ang="0">
                <a:pos x="connsiteX13-441" y="connsiteY13-442"/>
              </a:cxn>
              <a:cxn ang="0">
                <a:pos x="connsiteX14-443" y="connsiteY14-444"/>
              </a:cxn>
              <a:cxn ang="0">
                <a:pos x="connsiteX15-445" y="connsiteY15-446"/>
              </a:cxn>
              <a:cxn ang="0">
                <a:pos x="connsiteX16-447" y="connsiteY16-448"/>
              </a:cxn>
              <a:cxn ang="0">
                <a:pos x="connsiteX17-449" y="connsiteY17-450"/>
              </a:cxn>
              <a:cxn ang="0">
                <a:pos x="connsiteX18-451" y="connsiteY18-452"/>
              </a:cxn>
              <a:cxn ang="0">
                <a:pos x="connsiteX19-453" y="connsiteY19-454"/>
              </a:cxn>
              <a:cxn ang="0">
                <a:pos x="connsiteX20-455" y="connsiteY20-456"/>
              </a:cxn>
              <a:cxn ang="0">
                <a:pos x="connsiteX21-457" y="connsiteY21-458"/>
              </a:cxn>
              <a:cxn ang="0">
                <a:pos x="connsiteX22-459" y="connsiteY22-460"/>
              </a:cxn>
              <a:cxn ang="0">
                <a:pos x="connsiteX23-461" y="connsiteY23-462"/>
              </a:cxn>
              <a:cxn ang="0">
                <a:pos x="connsiteX24-463" y="connsiteY24-464"/>
              </a:cxn>
              <a:cxn ang="0">
                <a:pos x="connsiteX25-465" y="connsiteY25-466"/>
              </a:cxn>
              <a:cxn ang="0">
                <a:pos x="connsiteX26-467" y="connsiteY26-468"/>
              </a:cxn>
              <a:cxn ang="0">
                <a:pos x="connsiteX27-469" y="connsiteY27-470"/>
              </a:cxn>
              <a:cxn ang="0">
                <a:pos x="connsiteX28-471" y="connsiteY28-472"/>
              </a:cxn>
              <a:cxn ang="0">
                <a:pos x="connsiteX29-473" y="connsiteY29-474"/>
              </a:cxn>
              <a:cxn ang="0">
                <a:pos x="connsiteX30-475" y="connsiteY30-476"/>
              </a:cxn>
              <a:cxn ang="0">
                <a:pos x="connsiteX31-477" y="connsiteY31-478"/>
              </a:cxn>
              <a:cxn ang="0">
                <a:pos x="connsiteX32-479" y="connsiteY32-480"/>
              </a:cxn>
              <a:cxn ang="0">
                <a:pos x="connsiteX33-481" y="connsiteY33-482"/>
              </a:cxn>
              <a:cxn ang="0">
                <a:pos x="connsiteX34-483" y="connsiteY34-484"/>
              </a:cxn>
              <a:cxn ang="0">
                <a:pos x="connsiteX35-485" y="connsiteY35-486"/>
              </a:cxn>
              <a:cxn ang="0">
                <a:pos x="connsiteX36-487" y="connsiteY36-488"/>
              </a:cxn>
              <a:cxn ang="0">
                <a:pos x="connsiteX37-489" y="connsiteY37-490"/>
              </a:cxn>
              <a:cxn ang="0">
                <a:pos x="connsiteX38-491" y="connsiteY38-492"/>
              </a:cxn>
              <a:cxn ang="0">
                <a:pos x="connsiteX39-493" y="connsiteY39-494"/>
              </a:cxn>
              <a:cxn ang="0">
                <a:pos x="connsiteX40-495" y="connsiteY40-496"/>
              </a:cxn>
              <a:cxn ang="0">
                <a:pos x="connsiteX41-497" y="connsiteY41-498"/>
              </a:cxn>
              <a:cxn ang="0">
                <a:pos x="connsiteX42-499" y="connsiteY42-500"/>
              </a:cxn>
              <a:cxn ang="0">
                <a:pos x="connsiteX43-501" y="connsiteY43-502"/>
              </a:cxn>
              <a:cxn ang="0">
                <a:pos x="connsiteX44-503" y="connsiteY44-504"/>
              </a:cxn>
              <a:cxn ang="0">
                <a:pos x="connsiteX45-505" y="connsiteY45-506"/>
              </a:cxn>
              <a:cxn ang="0">
                <a:pos x="connsiteX46-507" y="connsiteY46-508"/>
              </a:cxn>
              <a:cxn ang="0">
                <a:pos x="connsiteX47-509" y="connsiteY47-510"/>
              </a:cxn>
              <a:cxn ang="0">
                <a:pos x="connsiteX48-511" y="connsiteY48-512"/>
              </a:cxn>
              <a:cxn ang="0">
                <a:pos x="connsiteX49-513" y="connsiteY49-514"/>
              </a:cxn>
              <a:cxn ang="0">
                <a:pos x="connsiteX50-515" y="connsiteY50-516"/>
              </a:cxn>
              <a:cxn ang="0">
                <a:pos x="connsiteX51-517" y="connsiteY51-518"/>
              </a:cxn>
              <a:cxn ang="0">
                <a:pos x="connsiteX52-519" y="connsiteY52-520"/>
              </a:cxn>
              <a:cxn ang="0">
                <a:pos x="connsiteX53-521" y="connsiteY53-522"/>
              </a:cxn>
              <a:cxn ang="0">
                <a:pos x="connsiteX54-523" y="connsiteY54-524"/>
              </a:cxn>
              <a:cxn ang="0">
                <a:pos x="connsiteX55-525" y="connsiteY55-526"/>
              </a:cxn>
              <a:cxn ang="0">
                <a:pos x="connsiteX56-527" y="connsiteY56-528"/>
              </a:cxn>
              <a:cxn ang="0">
                <a:pos x="connsiteX57-529" y="connsiteY57-530"/>
              </a:cxn>
              <a:cxn ang="0">
                <a:pos x="connsiteX58-531" y="connsiteY58-532"/>
              </a:cxn>
              <a:cxn ang="0">
                <a:pos x="connsiteX59-533" y="connsiteY59-534"/>
              </a:cxn>
              <a:cxn ang="0">
                <a:pos x="connsiteX60-535" y="connsiteY60-536"/>
              </a:cxn>
              <a:cxn ang="0">
                <a:pos x="connsiteX61-537" y="connsiteY61-538"/>
              </a:cxn>
              <a:cxn ang="0">
                <a:pos x="connsiteX62-539" y="connsiteY62-540"/>
              </a:cxn>
              <a:cxn ang="0">
                <a:pos x="connsiteX63-541" y="connsiteY63-542"/>
              </a:cxn>
              <a:cxn ang="0">
                <a:pos x="connsiteX64-543" y="connsiteY64-544"/>
              </a:cxn>
              <a:cxn ang="0">
                <a:pos x="connsiteX65-545" y="connsiteY65-546"/>
              </a:cxn>
              <a:cxn ang="0">
                <a:pos x="connsiteX66-547" y="connsiteY66-548"/>
              </a:cxn>
              <a:cxn ang="0">
                <a:pos x="connsiteX67-549" y="connsiteY67-550"/>
              </a:cxn>
              <a:cxn ang="0">
                <a:pos x="connsiteX68-551" y="connsiteY68-552"/>
              </a:cxn>
              <a:cxn ang="0">
                <a:pos x="connsiteX69-553" y="connsiteY69-554"/>
              </a:cxn>
              <a:cxn ang="0">
                <a:pos x="connsiteX70-555" y="connsiteY70-556"/>
              </a:cxn>
              <a:cxn ang="0">
                <a:pos x="connsiteX71-557" y="connsiteY71-558"/>
              </a:cxn>
              <a:cxn ang="0">
                <a:pos x="connsiteX72-559" y="connsiteY72-560"/>
              </a:cxn>
              <a:cxn ang="0">
                <a:pos x="connsiteX73-561" y="connsiteY73-562"/>
              </a:cxn>
              <a:cxn ang="0">
                <a:pos x="connsiteX74-563" y="connsiteY74-564"/>
              </a:cxn>
              <a:cxn ang="0">
                <a:pos x="connsiteX75-565" y="connsiteY75-566"/>
              </a:cxn>
              <a:cxn ang="0">
                <a:pos x="connsiteX76-567" y="connsiteY76-568"/>
              </a:cxn>
              <a:cxn ang="0">
                <a:pos x="connsiteX77-569" y="connsiteY77-570"/>
              </a:cxn>
              <a:cxn ang="0">
                <a:pos x="connsiteX78-571" y="connsiteY78-572"/>
              </a:cxn>
              <a:cxn ang="0">
                <a:pos x="connsiteX79-573" y="connsiteY79-574"/>
              </a:cxn>
              <a:cxn ang="0">
                <a:pos x="connsiteX80-575" y="connsiteY80-576"/>
              </a:cxn>
              <a:cxn ang="0">
                <a:pos x="connsiteX81-577" y="connsiteY81-578"/>
              </a:cxn>
              <a:cxn ang="0">
                <a:pos x="connsiteX82-579" y="connsiteY82-580"/>
              </a:cxn>
              <a:cxn ang="0">
                <a:pos x="connsiteX83-581" y="connsiteY83-582"/>
              </a:cxn>
              <a:cxn ang="0">
                <a:pos x="connsiteX84-583" y="connsiteY84-584"/>
              </a:cxn>
              <a:cxn ang="0">
                <a:pos x="connsiteX85-585" y="connsiteY85-586"/>
              </a:cxn>
              <a:cxn ang="0">
                <a:pos x="connsiteX86-587" y="connsiteY86-588"/>
              </a:cxn>
              <a:cxn ang="0">
                <a:pos x="connsiteX87-589" y="connsiteY87-590"/>
              </a:cxn>
              <a:cxn ang="0">
                <a:pos x="connsiteX88-591" y="connsiteY88-592"/>
              </a:cxn>
              <a:cxn ang="0">
                <a:pos x="connsiteX89-593" y="connsiteY89-594"/>
              </a:cxn>
              <a:cxn ang="0">
                <a:pos x="connsiteX90-595" y="connsiteY90-596"/>
              </a:cxn>
              <a:cxn ang="0">
                <a:pos x="connsiteX91-597" y="connsiteY91-598"/>
              </a:cxn>
              <a:cxn ang="0">
                <a:pos x="connsiteX92-599" y="connsiteY92-600"/>
              </a:cxn>
              <a:cxn ang="0">
                <a:pos x="connsiteX93-601" y="connsiteY93-602"/>
              </a:cxn>
              <a:cxn ang="0">
                <a:pos x="connsiteX94-603" y="connsiteY94-604"/>
              </a:cxn>
              <a:cxn ang="0">
                <a:pos x="connsiteX95-605" y="connsiteY95-606"/>
              </a:cxn>
              <a:cxn ang="0">
                <a:pos x="connsiteX96-607" y="connsiteY96-608"/>
              </a:cxn>
              <a:cxn ang="0">
                <a:pos x="connsiteX97-609" y="connsiteY97-610"/>
              </a:cxn>
              <a:cxn ang="0">
                <a:pos x="connsiteX98-611" y="connsiteY98-612"/>
              </a:cxn>
              <a:cxn ang="0">
                <a:pos x="connsiteX99-613" y="connsiteY99-614"/>
              </a:cxn>
              <a:cxn ang="0">
                <a:pos x="connsiteX100-615" y="connsiteY100-616"/>
              </a:cxn>
              <a:cxn ang="0">
                <a:pos x="connsiteX101-617" y="connsiteY101-618"/>
              </a:cxn>
            </a:cxnLst>
            <a:rect l="l" t="t" r="r" b="b"/>
            <a:pathLst>
              <a:path w="8003674" h="979708">
                <a:moveTo>
                  <a:pt x="0" y="332875"/>
                </a:moveTo>
                <a:lnTo>
                  <a:pt x="7384071" y="332875"/>
                </a:lnTo>
                <a:lnTo>
                  <a:pt x="7358505" y="313673"/>
                </a:lnTo>
                <a:lnTo>
                  <a:pt x="7352063" y="306607"/>
                </a:lnTo>
                <a:lnTo>
                  <a:pt x="7345620" y="299541"/>
                </a:lnTo>
                <a:lnTo>
                  <a:pt x="7340098" y="292475"/>
                </a:lnTo>
                <a:lnTo>
                  <a:pt x="7335189" y="284487"/>
                </a:lnTo>
                <a:lnTo>
                  <a:pt x="7330281" y="276807"/>
                </a:lnTo>
                <a:lnTo>
                  <a:pt x="7325679" y="269126"/>
                </a:lnTo>
                <a:lnTo>
                  <a:pt x="7321691" y="260831"/>
                </a:lnTo>
                <a:lnTo>
                  <a:pt x="7318316" y="252844"/>
                </a:lnTo>
                <a:lnTo>
                  <a:pt x="7314942" y="244241"/>
                </a:lnTo>
                <a:lnTo>
                  <a:pt x="7312181" y="235639"/>
                </a:lnTo>
                <a:lnTo>
                  <a:pt x="7310033" y="227344"/>
                </a:lnTo>
                <a:lnTo>
                  <a:pt x="7307886" y="218742"/>
                </a:lnTo>
                <a:lnTo>
                  <a:pt x="7306658" y="209832"/>
                </a:lnTo>
                <a:lnTo>
                  <a:pt x="7305431" y="201230"/>
                </a:lnTo>
                <a:cubicBezTo>
                  <a:pt x="7305329" y="198260"/>
                  <a:pt x="7305226" y="195291"/>
                  <a:pt x="7305124" y="192321"/>
                </a:cubicBezTo>
                <a:lnTo>
                  <a:pt x="7304818" y="183719"/>
                </a:lnTo>
                <a:lnTo>
                  <a:pt x="7305124" y="175116"/>
                </a:lnTo>
                <a:cubicBezTo>
                  <a:pt x="7305226" y="172146"/>
                  <a:pt x="7305329" y="169177"/>
                  <a:pt x="7305431" y="166207"/>
                </a:cubicBezTo>
                <a:lnTo>
                  <a:pt x="7306658" y="157298"/>
                </a:lnTo>
                <a:lnTo>
                  <a:pt x="7307886" y="148388"/>
                </a:lnTo>
                <a:lnTo>
                  <a:pt x="7310033" y="140093"/>
                </a:lnTo>
                <a:lnTo>
                  <a:pt x="7312181" y="131491"/>
                </a:lnTo>
                <a:lnTo>
                  <a:pt x="7314942" y="122889"/>
                </a:lnTo>
                <a:lnTo>
                  <a:pt x="7318316" y="114594"/>
                </a:lnTo>
                <a:lnTo>
                  <a:pt x="7321691" y="106299"/>
                </a:lnTo>
                <a:lnTo>
                  <a:pt x="7325679" y="98311"/>
                </a:lnTo>
                <a:lnTo>
                  <a:pt x="7330281" y="90630"/>
                </a:lnTo>
                <a:lnTo>
                  <a:pt x="7335189" y="82643"/>
                </a:lnTo>
                <a:lnTo>
                  <a:pt x="7340098" y="75269"/>
                </a:lnTo>
                <a:lnTo>
                  <a:pt x="7345620" y="67896"/>
                </a:lnTo>
                <a:lnTo>
                  <a:pt x="7352063" y="60830"/>
                </a:lnTo>
                <a:lnTo>
                  <a:pt x="7358505" y="53764"/>
                </a:lnTo>
                <a:lnTo>
                  <a:pt x="7365254" y="47312"/>
                </a:lnTo>
                <a:lnTo>
                  <a:pt x="7372617" y="41475"/>
                </a:lnTo>
                <a:lnTo>
                  <a:pt x="7379673" y="35638"/>
                </a:lnTo>
                <a:lnTo>
                  <a:pt x="7387343" y="30415"/>
                </a:lnTo>
                <a:lnTo>
                  <a:pt x="7394706" y="25499"/>
                </a:lnTo>
                <a:lnTo>
                  <a:pt x="7402989" y="21198"/>
                </a:lnTo>
                <a:lnTo>
                  <a:pt x="7410965" y="16897"/>
                </a:lnTo>
                <a:lnTo>
                  <a:pt x="7419248" y="13518"/>
                </a:lnTo>
                <a:lnTo>
                  <a:pt x="7427225" y="10138"/>
                </a:lnTo>
                <a:lnTo>
                  <a:pt x="7435815" y="7680"/>
                </a:lnTo>
                <a:lnTo>
                  <a:pt x="7444405" y="5223"/>
                </a:lnTo>
                <a:lnTo>
                  <a:pt x="7452995" y="3687"/>
                </a:lnTo>
                <a:lnTo>
                  <a:pt x="7461892" y="2150"/>
                </a:lnTo>
                <a:lnTo>
                  <a:pt x="7470175" y="1229"/>
                </a:lnTo>
                <a:lnTo>
                  <a:pt x="7479072" y="307"/>
                </a:lnTo>
                <a:lnTo>
                  <a:pt x="7487968" y="0"/>
                </a:lnTo>
                <a:lnTo>
                  <a:pt x="7496865" y="307"/>
                </a:lnTo>
                <a:lnTo>
                  <a:pt x="7505455" y="1229"/>
                </a:lnTo>
                <a:lnTo>
                  <a:pt x="7514352" y="2150"/>
                </a:lnTo>
                <a:lnTo>
                  <a:pt x="7522942" y="3687"/>
                </a:lnTo>
                <a:lnTo>
                  <a:pt x="7531839" y="5223"/>
                </a:lnTo>
                <a:lnTo>
                  <a:pt x="7540122" y="7680"/>
                </a:lnTo>
                <a:lnTo>
                  <a:pt x="7548712" y="10138"/>
                </a:lnTo>
                <a:lnTo>
                  <a:pt x="7556995" y="13518"/>
                </a:lnTo>
                <a:lnTo>
                  <a:pt x="7565278" y="16897"/>
                </a:lnTo>
                <a:lnTo>
                  <a:pt x="7573255" y="21198"/>
                </a:lnTo>
                <a:lnTo>
                  <a:pt x="7581231" y="25499"/>
                </a:lnTo>
                <a:lnTo>
                  <a:pt x="7588901" y="30415"/>
                </a:lnTo>
                <a:lnTo>
                  <a:pt x="7596264" y="35638"/>
                </a:lnTo>
                <a:lnTo>
                  <a:pt x="7603626" y="41475"/>
                </a:lnTo>
                <a:lnTo>
                  <a:pt x="7610682" y="47312"/>
                </a:lnTo>
                <a:lnTo>
                  <a:pt x="7617432" y="53764"/>
                </a:lnTo>
                <a:lnTo>
                  <a:pt x="7949987" y="386793"/>
                </a:lnTo>
                <a:lnTo>
                  <a:pt x="7955816" y="392937"/>
                </a:lnTo>
                <a:lnTo>
                  <a:pt x="7961644" y="399696"/>
                </a:lnTo>
                <a:lnTo>
                  <a:pt x="7967167" y="406455"/>
                </a:lnTo>
                <a:lnTo>
                  <a:pt x="7972075" y="413828"/>
                </a:lnTo>
                <a:lnTo>
                  <a:pt x="7976984" y="421509"/>
                </a:lnTo>
                <a:lnTo>
                  <a:pt x="7981279" y="428882"/>
                </a:lnTo>
                <a:lnTo>
                  <a:pt x="7985267" y="436870"/>
                </a:lnTo>
                <a:lnTo>
                  <a:pt x="7989255" y="445165"/>
                </a:lnTo>
                <a:lnTo>
                  <a:pt x="7992323" y="453153"/>
                </a:lnTo>
                <a:lnTo>
                  <a:pt x="7995084" y="461755"/>
                </a:lnTo>
                <a:lnTo>
                  <a:pt x="7997538" y="470357"/>
                </a:lnTo>
                <a:lnTo>
                  <a:pt x="7999686" y="479266"/>
                </a:lnTo>
                <a:lnTo>
                  <a:pt x="8001526" y="488483"/>
                </a:lnTo>
                <a:lnTo>
                  <a:pt x="8002447" y="497700"/>
                </a:lnTo>
                <a:cubicBezTo>
                  <a:pt x="8002754" y="500772"/>
                  <a:pt x="8003060" y="503844"/>
                  <a:pt x="8003367" y="506916"/>
                </a:cubicBezTo>
                <a:cubicBezTo>
                  <a:pt x="8003469" y="510091"/>
                  <a:pt x="8003572" y="513265"/>
                  <a:pt x="8003674" y="516440"/>
                </a:cubicBezTo>
                <a:cubicBezTo>
                  <a:pt x="8003572" y="519615"/>
                  <a:pt x="8003469" y="522789"/>
                  <a:pt x="8003367" y="525964"/>
                </a:cubicBezTo>
                <a:cubicBezTo>
                  <a:pt x="8003060" y="529036"/>
                  <a:pt x="8002754" y="532109"/>
                  <a:pt x="8002447" y="535181"/>
                </a:cubicBezTo>
                <a:lnTo>
                  <a:pt x="8001526" y="544397"/>
                </a:lnTo>
                <a:lnTo>
                  <a:pt x="7999686" y="553307"/>
                </a:lnTo>
                <a:lnTo>
                  <a:pt x="7997538" y="562524"/>
                </a:lnTo>
                <a:lnTo>
                  <a:pt x="7995084" y="570819"/>
                </a:lnTo>
                <a:lnTo>
                  <a:pt x="7992323" y="579421"/>
                </a:lnTo>
                <a:lnTo>
                  <a:pt x="7989255" y="587716"/>
                </a:lnTo>
                <a:lnTo>
                  <a:pt x="7985267" y="596011"/>
                </a:lnTo>
                <a:lnTo>
                  <a:pt x="7981279" y="603691"/>
                </a:lnTo>
                <a:lnTo>
                  <a:pt x="7976984" y="611679"/>
                </a:lnTo>
                <a:lnTo>
                  <a:pt x="7972075" y="619052"/>
                </a:lnTo>
                <a:lnTo>
                  <a:pt x="7967167" y="626426"/>
                </a:lnTo>
                <a:lnTo>
                  <a:pt x="7961644" y="633185"/>
                </a:lnTo>
                <a:lnTo>
                  <a:pt x="7955816" y="639943"/>
                </a:lnTo>
                <a:lnTo>
                  <a:pt x="7949987" y="646088"/>
                </a:lnTo>
                <a:lnTo>
                  <a:pt x="7617432" y="978809"/>
                </a:lnTo>
                <a:lnTo>
                  <a:pt x="7616534" y="979708"/>
                </a:lnTo>
              </a:path>
            </a:pathLst>
          </a:custGeom>
          <a:noFill/>
          <a:ln w="28575">
            <a:solidFill>
              <a:srgbClr val="1F74AD"/>
            </a:solidFill>
          </a:ln>
        </p:spPr>
        <p:txBody>
          <a:bodyPr wrap="square" tIns="360000" anchor="ctr">
            <a:norm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9pPr>
          </a:lstStyle>
          <a:p>
            <a:pPr>
              <a:lnSpc>
                <a:spcPct val="120000"/>
              </a:lnSpc>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3" name="任意多边形 32"/>
          <p:cNvSpPr/>
          <p:nvPr>
            <p:custDataLst>
              <p:tags r:id="rId8"/>
            </p:custDataLst>
          </p:nvPr>
        </p:nvSpPr>
        <p:spPr bwMode="auto">
          <a:xfrm>
            <a:off x="1237387" y="5223982"/>
            <a:ext cx="7543530" cy="987350"/>
          </a:xfrm>
          <a:custGeom>
            <a:avLst/>
            <a:gdLst>
              <a:gd name="connsiteX0" fmla="*/ 7098006 w 7485146"/>
              <a:gd name="connsiteY0" fmla="*/ 443714 h 979708"/>
              <a:gd name="connsiteX1" fmla="*/ 0 w 7485146"/>
              <a:gd name="connsiteY1" fmla="*/ 443714 h 979708"/>
              <a:gd name="connsiteX2" fmla="*/ 0 w 7485146"/>
              <a:gd name="connsiteY2" fmla="*/ 332875 h 979708"/>
              <a:gd name="connsiteX3" fmla="*/ 6865543 w 7485146"/>
              <a:gd name="connsiteY3" fmla="*/ 332875 h 979708"/>
              <a:gd name="connsiteX4" fmla="*/ 6839977 w 7485146"/>
              <a:gd name="connsiteY4" fmla="*/ 313673 h 979708"/>
              <a:gd name="connsiteX5" fmla="*/ 6833535 w 7485146"/>
              <a:gd name="connsiteY5" fmla="*/ 306607 h 979708"/>
              <a:gd name="connsiteX6" fmla="*/ 6827092 w 7485146"/>
              <a:gd name="connsiteY6" fmla="*/ 299541 h 979708"/>
              <a:gd name="connsiteX7" fmla="*/ 6821570 w 7485146"/>
              <a:gd name="connsiteY7" fmla="*/ 292475 h 979708"/>
              <a:gd name="connsiteX8" fmla="*/ 6816661 w 7485146"/>
              <a:gd name="connsiteY8" fmla="*/ 284487 h 979708"/>
              <a:gd name="connsiteX9" fmla="*/ 6811753 w 7485146"/>
              <a:gd name="connsiteY9" fmla="*/ 276807 h 979708"/>
              <a:gd name="connsiteX10" fmla="*/ 6807151 w 7485146"/>
              <a:gd name="connsiteY10" fmla="*/ 269126 h 979708"/>
              <a:gd name="connsiteX11" fmla="*/ 6803163 w 7485146"/>
              <a:gd name="connsiteY11" fmla="*/ 260831 h 979708"/>
              <a:gd name="connsiteX12" fmla="*/ 6799788 w 7485146"/>
              <a:gd name="connsiteY12" fmla="*/ 252844 h 979708"/>
              <a:gd name="connsiteX13" fmla="*/ 6796414 w 7485146"/>
              <a:gd name="connsiteY13" fmla="*/ 244241 h 979708"/>
              <a:gd name="connsiteX14" fmla="*/ 6793653 w 7485146"/>
              <a:gd name="connsiteY14" fmla="*/ 235639 h 979708"/>
              <a:gd name="connsiteX15" fmla="*/ 6791505 w 7485146"/>
              <a:gd name="connsiteY15" fmla="*/ 227344 h 979708"/>
              <a:gd name="connsiteX16" fmla="*/ 6789358 w 7485146"/>
              <a:gd name="connsiteY16" fmla="*/ 218742 h 979708"/>
              <a:gd name="connsiteX17" fmla="*/ 6788130 w 7485146"/>
              <a:gd name="connsiteY17" fmla="*/ 209832 h 979708"/>
              <a:gd name="connsiteX18" fmla="*/ 6786903 w 7485146"/>
              <a:gd name="connsiteY18" fmla="*/ 201230 h 979708"/>
              <a:gd name="connsiteX19" fmla="*/ 6786596 w 7485146"/>
              <a:gd name="connsiteY19" fmla="*/ 192321 h 979708"/>
              <a:gd name="connsiteX20" fmla="*/ 6786290 w 7485146"/>
              <a:gd name="connsiteY20" fmla="*/ 183719 h 979708"/>
              <a:gd name="connsiteX21" fmla="*/ 6786596 w 7485146"/>
              <a:gd name="connsiteY21" fmla="*/ 175116 h 979708"/>
              <a:gd name="connsiteX22" fmla="*/ 6786903 w 7485146"/>
              <a:gd name="connsiteY22" fmla="*/ 166207 h 979708"/>
              <a:gd name="connsiteX23" fmla="*/ 6788130 w 7485146"/>
              <a:gd name="connsiteY23" fmla="*/ 157298 h 979708"/>
              <a:gd name="connsiteX24" fmla="*/ 6789358 w 7485146"/>
              <a:gd name="connsiteY24" fmla="*/ 148388 h 979708"/>
              <a:gd name="connsiteX25" fmla="*/ 6791505 w 7485146"/>
              <a:gd name="connsiteY25" fmla="*/ 140093 h 979708"/>
              <a:gd name="connsiteX26" fmla="*/ 6793653 w 7485146"/>
              <a:gd name="connsiteY26" fmla="*/ 131491 h 979708"/>
              <a:gd name="connsiteX27" fmla="*/ 6796414 w 7485146"/>
              <a:gd name="connsiteY27" fmla="*/ 122889 h 979708"/>
              <a:gd name="connsiteX28" fmla="*/ 6799788 w 7485146"/>
              <a:gd name="connsiteY28" fmla="*/ 114594 h 979708"/>
              <a:gd name="connsiteX29" fmla="*/ 6803163 w 7485146"/>
              <a:gd name="connsiteY29" fmla="*/ 106299 h 979708"/>
              <a:gd name="connsiteX30" fmla="*/ 6807151 w 7485146"/>
              <a:gd name="connsiteY30" fmla="*/ 98311 h 979708"/>
              <a:gd name="connsiteX31" fmla="*/ 6811753 w 7485146"/>
              <a:gd name="connsiteY31" fmla="*/ 90630 h 979708"/>
              <a:gd name="connsiteX32" fmla="*/ 6816661 w 7485146"/>
              <a:gd name="connsiteY32" fmla="*/ 82643 h 979708"/>
              <a:gd name="connsiteX33" fmla="*/ 6821570 w 7485146"/>
              <a:gd name="connsiteY33" fmla="*/ 75269 h 979708"/>
              <a:gd name="connsiteX34" fmla="*/ 6827092 w 7485146"/>
              <a:gd name="connsiteY34" fmla="*/ 67896 h 979708"/>
              <a:gd name="connsiteX35" fmla="*/ 6833535 w 7485146"/>
              <a:gd name="connsiteY35" fmla="*/ 60830 h 979708"/>
              <a:gd name="connsiteX36" fmla="*/ 6839977 w 7485146"/>
              <a:gd name="connsiteY36" fmla="*/ 53764 h 979708"/>
              <a:gd name="connsiteX37" fmla="*/ 6846726 w 7485146"/>
              <a:gd name="connsiteY37" fmla="*/ 47312 h 979708"/>
              <a:gd name="connsiteX38" fmla="*/ 6854089 w 7485146"/>
              <a:gd name="connsiteY38" fmla="*/ 41475 h 979708"/>
              <a:gd name="connsiteX39" fmla="*/ 6861145 w 7485146"/>
              <a:gd name="connsiteY39" fmla="*/ 35638 h 979708"/>
              <a:gd name="connsiteX40" fmla="*/ 6868815 w 7485146"/>
              <a:gd name="connsiteY40" fmla="*/ 30415 h 979708"/>
              <a:gd name="connsiteX41" fmla="*/ 6876178 w 7485146"/>
              <a:gd name="connsiteY41" fmla="*/ 25499 h 979708"/>
              <a:gd name="connsiteX42" fmla="*/ 6884461 w 7485146"/>
              <a:gd name="connsiteY42" fmla="*/ 21198 h 979708"/>
              <a:gd name="connsiteX43" fmla="*/ 6892437 w 7485146"/>
              <a:gd name="connsiteY43" fmla="*/ 16897 h 979708"/>
              <a:gd name="connsiteX44" fmla="*/ 6900720 w 7485146"/>
              <a:gd name="connsiteY44" fmla="*/ 13518 h 979708"/>
              <a:gd name="connsiteX45" fmla="*/ 6908697 w 7485146"/>
              <a:gd name="connsiteY45" fmla="*/ 10138 h 979708"/>
              <a:gd name="connsiteX46" fmla="*/ 6917287 w 7485146"/>
              <a:gd name="connsiteY46" fmla="*/ 7680 h 979708"/>
              <a:gd name="connsiteX47" fmla="*/ 6925877 w 7485146"/>
              <a:gd name="connsiteY47" fmla="*/ 5223 h 979708"/>
              <a:gd name="connsiteX48" fmla="*/ 6934467 w 7485146"/>
              <a:gd name="connsiteY48" fmla="*/ 3687 h 979708"/>
              <a:gd name="connsiteX49" fmla="*/ 6943364 w 7485146"/>
              <a:gd name="connsiteY49" fmla="*/ 2150 h 979708"/>
              <a:gd name="connsiteX50" fmla="*/ 6951647 w 7485146"/>
              <a:gd name="connsiteY50" fmla="*/ 1229 h 979708"/>
              <a:gd name="connsiteX51" fmla="*/ 6960544 w 7485146"/>
              <a:gd name="connsiteY51" fmla="*/ 307 h 979708"/>
              <a:gd name="connsiteX52" fmla="*/ 6969440 w 7485146"/>
              <a:gd name="connsiteY52" fmla="*/ 0 h 979708"/>
              <a:gd name="connsiteX53" fmla="*/ 6978337 w 7485146"/>
              <a:gd name="connsiteY53" fmla="*/ 307 h 979708"/>
              <a:gd name="connsiteX54" fmla="*/ 6986927 w 7485146"/>
              <a:gd name="connsiteY54" fmla="*/ 1229 h 979708"/>
              <a:gd name="connsiteX55" fmla="*/ 6995824 w 7485146"/>
              <a:gd name="connsiteY55" fmla="*/ 2150 h 979708"/>
              <a:gd name="connsiteX56" fmla="*/ 7004414 w 7485146"/>
              <a:gd name="connsiteY56" fmla="*/ 3687 h 979708"/>
              <a:gd name="connsiteX57" fmla="*/ 7013311 w 7485146"/>
              <a:gd name="connsiteY57" fmla="*/ 5223 h 979708"/>
              <a:gd name="connsiteX58" fmla="*/ 7021594 w 7485146"/>
              <a:gd name="connsiteY58" fmla="*/ 7680 h 979708"/>
              <a:gd name="connsiteX59" fmla="*/ 7030184 w 7485146"/>
              <a:gd name="connsiteY59" fmla="*/ 10138 h 979708"/>
              <a:gd name="connsiteX60" fmla="*/ 7038467 w 7485146"/>
              <a:gd name="connsiteY60" fmla="*/ 13518 h 979708"/>
              <a:gd name="connsiteX61" fmla="*/ 7046750 w 7485146"/>
              <a:gd name="connsiteY61" fmla="*/ 16897 h 979708"/>
              <a:gd name="connsiteX62" fmla="*/ 7054727 w 7485146"/>
              <a:gd name="connsiteY62" fmla="*/ 21198 h 979708"/>
              <a:gd name="connsiteX63" fmla="*/ 7062703 w 7485146"/>
              <a:gd name="connsiteY63" fmla="*/ 25499 h 979708"/>
              <a:gd name="connsiteX64" fmla="*/ 7070373 w 7485146"/>
              <a:gd name="connsiteY64" fmla="*/ 30415 h 979708"/>
              <a:gd name="connsiteX65" fmla="*/ 7077736 w 7485146"/>
              <a:gd name="connsiteY65" fmla="*/ 35638 h 979708"/>
              <a:gd name="connsiteX66" fmla="*/ 7085098 w 7485146"/>
              <a:gd name="connsiteY66" fmla="*/ 41475 h 979708"/>
              <a:gd name="connsiteX67" fmla="*/ 7092154 w 7485146"/>
              <a:gd name="connsiteY67" fmla="*/ 47312 h 979708"/>
              <a:gd name="connsiteX68" fmla="*/ 7098904 w 7485146"/>
              <a:gd name="connsiteY68" fmla="*/ 53764 h 979708"/>
              <a:gd name="connsiteX69" fmla="*/ 7431459 w 7485146"/>
              <a:gd name="connsiteY69" fmla="*/ 386793 h 979708"/>
              <a:gd name="connsiteX70" fmla="*/ 7437288 w 7485146"/>
              <a:gd name="connsiteY70" fmla="*/ 392937 h 979708"/>
              <a:gd name="connsiteX71" fmla="*/ 7443116 w 7485146"/>
              <a:gd name="connsiteY71" fmla="*/ 399696 h 979708"/>
              <a:gd name="connsiteX72" fmla="*/ 7448639 w 7485146"/>
              <a:gd name="connsiteY72" fmla="*/ 406455 h 979708"/>
              <a:gd name="connsiteX73" fmla="*/ 7453547 w 7485146"/>
              <a:gd name="connsiteY73" fmla="*/ 413828 h 979708"/>
              <a:gd name="connsiteX74" fmla="*/ 7458456 w 7485146"/>
              <a:gd name="connsiteY74" fmla="*/ 421509 h 979708"/>
              <a:gd name="connsiteX75" fmla="*/ 7462751 w 7485146"/>
              <a:gd name="connsiteY75" fmla="*/ 428882 h 979708"/>
              <a:gd name="connsiteX76" fmla="*/ 7466739 w 7485146"/>
              <a:gd name="connsiteY76" fmla="*/ 436870 h 979708"/>
              <a:gd name="connsiteX77" fmla="*/ 7470727 w 7485146"/>
              <a:gd name="connsiteY77" fmla="*/ 445165 h 979708"/>
              <a:gd name="connsiteX78" fmla="*/ 7473795 w 7485146"/>
              <a:gd name="connsiteY78" fmla="*/ 453153 h 979708"/>
              <a:gd name="connsiteX79" fmla="*/ 7476556 w 7485146"/>
              <a:gd name="connsiteY79" fmla="*/ 461755 h 979708"/>
              <a:gd name="connsiteX80" fmla="*/ 7479010 w 7485146"/>
              <a:gd name="connsiteY80" fmla="*/ 470357 h 979708"/>
              <a:gd name="connsiteX81" fmla="*/ 7481158 w 7485146"/>
              <a:gd name="connsiteY81" fmla="*/ 479266 h 979708"/>
              <a:gd name="connsiteX82" fmla="*/ 7482998 w 7485146"/>
              <a:gd name="connsiteY82" fmla="*/ 488483 h 979708"/>
              <a:gd name="connsiteX83" fmla="*/ 7483919 w 7485146"/>
              <a:gd name="connsiteY83" fmla="*/ 497700 h 979708"/>
              <a:gd name="connsiteX84" fmla="*/ 7484839 w 7485146"/>
              <a:gd name="connsiteY84" fmla="*/ 506916 h 979708"/>
              <a:gd name="connsiteX85" fmla="*/ 7485146 w 7485146"/>
              <a:gd name="connsiteY85" fmla="*/ 516440 h 979708"/>
              <a:gd name="connsiteX86" fmla="*/ 7484839 w 7485146"/>
              <a:gd name="connsiteY86" fmla="*/ 525964 h 979708"/>
              <a:gd name="connsiteX87" fmla="*/ 7483919 w 7485146"/>
              <a:gd name="connsiteY87" fmla="*/ 535181 h 979708"/>
              <a:gd name="connsiteX88" fmla="*/ 7482998 w 7485146"/>
              <a:gd name="connsiteY88" fmla="*/ 544397 h 979708"/>
              <a:gd name="connsiteX89" fmla="*/ 7481158 w 7485146"/>
              <a:gd name="connsiteY89" fmla="*/ 553307 h 979708"/>
              <a:gd name="connsiteX90" fmla="*/ 7479010 w 7485146"/>
              <a:gd name="connsiteY90" fmla="*/ 562524 h 979708"/>
              <a:gd name="connsiteX91" fmla="*/ 7476556 w 7485146"/>
              <a:gd name="connsiteY91" fmla="*/ 570819 h 979708"/>
              <a:gd name="connsiteX92" fmla="*/ 7473795 w 7485146"/>
              <a:gd name="connsiteY92" fmla="*/ 579421 h 979708"/>
              <a:gd name="connsiteX93" fmla="*/ 7470727 w 7485146"/>
              <a:gd name="connsiteY93" fmla="*/ 587716 h 979708"/>
              <a:gd name="connsiteX94" fmla="*/ 7466739 w 7485146"/>
              <a:gd name="connsiteY94" fmla="*/ 596011 h 979708"/>
              <a:gd name="connsiteX95" fmla="*/ 7462751 w 7485146"/>
              <a:gd name="connsiteY95" fmla="*/ 603691 h 979708"/>
              <a:gd name="connsiteX96" fmla="*/ 7458456 w 7485146"/>
              <a:gd name="connsiteY96" fmla="*/ 611679 h 979708"/>
              <a:gd name="connsiteX97" fmla="*/ 7453547 w 7485146"/>
              <a:gd name="connsiteY97" fmla="*/ 619052 h 979708"/>
              <a:gd name="connsiteX98" fmla="*/ 7448639 w 7485146"/>
              <a:gd name="connsiteY98" fmla="*/ 626426 h 979708"/>
              <a:gd name="connsiteX99" fmla="*/ 7443116 w 7485146"/>
              <a:gd name="connsiteY99" fmla="*/ 633185 h 979708"/>
              <a:gd name="connsiteX100" fmla="*/ 7437288 w 7485146"/>
              <a:gd name="connsiteY100" fmla="*/ 639943 h 979708"/>
              <a:gd name="connsiteX101" fmla="*/ 7431459 w 7485146"/>
              <a:gd name="connsiteY101" fmla="*/ 646088 h 979708"/>
              <a:gd name="connsiteX102" fmla="*/ 7098904 w 7485146"/>
              <a:gd name="connsiteY102" fmla="*/ 978809 h 979708"/>
              <a:gd name="connsiteX103" fmla="*/ 7098006 w 7485146"/>
              <a:gd name="connsiteY103" fmla="*/ 979708 h 979708"/>
              <a:gd name="connsiteX104" fmla="*/ 7189446 w 7485146"/>
              <a:gd name="connsiteY104" fmla="*/ 535154 h 979708"/>
              <a:gd name="connsiteX0-1" fmla="*/ 7098006 w 7485146"/>
              <a:gd name="connsiteY0-2" fmla="*/ 443714 h 979708"/>
              <a:gd name="connsiteX1-3" fmla="*/ 0 w 7485146"/>
              <a:gd name="connsiteY1-4" fmla="*/ 443714 h 979708"/>
              <a:gd name="connsiteX2-5" fmla="*/ 0 w 7485146"/>
              <a:gd name="connsiteY2-6" fmla="*/ 332875 h 979708"/>
              <a:gd name="connsiteX3-7" fmla="*/ 6865543 w 7485146"/>
              <a:gd name="connsiteY3-8" fmla="*/ 332875 h 979708"/>
              <a:gd name="connsiteX4-9" fmla="*/ 6839977 w 7485146"/>
              <a:gd name="connsiteY4-10" fmla="*/ 313673 h 979708"/>
              <a:gd name="connsiteX5-11" fmla="*/ 6833535 w 7485146"/>
              <a:gd name="connsiteY5-12" fmla="*/ 306607 h 979708"/>
              <a:gd name="connsiteX6-13" fmla="*/ 6827092 w 7485146"/>
              <a:gd name="connsiteY6-14" fmla="*/ 299541 h 979708"/>
              <a:gd name="connsiteX7-15" fmla="*/ 6821570 w 7485146"/>
              <a:gd name="connsiteY7-16" fmla="*/ 292475 h 979708"/>
              <a:gd name="connsiteX8-17" fmla="*/ 6816661 w 7485146"/>
              <a:gd name="connsiteY8-18" fmla="*/ 284487 h 979708"/>
              <a:gd name="connsiteX9-19" fmla="*/ 6811753 w 7485146"/>
              <a:gd name="connsiteY9-20" fmla="*/ 276807 h 979708"/>
              <a:gd name="connsiteX10-21" fmla="*/ 6807151 w 7485146"/>
              <a:gd name="connsiteY10-22" fmla="*/ 269126 h 979708"/>
              <a:gd name="connsiteX11-23" fmla="*/ 6803163 w 7485146"/>
              <a:gd name="connsiteY11-24" fmla="*/ 260831 h 979708"/>
              <a:gd name="connsiteX12-25" fmla="*/ 6799788 w 7485146"/>
              <a:gd name="connsiteY12-26" fmla="*/ 252844 h 979708"/>
              <a:gd name="connsiteX13-27" fmla="*/ 6796414 w 7485146"/>
              <a:gd name="connsiteY13-28" fmla="*/ 244241 h 979708"/>
              <a:gd name="connsiteX14-29" fmla="*/ 6793653 w 7485146"/>
              <a:gd name="connsiteY14-30" fmla="*/ 235639 h 979708"/>
              <a:gd name="connsiteX15-31" fmla="*/ 6791505 w 7485146"/>
              <a:gd name="connsiteY15-32" fmla="*/ 227344 h 979708"/>
              <a:gd name="connsiteX16-33" fmla="*/ 6789358 w 7485146"/>
              <a:gd name="connsiteY16-34" fmla="*/ 218742 h 979708"/>
              <a:gd name="connsiteX17-35" fmla="*/ 6788130 w 7485146"/>
              <a:gd name="connsiteY17-36" fmla="*/ 209832 h 979708"/>
              <a:gd name="connsiteX18-37" fmla="*/ 6786903 w 7485146"/>
              <a:gd name="connsiteY18-38" fmla="*/ 201230 h 979708"/>
              <a:gd name="connsiteX19-39" fmla="*/ 6786596 w 7485146"/>
              <a:gd name="connsiteY19-40" fmla="*/ 192321 h 979708"/>
              <a:gd name="connsiteX20-41" fmla="*/ 6786290 w 7485146"/>
              <a:gd name="connsiteY20-42" fmla="*/ 183719 h 979708"/>
              <a:gd name="connsiteX21-43" fmla="*/ 6786596 w 7485146"/>
              <a:gd name="connsiteY21-44" fmla="*/ 175116 h 979708"/>
              <a:gd name="connsiteX22-45" fmla="*/ 6786903 w 7485146"/>
              <a:gd name="connsiteY22-46" fmla="*/ 166207 h 979708"/>
              <a:gd name="connsiteX23-47" fmla="*/ 6788130 w 7485146"/>
              <a:gd name="connsiteY23-48" fmla="*/ 157298 h 979708"/>
              <a:gd name="connsiteX24-49" fmla="*/ 6789358 w 7485146"/>
              <a:gd name="connsiteY24-50" fmla="*/ 148388 h 979708"/>
              <a:gd name="connsiteX25-51" fmla="*/ 6791505 w 7485146"/>
              <a:gd name="connsiteY25-52" fmla="*/ 140093 h 979708"/>
              <a:gd name="connsiteX26-53" fmla="*/ 6793653 w 7485146"/>
              <a:gd name="connsiteY26-54" fmla="*/ 131491 h 979708"/>
              <a:gd name="connsiteX27-55" fmla="*/ 6796414 w 7485146"/>
              <a:gd name="connsiteY27-56" fmla="*/ 122889 h 979708"/>
              <a:gd name="connsiteX28-57" fmla="*/ 6799788 w 7485146"/>
              <a:gd name="connsiteY28-58" fmla="*/ 114594 h 979708"/>
              <a:gd name="connsiteX29-59" fmla="*/ 6803163 w 7485146"/>
              <a:gd name="connsiteY29-60" fmla="*/ 106299 h 979708"/>
              <a:gd name="connsiteX30-61" fmla="*/ 6807151 w 7485146"/>
              <a:gd name="connsiteY30-62" fmla="*/ 98311 h 979708"/>
              <a:gd name="connsiteX31-63" fmla="*/ 6811753 w 7485146"/>
              <a:gd name="connsiteY31-64" fmla="*/ 90630 h 979708"/>
              <a:gd name="connsiteX32-65" fmla="*/ 6816661 w 7485146"/>
              <a:gd name="connsiteY32-66" fmla="*/ 82643 h 979708"/>
              <a:gd name="connsiteX33-67" fmla="*/ 6821570 w 7485146"/>
              <a:gd name="connsiteY33-68" fmla="*/ 75269 h 979708"/>
              <a:gd name="connsiteX34-69" fmla="*/ 6827092 w 7485146"/>
              <a:gd name="connsiteY34-70" fmla="*/ 67896 h 979708"/>
              <a:gd name="connsiteX35-71" fmla="*/ 6833535 w 7485146"/>
              <a:gd name="connsiteY35-72" fmla="*/ 60830 h 979708"/>
              <a:gd name="connsiteX36-73" fmla="*/ 6839977 w 7485146"/>
              <a:gd name="connsiteY36-74" fmla="*/ 53764 h 979708"/>
              <a:gd name="connsiteX37-75" fmla="*/ 6846726 w 7485146"/>
              <a:gd name="connsiteY37-76" fmla="*/ 47312 h 979708"/>
              <a:gd name="connsiteX38-77" fmla="*/ 6854089 w 7485146"/>
              <a:gd name="connsiteY38-78" fmla="*/ 41475 h 979708"/>
              <a:gd name="connsiteX39-79" fmla="*/ 6861145 w 7485146"/>
              <a:gd name="connsiteY39-80" fmla="*/ 35638 h 979708"/>
              <a:gd name="connsiteX40-81" fmla="*/ 6868815 w 7485146"/>
              <a:gd name="connsiteY40-82" fmla="*/ 30415 h 979708"/>
              <a:gd name="connsiteX41-83" fmla="*/ 6876178 w 7485146"/>
              <a:gd name="connsiteY41-84" fmla="*/ 25499 h 979708"/>
              <a:gd name="connsiteX42-85" fmla="*/ 6884461 w 7485146"/>
              <a:gd name="connsiteY42-86" fmla="*/ 21198 h 979708"/>
              <a:gd name="connsiteX43-87" fmla="*/ 6892437 w 7485146"/>
              <a:gd name="connsiteY43-88" fmla="*/ 16897 h 979708"/>
              <a:gd name="connsiteX44-89" fmla="*/ 6900720 w 7485146"/>
              <a:gd name="connsiteY44-90" fmla="*/ 13518 h 979708"/>
              <a:gd name="connsiteX45-91" fmla="*/ 6908697 w 7485146"/>
              <a:gd name="connsiteY45-92" fmla="*/ 10138 h 979708"/>
              <a:gd name="connsiteX46-93" fmla="*/ 6917287 w 7485146"/>
              <a:gd name="connsiteY46-94" fmla="*/ 7680 h 979708"/>
              <a:gd name="connsiteX47-95" fmla="*/ 6925877 w 7485146"/>
              <a:gd name="connsiteY47-96" fmla="*/ 5223 h 979708"/>
              <a:gd name="connsiteX48-97" fmla="*/ 6934467 w 7485146"/>
              <a:gd name="connsiteY48-98" fmla="*/ 3687 h 979708"/>
              <a:gd name="connsiteX49-99" fmla="*/ 6943364 w 7485146"/>
              <a:gd name="connsiteY49-100" fmla="*/ 2150 h 979708"/>
              <a:gd name="connsiteX50-101" fmla="*/ 6951647 w 7485146"/>
              <a:gd name="connsiteY50-102" fmla="*/ 1229 h 979708"/>
              <a:gd name="connsiteX51-103" fmla="*/ 6960544 w 7485146"/>
              <a:gd name="connsiteY51-104" fmla="*/ 307 h 979708"/>
              <a:gd name="connsiteX52-105" fmla="*/ 6969440 w 7485146"/>
              <a:gd name="connsiteY52-106" fmla="*/ 0 h 979708"/>
              <a:gd name="connsiteX53-107" fmla="*/ 6978337 w 7485146"/>
              <a:gd name="connsiteY53-108" fmla="*/ 307 h 979708"/>
              <a:gd name="connsiteX54-109" fmla="*/ 6986927 w 7485146"/>
              <a:gd name="connsiteY54-110" fmla="*/ 1229 h 979708"/>
              <a:gd name="connsiteX55-111" fmla="*/ 6995824 w 7485146"/>
              <a:gd name="connsiteY55-112" fmla="*/ 2150 h 979708"/>
              <a:gd name="connsiteX56-113" fmla="*/ 7004414 w 7485146"/>
              <a:gd name="connsiteY56-114" fmla="*/ 3687 h 979708"/>
              <a:gd name="connsiteX57-115" fmla="*/ 7013311 w 7485146"/>
              <a:gd name="connsiteY57-116" fmla="*/ 5223 h 979708"/>
              <a:gd name="connsiteX58-117" fmla="*/ 7021594 w 7485146"/>
              <a:gd name="connsiteY58-118" fmla="*/ 7680 h 979708"/>
              <a:gd name="connsiteX59-119" fmla="*/ 7030184 w 7485146"/>
              <a:gd name="connsiteY59-120" fmla="*/ 10138 h 979708"/>
              <a:gd name="connsiteX60-121" fmla="*/ 7038467 w 7485146"/>
              <a:gd name="connsiteY60-122" fmla="*/ 13518 h 979708"/>
              <a:gd name="connsiteX61-123" fmla="*/ 7046750 w 7485146"/>
              <a:gd name="connsiteY61-124" fmla="*/ 16897 h 979708"/>
              <a:gd name="connsiteX62-125" fmla="*/ 7054727 w 7485146"/>
              <a:gd name="connsiteY62-126" fmla="*/ 21198 h 979708"/>
              <a:gd name="connsiteX63-127" fmla="*/ 7062703 w 7485146"/>
              <a:gd name="connsiteY63-128" fmla="*/ 25499 h 979708"/>
              <a:gd name="connsiteX64-129" fmla="*/ 7070373 w 7485146"/>
              <a:gd name="connsiteY64-130" fmla="*/ 30415 h 979708"/>
              <a:gd name="connsiteX65-131" fmla="*/ 7077736 w 7485146"/>
              <a:gd name="connsiteY65-132" fmla="*/ 35638 h 979708"/>
              <a:gd name="connsiteX66-133" fmla="*/ 7085098 w 7485146"/>
              <a:gd name="connsiteY66-134" fmla="*/ 41475 h 979708"/>
              <a:gd name="connsiteX67-135" fmla="*/ 7092154 w 7485146"/>
              <a:gd name="connsiteY67-136" fmla="*/ 47312 h 979708"/>
              <a:gd name="connsiteX68-137" fmla="*/ 7098904 w 7485146"/>
              <a:gd name="connsiteY68-138" fmla="*/ 53764 h 979708"/>
              <a:gd name="connsiteX69-139" fmla="*/ 7431459 w 7485146"/>
              <a:gd name="connsiteY69-140" fmla="*/ 386793 h 979708"/>
              <a:gd name="connsiteX70-141" fmla="*/ 7437288 w 7485146"/>
              <a:gd name="connsiteY70-142" fmla="*/ 392937 h 979708"/>
              <a:gd name="connsiteX71-143" fmla="*/ 7443116 w 7485146"/>
              <a:gd name="connsiteY71-144" fmla="*/ 399696 h 979708"/>
              <a:gd name="connsiteX72-145" fmla="*/ 7448639 w 7485146"/>
              <a:gd name="connsiteY72-146" fmla="*/ 406455 h 979708"/>
              <a:gd name="connsiteX73-147" fmla="*/ 7453547 w 7485146"/>
              <a:gd name="connsiteY73-148" fmla="*/ 413828 h 979708"/>
              <a:gd name="connsiteX74-149" fmla="*/ 7458456 w 7485146"/>
              <a:gd name="connsiteY74-150" fmla="*/ 421509 h 979708"/>
              <a:gd name="connsiteX75-151" fmla="*/ 7462751 w 7485146"/>
              <a:gd name="connsiteY75-152" fmla="*/ 428882 h 979708"/>
              <a:gd name="connsiteX76-153" fmla="*/ 7466739 w 7485146"/>
              <a:gd name="connsiteY76-154" fmla="*/ 436870 h 979708"/>
              <a:gd name="connsiteX77-155" fmla="*/ 7470727 w 7485146"/>
              <a:gd name="connsiteY77-156" fmla="*/ 445165 h 979708"/>
              <a:gd name="connsiteX78-157" fmla="*/ 7473795 w 7485146"/>
              <a:gd name="connsiteY78-158" fmla="*/ 453153 h 979708"/>
              <a:gd name="connsiteX79-159" fmla="*/ 7476556 w 7485146"/>
              <a:gd name="connsiteY79-160" fmla="*/ 461755 h 979708"/>
              <a:gd name="connsiteX80-161" fmla="*/ 7479010 w 7485146"/>
              <a:gd name="connsiteY80-162" fmla="*/ 470357 h 979708"/>
              <a:gd name="connsiteX81-163" fmla="*/ 7481158 w 7485146"/>
              <a:gd name="connsiteY81-164" fmla="*/ 479266 h 979708"/>
              <a:gd name="connsiteX82-165" fmla="*/ 7482998 w 7485146"/>
              <a:gd name="connsiteY82-166" fmla="*/ 488483 h 979708"/>
              <a:gd name="connsiteX83-167" fmla="*/ 7483919 w 7485146"/>
              <a:gd name="connsiteY83-168" fmla="*/ 497700 h 979708"/>
              <a:gd name="connsiteX84-169" fmla="*/ 7484839 w 7485146"/>
              <a:gd name="connsiteY84-170" fmla="*/ 506916 h 979708"/>
              <a:gd name="connsiteX85-171" fmla="*/ 7485146 w 7485146"/>
              <a:gd name="connsiteY85-172" fmla="*/ 516440 h 979708"/>
              <a:gd name="connsiteX86-173" fmla="*/ 7484839 w 7485146"/>
              <a:gd name="connsiteY86-174" fmla="*/ 525964 h 979708"/>
              <a:gd name="connsiteX87-175" fmla="*/ 7483919 w 7485146"/>
              <a:gd name="connsiteY87-176" fmla="*/ 535181 h 979708"/>
              <a:gd name="connsiteX88-177" fmla="*/ 7482998 w 7485146"/>
              <a:gd name="connsiteY88-178" fmla="*/ 544397 h 979708"/>
              <a:gd name="connsiteX89-179" fmla="*/ 7481158 w 7485146"/>
              <a:gd name="connsiteY89-180" fmla="*/ 553307 h 979708"/>
              <a:gd name="connsiteX90-181" fmla="*/ 7479010 w 7485146"/>
              <a:gd name="connsiteY90-182" fmla="*/ 562524 h 979708"/>
              <a:gd name="connsiteX91-183" fmla="*/ 7476556 w 7485146"/>
              <a:gd name="connsiteY91-184" fmla="*/ 570819 h 979708"/>
              <a:gd name="connsiteX92-185" fmla="*/ 7473795 w 7485146"/>
              <a:gd name="connsiteY92-186" fmla="*/ 579421 h 979708"/>
              <a:gd name="connsiteX93-187" fmla="*/ 7470727 w 7485146"/>
              <a:gd name="connsiteY93-188" fmla="*/ 587716 h 979708"/>
              <a:gd name="connsiteX94-189" fmla="*/ 7466739 w 7485146"/>
              <a:gd name="connsiteY94-190" fmla="*/ 596011 h 979708"/>
              <a:gd name="connsiteX95-191" fmla="*/ 7462751 w 7485146"/>
              <a:gd name="connsiteY95-192" fmla="*/ 603691 h 979708"/>
              <a:gd name="connsiteX96-193" fmla="*/ 7458456 w 7485146"/>
              <a:gd name="connsiteY96-194" fmla="*/ 611679 h 979708"/>
              <a:gd name="connsiteX97-195" fmla="*/ 7453547 w 7485146"/>
              <a:gd name="connsiteY97-196" fmla="*/ 619052 h 979708"/>
              <a:gd name="connsiteX98-197" fmla="*/ 7448639 w 7485146"/>
              <a:gd name="connsiteY98-198" fmla="*/ 626426 h 979708"/>
              <a:gd name="connsiteX99-199" fmla="*/ 7443116 w 7485146"/>
              <a:gd name="connsiteY99-200" fmla="*/ 633185 h 979708"/>
              <a:gd name="connsiteX100-201" fmla="*/ 7437288 w 7485146"/>
              <a:gd name="connsiteY100-202" fmla="*/ 639943 h 979708"/>
              <a:gd name="connsiteX101-203" fmla="*/ 7431459 w 7485146"/>
              <a:gd name="connsiteY101-204" fmla="*/ 646088 h 979708"/>
              <a:gd name="connsiteX102-205" fmla="*/ 7098904 w 7485146"/>
              <a:gd name="connsiteY102-206" fmla="*/ 978809 h 979708"/>
              <a:gd name="connsiteX103-207" fmla="*/ 7098006 w 7485146"/>
              <a:gd name="connsiteY103-208" fmla="*/ 979708 h 979708"/>
              <a:gd name="connsiteX0-209" fmla="*/ 0 w 7485146"/>
              <a:gd name="connsiteY0-210" fmla="*/ 443714 h 979708"/>
              <a:gd name="connsiteX1-211" fmla="*/ 0 w 7485146"/>
              <a:gd name="connsiteY1-212" fmla="*/ 332875 h 979708"/>
              <a:gd name="connsiteX2-213" fmla="*/ 6865543 w 7485146"/>
              <a:gd name="connsiteY2-214" fmla="*/ 332875 h 979708"/>
              <a:gd name="connsiteX3-215" fmla="*/ 6839977 w 7485146"/>
              <a:gd name="connsiteY3-216" fmla="*/ 313673 h 979708"/>
              <a:gd name="connsiteX4-217" fmla="*/ 6833535 w 7485146"/>
              <a:gd name="connsiteY4-218" fmla="*/ 306607 h 979708"/>
              <a:gd name="connsiteX5-219" fmla="*/ 6827092 w 7485146"/>
              <a:gd name="connsiteY5-220" fmla="*/ 299541 h 979708"/>
              <a:gd name="connsiteX6-221" fmla="*/ 6821570 w 7485146"/>
              <a:gd name="connsiteY6-222" fmla="*/ 292475 h 979708"/>
              <a:gd name="connsiteX7-223" fmla="*/ 6816661 w 7485146"/>
              <a:gd name="connsiteY7-224" fmla="*/ 284487 h 979708"/>
              <a:gd name="connsiteX8-225" fmla="*/ 6811753 w 7485146"/>
              <a:gd name="connsiteY8-226" fmla="*/ 276807 h 979708"/>
              <a:gd name="connsiteX9-227" fmla="*/ 6807151 w 7485146"/>
              <a:gd name="connsiteY9-228" fmla="*/ 269126 h 979708"/>
              <a:gd name="connsiteX10-229" fmla="*/ 6803163 w 7485146"/>
              <a:gd name="connsiteY10-230" fmla="*/ 260831 h 979708"/>
              <a:gd name="connsiteX11-231" fmla="*/ 6799788 w 7485146"/>
              <a:gd name="connsiteY11-232" fmla="*/ 252844 h 979708"/>
              <a:gd name="connsiteX12-233" fmla="*/ 6796414 w 7485146"/>
              <a:gd name="connsiteY12-234" fmla="*/ 244241 h 979708"/>
              <a:gd name="connsiteX13-235" fmla="*/ 6793653 w 7485146"/>
              <a:gd name="connsiteY13-236" fmla="*/ 235639 h 979708"/>
              <a:gd name="connsiteX14-237" fmla="*/ 6791505 w 7485146"/>
              <a:gd name="connsiteY14-238" fmla="*/ 227344 h 979708"/>
              <a:gd name="connsiteX15-239" fmla="*/ 6789358 w 7485146"/>
              <a:gd name="connsiteY15-240" fmla="*/ 218742 h 979708"/>
              <a:gd name="connsiteX16-241" fmla="*/ 6788130 w 7485146"/>
              <a:gd name="connsiteY16-242" fmla="*/ 209832 h 979708"/>
              <a:gd name="connsiteX17-243" fmla="*/ 6786903 w 7485146"/>
              <a:gd name="connsiteY17-244" fmla="*/ 201230 h 979708"/>
              <a:gd name="connsiteX18-245" fmla="*/ 6786596 w 7485146"/>
              <a:gd name="connsiteY18-246" fmla="*/ 192321 h 979708"/>
              <a:gd name="connsiteX19-247" fmla="*/ 6786290 w 7485146"/>
              <a:gd name="connsiteY19-248" fmla="*/ 183719 h 979708"/>
              <a:gd name="connsiteX20-249" fmla="*/ 6786596 w 7485146"/>
              <a:gd name="connsiteY20-250" fmla="*/ 175116 h 979708"/>
              <a:gd name="connsiteX21-251" fmla="*/ 6786903 w 7485146"/>
              <a:gd name="connsiteY21-252" fmla="*/ 166207 h 979708"/>
              <a:gd name="connsiteX22-253" fmla="*/ 6788130 w 7485146"/>
              <a:gd name="connsiteY22-254" fmla="*/ 157298 h 979708"/>
              <a:gd name="connsiteX23-255" fmla="*/ 6789358 w 7485146"/>
              <a:gd name="connsiteY23-256" fmla="*/ 148388 h 979708"/>
              <a:gd name="connsiteX24-257" fmla="*/ 6791505 w 7485146"/>
              <a:gd name="connsiteY24-258" fmla="*/ 140093 h 979708"/>
              <a:gd name="connsiteX25-259" fmla="*/ 6793653 w 7485146"/>
              <a:gd name="connsiteY25-260" fmla="*/ 131491 h 979708"/>
              <a:gd name="connsiteX26-261" fmla="*/ 6796414 w 7485146"/>
              <a:gd name="connsiteY26-262" fmla="*/ 122889 h 979708"/>
              <a:gd name="connsiteX27-263" fmla="*/ 6799788 w 7485146"/>
              <a:gd name="connsiteY27-264" fmla="*/ 114594 h 979708"/>
              <a:gd name="connsiteX28-265" fmla="*/ 6803163 w 7485146"/>
              <a:gd name="connsiteY28-266" fmla="*/ 106299 h 979708"/>
              <a:gd name="connsiteX29-267" fmla="*/ 6807151 w 7485146"/>
              <a:gd name="connsiteY29-268" fmla="*/ 98311 h 979708"/>
              <a:gd name="connsiteX30-269" fmla="*/ 6811753 w 7485146"/>
              <a:gd name="connsiteY30-270" fmla="*/ 90630 h 979708"/>
              <a:gd name="connsiteX31-271" fmla="*/ 6816661 w 7485146"/>
              <a:gd name="connsiteY31-272" fmla="*/ 82643 h 979708"/>
              <a:gd name="connsiteX32-273" fmla="*/ 6821570 w 7485146"/>
              <a:gd name="connsiteY32-274" fmla="*/ 75269 h 979708"/>
              <a:gd name="connsiteX33-275" fmla="*/ 6827092 w 7485146"/>
              <a:gd name="connsiteY33-276" fmla="*/ 67896 h 979708"/>
              <a:gd name="connsiteX34-277" fmla="*/ 6833535 w 7485146"/>
              <a:gd name="connsiteY34-278" fmla="*/ 60830 h 979708"/>
              <a:gd name="connsiteX35-279" fmla="*/ 6839977 w 7485146"/>
              <a:gd name="connsiteY35-280" fmla="*/ 53764 h 979708"/>
              <a:gd name="connsiteX36-281" fmla="*/ 6846726 w 7485146"/>
              <a:gd name="connsiteY36-282" fmla="*/ 47312 h 979708"/>
              <a:gd name="connsiteX37-283" fmla="*/ 6854089 w 7485146"/>
              <a:gd name="connsiteY37-284" fmla="*/ 41475 h 979708"/>
              <a:gd name="connsiteX38-285" fmla="*/ 6861145 w 7485146"/>
              <a:gd name="connsiteY38-286" fmla="*/ 35638 h 979708"/>
              <a:gd name="connsiteX39-287" fmla="*/ 6868815 w 7485146"/>
              <a:gd name="connsiteY39-288" fmla="*/ 30415 h 979708"/>
              <a:gd name="connsiteX40-289" fmla="*/ 6876178 w 7485146"/>
              <a:gd name="connsiteY40-290" fmla="*/ 25499 h 979708"/>
              <a:gd name="connsiteX41-291" fmla="*/ 6884461 w 7485146"/>
              <a:gd name="connsiteY41-292" fmla="*/ 21198 h 979708"/>
              <a:gd name="connsiteX42-293" fmla="*/ 6892437 w 7485146"/>
              <a:gd name="connsiteY42-294" fmla="*/ 16897 h 979708"/>
              <a:gd name="connsiteX43-295" fmla="*/ 6900720 w 7485146"/>
              <a:gd name="connsiteY43-296" fmla="*/ 13518 h 979708"/>
              <a:gd name="connsiteX44-297" fmla="*/ 6908697 w 7485146"/>
              <a:gd name="connsiteY44-298" fmla="*/ 10138 h 979708"/>
              <a:gd name="connsiteX45-299" fmla="*/ 6917287 w 7485146"/>
              <a:gd name="connsiteY45-300" fmla="*/ 7680 h 979708"/>
              <a:gd name="connsiteX46-301" fmla="*/ 6925877 w 7485146"/>
              <a:gd name="connsiteY46-302" fmla="*/ 5223 h 979708"/>
              <a:gd name="connsiteX47-303" fmla="*/ 6934467 w 7485146"/>
              <a:gd name="connsiteY47-304" fmla="*/ 3687 h 979708"/>
              <a:gd name="connsiteX48-305" fmla="*/ 6943364 w 7485146"/>
              <a:gd name="connsiteY48-306" fmla="*/ 2150 h 979708"/>
              <a:gd name="connsiteX49-307" fmla="*/ 6951647 w 7485146"/>
              <a:gd name="connsiteY49-308" fmla="*/ 1229 h 979708"/>
              <a:gd name="connsiteX50-309" fmla="*/ 6960544 w 7485146"/>
              <a:gd name="connsiteY50-310" fmla="*/ 307 h 979708"/>
              <a:gd name="connsiteX51-311" fmla="*/ 6969440 w 7485146"/>
              <a:gd name="connsiteY51-312" fmla="*/ 0 h 979708"/>
              <a:gd name="connsiteX52-313" fmla="*/ 6978337 w 7485146"/>
              <a:gd name="connsiteY52-314" fmla="*/ 307 h 979708"/>
              <a:gd name="connsiteX53-315" fmla="*/ 6986927 w 7485146"/>
              <a:gd name="connsiteY53-316" fmla="*/ 1229 h 979708"/>
              <a:gd name="connsiteX54-317" fmla="*/ 6995824 w 7485146"/>
              <a:gd name="connsiteY54-318" fmla="*/ 2150 h 979708"/>
              <a:gd name="connsiteX55-319" fmla="*/ 7004414 w 7485146"/>
              <a:gd name="connsiteY55-320" fmla="*/ 3687 h 979708"/>
              <a:gd name="connsiteX56-321" fmla="*/ 7013311 w 7485146"/>
              <a:gd name="connsiteY56-322" fmla="*/ 5223 h 979708"/>
              <a:gd name="connsiteX57-323" fmla="*/ 7021594 w 7485146"/>
              <a:gd name="connsiteY57-324" fmla="*/ 7680 h 979708"/>
              <a:gd name="connsiteX58-325" fmla="*/ 7030184 w 7485146"/>
              <a:gd name="connsiteY58-326" fmla="*/ 10138 h 979708"/>
              <a:gd name="connsiteX59-327" fmla="*/ 7038467 w 7485146"/>
              <a:gd name="connsiteY59-328" fmla="*/ 13518 h 979708"/>
              <a:gd name="connsiteX60-329" fmla="*/ 7046750 w 7485146"/>
              <a:gd name="connsiteY60-330" fmla="*/ 16897 h 979708"/>
              <a:gd name="connsiteX61-331" fmla="*/ 7054727 w 7485146"/>
              <a:gd name="connsiteY61-332" fmla="*/ 21198 h 979708"/>
              <a:gd name="connsiteX62-333" fmla="*/ 7062703 w 7485146"/>
              <a:gd name="connsiteY62-334" fmla="*/ 25499 h 979708"/>
              <a:gd name="connsiteX63-335" fmla="*/ 7070373 w 7485146"/>
              <a:gd name="connsiteY63-336" fmla="*/ 30415 h 979708"/>
              <a:gd name="connsiteX64-337" fmla="*/ 7077736 w 7485146"/>
              <a:gd name="connsiteY64-338" fmla="*/ 35638 h 979708"/>
              <a:gd name="connsiteX65-339" fmla="*/ 7085098 w 7485146"/>
              <a:gd name="connsiteY65-340" fmla="*/ 41475 h 979708"/>
              <a:gd name="connsiteX66-341" fmla="*/ 7092154 w 7485146"/>
              <a:gd name="connsiteY66-342" fmla="*/ 47312 h 979708"/>
              <a:gd name="connsiteX67-343" fmla="*/ 7098904 w 7485146"/>
              <a:gd name="connsiteY67-344" fmla="*/ 53764 h 979708"/>
              <a:gd name="connsiteX68-345" fmla="*/ 7431459 w 7485146"/>
              <a:gd name="connsiteY68-346" fmla="*/ 386793 h 979708"/>
              <a:gd name="connsiteX69-347" fmla="*/ 7437288 w 7485146"/>
              <a:gd name="connsiteY69-348" fmla="*/ 392937 h 979708"/>
              <a:gd name="connsiteX70-349" fmla="*/ 7443116 w 7485146"/>
              <a:gd name="connsiteY70-350" fmla="*/ 399696 h 979708"/>
              <a:gd name="connsiteX71-351" fmla="*/ 7448639 w 7485146"/>
              <a:gd name="connsiteY71-352" fmla="*/ 406455 h 979708"/>
              <a:gd name="connsiteX72-353" fmla="*/ 7453547 w 7485146"/>
              <a:gd name="connsiteY72-354" fmla="*/ 413828 h 979708"/>
              <a:gd name="connsiteX73-355" fmla="*/ 7458456 w 7485146"/>
              <a:gd name="connsiteY73-356" fmla="*/ 421509 h 979708"/>
              <a:gd name="connsiteX74-357" fmla="*/ 7462751 w 7485146"/>
              <a:gd name="connsiteY74-358" fmla="*/ 428882 h 979708"/>
              <a:gd name="connsiteX75-359" fmla="*/ 7466739 w 7485146"/>
              <a:gd name="connsiteY75-360" fmla="*/ 436870 h 979708"/>
              <a:gd name="connsiteX76-361" fmla="*/ 7470727 w 7485146"/>
              <a:gd name="connsiteY76-362" fmla="*/ 445165 h 979708"/>
              <a:gd name="connsiteX77-363" fmla="*/ 7473795 w 7485146"/>
              <a:gd name="connsiteY77-364" fmla="*/ 453153 h 979708"/>
              <a:gd name="connsiteX78-365" fmla="*/ 7476556 w 7485146"/>
              <a:gd name="connsiteY78-366" fmla="*/ 461755 h 979708"/>
              <a:gd name="connsiteX79-367" fmla="*/ 7479010 w 7485146"/>
              <a:gd name="connsiteY79-368" fmla="*/ 470357 h 979708"/>
              <a:gd name="connsiteX80-369" fmla="*/ 7481158 w 7485146"/>
              <a:gd name="connsiteY80-370" fmla="*/ 479266 h 979708"/>
              <a:gd name="connsiteX81-371" fmla="*/ 7482998 w 7485146"/>
              <a:gd name="connsiteY81-372" fmla="*/ 488483 h 979708"/>
              <a:gd name="connsiteX82-373" fmla="*/ 7483919 w 7485146"/>
              <a:gd name="connsiteY82-374" fmla="*/ 497700 h 979708"/>
              <a:gd name="connsiteX83-375" fmla="*/ 7484839 w 7485146"/>
              <a:gd name="connsiteY83-376" fmla="*/ 506916 h 979708"/>
              <a:gd name="connsiteX84-377" fmla="*/ 7485146 w 7485146"/>
              <a:gd name="connsiteY84-378" fmla="*/ 516440 h 979708"/>
              <a:gd name="connsiteX85-379" fmla="*/ 7484839 w 7485146"/>
              <a:gd name="connsiteY85-380" fmla="*/ 525964 h 979708"/>
              <a:gd name="connsiteX86-381" fmla="*/ 7483919 w 7485146"/>
              <a:gd name="connsiteY86-382" fmla="*/ 535181 h 979708"/>
              <a:gd name="connsiteX87-383" fmla="*/ 7482998 w 7485146"/>
              <a:gd name="connsiteY87-384" fmla="*/ 544397 h 979708"/>
              <a:gd name="connsiteX88-385" fmla="*/ 7481158 w 7485146"/>
              <a:gd name="connsiteY88-386" fmla="*/ 553307 h 979708"/>
              <a:gd name="connsiteX89-387" fmla="*/ 7479010 w 7485146"/>
              <a:gd name="connsiteY89-388" fmla="*/ 562524 h 979708"/>
              <a:gd name="connsiteX90-389" fmla="*/ 7476556 w 7485146"/>
              <a:gd name="connsiteY90-390" fmla="*/ 570819 h 979708"/>
              <a:gd name="connsiteX91-391" fmla="*/ 7473795 w 7485146"/>
              <a:gd name="connsiteY91-392" fmla="*/ 579421 h 979708"/>
              <a:gd name="connsiteX92-393" fmla="*/ 7470727 w 7485146"/>
              <a:gd name="connsiteY92-394" fmla="*/ 587716 h 979708"/>
              <a:gd name="connsiteX93-395" fmla="*/ 7466739 w 7485146"/>
              <a:gd name="connsiteY93-396" fmla="*/ 596011 h 979708"/>
              <a:gd name="connsiteX94-397" fmla="*/ 7462751 w 7485146"/>
              <a:gd name="connsiteY94-398" fmla="*/ 603691 h 979708"/>
              <a:gd name="connsiteX95-399" fmla="*/ 7458456 w 7485146"/>
              <a:gd name="connsiteY95-400" fmla="*/ 611679 h 979708"/>
              <a:gd name="connsiteX96-401" fmla="*/ 7453547 w 7485146"/>
              <a:gd name="connsiteY96-402" fmla="*/ 619052 h 979708"/>
              <a:gd name="connsiteX97-403" fmla="*/ 7448639 w 7485146"/>
              <a:gd name="connsiteY97-404" fmla="*/ 626426 h 979708"/>
              <a:gd name="connsiteX98-405" fmla="*/ 7443116 w 7485146"/>
              <a:gd name="connsiteY98-406" fmla="*/ 633185 h 979708"/>
              <a:gd name="connsiteX99-407" fmla="*/ 7437288 w 7485146"/>
              <a:gd name="connsiteY99-408" fmla="*/ 639943 h 979708"/>
              <a:gd name="connsiteX100-409" fmla="*/ 7431459 w 7485146"/>
              <a:gd name="connsiteY100-410" fmla="*/ 646088 h 979708"/>
              <a:gd name="connsiteX101-411" fmla="*/ 7098904 w 7485146"/>
              <a:gd name="connsiteY101-412" fmla="*/ 978809 h 979708"/>
              <a:gd name="connsiteX102-413" fmla="*/ 7098006 w 7485146"/>
              <a:gd name="connsiteY102-414" fmla="*/ 979708 h 979708"/>
              <a:gd name="connsiteX0-415" fmla="*/ 0 w 7485146"/>
              <a:gd name="connsiteY0-416" fmla="*/ 332875 h 979708"/>
              <a:gd name="connsiteX1-417" fmla="*/ 6865543 w 7485146"/>
              <a:gd name="connsiteY1-418" fmla="*/ 332875 h 979708"/>
              <a:gd name="connsiteX2-419" fmla="*/ 6839977 w 7485146"/>
              <a:gd name="connsiteY2-420" fmla="*/ 313673 h 979708"/>
              <a:gd name="connsiteX3-421" fmla="*/ 6833535 w 7485146"/>
              <a:gd name="connsiteY3-422" fmla="*/ 306607 h 979708"/>
              <a:gd name="connsiteX4-423" fmla="*/ 6827092 w 7485146"/>
              <a:gd name="connsiteY4-424" fmla="*/ 299541 h 979708"/>
              <a:gd name="connsiteX5-425" fmla="*/ 6821570 w 7485146"/>
              <a:gd name="connsiteY5-426" fmla="*/ 292475 h 979708"/>
              <a:gd name="connsiteX6-427" fmla="*/ 6816661 w 7485146"/>
              <a:gd name="connsiteY6-428" fmla="*/ 284487 h 979708"/>
              <a:gd name="connsiteX7-429" fmla="*/ 6811753 w 7485146"/>
              <a:gd name="connsiteY7-430" fmla="*/ 276807 h 979708"/>
              <a:gd name="connsiteX8-431" fmla="*/ 6807151 w 7485146"/>
              <a:gd name="connsiteY8-432" fmla="*/ 269126 h 979708"/>
              <a:gd name="connsiteX9-433" fmla="*/ 6803163 w 7485146"/>
              <a:gd name="connsiteY9-434" fmla="*/ 260831 h 979708"/>
              <a:gd name="connsiteX10-435" fmla="*/ 6799788 w 7485146"/>
              <a:gd name="connsiteY10-436" fmla="*/ 252844 h 979708"/>
              <a:gd name="connsiteX11-437" fmla="*/ 6796414 w 7485146"/>
              <a:gd name="connsiteY11-438" fmla="*/ 244241 h 979708"/>
              <a:gd name="connsiteX12-439" fmla="*/ 6793653 w 7485146"/>
              <a:gd name="connsiteY12-440" fmla="*/ 235639 h 979708"/>
              <a:gd name="connsiteX13-441" fmla="*/ 6791505 w 7485146"/>
              <a:gd name="connsiteY13-442" fmla="*/ 227344 h 979708"/>
              <a:gd name="connsiteX14-443" fmla="*/ 6789358 w 7485146"/>
              <a:gd name="connsiteY14-444" fmla="*/ 218742 h 979708"/>
              <a:gd name="connsiteX15-445" fmla="*/ 6788130 w 7485146"/>
              <a:gd name="connsiteY15-446" fmla="*/ 209832 h 979708"/>
              <a:gd name="connsiteX16-447" fmla="*/ 6786903 w 7485146"/>
              <a:gd name="connsiteY16-448" fmla="*/ 201230 h 979708"/>
              <a:gd name="connsiteX17-449" fmla="*/ 6786596 w 7485146"/>
              <a:gd name="connsiteY17-450" fmla="*/ 192321 h 979708"/>
              <a:gd name="connsiteX18-451" fmla="*/ 6786290 w 7485146"/>
              <a:gd name="connsiteY18-452" fmla="*/ 183719 h 979708"/>
              <a:gd name="connsiteX19-453" fmla="*/ 6786596 w 7485146"/>
              <a:gd name="connsiteY19-454" fmla="*/ 175116 h 979708"/>
              <a:gd name="connsiteX20-455" fmla="*/ 6786903 w 7485146"/>
              <a:gd name="connsiteY20-456" fmla="*/ 166207 h 979708"/>
              <a:gd name="connsiteX21-457" fmla="*/ 6788130 w 7485146"/>
              <a:gd name="connsiteY21-458" fmla="*/ 157298 h 979708"/>
              <a:gd name="connsiteX22-459" fmla="*/ 6789358 w 7485146"/>
              <a:gd name="connsiteY22-460" fmla="*/ 148388 h 979708"/>
              <a:gd name="connsiteX23-461" fmla="*/ 6791505 w 7485146"/>
              <a:gd name="connsiteY23-462" fmla="*/ 140093 h 979708"/>
              <a:gd name="connsiteX24-463" fmla="*/ 6793653 w 7485146"/>
              <a:gd name="connsiteY24-464" fmla="*/ 131491 h 979708"/>
              <a:gd name="connsiteX25-465" fmla="*/ 6796414 w 7485146"/>
              <a:gd name="connsiteY25-466" fmla="*/ 122889 h 979708"/>
              <a:gd name="connsiteX26-467" fmla="*/ 6799788 w 7485146"/>
              <a:gd name="connsiteY26-468" fmla="*/ 114594 h 979708"/>
              <a:gd name="connsiteX27-469" fmla="*/ 6803163 w 7485146"/>
              <a:gd name="connsiteY27-470" fmla="*/ 106299 h 979708"/>
              <a:gd name="connsiteX28-471" fmla="*/ 6807151 w 7485146"/>
              <a:gd name="connsiteY28-472" fmla="*/ 98311 h 979708"/>
              <a:gd name="connsiteX29-473" fmla="*/ 6811753 w 7485146"/>
              <a:gd name="connsiteY29-474" fmla="*/ 90630 h 979708"/>
              <a:gd name="connsiteX30-475" fmla="*/ 6816661 w 7485146"/>
              <a:gd name="connsiteY30-476" fmla="*/ 82643 h 979708"/>
              <a:gd name="connsiteX31-477" fmla="*/ 6821570 w 7485146"/>
              <a:gd name="connsiteY31-478" fmla="*/ 75269 h 979708"/>
              <a:gd name="connsiteX32-479" fmla="*/ 6827092 w 7485146"/>
              <a:gd name="connsiteY32-480" fmla="*/ 67896 h 979708"/>
              <a:gd name="connsiteX33-481" fmla="*/ 6833535 w 7485146"/>
              <a:gd name="connsiteY33-482" fmla="*/ 60830 h 979708"/>
              <a:gd name="connsiteX34-483" fmla="*/ 6839977 w 7485146"/>
              <a:gd name="connsiteY34-484" fmla="*/ 53764 h 979708"/>
              <a:gd name="connsiteX35-485" fmla="*/ 6846726 w 7485146"/>
              <a:gd name="connsiteY35-486" fmla="*/ 47312 h 979708"/>
              <a:gd name="connsiteX36-487" fmla="*/ 6854089 w 7485146"/>
              <a:gd name="connsiteY36-488" fmla="*/ 41475 h 979708"/>
              <a:gd name="connsiteX37-489" fmla="*/ 6861145 w 7485146"/>
              <a:gd name="connsiteY37-490" fmla="*/ 35638 h 979708"/>
              <a:gd name="connsiteX38-491" fmla="*/ 6868815 w 7485146"/>
              <a:gd name="connsiteY38-492" fmla="*/ 30415 h 979708"/>
              <a:gd name="connsiteX39-493" fmla="*/ 6876178 w 7485146"/>
              <a:gd name="connsiteY39-494" fmla="*/ 25499 h 979708"/>
              <a:gd name="connsiteX40-495" fmla="*/ 6884461 w 7485146"/>
              <a:gd name="connsiteY40-496" fmla="*/ 21198 h 979708"/>
              <a:gd name="connsiteX41-497" fmla="*/ 6892437 w 7485146"/>
              <a:gd name="connsiteY41-498" fmla="*/ 16897 h 979708"/>
              <a:gd name="connsiteX42-499" fmla="*/ 6900720 w 7485146"/>
              <a:gd name="connsiteY42-500" fmla="*/ 13518 h 979708"/>
              <a:gd name="connsiteX43-501" fmla="*/ 6908697 w 7485146"/>
              <a:gd name="connsiteY43-502" fmla="*/ 10138 h 979708"/>
              <a:gd name="connsiteX44-503" fmla="*/ 6917287 w 7485146"/>
              <a:gd name="connsiteY44-504" fmla="*/ 7680 h 979708"/>
              <a:gd name="connsiteX45-505" fmla="*/ 6925877 w 7485146"/>
              <a:gd name="connsiteY45-506" fmla="*/ 5223 h 979708"/>
              <a:gd name="connsiteX46-507" fmla="*/ 6934467 w 7485146"/>
              <a:gd name="connsiteY46-508" fmla="*/ 3687 h 979708"/>
              <a:gd name="connsiteX47-509" fmla="*/ 6943364 w 7485146"/>
              <a:gd name="connsiteY47-510" fmla="*/ 2150 h 979708"/>
              <a:gd name="connsiteX48-511" fmla="*/ 6951647 w 7485146"/>
              <a:gd name="connsiteY48-512" fmla="*/ 1229 h 979708"/>
              <a:gd name="connsiteX49-513" fmla="*/ 6960544 w 7485146"/>
              <a:gd name="connsiteY49-514" fmla="*/ 307 h 979708"/>
              <a:gd name="connsiteX50-515" fmla="*/ 6969440 w 7485146"/>
              <a:gd name="connsiteY50-516" fmla="*/ 0 h 979708"/>
              <a:gd name="connsiteX51-517" fmla="*/ 6978337 w 7485146"/>
              <a:gd name="connsiteY51-518" fmla="*/ 307 h 979708"/>
              <a:gd name="connsiteX52-519" fmla="*/ 6986927 w 7485146"/>
              <a:gd name="connsiteY52-520" fmla="*/ 1229 h 979708"/>
              <a:gd name="connsiteX53-521" fmla="*/ 6995824 w 7485146"/>
              <a:gd name="connsiteY53-522" fmla="*/ 2150 h 979708"/>
              <a:gd name="connsiteX54-523" fmla="*/ 7004414 w 7485146"/>
              <a:gd name="connsiteY54-524" fmla="*/ 3687 h 979708"/>
              <a:gd name="connsiteX55-525" fmla="*/ 7013311 w 7485146"/>
              <a:gd name="connsiteY55-526" fmla="*/ 5223 h 979708"/>
              <a:gd name="connsiteX56-527" fmla="*/ 7021594 w 7485146"/>
              <a:gd name="connsiteY56-528" fmla="*/ 7680 h 979708"/>
              <a:gd name="connsiteX57-529" fmla="*/ 7030184 w 7485146"/>
              <a:gd name="connsiteY57-530" fmla="*/ 10138 h 979708"/>
              <a:gd name="connsiteX58-531" fmla="*/ 7038467 w 7485146"/>
              <a:gd name="connsiteY58-532" fmla="*/ 13518 h 979708"/>
              <a:gd name="connsiteX59-533" fmla="*/ 7046750 w 7485146"/>
              <a:gd name="connsiteY59-534" fmla="*/ 16897 h 979708"/>
              <a:gd name="connsiteX60-535" fmla="*/ 7054727 w 7485146"/>
              <a:gd name="connsiteY60-536" fmla="*/ 21198 h 979708"/>
              <a:gd name="connsiteX61-537" fmla="*/ 7062703 w 7485146"/>
              <a:gd name="connsiteY61-538" fmla="*/ 25499 h 979708"/>
              <a:gd name="connsiteX62-539" fmla="*/ 7070373 w 7485146"/>
              <a:gd name="connsiteY62-540" fmla="*/ 30415 h 979708"/>
              <a:gd name="connsiteX63-541" fmla="*/ 7077736 w 7485146"/>
              <a:gd name="connsiteY63-542" fmla="*/ 35638 h 979708"/>
              <a:gd name="connsiteX64-543" fmla="*/ 7085098 w 7485146"/>
              <a:gd name="connsiteY64-544" fmla="*/ 41475 h 979708"/>
              <a:gd name="connsiteX65-545" fmla="*/ 7092154 w 7485146"/>
              <a:gd name="connsiteY65-546" fmla="*/ 47312 h 979708"/>
              <a:gd name="connsiteX66-547" fmla="*/ 7098904 w 7485146"/>
              <a:gd name="connsiteY66-548" fmla="*/ 53764 h 979708"/>
              <a:gd name="connsiteX67-549" fmla="*/ 7431459 w 7485146"/>
              <a:gd name="connsiteY67-550" fmla="*/ 386793 h 979708"/>
              <a:gd name="connsiteX68-551" fmla="*/ 7437288 w 7485146"/>
              <a:gd name="connsiteY68-552" fmla="*/ 392937 h 979708"/>
              <a:gd name="connsiteX69-553" fmla="*/ 7443116 w 7485146"/>
              <a:gd name="connsiteY69-554" fmla="*/ 399696 h 979708"/>
              <a:gd name="connsiteX70-555" fmla="*/ 7448639 w 7485146"/>
              <a:gd name="connsiteY70-556" fmla="*/ 406455 h 979708"/>
              <a:gd name="connsiteX71-557" fmla="*/ 7453547 w 7485146"/>
              <a:gd name="connsiteY71-558" fmla="*/ 413828 h 979708"/>
              <a:gd name="connsiteX72-559" fmla="*/ 7458456 w 7485146"/>
              <a:gd name="connsiteY72-560" fmla="*/ 421509 h 979708"/>
              <a:gd name="connsiteX73-561" fmla="*/ 7462751 w 7485146"/>
              <a:gd name="connsiteY73-562" fmla="*/ 428882 h 979708"/>
              <a:gd name="connsiteX74-563" fmla="*/ 7466739 w 7485146"/>
              <a:gd name="connsiteY74-564" fmla="*/ 436870 h 979708"/>
              <a:gd name="connsiteX75-565" fmla="*/ 7470727 w 7485146"/>
              <a:gd name="connsiteY75-566" fmla="*/ 445165 h 979708"/>
              <a:gd name="connsiteX76-567" fmla="*/ 7473795 w 7485146"/>
              <a:gd name="connsiteY76-568" fmla="*/ 453153 h 979708"/>
              <a:gd name="connsiteX77-569" fmla="*/ 7476556 w 7485146"/>
              <a:gd name="connsiteY77-570" fmla="*/ 461755 h 979708"/>
              <a:gd name="connsiteX78-571" fmla="*/ 7479010 w 7485146"/>
              <a:gd name="connsiteY78-572" fmla="*/ 470357 h 979708"/>
              <a:gd name="connsiteX79-573" fmla="*/ 7481158 w 7485146"/>
              <a:gd name="connsiteY79-574" fmla="*/ 479266 h 979708"/>
              <a:gd name="connsiteX80-575" fmla="*/ 7482998 w 7485146"/>
              <a:gd name="connsiteY80-576" fmla="*/ 488483 h 979708"/>
              <a:gd name="connsiteX81-577" fmla="*/ 7483919 w 7485146"/>
              <a:gd name="connsiteY81-578" fmla="*/ 497700 h 979708"/>
              <a:gd name="connsiteX82-579" fmla="*/ 7484839 w 7485146"/>
              <a:gd name="connsiteY82-580" fmla="*/ 506916 h 979708"/>
              <a:gd name="connsiteX83-581" fmla="*/ 7485146 w 7485146"/>
              <a:gd name="connsiteY83-582" fmla="*/ 516440 h 979708"/>
              <a:gd name="connsiteX84-583" fmla="*/ 7484839 w 7485146"/>
              <a:gd name="connsiteY84-584" fmla="*/ 525964 h 979708"/>
              <a:gd name="connsiteX85-585" fmla="*/ 7483919 w 7485146"/>
              <a:gd name="connsiteY85-586" fmla="*/ 535181 h 979708"/>
              <a:gd name="connsiteX86-587" fmla="*/ 7482998 w 7485146"/>
              <a:gd name="connsiteY86-588" fmla="*/ 544397 h 979708"/>
              <a:gd name="connsiteX87-589" fmla="*/ 7481158 w 7485146"/>
              <a:gd name="connsiteY87-590" fmla="*/ 553307 h 979708"/>
              <a:gd name="connsiteX88-591" fmla="*/ 7479010 w 7485146"/>
              <a:gd name="connsiteY88-592" fmla="*/ 562524 h 979708"/>
              <a:gd name="connsiteX89-593" fmla="*/ 7476556 w 7485146"/>
              <a:gd name="connsiteY89-594" fmla="*/ 570819 h 979708"/>
              <a:gd name="connsiteX90-595" fmla="*/ 7473795 w 7485146"/>
              <a:gd name="connsiteY90-596" fmla="*/ 579421 h 979708"/>
              <a:gd name="connsiteX91-597" fmla="*/ 7470727 w 7485146"/>
              <a:gd name="connsiteY91-598" fmla="*/ 587716 h 979708"/>
              <a:gd name="connsiteX92-599" fmla="*/ 7466739 w 7485146"/>
              <a:gd name="connsiteY92-600" fmla="*/ 596011 h 979708"/>
              <a:gd name="connsiteX93-601" fmla="*/ 7462751 w 7485146"/>
              <a:gd name="connsiteY93-602" fmla="*/ 603691 h 979708"/>
              <a:gd name="connsiteX94-603" fmla="*/ 7458456 w 7485146"/>
              <a:gd name="connsiteY94-604" fmla="*/ 611679 h 979708"/>
              <a:gd name="connsiteX95-605" fmla="*/ 7453547 w 7485146"/>
              <a:gd name="connsiteY95-606" fmla="*/ 619052 h 979708"/>
              <a:gd name="connsiteX96-607" fmla="*/ 7448639 w 7485146"/>
              <a:gd name="connsiteY96-608" fmla="*/ 626426 h 979708"/>
              <a:gd name="connsiteX97-609" fmla="*/ 7443116 w 7485146"/>
              <a:gd name="connsiteY97-610" fmla="*/ 633185 h 979708"/>
              <a:gd name="connsiteX98-611" fmla="*/ 7437288 w 7485146"/>
              <a:gd name="connsiteY98-612" fmla="*/ 639943 h 979708"/>
              <a:gd name="connsiteX99-613" fmla="*/ 7431459 w 7485146"/>
              <a:gd name="connsiteY99-614" fmla="*/ 646088 h 979708"/>
              <a:gd name="connsiteX100-615" fmla="*/ 7098904 w 7485146"/>
              <a:gd name="connsiteY100-616" fmla="*/ 978809 h 979708"/>
              <a:gd name="connsiteX101-617" fmla="*/ 7098006 w 7485146"/>
              <a:gd name="connsiteY101-618" fmla="*/ 979708 h 979708"/>
            </a:gdLst>
            <a:ahLst/>
            <a:cxnLst>
              <a:cxn ang="0">
                <a:pos x="connsiteX0-415" y="connsiteY0-416"/>
              </a:cxn>
              <a:cxn ang="0">
                <a:pos x="connsiteX1-417" y="connsiteY1-418"/>
              </a:cxn>
              <a:cxn ang="0">
                <a:pos x="connsiteX2-419" y="connsiteY2-420"/>
              </a:cxn>
              <a:cxn ang="0">
                <a:pos x="connsiteX3-421" y="connsiteY3-422"/>
              </a:cxn>
              <a:cxn ang="0">
                <a:pos x="connsiteX4-423" y="connsiteY4-424"/>
              </a:cxn>
              <a:cxn ang="0">
                <a:pos x="connsiteX5-425" y="connsiteY5-426"/>
              </a:cxn>
              <a:cxn ang="0">
                <a:pos x="connsiteX6-427" y="connsiteY6-428"/>
              </a:cxn>
              <a:cxn ang="0">
                <a:pos x="connsiteX7-429" y="connsiteY7-430"/>
              </a:cxn>
              <a:cxn ang="0">
                <a:pos x="connsiteX8-431" y="connsiteY8-432"/>
              </a:cxn>
              <a:cxn ang="0">
                <a:pos x="connsiteX9-433" y="connsiteY9-434"/>
              </a:cxn>
              <a:cxn ang="0">
                <a:pos x="connsiteX10-435" y="connsiteY10-436"/>
              </a:cxn>
              <a:cxn ang="0">
                <a:pos x="connsiteX11-437" y="connsiteY11-438"/>
              </a:cxn>
              <a:cxn ang="0">
                <a:pos x="connsiteX12-439" y="connsiteY12-440"/>
              </a:cxn>
              <a:cxn ang="0">
                <a:pos x="connsiteX13-441" y="connsiteY13-442"/>
              </a:cxn>
              <a:cxn ang="0">
                <a:pos x="connsiteX14-443" y="connsiteY14-444"/>
              </a:cxn>
              <a:cxn ang="0">
                <a:pos x="connsiteX15-445" y="connsiteY15-446"/>
              </a:cxn>
              <a:cxn ang="0">
                <a:pos x="connsiteX16-447" y="connsiteY16-448"/>
              </a:cxn>
              <a:cxn ang="0">
                <a:pos x="connsiteX17-449" y="connsiteY17-450"/>
              </a:cxn>
              <a:cxn ang="0">
                <a:pos x="connsiteX18-451" y="connsiteY18-452"/>
              </a:cxn>
              <a:cxn ang="0">
                <a:pos x="connsiteX19-453" y="connsiteY19-454"/>
              </a:cxn>
              <a:cxn ang="0">
                <a:pos x="connsiteX20-455" y="connsiteY20-456"/>
              </a:cxn>
              <a:cxn ang="0">
                <a:pos x="connsiteX21-457" y="connsiteY21-458"/>
              </a:cxn>
              <a:cxn ang="0">
                <a:pos x="connsiteX22-459" y="connsiteY22-460"/>
              </a:cxn>
              <a:cxn ang="0">
                <a:pos x="connsiteX23-461" y="connsiteY23-462"/>
              </a:cxn>
              <a:cxn ang="0">
                <a:pos x="connsiteX24-463" y="connsiteY24-464"/>
              </a:cxn>
              <a:cxn ang="0">
                <a:pos x="connsiteX25-465" y="connsiteY25-466"/>
              </a:cxn>
              <a:cxn ang="0">
                <a:pos x="connsiteX26-467" y="connsiteY26-468"/>
              </a:cxn>
              <a:cxn ang="0">
                <a:pos x="connsiteX27-469" y="connsiteY27-470"/>
              </a:cxn>
              <a:cxn ang="0">
                <a:pos x="connsiteX28-471" y="connsiteY28-472"/>
              </a:cxn>
              <a:cxn ang="0">
                <a:pos x="connsiteX29-473" y="connsiteY29-474"/>
              </a:cxn>
              <a:cxn ang="0">
                <a:pos x="connsiteX30-475" y="connsiteY30-476"/>
              </a:cxn>
              <a:cxn ang="0">
                <a:pos x="connsiteX31-477" y="connsiteY31-478"/>
              </a:cxn>
              <a:cxn ang="0">
                <a:pos x="connsiteX32-479" y="connsiteY32-480"/>
              </a:cxn>
              <a:cxn ang="0">
                <a:pos x="connsiteX33-481" y="connsiteY33-482"/>
              </a:cxn>
              <a:cxn ang="0">
                <a:pos x="connsiteX34-483" y="connsiteY34-484"/>
              </a:cxn>
              <a:cxn ang="0">
                <a:pos x="connsiteX35-485" y="connsiteY35-486"/>
              </a:cxn>
              <a:cxn ang="0">
                <a:pos x="connsiteX36-487" y="connsiteY36-488"/>
              </a:cxn>
              <a:cxn ang="0">
                <a:pos x="connsiteX37-489" y="connsiteY37-490"/>
              </a:cxn>
              <a:cxn ang="0">
                <a:pos x="connsiteX38-491" y="connsiteY38-492"/>
              </a:cxn>
              <a:cxn ang="0">
                <a:pos x="connsiteX39-493" y="connsiteY39-494"/>
              </a:cxn>
              <a:cxn ang="0">
                <a:pos x="connsiteX40-495" y="connsiteY40-496"/>
              </a:cxn>
              <a:cxn ang="0">
                <a:pos x="connsiteX41-497" y="connsiteY41-498"/>
              </a:cxn>
              <a:cxn ang="0">
                <a:pos x="connsiteX42-499" y="connsiteY42-500"/>
              </a:cxn>
              <a:cxn ang="0">
                <a:pos x="connsiteX43-501" y="connsiteY43-502"/>
              </a:cxn>
              <a:cxn ang="0">
                <a:pos x="connsiteX44-503" y="connsiteY44-504"/>
              </a:cxn>
              <a:cxn ang="0">
                <a:pos x="connsiteX45-505" y="connsiteY45-506"/>
              </a:cxn>
              <a:cxn ang="0">
                <a:pos x="connsiteX46-507" y="connsiteY46-508"/>
              </a:cxn>
              <a:cxn ang="0">
                <a:pos x="connsiteX47-509" y="connsiteY47-510"/>
              </a:cxn>
              <a:cxn ang="0">
                <a:pos x="connsiteX48-511" y="connsiteY48-512"/>
              </a:cxn>
              <a:cxn ang="0">
                <a:pos x="connsiteX49-513" y="connsiteY49-514"/>
              </a:cxn>
              <a:cxn ang="0">
                <a:pos x="connsiteX50-515" y="connsiteY50-516"/>
              </a:cxn>
              <a:cxn ang="0">
                <a:pos x="connsiteX51-517" y="connsiteY51-518"/>
              </a:cxn>
              <a:cxn ang="0">
                <a:pos x="connsiteX52-519" y="connsiteY52-520"/>
              </a:cxn>
              <a:cxn ang="0">
                <a:pos x="connsiteX53-521" y="connsiteY53-522"/>
              </a:cxn>
              <a:cxn ang="0">
                <a:pos x="connsiteX54-523" y="connsiteY54-524"/>
              </a:cxn>
              <a:cxn ang="0">
                <a:pos x="connsiteX55-525" y="connsiteY55-526"/>
              </a:cxn>
              <a:cxn ang="0">
                <a:pos x="connsiteX56-527" y="connsiteY56-528"/>
              </a:cxn>
              <a:cxn ang="0">
                <a:pos x="connsiteX57-529" y="connsiteY57-530"/>
              </a:cxn>
              <a:cxn ang="0">
                <a:pos x="connsiteX58-531" y="connsiteY58-532"/>
              </a:cxn>
              <a:cxn ang="0">
                <a:pos x="connsiteX59-533" y="connsiteY59-534"/>
              </a:cxn>
              <a:cxn ang="0">
                <a:pos x="connsiteX60-535" y="connsiteY60-536"/>
              </a:cxn>
              <a:cxn ang="0">
                <a:pos x="connsiteX61-537" y="connsiteY61-538"/>
              </a:cxn>
              <a:cxn ang="0">
                <a:pos x="connsiteX62-539" y="connsiteY62-540"/>
              </a:cxn>
              <a:cxn ang="0">
                <a:pos x="connsiteX63-541" y="connsiteY63-542"/>
              </a:cxn>
              <a:cxn ang="0">
                <a:pos x="connsiteX64-543" y="connsiteY64-544"/>
              </a:cxn>
              <a:cxn ang="0">
                <a:pos x="connsiteX65-545" y="connsiteY65-546"/>
              </a:cxn>
              <a:cxn ang="0">
                <a:pos x="connsiteX66-547" y="connsiteY66-548"/>
              </a:cxn>
              <a:cxn ang="0">
                <a:pos x="connsiteX67-549" y="connsiteY67-550"/>
              </a:cxn>
              <a:cxn ang="0">
                <a:pos x="connsiteX68-551" y="connsiteY68-552"/>
              </a:cxn>
              <a:cxn ang="0">
                <a:pos x="connsiteX69-553" y="connsiteY69-554"/>
              </a:cxn>
              <a:cxn ang="0">
                <a:pos x="connsiteX70-555" y="connsiteY70-556"/>
              </a:cxn>
              <a:cxn ang="0">
                <a:pos x="connsiteX71-557" y="connsiteY71-558"/>
              </a:cxn>
              <a:cxn ang="0">
                <a:pos x="connsiteX72-559" y="connsiteY72-560"/>
              </a:cxn>
              <a:cxn ang="0">
                <a:pos x="connsiteX73-561" y="connsiteY73-562"/>
              </a:cxn>
              <a:cxn ang="0">
                <a:pos x="connsiteX74-563" y="connsiteY74-564"/>
              </a:cxn>
              <a:cxn ang="0">
                <a:pos x="connsiteX75-565" y="connsiteY75-566"/>
              </a:cxn>
              <a:cxn ang="0">
                <a:pos x="connsiteX76-567" y="connsiteY76-568"/>
              </a:cxn>
              <a:cxn ang="0">
                <a:pos x="connsiteX77-569" y="connsiteY77-570"/>
              </a:cxn>
              <a:cxn ang="0">
                <a:pos x="connsiteX78-571" y="connsiteY78-572"/>
              </a:cxn>
              <a:cxn ang="0">
                <a:pos x="connsiteX79-573" y="connsiteY79-574"/>
              </a:cxn>
              <a:cxn ang="0">
                <a:pos x="connsiteX80-575" y="connsiteY80-576"/>
              </a:cxn>
              <a:cxn ang="0">
                <a:pos x="connsiteX81-577" y="connsiteY81-578"/>
              </a:cxn>
              <a:cxn ang="0">
                <a:pos x="connsiteX82-579" y="connsiteY82-580"/>
              </a:cxn>
              <a:cxn ang="0">
                <a:pos x="connsiteX83-581" y="connsiteY83-582"/>
              </a:cxn>
              <a:cxn ang="0">
                <a:pos x="connsiteX84-583" y="connsiteY84-584"/>
              </a:cxn>
              <a:cxn ang="0">
                <a:pos x="connsiteX85-585" y="connsiteY85-586"/>
              </a:cxn>
              <a:cxn ang="0">
                <a:pos x="connsiteX86-587" y="connsiteY86-588"/>
              </a:cxn>
              <a:cxn ang="0">
                <a:pos x="connsiteX87-589" y="connsiteY87-590"/>
              </a:cxn>
              <a:cxn ang="0">
                <a:pos x="connsiteX88-591" y="connsiteY88-592"/>
              </a:cxn>
              <a:cxn ang="0">
                <a:pos x="connsiteX89-593" y="connsiteY89-594"/>
              </a:cxn>
              <a:cxn ang="0">
                <a:pos x="connsiteX90-595" y="connsiteY90-596"/>
              </a:cxn>
              <a:cxn ang="0">
                <a:pos x="connsiteX91-597" y="connsiteY91-598"/>
              </a:cxn>
              <a:cxn ang="0">
                <a:pos x="connsiteX92-599" y="connsiteY92-600"/>
              </a:cxn>
              <a:cxn ang="0">
                <a:pos x="connsiteX93-601" y="connsiteY93-602"/>
              </a:cxn>
              <a:cxn ang="0">
                <a:pos x="connsiteX94-603" y="connsiteY94-604"/>
              </a:cxn>
              <a:cxn ang="0">
                <a:pos x="connsiteX95-605" y="connsiteY95-606"/>
              </a:cxn>
              <a:cxn ang="0">
                <a:pos x="connsiteX96-607" y="connsiteY96-608"/>
              </a:cxn>
              <a:cxn ang="0">
                <a:pos x="connsiteX97-609" y="connsiteY97-610"/>
              </a:cxn>
              <a:cxn ang="0">
                <a:pos x="connsiteX98-611" y="connsiteY98-612"/>
              </a:cxn>
              <a:cxn ang="0">
                <a:pos x="connsiteX99-613" y="connsiteY99-614"/>
              </a:cxn>
              <a:cxn ang="0">
                <a:pos x="connsiteX100-615" y="connsiteY100-616"/>
              </a:cxn>
              <a:cxn ang="0">
                <a:pos x="connsiteX101-617" y="connsiteY101-618"/>
              </a:cxn>
            </a:cxnLst>
            <a:rect l="l" t="t" r="r" b="b"/>
            <a:pathLst>
              <a:path w="7485146" h="979708">
                <a:moveTo>
                  <a:pt x="0" y="332875"/>
                </a:moveTo>
                <a:lnTo>
                  <a:pt x="6865543" y="332875"/>
                </a:lnTo>
                <a:lnTo>
                  <a:pt x="6839977" y="313673"/>
                </a:lnTo>
                <a:lnTo>
                  <a:pt x="6833535" y="306607"/>
                </a:lnTo>
                <a:lnTo>
                  <a:pt x="6827092" y="299541"/>
                </a:lnTo>
                <a:lnTo>
                  <a:pt x="6821570" y="292475"/>
                </a:lnTo>
                <a:lnTo>
                  <a:pt x="6816661" y="284487"/>
                </a:lnTo>
                <a:lnTo>
                  <a:pt x="6811753" y="276807"/>
                </a:lnTo>
                <a:lnTo>
                  <a:pt x="6807151" y="269126"/>
                </a:lnTo>
                <a:lnTo>
                  <a:pt x="6803163" y="260831"/>
                </a:lnTo>
                <a:lnTo>
                  <a:pt x="6799788" y="252844"/>
                </a:lnTo>
                <a:lnTo>
                  <a:pt x="6796414" y="244241"/>
                </a:lnTo>
                <a:lnTo>
                  <a:pt x="6793653" y="235639"/>
                </a:lnTo>
                <a:lnTo>
                  <a:pt x="6791505" y="227344"/>
                </a:lnTo>
                <a:lnTo>
                  <a:pt x="6789358" y="218742"/>
                </a:lnTo>
                <a:lnTo>
                  <a:pt x="6788130" y="209832"/>
                </a:lnTo>
                <a:lnTo>
                  <a:pt x="6786903" y="201230"/>
                </a:lnTo>
                <a:cubicBezTo>
                  <a:pt x="6786801" y="198260"/>
                  <a:pt x="6786698" y="195291"/>
                  <a:pt x="6786596" y="192321"/>
                </a:cubicBezTo>
                <a:lnTo>
                  <a:pt x="6786290" y="183719"/>
                </a:lnTo>
                <a:lnTo>
                  <a:pt x="6786596" y="175116"/>
                </a:lnTo>
                <a:cubicBezTo>
                  <a:pt x="6786698" y="172146"/>
                  <a:pt x="6786801" y="169177"/>
                  <a:pt x="6786903" y="166207"/>
                </a:cubicBezTo>
                <a:lnTo>
                  <a:pt x="6788130" y="157298"/>
                </a:lnTo>
                <a:lnTo>
                  <a:pt x="6789358" y="148388"/>
                </a:lnTo>
                <a:lnTo>
                  <a:pt x="6791505" y="140093"/>
                </a:lnTo>
                <a:lnTo>
                  <a:pt x="6793653" y="131491"/>
                </a:lnTo>
                <a:lnTo>
                  <a:pt x="6796414" y="122889"/>
                </a:lnTo>
                <a:lnTo>
                  <a:pt x="6799788" y="114594"/>
                </a:lnTo>
                <a:lnTo>
                  <a:pt x="6803163" y="106299"/>
                </a:lnTo>
                <a:lnTo>
                  <a:pt x="6807151" y="98311"/>
                </a:lnTo>
                <a:lnTo>
                  <a:pt x="6811753" y="90630"/>
                </a:lnTo>
                <a:lnTo>
                  <a:pt x="6816661" y="82643"/>
                </a:lnTo>
                <a:lnTo>
                  <a:pt x="6821570" y="75269"/>
                </a:lnTo>
                <a:lnTo>
                  <a:pt x="6827092" y="67896"/>
                </a:lnTo>
                <a:lnTo>
                  <a:pt x="6833535" y="60830"/>
                </a:lnTo>
                <a:lnTo>
                  <a:pt x="6839977" y="53764"/>
                </a:lnTo>
                <a:lnTo>
                  <a:pt x="6846726" y="47312"/>
                </a:lnTo>
                <a:lnTo>
                  <a:pt x="6854089" y="41475"/>
                </a:lnTo>
                <a:lnTo>
                  <a:pt x="6861145" y="35638"/>
                </a:lnTo>
                <a:lnTo>
                  <a:pt x="6868815" y="30415"/>
                </a:lnTo>
                <a:lnTo>
                  <a:pt x="6876178" y="25499"/>
                </a:lnTo>
                <a:lnTo>
                  <a:pt x="6884461" y="21198"/>
                </a:lnTo>
                <a:lnTo>
                  <a:pt x="6892437" y="16897"/>
                </a:lnTo>
                <a:lnTo>
                  <a:pt x="6900720" y="13518"/>
                </a:lnTo>
                <a:lnTo>
                  <a:pt x="6908697" y="10138"/>
                </a:lnTo>
                <a:lnTo>
                  <a:pt x="6917287" y="7680"/>
                </a:lnTo>
                <a:lnTo>
                  <a:pt x="6925877" y="5223"/>
                </a:lnTo>
                <a:lnTo>
                  <a:pt x="6934467" y="3687"/>
                </a:lnTo>
                <a:lnTo>
                  <a:pt x="6943364" y="2150"/>
                </a:lnTo>
                <a:lnTo>
                  <a:pt x="6951647" y="1229"/>
                </a:lnTo>
                <a:lnTo>
                  <a:pt x="6960544" y="307"/>
                </a:lnTo>
                <a:lnTo>
                  <a:pt x="6969440" y="0"/>
                </a:lnTo>
                <a:lnTo>
                  <a:pt x="6978337" y="307"/>
                </a:lnTo>
                <a:lnTo>
                  <a:pt x="6986927" y="1229"/>
                </a:lnTo>
                <a:lnTo>
                  <a:pt x="6995824" y="2150"/>
                </a:lnTo>
                <a:lnTo>
                  <a:pt x="7004414" y="3687"/>
                </a:lnTo>
                <a:lnTo>
                  <a:pt x="7013311" y="5223"/>
                </a:lnTo>
                <a:lnTo>
                  <a:pt x="7021594" y="7680"/>
                </a:lnTo>
                <a:lnTo>
                  <a:pt x="7030184" y="10138"/>
                </a:lnTo>
                <a:lnTo>
                  <a:pt x="7038467" y="13518"/>
                </a:lnTo>
                <a:lnTo>
                  <a:pt x="7046750" y="16897"/>
                </a:lnTo>
                <a:lnTo>
                  <a:pt x="7054727" y="21198"/>
                </a:lnTo>
                <a:lnTo>
                  <a:pt x="7062703" y="25499"/>
                </a:lnTo>
                <a:lnTo>
                  <a:pt x="7070373" y="30415"/>
                </a:lnTo>
                <a:lnTo>
                  <a:pt x="7077736" y="35638"/>
                </a:lnTo>
                <a:lnTo>
                  <a:pt x="7085098" y="41475"/>
                </a:lnTo>
                <a:lnTo>
                  <a:pt x="7092154" y="47312"/>
                </a:lnTo>
                <a:lnTo>
                  <a:pt x="7098904" y="53764"/>
                </a:lnTo>
                <a:lnTo>
                  <a:pt x="7431459" y="386793"/>
                </a:lnTo>
                <a:lnTo>
                  <a:pt x="7437288" y="392937"/>
                </a:lnTo>
                <a:lnTo>
                  <a:pt x="7443116" y="399696"/>
                </a:lnTo>
                <a:lnTo>
                  <a:pt x="7448639" y="406455"/>
                </a:lnTo>
                <a:lnTo>
                  <a:pt x="7453547" y="413828"/>
                </a:lnTo>
                <a:lnTo>
                  <a:pt x="7458456" y="421509"/>
                </a:lnTo>
                <a:lnTo>
                  <a:pt x="7462751" y="428882"/>
                </a:lnTo>
                <a:lnTo>
                  <a:pt x="7466739" y="436870"/>
                </a:lnTo>
                <a:lnTo>
                  <a:pt x="7470727" y="445165"/>
                </a:lnTo>
                <a:lnTo>
                  <a:pt x="7473795" y="453153"/>
                </a:lnTo>
                <a:lnTo>
                  <a:pt x="7476556" y="461755"/>
                </a:lnTo>
                <a:lnTo>
                  <a:pt x="7479010" y="470357"/>
                </a:lnTo>
                <a:lnTo>
                  <a:pt x="7481158" y="479266"/>
                </a:lnTo>
                <a:lnTo>
                  <a:pt x="7482998" y="488483"/>
                </a:lnTo>
                <a:lnTo>
                  <a:pt x="7483919" y="497700"/>
                </a:lnTo>
                <a:cubicBezTo>
                  <a:pt x="7484226" y="500772"/>
                  <a:pt x="7484532" y="503844"/>
                  <a:pt x="7484839" y="506916"/>
                </a:cubicBezTo>
                <a:cubicBezTo>
                  <a:pt x="7484941" y="510091"/>
                  <a:pt x="7485044" y="513265"/>
                  <a:pt x="7485146" y="516440"/>
                </a:cubicBezTo>
                <a:cubicBezTo>
                  <a:pt x="7485044" y="519615"/>
                  <a:pt x="7484941" y="522789"/>
                  <a:pt x="7484839" y="525964"/>
                </a:cubicBezTo>
                <a:cubicBezTo>
                  <a:pt x="7484532" y="529036"/>
                  <a:pt x="7484226" y="532109"/>
                  <a:pt x="7483919" y="535181"/>
                </a:cubicBezTo>
                <a:lnTo>
                  <a:pt x="7482998" y="544397"/>
                </a:lnTo>
                <a:lnTo>
                  <a:pt x="7481158" y="553307"/>
                </a:lnTo>
                <a:lnTo>
                  <a:pt x="7479010" y="562524"/>
                </a:lnTo>
                <a:lnTo>
                  <a:pt x="7476556" y="570819"/>
                </a:lnTo>
                <a:lnTo>
                  <a:pt x="7473795" y="579421"/>
                </a:lnTo>
                <a:lnTo>
                  <a:pt x="7470727" y="587716"/>
                </a:lnTo>
                <a:lnTo>
                  <a:pt x="7466739" y="596011"/>
                </a:lnTo>
                <a:lnTo>
                  <a:pt x="7462751" y="603691"/>
                </a:lnTo>
                <a:lnTo>
                  <a:pt x="7458456" y="611679"/>
                </a:lnTo>
                <a:lnTo>
                  <a:pt x="7453547" y="619052"/>
                </a:lnTo>
                <a:lnTo>
                  <a:pt x="7448639" y="626426"/>
                </a:lnTo>
                <a:lnTo>
                  <a:pt x="7443116" y="633185"/>
                </a:lnTo>
                <a:lnTo>
                  <a:pt x="7437288" y="639943"/>
                </a:lnTo>
                <a:lnTo>
                  <a:pt x="7431459" y="646088"/>
                </a:lnTo>
                <a:lnTo>
                  <a:pt x="7098904" y="978809"/>
                </a:lnTo>
                <a:lnTo>
                  <a:pt x="7098006" y="979708"/>
                </a:lnTo>
              </a:path>
            </a:pathLst>
          </a:custGeom>
          <a:noFill/>
          <a:ln w="28575">
            <a:solidFill>
              <a:srgbClr val="1F74AD"/>
            </a:solidFill>
          </a:ln>
        </p:spPr>
        <p:txBody>
          <a:bodyPr wrap="square" tIns="360000" anchor="ctr">
            <a:norm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9pPr>
          </a:lstStyle>
          <a:p>
            <a:pPr>
              <a:lnSpc>
                <a:spcPct val="120000"/>
              </a:lnSpc>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4" name="文本框 33"/>
          <p:cNvSpPr txBox="1"/>
          <p:nvPr>
            <p:custDataLst>
              <p:tags r:id="rId9"/>
            </p:custDataLst>
          </p:nvPr>
        </p:nvSpPr>
        <p:spPr>
          <a:xfrm>
            <a:off x="1237615" y="4810760"/>
            <a:ext cx="8211185" cy="448310"/>
          </a:xfrm>
          <a:prstGeom prst="rect">
            <a:avLst/>
          </a:prstGeom>
          <a:noFill/>
        </p:spPr>
        <p:txBody>
          <a:bodyPr wrap="square" rtlCol="0" anchor="ctr" anchorCtr="0">
            <a:normAutofit fontScale="25000" lnSpcReduction="20000"/>
          </a:bodyPr>
          <a:lstStyle/>
          <a:p>
            <a:pPr>
              <a:lnSpc>
                <a:spcPct val="120000"/>
              </a:lnSpc>
            </a:pPr>
            <a:r>
              <a:rPr lang="en-US" altLang="zh-CN" sz="9600" b="1">
                <a:solidFill>
                  <a:schemeClr val="accent6">
                    <a:lumMod val="75000"/>
                  </a:schemeClr>
                </a:solidFill>
                <a:latin typeface="Times New Roman" panose="02020603050405020304" pitchFamily="18" charset="0"/>
                <a:cs typeface="Times New Roman" panose="02020603050405020304" pitchFamily="18" charset="0"/>
                <a:sym typeface="+mn-ea"/>
              </a:rPr>
              <a:t>I am Li Hua, chairman of the Students' Union. I'</a:t>
            </a:r>
            <a:r>
              <a:rPr lang="en-US" altLang="zh-CN" sz="9600" b="1">
                <a:solidFill>
                  <a:schemeClr val="accent1"/>
                </a:solidFill>
                <a:latin typeface="Times New Roman" panose="02020603050405020304" pitchFamily="18" charset="0"/>
                <a:cs typeface="Times New Roman" panose="02020603050405020304" pitchFamily="18" charset="0"/>
                <a:sym typeface="+mn-ea"/>
              </a:rPr>
              <a:t>m very</a:t>
            </a:r>
          </a:p>
          <a:p>
            <a:pPr>
              <a:lnSpc>
                <a:spcPct val="120000"/>
              </a:lnSpc>
            </a:pPr>
            <a:r>
              <a:rPr lang="en-US" altLang="zh-CN" sz="9600" b="1">
                <a:solidFill>
                  <a:schemeClr val="accent1"/>
                </a:solidFill>
                <a:latin typeface="Times New Roman" panose="02020603050405020304" pitchFamily="18" charset="0"/>
                <a:cs typeface="Times New Roman" panose="02020603050405020304" pitchFamily="18" charset="0"/>
                <a:sym typeface="+mn-ea"/>
              </a:rPr>
              <a:t> delighted to</a:t>
            </a:r>
            <a:r>
              <a:rPr lang="en-US" altLang="zh-CN" sz="9600" b="1">
                <a:solidFill>
                  <a:schemeClr val="accent6">
                    <a:lumMod val="75000"/>
                  </a:schemeClr>
                </a:solidFill>
                <a:latin typeface="Times New Roman" panose="02020603050405020304" pitchFamily="18" charset="0"/>
                <a:cs typeface="Times New Roman" panose="02020603050405020304" pitchFamily="18" charset="0"/>
                <a:sym typeface="+mn-ea"/>
              </a:rPr>
              <a:t> express my warm welcome to you</a:t>
            </a:r>
            <a:endParaRPr lang="en-US" altLang="zh-CN" sz="9600" b="1">
              <a:solidFill>
                <a:schemeClr val="accent6">
                  <a:lumMod val="75000"/>
                </a:schemeClr>
              </a:solidFill>
              <a:latin typeface="Times New Roman" panose="02020603050405020304" pitchFamily="18" charset="0"/>
              <a:cs typeface="Times New Roman" panose="02020603050405020304" pitchFamily="18" charset="0"/>
              <a:sym typeface="Arial" panose="020B0604020202020204" pitchFamily="34" charset="0"/>
            </a:endParaRPr>
          </a:p>
        </p:txBody>
      </p:sp>
      <p:sp>
        <p:nvSpPr>
          <p:cNvPr id="35" name="文本框 34"/>
          <p:cNvSpPr txBox="1"/>
          <p:nvPr>
            <p:custDataLst>
              <p:tags r:id="rId10"/>
            </p:custDataLst>
          </p:nvPr>
        </p:nvSpPr>
        <p:spPr>
          <a:xfrm>
            <a:off x="1237615" y="3764280"/>
            <a:ext cx="8065770" cy="448310"/>
          </a:xfrm>
          <a:prstGeom prst="rect">
            <a:avLst/>
          </a:prstGeom>
          <a:noFill/>
        </p:spPr>
        <p:txBody>
          <a:bodyPr wrap="square" rtlCol="0" anchor="ctr" anchorCtr="0"/>
          <a:lstStyle/>
          <a:p>
            <a:pPr>
              <a:lnSpc>
                <a:spcPct val="120000"/>
              </a:lnSpc>
            </a:pPr>
            <a:r>
              <a:rPr lang="en-US" altLang="zh-CN" sz="2400" b="1">
                <a:solidFill>
                  <a:schemeClr val="accent1"/>
                </a:solidFill>
                <a:latin typeface="Times New Roman" panose="02020603050405020304" pitchFamily="18" charset="0"/>
                <a:cs typeface="Times New Roman" panose="02020603050405020304" pitchFamily="18" charset="0"/>
                <a:sym typeface="+mn-ea"/>
              </a:rPr>
              <a:t>It's my greatest pleasure to</a:t>
            </a:r>
            <a:r>
              <a:rPr lang="en-US" altLang="zh-CN" sz="2400" b="1">
                <a:solidFill>
                  <a:schemeClr val="accent6">
                    <a:lumMod val="75000"/>
                  </a:schemeClr>
                </a:solidFill>
                <a:latin typeface="Times New Roman" panose="02020603050405020304" pitchFamily="18" charset="0"/>
                <a:cs typeface="Times New Roman" panose="02020603050405020304" pitchFamily="18" charset="0"/>
                <a:sym typeface="+mn-ea"/>
              </a:rPr>
              <a:t> represent our school to extend</a:t>
            </a:r>
          </a:p>
          <a:p>
            <a:pPr>
              <a:lnSpc>
                <a:spcPct val="120000"/>
              </a:lnSpc>
            </a:pPr>
            <a:r>
              <a:rPr lang="en-US" altLang="zh-CN" sz="2400" b="1">
                <a:solidFill>
                  <a:schemeClr val="accent6">
                    <a:lumMod val="75000"/>
                  </a:schemeClr>
                </a:solidFill>
                <a:latin typeface="Times New Roman" panose="02020603050405020304" pitchFamily="18" charset="0"/>
                <a:cs typeface="Times New Roman" panose="02020603050405020304" pitchFamily="18" charset="0"/>
                <a:sym typeface="+mn-ea"/>
              </a:rPr>
              <a:t> our heartfelt welcome to you.</a:t>
            </a:r>
            <a:endParaRPr lang="en-US" altLang="zh-CN" sz="2400" b="1" spc="15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36" name="文本框 35"/>
          <p:cNvSpPr txBox="1"/>
          <p:nvPr>
            <p:custDataLst>
              <p:tags r:id="rId11"/>
            </p:custDataLst>
          </p:nvPr>
        </p:nvSpPr>
        <p:spPr>
          <a:xfrm>
            <a:off x="1236116" y="5763131"/>
            <a:ext cx="7132898" cy="448561"/>
          </a:xfrm>
          <a:prstGeom prst="rect">
            <a:avLst/>
          </a:prstGeom>
          <a:noFill/>
        </p:spPr>
        <p:txBody>
          <a:bodyPr wrap="square" rtlCol="0" anchor="ctr" anchorCtr="0"/>
          <a:lstStyle/>
          <a:p>
            <a:pPr>
              <a:lnSpc>
                <a:spcPct val="120000"/>
              </a:lnSpc>
            </a:pPr>
            <a:r>
              <a:rPr lang="en-US" altLang="zh-CN" sz="2400" b="1">
                <a:solidFill>
                  <a:schemeClr val="accent1"/>
                </a:solidFill>
                <a:latin typeface="Times New Roman" panose="02020603050405020304" pitchFamily="18" charset="0"/>
                <a:cs typeface="Times New Roman" panose="02020603050405020304" pitchFamily="18" charset="0"/>
                <a:sym typeface="+mn-ea"/>
              </a:rPr>
              <a:t>On behalf of </a:t>
            </a:r>
            <a:r>
              <a:rPr lang="en-US" altLang="zh-CN" sz="2400" b="1">
                <a:solidFill>
                  <a:schemeClr val="accent6">
                    <a:lumMod val="75000"/>
                  </a:schemeClr>
                </a:solidFill>
                <a:latin typeface="Times New Roman" panose="02020603050405020304" pitchFamily="18" charset="0"/>
                <a:cs typeface="Times New Roman" panose="02020603050405020304" pitchFamily="18" charset="0"/>
                <a:sym typeface="+mn-ea"/>
              </a:rPr>
              <a:t>our school, I’d like to</a:t>
            </a:r>
            <a:r>
              <a:rPr lang="en-US" altLang="zh-CN" sz="2400" b="1">
                <a:solidFill>
                  <a:schemeClr val="accent1"/>
                </a:solidFill>
                <a:latin typeface="Times New Roman" panose="02020603050405020304" pitchFamily="18" charset="0"/>
                <a:cs typeface="Times New Roman" panose="02020603050405020304" pitchFamily="18" charset="0"/>
                <a:sym typeface="+mn-ea"/>
              </a:rPr>
              <a:t> extend our warmest welcome to you</a:t>
            </a:r>
            <a:r>
              <a:rPr lang="en-US" altLang="zh-CN" sz="2400" b="1">
                <a:solidFill>
                  <a:schemeClr val="accent6">
                    <a:lumMod val="75000"/>
                  </a:schemeClr>
                </a:solidFill>
                <a:latin typeface="Times New Roman" panose="02020603050405020304" pitchFamily="18" charset="0"/>
                <a:cs typeface="Times New Roman" panose="02020603050405020304" pitchFamily="18" charset="0"/>
                <a:sym typeface="+mn-ea"/>
              </a:rPr>
              <a:t> !</a:t>
            </a:r>
            <a:endParaRPr lang="en-US" altLang="zh-CN" sz="2400" b="1" spc="15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37" name="文本框 36"/>
          <p:cNvSpPr txBox="1"/>
          <p:nvPr>
            <p:custDataLst>
              <p:tags r:id="rId12"/>
            </p:custDataLst>
          </p:nvPr>
        </p:nvSpPr>
        <p:spPr>
          <a:xfrm>
            <a:off x="1236345" y="2790825"/>
            <a:ext cx="8211820" cy="448310"/>
          </a:xfrm>
          <a:prstGeom prst="rect">
            <a:avLst/>
          </a:prstGeom>
          <a:noFill/>
        </p:spPr>
        <p:txBody>
          <a:bodyPr wrap="square" rtlCol="0" anchor="ctr" anchorCtr="0"/>
          <a:lstStyle/>
          <a:p>
            <a:pPr>
              <a:lnSpc>
                <a:spcPct val="120000"/>
              </a:lnSpc>
            </a:pPr>
            <a:r>
              <a:rPr lang="en-US" altLang="zh-CN" sz="2400" b="1">
                <a:solidFill>
                  <a:schemeClr val="accent6">
                    <a:lumMod val="75000"/>
                  </a:schemeClr>
                </a:solidFill>
                <a:latin typeface="Times New Roman" panose="02020603050405020304" pitchFamily="18" charset="0"/>
                <a:cs typeface="Times New Roman" panose="02020603050405020304" pitchFamily="18" charset="0"/>
                <a:sym typeface="+mn-ea"/>
              </a:rPr>
              <a:t>To begin with, please allow me to </a:t>
            </a:r>
            <a:r>
              <a:rPr lang="en-US" altLang="zh-CN" sz="2400" b="1">
                <a:solidFill>
                  <a:schemeClr val="accent1"/>
                </a:solidFill>
                <a:latin typeface="Times New Roman" panose="02020603050405020304" pitchFamily="18" charset="0"/>
                <a:cs typeface="Times New Roman" panose="02020603050405020304" pitchFamily="18" charset="0"/>
                <a:sym typeface="+mn-ea"/>
              </a:rPr>
              <a:t>express my warm welcome</a:t>
            </a:r>
            <a:r>
              <a:rPr lang="en-US" altLang="zh-CN" sz="2400" b="1">
                <a:solidFill>
                  <a:schemeClr val="accent6">
                    <a:lumMod val="75000"/>
                  </a:schemeClr>
                </a:solidFill>
                <a:latin typeface="Times New Roman" panose="02020603050405020304" pitchFamily="18" charset="0"/>
                <a:cs typeface="Times New Roman" panose="02020603050405020304" pitchFamily="18" charset="0"/>
                <a:sym typeface="+mn-ea"/>
              </a:rPr>
              <a:t> on behalf of our school.</a:t>
            </a:r>
            <a:endParaRPr lang="en-US" altLang="zh-CN" sz="2400" b="1" spc="15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38" name="文本框 37"/>
          <p:cNvSpPr txBox="1"/>
          <p:nvPr>
            <p:custDataLst>
              <p:tags r:id="rId13"/>
            </p:custDataLst>
          </p:nvPr>
        </p:nvSpPr>
        <p:spPr>
          <a:xfrm>
            <a:off x="1236345" y="1765300"/>
            <a:ext cx="9634855" cy="448310"/>
          </a:xfrm>
          <a:prstGeom prst="rect">
            <a:avLst/>
          </a:prstGeom>
          <a:noFill/>
        </p:spPr>
        <p:txBody>
          <a:bodyPr wrap="square" rtlCol="0" anchor="ctr" anchorCtr="0"/>
          <a:lstStyle/>
          <a:p>
            <a:pPr>
              <a:lnSpc>
                <a:spcPct val="120000"/>
              </a:lnSpc>
            </a:pPr>
            <a:r>
              <a:rPr lang="en-US" altLang="zh-CN" sz="2400" b="1">
                <a:solidFill>
                  <a:schemeClr val="accent6">
                    <a:lumMod val="75000"/>
                  </a:schemeClr>
                </a:solidFill>
                <a:latin typeface="Times New Roman" panose="02020603050405020304" pitchFamily="18" charset="0"/>
                <a:cs typeface="Times New Roman" panose="02020603050405020304" pitchFamily="18" charset="0"/>
                <a:sym typeface="+mn-ea"/>
              </a:rPr>
              <a:t>As president of the Student Union, </a:t>
            </a:r>
            <a:r>
              <a:rPr lang="en-US" altLang="zh-CN" sz="2400" b="1">
                <a:solidFill>
                  <a:schemeClr val="accent1"/>
                </a:solidFill>
                <a:latin typeface="Times New Roman" panose="02020603050405020304" pitchFamily="18" charset="0"/>
                <a:cs typeface="Times New Roman" panose="02020603050405020304" pitchFamily="18" charset="0"/>
                <a:sym typeface="+mn-ea"/>
              </a:rPr>
              <a:t>I’m honored to</a:t>
            </a:r>
            <a:r>
              <a:rPr lang="en-US" altLang="zh-CN" sz="2400" b="1">
                <a:solidFill>
                  <a:schemeClr val="accent6">
                    <a:lumMod val="75000"/>
                  </a:schemeClr>
                </a:solidFill>
                <a:latin typeface="Times New Roman" panose="02020603050405020304" pitchFamily="18" charset="0"/>
                <a:cs typeface="Times New Roman" panose="02020603050405020304" pitchFamily="18" charset="0"/>
                <a:sym typeface="+mn-ea"/>
              </a:rPr>
              <a:t> have the opportunity to welcome all of you to our "Bringing Cultural Relics to Life"event.</a:t>
            </a:r>
            <a:endParaRPr lang="en-US" altLang="zh-CN" sz="2400" b="1" spc="15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200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strips(downLeft)">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ox(in)">
                                      <p:cBhvr>
                                        <p:cTn id="12" dur="20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heel(1)">
                                      <p:cBhvr>
                                        <p:cTn id="17" dur="20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heel(1)">
                                      <p:cBhvr>
                                        <p:cTn id="22" dur="20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strips(downLeft)">
                                      <p:cBhvr>
                                        <p:cTn id="2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P spid="35" grpId="0"/>
      <p:bldP spid="35" grpId="1"/>
      <p:bldP spid="36" grpId="0"/>
      <p:bldP spid="36" grpId="1"/>
      <p:bldP spid="37" grpId="0"/>
      <p:bldP spid="37" grpId="1"/>
      <p:bldP spid="38" grpId="0"/>
      <p:bldP spid="3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custDataLst>
              <p:tags r:id="rId1"/>
            </p:custDataLst>
          </p:nvPr>
        </p:nvSpPr>
        <p:spPr>
          <a:xfrm>
            <a:off x="5628640" y="0"/>
            <a:ext cx="6769735" cy="1546225"/>
          </a:xfrm>
          <a:prstGeom prst="rect">
            <a:avLst/>
          </a:prstGeom>
          <a:noFill/>
        </p:spPr>
        <p:txBody>
          <a:bodyPr wrap="square" rtlCol="0">
            <a:noAutofit/>
          </a:bodyPr>
          <a:lstStyle/>
          <a:p>
            <a:r>
              <a:rPr lang="en-US" altLang="zh-CN" sz="3600">
                <a:latin typeface="站酷快乐体2016修订版" panose="02010600030101010101" charset="-122"/>
                <a:ea typeface="站酷快乐体2016修订版" panose="02010600030101010101" charset="-122"/>
              </a:rPr>
              <a:t>Para 2:</a:t>
            </a:r>
            <a:r>
              <a:rPr lang="zh-CN" altLang="en-US" sz="3600">
                <a:latin typeface="站酷快乐体2016修订版" panose="02010600030101010101" charset="-122"/>
                <a:ea typeface="站酷快乐体2016修订版" panose="02010600030101010101" charset="-122"/>
              </a:rPr>
              <a:t>活动目的</a:t>
            </a:r>
            <a:r>
              <a:rPr lang="en-US" altLang="zh-CN" sz="3600">
                <a:latin typeface="站酷快乐体2016修订版" panose="02010600030101010101" charset="-122"/>
                <a:ea typeface="站酷快乐体2016修订版" panose="02010600030101010101" charset="-122"/>
              </a:rPr>
              <a:t>&amp;</a:t>
            </a:r>
            <a:r>
              <a:rPr lang="zh-CN" altLang="en-US" sz="3600">
                <a:latin typeface="站酷快乐体2016修订版" panose="02010600030101010101" charset="-122"/>
                <a:ea typeface="站酷快乐体2016修订版" panose="02010600030101010101" charset="-122"/>
              </a:rPr>
              <a:t>活动主要内容</a:t>
            </a:r>
          </a:p>
        </p:txBody>
      </p:sp>
      <p:grpSp>
        <p:nvGrpSpPr>
          <p:cNvPr id="2" name="组合 1"/>
          <p:cNvGrpSpPr/>
          <p:nvPr/>
        </p:nvGrpSpPr>
        <p:grpSpPr>
          <a:xfrm>
            <a:off x="37465" y="0"/>
            <a:ext cx="5435600" cy="1071880"/>
            <a:chOff x="59" y="0"/>
            <a:chExt cx="8560" cy="1688"/>
          </a:xfrm>
        </p:grpSpPr>
        <p:sp>
          <p:nvSpPr>
            <p:cNvPr id="22" name="矩形 21"/>
            <p:cNvSpPr/>
            <p:nvPr>
              <p:custDataLst>
                <p:tags r:id="rId18"/>
              </p:custDataLst>
            </p:nvPr>
          </p:nvSpPr>
          <p:spPr>
            <a:xfrm>
              <a:off x="228" y="0"/>
              <a:ext cx="8391" cy="168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矩形 25"/>
            <p:cNvSpPr/>
            <p:nvPr>
              <p:custDataLst>
                <p:tags r:id="rId19"/>
              </p:custDataLst>
            </p:nvPr>
          </p:nvSpPr>
          <p:spPr>
            <a:xfrm>
              <a:off x="59" y="229"/>
              <a:ext cx="8560" cy="1452"/>
            </a:xfrm>
            <a:prstGeom prst="rect">
              <a:avLst/>
            </a:prstGeom>
          </p:spPr>
          <p:txBody>
            <a:bodyPr wrap="square">
              <a:spAutoFit/>
            </a:bodyPr>
            <a:lstStyle/>
            <a:p>
              <a:pPr algn="ctr"/>
              <a:r>
                <a:rPr lang="en-US" altLang="zh-CN" sz="5400" dirty="0">
                  <a:solidFill>
                    <a:schemeClr val="bg1"/>
                  </a:solidFill>
                  <a:effectLst>
                    <a:outerShdw blurRad="38100" dist="38100" dir="2700000" algn="tl">
                      <a:srgbClr val="000000">
                        <a:alpha val="43137"/>
                      </a:srgbClr>
                    </a:outerShdw>
                  </a:effectLst>
                  <a:cs typeface="+mn-ea"/>
                  <a:sym typeface="+mn-lt"/>
                </a:rPr>
                <a:t>Step 3:</a:t>
              </a:r>
              <a:r>
                <a:rPr lang="zh-CN" altLang="en-US" sz="5400" dirty="0">
                  <a:solidFill>
                    <a:schemeClr val="bg1"/>
                  </a:solidFill>
                  <a:effectLst>
                    <a:outerShdw blurRad="38100" dist="38100" dir="2700000" algn="tl">
                      <a:srgbClr val="000000">
                        <a:alpha val="43137"/>
                      </a:srgbClr>
                    </a:outerShdw>
                  </a:effectLst>
                  <a:cs typeface="+mn-ea"/>
                  <a:sym typeface="+mn-lt"/>
                </a:rPr>
                <a:t>谋篇布局</a:t>
              </a:r>
            </a:p>
          </p:txBody>
        </p:sp>
      </p:grpSp>
      <p:sp>
        <p:nvSpPr>
          <p:cNvPr id="7" name="任意多边形 6"/>
          <p:cNvSpPr/>
          <p:nvPr>
            <p:custDataLst>
              <p:tags r:id="rId2"/>
            </p:custDataLst>
          </p:nvPr>
        </p:nvSpPr>
        <p:spPr>
          <a:xfrm rot="19800000">
            <a:off x="193142" y="1373603"/>
            <a:ext cx="1317621" cy="809394"/>
          </a:xfrm>
          <a:custGeom>
            <a:avLst/>
            <a:gdLst>
              <a:gd name="connsiteX0" fmla="*/ 444500 w 889000"/>
              <a:gd name="connsiteY0" fmla="*/ 0 h 546100"/>
              <a:gd name="connsiteX1" fmla="*/ 889000 w 889000"/>
              <a:gd name="connsiteY1" fmla="*/ 444500 h 546100"/>
              <a:gd name="connsiteX2" fmla="*/ 879969 w 889000"/>
              <a:gd name="connsiteY2" fmla="*/ 534082 h 546100"/>
              <a:gd name="connsiteX3" fmla="*/ 876239 w 889000"/>
              <a:gd name="connsiteY3" fmla="*/ 546100 h 546100"/>
              <a:gd name="connsiteX4" fmla="*/ 12761 w 889000"/>
              <a:gd name="connsiteY4" fmla="*/ 546100 h 546100"/>
              <a:gd name="connsiteX5" fmla="*/ 9031 w 889000"/>
              <a:gd name="connsiteY5" fmla="*/ 534082 h 546100"/>
              <a:gd name="connsiteX6" fmla="*/ 0 w 889000"/>
              <a:gd name="connsiteY6" fmla="*/ 444500 h 546100"/>
              <a:gd name="connsiteX7" fmla="*/ 444500 w 889000"/>
              <a:gd name="connsiteY7" fmla="*/ 0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000" h="546100">
                <a:moveTo>
                  <a:pt x="444500" y="0"/>
                </a:moveTo>
                <a:cubicBezTo>
                  <a:pt x="689991" y="0"/>
                  <a:pt x="889000" y="199009"/>
                  <a:pt x="889000" y="444500"/>
                </a:cubicBezTo>
                <a:cubicBezTo>
                  <a:pt x="889000" y="475186"/>
                  <a:pt x="885891" y="505147"/>
                  <a:pt x="879969" y="534082"/>
                </a:cubicBezTo>
                <a:lnTo>
                  <a:pt x="876239" y="546100"/>
                </a:lnTo>
                <a:lnTo>
                  <a:pt x="12761" y="546100"/>
                </a:lnTo>
                <a:lnTo>
                  <a:pt x="9031" y="534082"/>
                </a:lnTo>
                <a:cubicBezTo>
                  <a:pt x="3110" y="505147"/>
                  <a:pt x="0" y="475186"/>
                  <a:pt x="0" y="444500"/>
                </a:cubicBezTo>
                <a:cubicBezTo>
                  <a:pt x="0" y="199009"/>
                  <a:pt x="199009" y="0"/>
                  <a:pt x="444500" y="0"/>
                </a:cubicBezTo>
                <a:close/>
              </a:path>
            </a:pathLst>
          </a:custGeom>
          <a:solidFill>
            <a:srgbClr val="6AA8DD"/>
          </a:solidFill>
        </p:spPr>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20000"/>
              </a:lnSpc>
            </a:pPr>
            <a:endParaRPr lang="zh-CN" altLang="en-US" sz="2400" b="1" spc="150" dirty="0" err="1">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pic>
        <p:nvPicPr>
          <p:cNvPr id="8" name="图片 7"/>
          <p:cNvPicPr>
            <a:picLocks noChangeAspect="1"/>
          </p:cNvPicPr>
          <p:nvPr>
            <p:custDataLst>
              <p:tags r:id="rId3"/>
            </p:custDataLst>
          </p:nvPr>
        </p:nvPicPr>
        <p:blipFill>
          <a:blip r:embed="rId21"/>
          <a:srcRect/>
          <a:stretch>
            <a:fillRect/>
          </a:stretch>
        </p:blipFill>
        <p:spPr>
          <a:xfrm rot="14400000" flipV="1">
            <a:off x="986174" y="1289088"/>
            <a:ext cx="90835" cy="1600709"/>
          </a:xfrm>
          <a:custGeom>
            <a:avLst/>
            <a:gdLst>
              <a:gd name="connsiteX0" fmla="*/ 0 w 4806245"/>
              <a:gd name="connsiteY0" fmla="*/ 0 h 9705673"/>
              <a:gd name="connsiteX1" fmla="*/ 4806245 w 4806245"/>
              <a:gd name="connsiteY1" fmla="*/ 0 h 9705673"/>
              <a:gd name="connsiteX2" fmla="*/ 4806245 w 4806245"/>
              <a:gd name="connsiteY2" fmla="*/ 9705673 h 9705673"/>
              <a:gd name="connsiteX3" fmla="*/ 0 w 4806245"/>
              <a:gd name="connsiteY3" fmla="*/ 9705673 h 9705673"/>
            </a:gdLst>
            <a:ahLst/>
            <a:cxnLst>
              <a:cxn ang="0">
                <a:pos x="connsiteX0" y="connsiteY0"/>
              </a:cxn>
              <a:cxn ang="0">
                <a:pos x="connsiteX1" y="connsiteY1"/>
              </a:cxn>
              <a:cxn ang="0">
                <a:pos x="connsiteX2" y="connsiteY2"/>
              </a:cxn>
              <a:cxn ang="0">
                <a:pos x="connsiteX3" y="connsiteY3"/>
              </a:cxn>
            </a:cxnLst>
            <a:rect l="l" t="t" r="r" b="b"/>
            <a:pathLst>
              <a:path w="4806245" h="9705673">
                <a:moveTo>
                  <a:pt x="0" y="0"/>
                </a:moveTo>
                <a:lnTo>
                  <a:pt x="4806245" y="0"/>
                </a:lnTo>
                <a:lnTo>
                  <a:pt x="4806245" y="9705673"/>
                </a:lnTo>
                <a:lnTo>
                  <a:pt x="0" y="9705673"/>
                </a:lnTo>
                <a:close/>
              </a:path>
            </a:pathLst>
          </a:custGeom>
        </p:spPr>
      </p:pic>
      <p:sp>
        <p:nvSpPr>
          <p:cNvPr id="9" name="矩形 8"/>
          <p:cNvSpPr/>
          <p:nvPr>
            <p:custDataLst>
              <p:tags r:id="rId4"/>
            </p:custDataLst>
          </p:nvPr>
        </p:nvSpPr>
        <p:spPr>
          <a:xfrm>
            <a:off x="1459865" y="1322070"/>
            <a:ext cx="4994910" cy="1854835"/>
          </a:xfrm>
          <a:prstGeom prst="rect">
            <a:avLst/>
          </a:prstGeom>
        </p:spPr>
        <p:txBody>
          <a:bodyPr wrap="square" anchor="t" anchorCtr="0"/>
          <a:lstStyle/>
          <a:p>
            <a:pPr>
              <a:lnSpc>
                <a:spcPct val="120000"/>
              </a:lnSpc>
            </a:pPr>
            <a:r>
              <a:rPr lang="en-US" altLang="zh-CN" sz="2400" b="1">
                <a:solidFill>
                  <a:schemeClr val="accent5"/>
                </a:solidFill>
                <a:latin typeface="Times New Roman" panose="02020603050405020304" pitchFamily="18" charset="0"/>
                <a:cs typeface="Times New Roman" panose="02020603050405020304" pitchFamily="18" charset="0"/>
                <a:sym typeface="+mn-ea"/>
              </a:rPr>
              <a:t>The purpose of this event </a:t>
            </a:r>
            <a:r>
              <a:rPr lang="en-US" altLang="zh-CN" sz="2400" b="1">
                <a:solidFill>
                  <a:schemeClr val="accent6">
                    <a:lumMod val="75000"/>
                  </a:schemeClr>
                </a:solidFill>
                <a:latin typeface="Times New Roman" panose="02020603050405020304" pitchFamily="18" charset="0"/>
                <a:cs typeface="Times New Roman" panose="02020603050405020304" pitchFamily="18" charset="0"/>
                <a:sym typeface="+mn-ea"/>
              </a:rPr>
              <a:t>is to encourage everyone to explore the history and culture behind the artifacts and appreciate their beauty.</a:t>
            </a:r>
            <a:endParaRPr lang="en-US" altLang="zh-CN" sz="2400" b="1">
              <a:solidFill>
                <a:schemeClr val="accent6">
                  <a:lumMod val="75000"/>
                </a:schemeClr>
              </a:solidFill>
              <a:latin typeface="Times New Roman" panose="02020603050405020304" pitchFamily="18" charset="0"/>
              <a:cs typeface="Times New Roman" panose="02020603050405020304" pitchFamily="18" charset="0"/>
            </a:endParaRPr>
          </a:p>
          <a:p>
            <a:pPr>
              <a:lnSpc>
                <a:spcPct val="120000"/>
              </a:lnSpc>
            </a:pPr>
            <a:endParaRPr lang="en-US" altLang="zh-CN" sz="2400" b="1" kern="0" spc="150" dirty="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4" name="任意多边形 13"/>
          <p:cNvSpPr/>
          <p:nvPr>
            <p:custDataLst>
              <p:tags r:id="rId5"/>
            </p:custDataLst>
          </p:nvPr>
        </p:nvSpPr>
        <p:spPr>
          <a:xfrm rot="19800000">
            <a:off x="193142" y="4146909"/>
            <a:ext cx="1317621" cy="809394"/>
          </a:xfrm>
          <a:custGeom>
            <a:avLst/>
            <a:gdLst>
              <a:gd name="connsiteX0" fmla="*/ 444500 w 889000"/>
              <a:gd name="connsiteY0" fmla="*/ 0 h 546100"/>
              <a:gd name="connsiteX1" fmla="*/ 889000 w 889000"/>
              <a:gd name="connsiteY1" fmla="*/ 444500 h 546100"/>
              <a:gd name="connsiteX2" fmla="*/ 879969 w 889000"/>
              <a:gd name="connsiteY2" fmla="*/ 534082 h 546100"/>
              <a:gd name="connsiteX3" fmla="*/ 876239 w 889000"/>
              <a:gd name="connsiteY3" fmla="*/ 546100 h 546100"/>
              <a:gd name="connsiteX4" fmla="*/ 12761 w 889000"/>
              <a:gd name="connsiteY4" fmla="*/ 546100 h 546100"/>
              <a:gd name="connsiteX5" fmla="*/ 9031 w 889000"/>
              <a:gd name="connsiteY5" fmla="*/ 534082 h 546100"/>
              <a:gd name="connsiteX6" fmla="*/ 0 w 889000"/>
              <a:gd name="connsiteY6" fmla="*/ 444500 h 546100"/>
              <a:gd name="connsiteX7" fmla="*/ 444500 w 889000"/>
              <a:gd name="connsiteY7" fmla="*/ 0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000" h="546100">
                <a:moveTo>
                  <a:pt x="444500" y="0"/>
                </a:moveTo>
                <a:cubicBezTo>
                  <a:pt x="689991" y="0"/>
                  <a:pt x="889000" y="199009"/>
                  <a:pt x="889000" y="444500"/>
                </a:cubicBezTo>
                <a:cubicBezTo>
                  <a:pt x="889000" y="475186"/>
                  <a:pt x="885891" y="505147"/>
                  <a:pt x="879969" y="534082"/>
                </a:cubicBezTo>
                <a:lnTo>
                  <a:pt x="876239" y="546100"/>
                </a:lnTo>
                <a:lnTo>
                  <a:pt x="12761" y="546100"/>
                </a:lnTo>
                <a:lnTo>
                  <a:pt x="9031" y="534082"/>
                </a:lnTo>
                <a:cubicBezTo>
                  <a:pt x="3110" y="505147"/>
                  <a:pt x="0" y="475186"/>
                  <a:pt x="0" y="444500"/>
                </a:cubicBezTo>
                <a:cubicBezTo>
                  <a:pt x="0" y="199009"/>
                  <a:pt x="199009" y="0"/>
                  <a:pt x="444500" y="0"/>
                </a:cubicBezTo>
                <a:close/>
              </a:path>
            </a:pathLst>
          </a:custGeom>
          <a:solidFill>
            <a:srgbClr val="70BDAF"/>
          </a:solidFill>
        </p:spPr>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20000"/>
              </a:lnSpc>
            </a:pPr>
            <a:endParaRPr lang="zh-CN" altLang="en-US" sz="2400" b="1" spc="150" dirty="0" err="1">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pic>
        <p:nvPicPr>
          <p:cNvPr id="15" name="图片 14"/>
          <p:cNvPicPr>
            <a:picLocks noChangeAspect="1"/>
          </p:cNvPicPr>
          <p:nvPr>
            <p:custDataLst>
              <p:tags r:id="rId6"/>
            </p:custDataLst>
          </p:nvPr>
        </p:nvPicPr>
        <p:blipFill>
          <a:blip r:embed="rId21"/>
          <a:srcRect/>
          <a:stretch>
            <a:fillRect/>
          </a:stretch>
        </p:blipFill>
        <p:spPr>
          <a:xfrm rot="14400000" flipV="1">
            <a:off x="986174" y="4062395"/>
            <a:ext cx="90835" cy="1600709"/>
          </a:xfrm>
          <a:custGeom>
            <a:avLst/>
            <a:gdLst>
              <a:gd name="connsiteX0" fmla="*/ 0 w 4806245"/>
              <a:gd name="connsiteY0" fmla="*/ 0 h 9705673"/>
              <a:gd name="connsiteX1" fmla="*/ 4806245 w 4806245"/>
              <a:gd name="connsiteY1" fmla="*/ 0 h 9705673"/>
              <a:gd name="connsiteX2" fmla="*/ 4806245 w 4806245"/>
              <a:gd name="connsiteY2" fmla="*/ 9705673 h 9705673"/>
              <a:gd name="connsiteX3" fmla="*/ 0 w 4806245"/>
              <a:gd name="connsiteY3" fmla="*/ 9705673 h 9705673"/>
            </a:gdLst>
            <a:ahLst/>
            <a:cxnLst>
              <a:cxn ang="0">
                <a:pos x="connsiteX0" y="connsiteY0"/>
              </a:cxn>
              <a:cxn ang="0">
                <a:pos x="connsiteX1" y="connsiteY1"/>
              </a:cxn>
              <a:cxn ang="0">
                <a:pos x="connsiteX2" y="connsiteY2"/>
              </a:cxn>
              <a:cxn ang="0">
                <a:pos x="connsiteX3" y="connsiteY3"/>
              </a:cxn>
            </a:cxnLst>
            <a:rect l="l" t="t" r="r" b="b"/>
            <a:pathLst>
              <a:path w="4806245" h="9705673">
                <a:moveTo>
                  <a:pt x="0" y="0"/>
                </a:moveTo>
                <a:lnTo>
                  <a:pt x="4806245" y="0"/>
                </a:lnTo>
                <a:lnTo>
                  <a:pt x="4806245" y="9705673"/>
                </a:lnTo>
                <a:lnTo>
                  <a:pt x="0" y="9705673"/>
                </a:lnTo>
                <a:close/>
              </a:path>
            </a:pathLst>
          </a:custGeom>
        </p:spPr>
      </p:pic>
      <p:sp>
        <p:nvSpPr>
          <p:cNvPr id="10" name="矩形 9"/>
          <p:cNvSpPr/>
          <p:nvPr>
            <p:custDataLst>
              <p:tags r:id="rId7"/>
            </p:custDataLst>
          </p:nvPr>
        </p:nvSpPr>
        <p:spPr>
          <a:xfrm>
            <a:off x="1624965" y="3738880"/>
            <a:ext cx="5271135" cy="2261870"/>
          </a:xfrm>
          <a:prstGeom prst="rect">
            <a:avLst/>
          </a:prstGeom>
        </p:spPr>
        <p:txBody>
          <a:bodyPr wrap="square" anchor="t" anchorCtr="0"/>
          <a:lstStyle/>
          <a:p>
            <a:pPr>
              <a:lnSpc>
                <a:spcPct val="120000"/>
              </a:lnSpc>
            </a:pPr>
            <a:r>
              <a:rPr lang="en-US" sz="2400" b="1">
                <a:solidFill>
                  <a:schemeClr val="accent5"/>
                </a:solidFill>
                <a:latin typeface="Times New Roman" panose="02020603050405020304" pitchFamily="18" charset="0"/>
                <a:cs typeface="Times New Roman" panose="02020603050405020304" pitchFamily="18" charset="0"/>
                <a:sym typeface="+mn-ea"/>
              </a:rPr>
              <a:t>Aiming at</a:t>
            </a:r>
            <a:r>
              <a:rPr lang="en-US" sz="2400" b="1">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altLang="zh-CN" sz="2400" b="1" spc="15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rPr>
              <a:t>facilitating students’ understanding of Chinese civilization,  we invite all of you to attend the event, which can also help us better carry forward Chinese culture to the whole world</a:t>
            </a:r>
            <a:endParaRPr lang="en-US" altLang="zh-CN" sz="2400" b="1" spc="15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a:lnSpc>
                <a:spcPct val="120000"/>
              </a:lnSpc>
            </a:pPr>
            <a:endParaRPr lang="en-US" altLang="zh-CN" sz="2400" b="1" kern="0" spc="150" dirty="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30" name="任意多边形 29"/>
          <p:cNvSpPr/>
          <p:nvPr>
            <p:custDataLst>
              <p:tags r:id="rId8"/>
            </p:custDataLst>
          </p:nvPr>
        </p:nvSpPr>
        <p:spPr>
          <a:xfrm rot="19800000">
            <a:off x="6404285" y="1373603"/>
            <a:ext cx="1317621" cy="809394"/>
          </a:xfrm>
          <a:custGeom>
            <a:avLst/>
            <a:gdLst>
              <a:gd name="connsiteX0" fmla="*/ 444500 w 889000"/>
              <a:gd name="connsiteY0" fmla="*/ 0 h 546100"/>
              <a:gd name="connsiteX1" fmla="*/ 889000 w 889000"/>
              <a:gd name="connsiteY1" fmla="*/ 444500 h 546100"/>
              <a:gd name="connsiteX2" fmla="*/ 879969 w 889000"/>
              <a:gd name="connsiteY2" fmla="*/ 534082 h 546100"/>
              <a:gd name="connsiteX3" fmla="*/ 876239 w 889000"/>
              <a:gd name="connsiteY3" fmla="*/ 546100 h 546100"/>
              <a:gd name="connsiteX4" fmla="*/ 12761 w 889000"/>
              <a:gd name="connsiteY4" fmla="*/ 546100 h 546100"/>
              <a:gd name="connsiteX5" fmla="*/ 9031 w 889000"/>
              <a:gd name="connsiteY5" fmla="*/ 534082 h 546100"/>
              <a:gd name="connsiteX6" fmla="*/ 0 w 889000"/>
              <a:gd name="connsiteY6" fmla="*/ 444500 h 546100"/>
              <a:gd name="connsiteX7" fmla="*/ 444500 w 889000"/>
              <a:gd name="connsiteY7" fmla="*/ 0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000" h="546100">
                <a:moveTo>
                  <a:pt x="444500" y="0"/>
                </a:moveTo>
                <a:cubicBezTo>
                  <a:pt x="689991" y="0"/>
                  <a:pt x="889000" y="199009"/>
                  <a:pt x="889000" y="444500"/>
                </a:cubicBezTo>
                <a:cubicBezTo>
                  <a:pt x="889000" y="475186"/>
                  <a:pt x="885891" y="505147"/>
                  <a:pt x="879969" y="534082"/>
                </a:cubicBezTo>
                <a:lnTo>
                  <a:pt x="876239" y="546100"/>
                </a:lnTo>
                <a:lnTo>
                  <a:pt x="12761" y="546100"/>
                </a:lnTo>
                <a:lnTo>
                  <a:pt x="9031" y="534082"/>
                </a:lnTo>
                <a:cubicBezTo>
                  <a:pt x="3110" y="505147"/>
                  <a:pt x="0" y="475186"/>
                  <a:pt x="0" y="444500"/>
                </a:cubicBezTo>
                <a:cubicBezTo>
                  <a:pt x="0" y="199009"/>
                  <a:pt x="199009" y="0"/>
                  <a:pt x="444500" y="0"/>
                </a:cubicBezTo>
                <a:close/>
              </a:path>
            </a:pathLst>
          </a:custGeom>
          <a:solidFill>
            <a:srgbClr val="6DB3C6"/>
          </a:solidFill>
        </p:spPr>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20000"/>
              </a:lnSpc>
            </a:pPr>
            <a:endParaRPr lang="zh-CN" altLang="en-US" sz="2400" b="1" spc="150" dirty="0" err="1">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pic>
        <p:nvPicPr>
          <p:cNvPr id="31" name="图片 30"/>
          <p:cNvPicPr>
            <a:picLocks noChangeAspect="1"/>
          </p:cNvPicPr>
          <p:nvPr>
            <p:custDataLst>
              <p:tags r:id="rId9"/>
            </p:custDataLst>
          </p:nvPr>
        </p:nvPicPr>
        <p:blipFill>
          <a:blip r:embed="rId21"/>
          <a:srcRect/>
          <a:stretch>
            <a:fillRect/>
          </a:stretch>
        </p:blipFill>
        <p:spPr>
          <a:xfrm rot="14400000" flipV="1">
            <a:off x="7197317" y="1289088"/>
            <a:ext cx="90835" cy="1600709"/>
          </a:xfrm>
          <a:custGeom>
            <a:avLst/>
            <a:gdLst>
              <a:gd name="connsiteX0" fmla="*/ 0 w 4806245"/>
              <a:gd name="connsiteY0" fmla="*/ 0 h 9705673"/>
              <a:gd name="connsiteX1" fmla="*/ 4806245 w 4806245"/>
              <a:gd name="connsiteY1" fmla="*/ 0 h 9705673"/>
              <a:gd name="connsiteX2" fmla="*/ 4806245 w 4806245"/>
              <a:gd name="connsiteY2" fmla="*/ 9705673 h 9705673"/>
              <a:gd name="connsiteX3" fmla="*/ 0 w 4806245"/>
              <a:gd name="connsiteY3" fmla="*/ 9705673 h 9705673"/>
            </a:gdLst>
            <a:ahLst/>
            <a:cxnLst>
              <a:cxn ang="0">
                <a:pos x="connsiteX0" y="connsiteY0"/>
              </a:cxn>
              <a:cxn ang="0">
                <a:pos x="connsiteX1" y="connsiteY1"/>
              </a:cxn>
              <a:cxn ang="0">
                <a:pos x="connsiteX2" y="connsiteY2"/>
              </a:cxn>
              <a:cxn ang="0">
                <a:pos x="connsiteX3" y="connsiteY3"/>
              </a:cxn>
            </a:cxnLst>
            <a:rect l="l" t="t" r="r" b="b"/>
            <a:pathLst>
              <a:path w="4806245" h="9705673">
                <a:moveTo>
                  <a:pt x="0" y="0"/>
                </a:moveTo>
                <a:lnTo>
                  <a:pt x="4806245" y="0"/>
                </a:lnTo>
                <a:lnTo>
                  <a:pt x="4806245" y="9705673"/>
                </a:lnTo>
                <a:lnTo>
                  <a:pt x="0" y="9705673"/>
                </a:lnTo>
                <a:close/>
              </a:path>
            </a:pathLst>
          </a:custGeom>
        </p:spPr>
      </p:pic>
      <p:sp>
        <p:nvSpPr>
          <p:cNvPr id="29" name="矩形 28"/>
          <p:cNvSpPr/>
          <p:nvPr>
            <p:custDataLst>
              <p:tags r:id="rId10"/>
            </p:custDataLst>
          </p:nvPr>
        </p:nvSpPr>
        <p:spPr>
          <a:xfrm>
            <a:off x="7835900" y="1322070"/>
            <a:ext cx="4493895" cy="1854835"/>
          </a:xfrm>
          <a:prstGeom prst="rect">
            <a:avLst/>
          </a:prstGeom>
        </p:spPr>
        <p:txBody>
          <a:bodyPr wrap="square" anchor="t" anchorCtr="0"/>
          <a:lstStyle/>
          <a:p>
            <a:pPr>
              <a:lnSpc>
                <a:spcPct val="120000"/>
              </a:lnSpc>
            </a:pPr>
            <a:r>
              <a:rPr lang="en-US" altLang="zh-CN" sz="2400" b="1">
                <a:solidFill>
                  <a:schemeClr val="accent5"/>
                </a:solidFill>
                <a:latin typeface="Times New Roman" panose="02020603050405020304" pitchFamily="18" charset="0"/>
                <a:cs typeface="Times New Roman" panose="02020603050405020304" pitchFamily="18" charset="0"/>
                <a:sym typeface="+mn-ea"/>
              </a:rPr>
              <a:t>To </a:t>
            </a:r>
            <a:r>
              <a:rPr lang="zh-CN" altLang="en-US" sz="2400" b="1">
                <a:solidFill>
                  <a:schemeClr val="accent5"/>
                </a:solidFill>
                <a:latin typeface="Times New Roman" panose="02020603050405020304" pitchFamily="18" charset="0"/>
                <a:cs typeface="Times New Roman" panose="02020603050405020304" pitchFamily="18" charset="0"/>
                <a:sym typeface="+mn-ea"/>
              </a:rPr>
              <a:t>enhance/cultivate/foster/raise the awareness of </a:t>
            </a:r>
            <a:r>
              <a:rPr lang="zh-CN" altLang="en-US" sz="2400" b="1">
                <a:solidFill>
                  <a:schemeClr val="accent6">
                    <a:lumMod val="75000"/>
                  </a:schemeClr>
                </a:solidFill>
                <a:latin typeface="Times New Roman" panose="02020603050405020304" pitchFamily="18" charset="0"/>
                <a:cs typeface="Times New Roman" panose="02020603050405020304" pitchFamily="18" charset="0"/>
                <a:sym typeface="+mn-ea"/>
              </a:rPr>
              <a:t>cultural relics conservation/protection</a:t>
            </a:r>
            <a:r>
              <a:rPr lang="en-US" altLang="zh-CN" sz="2400" b="1">
                <a:solidFill>
                  <a:schemeClr val="accent6">
                    <a:lumMod val="75000"/>
                  </a:schemeClr>
                </a:solidFill>
                <a:latin typeface="Times New Roman" panose="02020603050405020304" pitchFamily="18" charset="0"/>
                <a:cs typeface="Times New Roman" panose="02020603050405020304" pitchFamily="18" charset="0"/>
                <a:sym typeface="+mn-ea"/>
              </a:rPr>
              <a:t>, our school hold the  "Bringing Cultural Relics to Life"event.</a:t>
            </a:r>
            <a:endParaRPr lang="en-US" altLang="zh-CN" sz="2400" b="1">
              <a:solidFill>
                <a:schemeClr val="accent6">
                  <a:lumMod val="75000"/>
                </a:schemeClr>
              </a:solidFill>
              <a:latin typeface="Times New Roman" panose="02020603050405020304" pitchFamily="18" charset="0"/>
              <a:cs typeface="Times New Roman" panose="02020603050405020304" pitchFamily="18" charset="0"/>
            </a:endParaRPr>
          </a:p>
          <a:p>
            <a:pPr>
              <a:lnSpc>
                <a:spcPct val="120000"/>
              </a:lnSpc>
            </a:pPr>
            <a:endParaRPr lang="en-US" altLang="zh-CN" sz="2400" b="1" kern="0" spc="150" dirty="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35" name="任意多边形 34"/>
          <p:cNvSpPr/>
          <p:nvPr>
            <p:custDataLst>
              <p:tags r:id="rId11"/>
            </p:custDataLst>
          </p:nvPr>
        </p:nvSpPr>
        <p:spPr>
          <a:xfrm rot="19800000">
            <a:off x="6404285" y="4146909"/>
            <a:ext cx="1317621" cy="809396"/>
          </a:xfrm>
          <a:custGeom>
            <a:avLst/>
            <a:gdLst>
              <a:gd name="connsiteX0" fmla="*/ 444500 w 889000"/>
              <a:gd name="connsiteY0" fmla="*/ 0 h 546100"/>
              <a:gd name="connsiteX1" fmla="*/ 889000 w 889000"/>
              <a:gd name="connsiteY1" fmla="*/ 444500 h 546100"/>
              <a:gd name="connsiteX2" fmla="*/ 879969 w 889000"/>
              <a:gd name="connsiteY2" fmla="*/ 534082 h 546100"/>
              <a:gd name="connsiteX3" fmla="*/ 876239 w 889000"/>
              <a:gd name="connsiteY3" fmla="*/ 546100 h 546100"/>
              <a:gd name="connsiteX4" fmla="*/ 12761 w 889000"/>
              <a:gd name="connsiteY4" fmla="*/ 546100 h 546100"/>
              <a:gd name="connsiteX5" fmla="*/ 9031 w 889000"/>
              <a:gd name="connsiteY5" fmla="*/ 534082 h 546100"/>
              <a:gd name="connsiteX6" fmla="*/ 0 w 889000"/>
              <a:gd name="connsiteY6" fmla="*/ 444500 h 546100"/>
              <a:gd name="connsiteX7" fmla="*/ 444500 w 889000"/>
              <a:gd name="connsiteY7" fmla="*/ 0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000" h="546100">
                <a:moveTo>
                  <a:pt x="444500" y="0"/>
                </a:moveTo>
                <a:cubicBezTo>
                  <a:pt x="689991" y="0"/>
                  <a:pt x="889000" y="199009"/>
                  <a:pt x="889000" y="444500"/>
                </a:cubicBezTo>
                <a:cubicBezTo>
                  <a:pt x="889000" y="475186"/>
                  <a:pt x="885891" y="505147"/>
                  <a:pt x="879969" y="534082"/>
                </a:cubicBezTo>
                <a:lnTo>
                  <a:pt x="876239" y="546100"/>
                </a:lnTo>
                <a:lnTo>
                  <a:pt x="12761" y="546100"/>
                </a:lnTo>
                <a:lnTo>
                  <a:pt x="9031" y="534082"/>
                </a:lnTo>
                <a:cubicBezTo>
                  <a:pt x="3110" y="505147"/>
                  <a:pt x="0" y="475186"/>
                  <a:pt x="0" y="444500"/>
                </a:cubicBezTo>
                <a:cubicBezTo>
                  <a:pt x="0" y="199009"/>
                  <a:pt x="199009" y="0"/>
                  <a:pt x="444500" y="0"/>
                </a:cubicBezTo>
                <a:close/>
              </a:path>
            </a:pathLst>
          </a:custGeom>
          <a:solidFill>
            <a:srgbClr val="72C898"/>
          </a:solidFill>
        </p:spPr>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20000"/>
              </a:lnSpc>
            </a:pPr>
            <a:endParaRPr lang="zh-CN" altLang="en-US" sz="2400" b="1" spc="150" dirty="0" err="1">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pic>
        <p:nvPicPr>
          <p:cNvPr id="36" name="图片 35"/>
          <p:cNvPicPr>
            <a:picLocks noChangeAspect="1"/>
          </p:cNvPicPr>
          <p:nvPr>
            <p:custDataLst>
              <p:tags r:id="rId12"/>
            </p:custDataLst>
          </p:nvPr>
        </p:nvPicPr>
        <p:blipFill>
          <a:blip r:embed="rId21"/>
          <a:srcRect/>
          <a:stretch>
            <a:fillRect/>
          </a:stretch>
        </p:blipFill>
        <p:spPr>
          <a:xfrm rot="14400000" flipV="1">
            <a:off x="7197317" y="4062397"/>
            <a:ext cx="90835" cy="1600709"/>
          </a:xfrm>
          <a:custGeom>
            <a:avLst/>
            <a:gdLst>
              <a:gd name="connsiteX0" fmla="*/ 0 w 4806245"/>
              <a:gd name="connsiteY0" fmla="*/ 0 h 9705673"/>
              <a:gd name="connsiteX1" fmla="*/ 4806245 w 4806245"/>
              <a:gd name="connsiteY1" fmla="*/ 0 h 9705673"/>
              <a:gd name="connsiteX2" fmla="*/ 4806245 w 4806245"/>
              <a:gd name="connsiteY2" fmla="*/ 9705673 h 9705673"/>
              <a:gd name="connsiteX3" fmla="*/ 0 w 4806245"/>
              <a:gd name="connsiteY3" fmla="*/ 9705673 h 9705673"/>
            </a:gdLst>
            <a:ahLst/>
            <a:cxnLst>
              <a:cxn ang="0">
                <a:pos x="connsiteX0" y="connsiteY0"/>
              </a:cxn>
              <a:cxn ang="0">
                <a:pos x="connsiteX1" y="connsiteY1"/>
              </a:cxn>
              <a:cxn ang="0">
                <a:pos x="connsiteX2" y="connsiteY2"/>
              </a:cxn>
              <a:cxn ang="0">
                <a:pos x="connsiteX3" y="connsiteY3"/>
              </a:cxn>
            </a:cxnLst>
            <a:rect l="l" t="t" r="r" b="b"/>
            <a:pathLst>
              <a:path w="4806245" h="9705673">
                <a:moveTo>
                  <a:pt x="0" y="0"/>
                </a:moveTo>
                <a:lnTo>
                  <a:pt x="4806245" y="0"/>
                </a:lnTo>
                <a:lnTo>
                  <a:pt x="4806245" y="9705673"/>
                </a:lnTo>
                <a:lnTo>
                  <a:pt x="0" y="9705673"/>
                </a:lnTo>
                <a:close/>
              </a:path>
            </a:pathLst>
          </a:custGeom>
        </p:spPr>
      </p:pic>
      <p:sp>
        <p:nvSpPr>
          <p:cNvPr id="34" name="矩形 33"/>
          <p:cNvSpPr/>
          <p:nvPr>
            <p:custDataLst>
              <p:tags r:id="rId13"/>
            </p:custDataLst>
          </p:nvPr>
        </p:nvSpPr>
        <p:spPr>
          <a:xfrm>
            <a:off x="7695565" y="3738880"/>
            <a:ext cx="4702810" cy="2089150"/>
          </a:xfrm>
          <a:prstGeom prst="rect">
            <a:avLst/>
          </a:prstGeom>
        </p:spPr>
        <p:txBody>
          <a:bodyPr wrap="square" anchor="t" anchorCtr="0"/>
          <a:lstStyle/>
          <a:p>
            <a:pPr>
              <a:lnSpc>
                <a:spcPct val="120000"/>
              </a:lnSpc>
            </a:pPr>
            <a:r>
              <a:rPr lang="en-US" altLang="zh-CN" sz="2400" b="1" spc="150">
                <a:solidFill>
                  <a:schemeClr val="accent5"/>
                </a:solidFill>
                <a:latin typeface="Times New Roman" panose="02020603050405020304" pitchFamily="18" charset="0"/>
                <a:ea typeface="微软雅黑" panose="020B0503020204020204" pitchFamily="34" charset="-122"/>
                <a:cs typeface="Times New Roman" panose="02020603050405020304" pitchFamily="18" charset="0"/>
                <a:sym typeface="+mn-ea"/>
              </a:rPr>
              <a:t>In order to strengthen</a:t>
            </a:r>
          </a:p>
          <a:p>
            <a:pPr>
              <a:lnSpc>
                <a:spcPct val="120000"/>
              </a:lnSpc>
            </a:pPr>
            <a:r>
              <a:rPr lang="en-US" altLang="zh-CN" sz="2400" b="1" spc="150">
                <a:solidFill>
                  <a:schemeClr val="accent5"/>
                </a:solidFill>
                <a:latin typeface="Times New Roman" panose="02020603050405020304" pitchFamily="18" charset="0"/>
                <a:ea typeface="微软雅黑" panose="020B0503020204020204" pitchFamily="34" charset="-122"/>
                <a:cs typeface="Times New Roman" panose="02020603050405020304" pitchFamily="18" charset="0"/>
                <a:sym typeface="+mn-ea"/>
              </a:rPr>
              <a:t>/improve/enhance</a:t>
            </a:r>
            <a:r>
              <a:rPr lang="en-US" altLang="zh-CN" sz="2400" b="1" spc="15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rPr>
              <a:t> national and cultural self-confidence of our students, the 3-day fair is composed of various activities related to cultural relics.</a:t>
            </a:r>
          </a:p>
          <a:p>
            <a:pPr>
              <a:lnSpc>
                <a:spcPct val="120000"/>
              </a:lnSpc>
            </a:pPr>
            <a:endParaRPr lang="en-US" altLang="zh-CN" sz="2400" b="1" kern="0" spc="150" dirty="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11" name="矩形 10"/>
          <p:cNvSpPr/>
          <p:nvPr>
            <p:custDataLst>
              <p:tags r:id="rId14"/>
            </p:custDataLst>
          </p:nvPr>
        </p:nvSpPr>
        <p:spPr>
          <a:xfrm rot="19800000">
            <a:off x="489069" y="1461198"/>
            <a:ext cx="725767" cy="634204"/>
          </a:xfrm>
          <a:prstGeom prst="rect">
            <a:avLst/>
          </a:prstGeom>
        </p:spPr>
        <p:txBody>
          <a:bodyPr wrap="square">
            <a:normAutofit/>
          </a:bodyPr>
          <a:lstStyle/>
          <a:p>
            <a:pPr algn="ctr">
              <a:lnSpc>
                <a:spcPct val="120000"/>
              </a:lnSpc>
            </a:pPr>
            <a:r>
              <a:rPr lang="en-US" altLang="zh-CN" sz="2400" b="1" spc="15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01</a:t>
            </a:r>
            <a:endParaRPr lang="zh-CN" altLang="en-US" sz="2400" b="1" spc="150" dirty="0" err="1">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矩形 18"/>
          <p:cNvSpPr/>
          <p:nvPr>
            <p:custDataLst>
              <p:tags r:id="rId15"/>
            </p:custDataLst>
          </p:nvPr>
        </p:nvSpPr>
        <p:spPr>
          <a:xfrm rot="19800000">
            <a:off x="6700213" y="1461198"/>
            <a:ext cx="725767" cy="634204"/>
          </a:xfrm>
          <a:prstGeom prst="rect">
            <a:avLst/>
          </a:prstGeom>
        </p:spPr>
        <p:txBody>
          <a:bodyPr wrap="square">
            <a:normAutofit/>
          </a:bodyPr>
          <a:lstStyle/>
          <a:p>
            <a:pPr algn="ctr">
              <a:lnSpc>
                <a:spcPct val="120000"/>
              </a:lnSpc>
            </a:pPr>
            <a:r>
              <a:rPr lang="en-US" altLang="zh-CN" sz="2400" b="1" spc="15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02</a:t>
            </a:r>
            <a:endParaRPr lang="zh-CN" altLang="en-US" sz="2400" b="1" spc="150" dirty="0" err="1">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矩形 19"/>
          <p:cNvSpPr/>
          <p:nvPr>
            <p:custDataLst>
              <p:tags r:id="rId16"/>
            </p:custDataLst>
          </p:nvPr>
        </p:nvSpPr>
        <p:spPr>
          <a:xfrm rot="19800000">
            <a:off x="489069" y="4234504"/>
            <a:ext cx="725767" cy="634204"/>
          </a:xfrm>
          <a:prstGeom prst="rect">
            <a:avLst/>
          </a:prstGeom>
        </p:spPr>
        <p:txBody>
          <a:bodyPr wrap="square">
            <a:normAutofit/>
          </a:bodyPr>
          <a:lstStyle/>
          <a:p>
            <a:pPr algn="ctr">
              <a:lnSpc>
                <a:spcPct val="120000"/>
              </a:lnSpc>
            </a:pPr>
            <a:r>
              <a:rPr lang="en-US" altLang="zh-CN" sz="2400" b="1" spc="15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03</a:t>
            </a:r>
            <a:endParaRPr lang="zh-CN" altLang="en-US" sz="2400" b="1" spc="150" dirty="0" err="1">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矩形 20"/>
          <p:cNvSpPr/>
          <p:nvPr>
            <p:custDataLst>
              <p:tags r:id="rId17"/>
            </p:custDataLst>
          </p:nvPr>
        </p:nvSpPr>
        <p:spPr>
          <a:xfrm rot="19800000">
            <a:off x="6700213" y="4234505"/>
            <a:ext cx="725767" cy="634204"/>
          </a:xfrm>
          <a:prstGeom prst="rect">
            <a:avLst/>
          </a:prstGeom>
        </p:spPr>
        <p:txBody>
          <a:bodyPr wrap="square">
            <a:normAutofit/>
          </a:bodyPr>
          <a:lstStyle/>
          <a:p>
            <a:pPr algn="ctr">
              <a:lnSpc>
                <a:spcPct val="120000"/>
              </a:lnSpc>
            </a:pPr>
            <a:r>
              <a:rPr lang="en-US" altLang="zh-CN" sz="2400" b="1" spc="15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04</a:t>
            </a:r>
            <a:endParaRPr lang="zh-CN" altLang="en-US" sz="2400" b="1" spc="150" dirty="0" err="1">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ox(in)">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strips(down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heel(1)">
                                      <p:cBhvr>
                                        <p:cTn id="22"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29" grpId="0"/>
      <p:bldP spid="29" grpId="1"/>
      <p:bldP spid="34" grpId="0"/>
      <p:bldP spid="3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custDataLst>
              <p:tags r:id="rId1"/>
            </p:custDataLst>
          </p:nvPr>
        </p:nvSpPr>
        <p:spPr>
          <a:xfrm>
            <a:off x="5473065" y="145415"/>
            <a:ext cx="6769735" cy="1546225"/>
          </a:xfrm>
          <a:prstGeom prst="rect">
            <a:avLst/>
          </a:prstGeom>
          <a:noFill/>
        </p:spPr>
        <p:txBody>
          <a:bodyPr wrap="square" rtlCol="0">
            <a:noAutofit/>
          </a:bodyPr>
          <a:lstStyle/>
          <a:p>
            <a:r>
              <a:rPr lang="en-US" altLang="zh-CN" sz="3600">
                <a:latin typeface="站酷快乐体2016修订版" panose="02010600030101010101" charset="-122"/>
                <a:ea typeface="站酷快乐体2016修订版" panose="02010600030101010101" charset="-122"/>
              </a:rPr>
              <a:t>Para 2:</a:t>
            </a:r>
            <a:r>
              <a:rPr lang="zh-CN" altLang="en-US" sz="3600">
                <a:latin typeface="站酷快乐体2016修订版" panose="02010600030101010101" charset="-122"/>
                <a:ea typeface="站酷快乐体2016修订版" panose="02010600030101010101" charset="-122"/>
              </a:rPr>
              <a:t>活动目的</a:t>
            </a:r>
            <a:r>
              <a:rPr lang="en-US" altLang="zh-CN" sz="3600">
                <a:latin typeface="站酷快乐体2016修订版" panose="02010600030101010101" charset="-122"/>
                <a:ea typeface="站酷快乐体2016修订版" panose="02010600030101010101" charset="-122"/>
              </a:rPr>
              <a:t>&amp;</a:t>
            </a:r>
            <a:r>
              <a:rPr lang="zh-CN" altLang="en-US" sz="3600">
                <a:latin typeface="站酷快乐体2016修订版" panose="02010600030101010101" charset="-122"/>
                <a:ea typeface="站酷快乐体2016修订版" panose="02010600030101010101" charset="-122"/>
              </a:rPr>
              <a:t>活动主要内容</a:t>
            </a:r>
          </a:p>
        </p:txBody>
      </p:sp>
      <p:grpSp>
        <p:nvGrpSpPr>
          <p:cNvPr id="2" name="组合 1"/>
          <p:cNvGrpSpPr/>
          <p:nvPr/>
        </p:nvGrpSpPr>
        <p:grpSpPr>
          <a:xfrm>
            <a:off x="37465" y="0"/>
            <a:ext cx="5435600" cy="1071880"/>
            <a:chOff x="59" y="0"/>
            <a:chExt cx="8560" cy="1688"/>
          </a:xfrm>
        </p:grpSpPr>
        <p:sp>
          <p:nvSpPr>
            <p:cNvPr id="22" name="矩形 21"/>
            <p:cNvSpPr/>
            <p:nvPr>
              <p:custDataLst>
                <p:tags r:id="rId22"/>
              </p:custDataLst>
            </p:nvPr>
          </p:nvSpPr>
          <p:spPr>
            <a:xfrm>
              <a:off x="228" y="0"/>
              <a:ext cx="8391" cy="168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矩形 25"/>
            <p:cNvSpPr/>
            <p:nvPr>
              <p:custDataLst>
                <p:tags r:id="rId23"/>
              </p:custDataLst>
            </p:nvPr>
          </p:nvSpPr>
          <p:spPr>
            <a:xfrm>
              <a:off x="59" y="229"/>
              <a:ext cx="8560" cy="1452"/>
            </a:xfrm>
            <a:prstGeom prst="rect">
              <a:avLst/>
            </a:prstGeom>
          </p:spPr>
          <p:txBody>
            <a:bodyPr wrap="square">
              <a:spAutoFit/>
            </a:bodyPr>
            <a:lstStyle/>
            <a:p>
              <a:pPr algn="ctr"/>
              <a:r>
                <a:rPr lang="en-US" altLang="zh-CN" sz="5400" dirty="0">
                  <a:solidFill>
                    <a:schemeClr val="bg1"/>
                  </a:solidFill>
                  <a:effectLst>
                    <a:outerShdw blurRad="38100" dist="38100" dir="2700000" algn="tl">
                      <a:srgbClr val="000000">
                        <a:alpha val="43137"/>
                      </a:srgbClr>
                    </a:outerShdw>
                  </a:effectLst>
                  <a:cs typeface="+mn-ea"/>
                  <a:sym typeface="+mn-lt"/>
                </a:rPr>
                <a:t>Step 3:</a:t>
              </a:r>
              <a:r>
                <a:rPr lang="zh-CN" altLang="en-US" sz="5400" dirty="0">
                  <a:solidFill>
                    <a:schemeClr val="bg1"/>
                  </a:solidFill>
                  <a:effectLst>
                    <a:outerShdw blurRad="38100" dist="38100" dir="2700000" algn="tl">
                      <a:srgbClr val="000000">
                        <a:alpha val="43137"/>
                      </a:srgbClr>
                    </a:outerShdw>
                  </a:effectLst>
                  <a:cs typeface="+mn-ea"/>
                  <a:sym typeface="+mn-lt"/>
                </a:rPr>
                <a:t>谋篇布局</a:t>
              </a:r>
            </a:p>
          </p:txBody>
        </p:sp>
      </p:grpSp>
      <p:sp>
        <p:nvSpPr>
          <p:cNvPr id="8" name="任意多边形 7"/>
          <p:cNvSpPr/>
          <p:nvPr>
            <p:custDataLst>
              <p:tags r:id="rId2"/>
            </p:custDataLst>
          </p:nvPr>
        </p:nvSpPr>
        <p:spPr>
          <a:xfrm flipH="1" flipV="1">
            <a:off x="1170028" y="1237717"/>
            <a:ext cx="1134297" cy="1289016"/>
          </a:xfrm>
          <a:custGeom>
            <a:avLst/>
            <a:gdLst>
              <a:gd name="connsiteX0" fmla="*/ 485658 w 942712"/>
              <a:gd name="connsiteY0" fmla="*/ 1071179 h 1071299"/>
              <a:gd name="connsiteX1" fmla="*/ 251245 w 942712"/>
              <a:gd name="connsiteY1" fmla="*/ 1006369 h 1071299"/>
              <a:gd name="connsiteX2" fmla="*/ 16548 w 942712"/>
              <a:gd name="connsiteY2" fmla="*/ 447600 h 1071299"/>
              <a:gd name="connsiteX3" fmla="*/ 134375 w 942712"/>
              <a:gd name="connsiteY3" fmla="*/ 234841 h 1071299"/>
              <a:gd name="connsiteX4" fmla="*/ 157469 w 942712"/>
              <a:gd name="connsiteY4" fmla="*/ 213894 h 1071299"/>
              <a:gd name="connsiteX5" fmla="*/ 91267 w 942712"/>
              <a:gd name="connsiteY5" fmla="*/ 148990 h 1071299"/>
              <a:gd name="connsiteX6" fmla="*/ 691467 w 942712"/>
              <a:gd name="connsiteY6" fmla="*/ 64929 h 1071299"/>
              <a:gd name="connsiteX7" fmla="*/ 926164 w 942712"/>
              <a:gd name="connsiteY7" fmla="*/ 623698 h 1071299"/>
              <a:gd name="connsiteX8" fmla="*/ 808338 w 942712"/>
              <a:gd name="connsiteY8" fmla="*/ 836457 h 1071299"/>
              <a:gd name="connsiteX9" fmla="*/ 785243 w 942712"/>
              <a:gd name="connsiteY9" fmla="*/ 857405 h 1071299"/>
              <a:gd name="connsiteX10" fmla="*/ 851445 w 942712"/>
              <a:gd name="connsiteY10" fmla="*/ 922308 h 1071299"/>
              <a:gd name="connsiteX11" fmla="*/ 485658 w 942712"/>
              <a:gd name="connsiteY11" fmla="*/ 1071179 h 107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2712" h="1071299">
                <a:moveTo>
                  <a:pt x="485658" y="1071179"/>
                </a:moveTo>
                <a:cubicBezTo>
                  <a:pt x="405313" y="1069413"/>
                  <a:pt x="324731" y="1048152"/>
                  <a:pt x="251245" y="1006369"/>
                </a:cubicBezTo>
                <a:cubicBezTo>
                  <a:pt x="55282" y="894948"/>
                  <a:pt x="-41077" y="665534"/>
                  <a:pt x="16548" y="447600"/>
                </a:cubicBezTo>
                <a:cubicBezTo>
                  <a:pt x="38157" y="365875"/>
                  <a:pt x="79389" y="293449"/>
                  <a:pt x="134375" y="234841"/>
                </a:cubicBezTo>
                <a:lnTo>
                  <a:pt x="157469" y="213894"/>
                </a:lnTo>
                <a:lnTo>
                  <a:pt x="91267" y="148990"/>
                </a:lnTo>
                <a:cubicBezTo>
                  <a:pt x="249080" y="-11979"/>
                  <a:pt x="495504" y="-46492"/>
                  <a:pt x="691467" y="64929"/>
                </a:cubicBezTo>
                <a:cubicBezTo>
                  <a:pt x="887430" y="176350"/>
                  <a:pt x="983789" y="405764"/>
                  <a:pt x="926164" y="623698"/>
                </a:cubicBezTo>
                <a:cubicBezTo>
                  <a:pt x="904555" y="705423"/>
                  <a:pt x="863323" y="777849"/>
                  <a:pt x="808338" y="836457"/>
                </a:cubicBezTo>
                <a:lnTo>
                  <a:pt x="785243" y="857405"/>
                </a:lnTo>
                <a:lnTo>
                  <a:pt x="851445" y="922308"/>
                </a:lnTo>
                <a:cubicBezTo>
                  <a:pt x="752812" y="1022914"/>
                  <a:pt x="619565" y="1074122"/>
                  <a:pt x="485658" y="1071179"/>
                </a:cubicBezTo>
                <a:close/>
              </a:path>
            </a:pathLst>
          </a:custGeom>
          <a:solidFill>
            <a:srgbClr val="FFFFFF"/>
          </a:solidFill>
          <a:ln>
            <a:noFill/>
          </a:ln>
          <a:effectLst>
            <a:outerShdw blurRad="114300" sx="102000" sy="102000" algn="ctr" rotWithShape="0">
              <a:srgbClr val="000000">
                <a:lumMod val="95000"/>
                <a:lumOff val="5000"/>
                <a:alpha val="30000"/>
              </a:srgbClr>
            </a:outerShdw>
          </a:effectLst>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椭圆 8"/>
          <p:cNvSpPr/>
          <p:nvPr>
            <p:custDataLst>
              <p:tags r:id="rId3"/>
            </p:custDataLst>
          </p:nvPr>
        </p:nvSpPr>
        <p:spPr>
          <a:xfrm>
            <a:off x="1246064" y="1391112"/>
            <a:ext cx="982226" cy="982226"/>
          </a:xfrm>
          <a:prstGeom prst="ellipse">
            <a:avLst/>
          </a:prstGeom>
          <a:gradFill>
            <a:gsLst>
              <a:gs pos="0">
                <a:srgbClr val="1D6DC2">
                  <a:lumMod val="60000"/>
                  <a:lumOff val="40000"/>
                </a:srgbClr>
              </a:gs>
              <a:gs pos="93000">
                <a:srgbClr val="1D6DC2">
                  <a:lumMod val="75000"/>
                </a:srgbClr>
              </a:gs>
            </a:gsLst>
            <a:lin ang="5400000" scaled="0"/>
          </a:gradFill>
          <a:ln>
            <a:noFill/>
          </a:ln>
        </p:spPr>
        <p:style>
          <a:lnRef idx="2">
            <a:srgbClr val="1D6DC2">
              <a:shade val="50000"/>
            </a:srgbClr>
          </a:lnRef>
          <a:fillRef idx="1">
            <a:srgbClr val="1D6DC2"/>
          </a:fillRef>
          <a:effectRef idx="0">
            <a:srgbClr val="1D6DC2"/>
          </a:effectRef>
          <a:fontRef idx="minor">
            <a:srgbClr val="FFFFFF"/>
          </a:fontRef>
        </p:style>
        <p:txBody>
          <a:bodyPr lIns="0" tIns="0" rIns="0" bIns="0" rtlCol="0" anchor="ctr">
            <a:noAutofit/>
          </a:bodyPr>
          <a:lstStyle/>
          <a:p>
            <a:pPr algn="ctr">
              <a:lnSpc>
                <a:spcPct val="120000"/>
              </a:lnSpc>
            </a:pPr>
            <a:endParaRPr lang="zh-CN" altLang="en-US" b="1" spc="2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文本框 10"/>
          <p:cNvSpPr txBox="1"/>
          <p:nvPr>
            <p:custDataLst>
              <p:tags r:id="rId4"/>
            </p:custDataLst>
          </p:nvPr>
        </p:nvSpPr>
        <p:spPr>
          <a:xfrm>
            <a:off x="0" y="2387600"/>
            <a:ext cx="3677285" cy="1196340"/>
          </a:xfrm>
          <a:prstGeom prst="rect">
            <a:avLst/>
          </a:prstGeom>
          <a:noFill/>
        </p:spPr>
        <p:txBody>
          <a:bodyPr wrap="square" lIns="91440" tIns="45720" rIns="91440" bIns="45720" rtlCol="0" anchor="t" anchorCtr="0"/>
          <a:lstStyle/>
          <a:p>
            <a:pPr algn="l">
              <a:lnSpc>
                <a:spcPct val="120000"/>
              </a:lnSpc>
            </a:pPr>
            <a:r>
              <a:rPr lang="en-US" altLang="zh-CN" sz="2000" b="1">
                <a:solidFill>
                  <a:schemeClr val="accent5"/>
                </a:solidFill>
                <a:latin typeface="Times New Roman" panose="02020603050405020304" pitchFamily="18" charset="0"/>
                <a:cs typeface="Times New Roman" panose="02020603050405020304" pitchFamily="18" charset="0"/>
                <a:sym typeface="+mn-ea"/>
              </a:rPr>
              <a:t>There will be</a:t>
            </a:r>
            <a:r>
              <a:rPr lang="en-US" altLang="zh-CN" sz="2000" b="1">
                <a:solidFill>
                  <a:schemeClr val="accent6">
                    <a:lumMod val="75000"/>
                  </a:schemeClr>
                </a:solidFill>
                <a:latin typeface="Times New Roman" panose="02020603050405020304" pitchFamily="18" charset="0"/>
                <a:cs typeface="Times New Roman" panose="02020603050405020304" pitchFamily="18" charset="0"/>
                <a:sym typeface="+mn-ea"/>
              </a:rPr>
              <a:t> hands-on workshop where students can create their own cultural relics, through which you can have a deeper understanding of the significance of traditions.</a:t>
            </a:r>
          </a:p>
          <a:p>
            <a:pPr algn="l">
              <a:lnSpc>
                <a:spcPct val="120000"/>
              </a:lnSpc>
            </a:pPr>
            <a:endParaRPr lang="en-US" altLang="zh-CN" sz="2000" b="1" spc="15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15" name="任意多边形 14"/>
          <p:cNvSpPr/>
          <p:nvPr>
            <p:custDataLst>
              <p:tags r:id="rId5"/>
            </p:custDataLst>
          </p:nvPr>
        </p:nvSpPr>
        <p:spPr>
          <a:xfrm flipH="1" flipV="1">
            <a:off x="5135703" y="1237717"/>
            <a:ext cx="1134297" cy="1289016"/>
          </a:xfrm>
          <a:custGeom>
            <a:avLst/>
            <a:gdLst>
              <a:gd name="connsiteX0" fmla="*/ 485658 w 942712"/>
              <a:gd name="connsiteY0" fmla="*/ 1071179 h 1071299"/>
              <a:gd name="connsiteX1" fmla="*/ 251245 w 942712"/>
              <a:gd name="connsiteY1" fmla="*/ 1006369 h 1071299"/>
              <a:gd name="connsiteX2" fmla="*/ 16548 w 942712"/>
              <a:gd name="connsiteY2" fmla="*/ 447600 h 1071299"/>
              <a:gd name="connsiteX3" fmla="*/ 134375 w 942712"/>
              <a:gd name="connsiteY3" fmla="*/ 234841 h 1071299"/>
              <a:gd name="connsiteX4" fmla="*/ 157469 w 942712"/>
              <a:gd name="connsiteY4" fmla="*/ 213894 h 1071299"/>
              <a:gd name="connsiteX5" fmla="*/ 91267 w 942712"/>
              <a:gd name="connsiteY5" fmla="*/ 148990 h 1071299"/>
              <a:gd name="connsiteX6" fmla="*/ 691467 w 942712"/>
              <a:gd name="connsiteY6" fmla="*/ 64929 h 1071299"/>
              <a:gd name="connsiteX7" fmla="*/ 926164 w 942712"/>
              <a:gd name="connsiteY7" fmla="*/ 623698 h 1071299"/>
              <a:gd name="connsiteX8" fmla="*/ 808338 w 942712"/>
              <a:gd name="connsiteY8" fmla="*/ 836457 h 1071299"/>
              <a:gd name="connsiteX9" fmla="*/ 785243 w 942712"/>
              <a:gd name="connsiteY9" fmla="*/ 857405 h 1071299"/>
              <a:gd name="connsiteX10" fmla="*/ 851445 w 942712"/>
              <a:gd name="connsiteY10" fmla="*/ 922308 h 1071299"/>
              <a:gd name="connsiteX11" fmla="*/ 485658 w 942712"/>
              <a:gd name="connsiteY11" fmla="*/ 1071179 h 107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2712" h="1071299">
                <a:moveTo>
                  <a:pt x="485658" y="1071179"/>
                </a:moveTo>
                <a:cubicBezTo>
                  <a:pt x="405313" y="1069413"/>
                  <a:pt x="324731" y="1048152"/>
                  <a:pt x="251245" y="1006369"/>
                </a:cubicBezTo>
                <a:cubicBezTo>
                  <a:pt x="55282" y="894948"/>
                  <a:pt x="-41077" y="665534"/>
                  <a:pt x="16548" y="447600"/>
                </a:cubicBezTo>
                <a:cubicBezTo>
                  <a:pt x="38157" y="365875"/>
                  <a:pt x="79389" y="293449"/>
                  <a:pt x="134375" y="234841"/>
                </a:cubicBezTo>
                <a:lnTo>
                  <a:pt x="157469" y="213894"/>
                </a:lnTo>
                <a:lnTo>
                  <a:pt x="91267" y="148990"/>
                </a:lnTo>
                <a:cubicBezTo>
                  <a:pt x="249080" y="-11979"/>
                  <a:pt x="495504" y="-46492"/>
                  <a:pt x="691467" y="64929"/>
                </a:cubicBezTo>
                <a:cubicBezTo>
                  <a:pt x="887430" y="176350"/>
                  <a:pt x="983789" y="405764"/>
                  <a:pt x="926164" y="623698"/>
                </a:cubicBezTo>
                <a:cubicBezTo>
                  <a:pt x="904555" y="705423"/>
                  <a:pt x="863323" y="777849"/>
                  <a:pt x="808338" y="836457"/>
                </a:cubicBezTo>
                <a:lnTo>
                  <a:pt x="785243" y="857405"/>
                </a:lnTo>
                <a:lnTo>
                  <a:pt x="851445" y="922308"/>
                </a:lnTo>
                <a:cubicBezTo>
                  <a:pt x="752812" y="1022914"/>
                  <a:pt x="619565" y="1074122"/>
                  <a:pt x="485658" y="1071179"/>
                </a:cubicBezTo>
                <a:close/>
              </a:path>
            </a:pathLst>
          </a:custGeom>
          <a:solidFill>
            <a:srgbClr val="FFFFFF"/>
          </a:solidFill>
          <a:ln>
            <a:noFill/>
          </a:ln>
          <a:effectLst>
            <a:outerShdw blurRad="114300" sx="102000" sy="102000" algn="ctr" rotWithShape="0">
              <a:srgbClr val="000000">
                <a:lumMod val="95000"/>
                <a:lumOff val="5000"/>
                <a:alpha val="30000"/>
              </a:srgbClr>
            </a:outerShdw>
          </a:effectLst>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椭圆 15"/>
          <p:cNvSpPr/>
          <p:nvPr>
            <p:custDataLst>
              <p:tags r:id="rId6"/>
            </p:custDataLst>
          </p:nvPr>
        </p:nvSpPr>
        <p:spPr>
          <a:xfrm>
            <a:off x="5211738" y="1391112"/>
            <a:ext cx="982226" cy="982226"/>
          </a:xfrm>
          <a:prstGeom prst="ellipse">
            <a:avLst/>
          </a:prstGeom>
          <a:gradFill>
            <a:gsLst>
              <a:gs pos="0">
                <a:srgbClr val="0088D5">
                  <a:lumMod val="60000"/>
                  <a:lumOff val="40000"/>
                </a:srgbClr>
              </a:gs>
              <a:gs pos="93000">
                <a:srgbClr val="0088D5">
                  <a:lumMod val="75000"/>
                </a:srgbClr>
              </a:gs>
            </a:gsLst>
            <a:lin ang="5400000" scaled="0"/>
          </a:gradFill>
          <a:ln>
            <a:noFill/>
          </a:ln>
        </p:spPr>
        <p:style>
          <a:lnRef idx="2">
            <a:srgbClr val="1D6DC2">
              <a:shade val="50000"/>
            </a:srgbClr>
          </a:lnRef>
          <a:fillRef idx="1">
            <a:srgbClr val="1D6DC2"/>
          </a:fillRef>
          <a:effectRef idx="0">
            <a:srgbClr val="1D6DC2"/>
          </a:effectRef>
          <a:fontRef idx="minor">
            <a:srgbClr val="FFFFFF"/>
          </a:fontRef>
        </p:style>
        <p:txBody>
          <a:bodyPr lIns="0" tIns="0" rIns="0" bIns="0" rtlCol="0" anchor="ctr">
            <a:noAutofit/>
          </a:bodyPr>
          <a:lstStyle/>
          <a:p>
            <a:pPr algn="ctr">
              <a:lnSpc>
                <a:spcPct val="120000"/>
              </a:lnSpc>
            </a:pPr>
            <a:endParaRPr lang="zh-CN" altLang="en-US" b="1" spc="2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文本框 16"/>
          <p:cNvSpPr txBox="1"/>
          <p:nvPr>
            <p:custDataLst>
              <p:tags r:id="rId7"/>
            </p:custDataLst>
          </p:nvPr>
        </p:nvSpPr>
        <p:spPr>
          <a:xfrm>
            <a:off x="4505960" y="2622550"/>
            <a:ext cx="3204845" cy="1041400"/>
          </a:xfrm>
          <a:prstGeom prst="rect">
            <a:avLst/>
          </a:prstGeom>
          <a:noFill/>
        </p:spPr>
        <p:txBody>
          <a:bodyPr wrap="square" lIns="91440" tIns="45720" rIns="91440" bIns="45720" rtlCol="0" anchor="t" anchorCtr="0"/>
          <a:lstStyle/>
          <a:p>
            <a:pPr algn="l"/>
            <a:r>
              <a:rPr lang="en-US" altLang="zh-CN" sz="2000" b="1">
                <a:solidFill>
                  <a:schemeClr val="accent6">
                    <a:lumMod val="75000"/>
                  </a:schemeClr>
                </a:solidFill>
                <a:latin typeface="Times New Roman" panose="02020603050405020304" pitchFamily="18" charset="0"/>
                <a:cs typeface="Times New Roman" panose="02020603050405020304" pitchFamily="18" charset="0"/>
                <a:sym typeface="+mn-ea"/>
              </a:rPr>
              <a:t> Distinguished exerts </a:t>
            </a:r>
            <a:r>
              <a:rPr lang="en-US" altLang="zh-CN" sz="2000" b="1">
                <a:solidFill>
                  <a:schemeClr val="accent5"/>
                </a:solidFill>
                <a:latin typeface="Times New Roman" panose="02020603050405020304" pitchFamily="18" charset="0"/>
                <a:cs typeface="Times New Roman" panose="02020603050405020304" pitchFamily="18" charset="0"/>
                <a:sym typeface="+mn-ea"/>
              </a:rPr>
              <a:t>will be invited</a:t>
            </a:r>
            <a:r>
              <a:rPr lang="en-US" altLang="zh-CN" sz="2000" b="1">
                <a:solidFill>
                  <a:schemeClr val="accent6">
                    <a:lumMod val="75000"/>
                  </a:schemeClr>
                </a:solidFill>
                <a:latin typeface="Times New Roman" panose="02020603050405020304" pitchFamily="18" charset="0"/>
                <a:cs typeface="Times New Roman" panose="02020603050405020304" pitchFamily="18" charset="0"/>
                <a:sym typeface="+mn-ea"/>
              </a:rPr>
              <a:t>, from whom you can learn some knowledge  and detailed information about the cultural relics on display.</a:t>
            </a:r>
            <a:endParaRPr lang="en-US" altLang="zh-CN" sz="2000" b="1" spc="15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19" name="任意多边形 18"/>
          <p:cNvSpPr/>
          <p:nvPr>
            <p:custDataLst>
              <p:tags r:id="rId8"/>
            </p:custDataLst>
          </p:nvPr>
        </p:nvSpPr>
        <p:spPr>
          <a:xfrm flipH="1" flipV="1">
            <a:off x="9182092" y="1236096"/>
            <a:ext cx="1134297" cy="1289016"/>
          </a:xfrm>
          <a:custGeom>
            <a:avLst/>
            <a:gdLst>
              <a:gd name="connsiteX0" fmla="*/ 485658 w 942712"/>
              <a:gd name="connsiteY0" fmla="*/ 1071179 h 1071299"/>
              <a:gd name="connsiteX1" fmla="*/ 251245 w 942712"/>
              <a:gd name="connsiteY1" fmla="*/ 1006369 h 1071299"/>
              <a:gd name="connsiteX2" fmla="*/ 16548 w 942712"/>
              <a:gd name="connsiteY2" fmla="*/ 447600 h 1071299"/>
              <a:gd name="connsiteX3" fmla="*/ 134375 w 942712"/>
              <a:gd name="connsiteY3" fmla="*/ 234841 h 1071299"/>
              <a:gd name="connsiteX4" fmla="*/ 157469 w 942712"/>
              <a:gd name="connsiteY4" fmla="*/ 213894 h 1071299"/>
              <a:gd name="connsiteX5" fmla="*/ 91267 w 942712"/>
              <a:gd name="connsiteY5" fmla="*/ 148990 h 1071299"/>
              <a:gd name="connsiteX6" fmla="*/ 691467 w 942712"/>
              <a:gd name="connsiteY6" fmla="*/ 64929 h 1071299"/>
              <a:gd name="connsiteX7" fmla="*/ 926164 w 942712"/>
              <a:gd name="connsiteY7" fmla="*/ 623698 h 1071299"/>
              <a:gd name="connsiteX8" fmla="*/ 808338 w 942712"/>
              <a:gd name="connsiteY8" fmla="*/ 836457 h 1071299"/>
              <a:gd name="connsiteX9" fmla="*/ 785243 w 942712"/>
              <a:gd name="connsiteY9" fmla="*/ 857405 h 1071299"/>
              <a:gd name="connsiteX10" fmla="*/ 851445 w 942712"/>
              <a:gd name="connsiteY10" fmla="*/ 922308 h 1071299"/>
              <a:gd name="connsiteX11" fmla="*/ 485658 w 942712"/>
              <a:gd name="connsiteY11" fmla="*/ 1071179 h 107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2712" h="1071299">
                <a:moveTo>
                  <a:pt x="485658" y="1071179"/>
                </a:moveTo>
                <a:cubicBezTo>
                  <a:pt x="405313" y="1069413"/>
                  <a:pt x="324731" y="1048152"/>
                  <a:pt x="251245" y="1006369"/>
                </a:cubicBezTo>
                <a:cubicBezTo>
                  <a:pt x="55282" y="894948"/>
                  <a:pt x="-41077" y="665534"/>
                  <a:pt x="16548" y="447600"/>
                </a:cubicBezTo>
                <a:cubicBezTo>
                  <a:pt x="38157" y="365875"/>
                  <a:pt x="79389" y="293449"/>
                  <a:pt x="134375" y="234841"/>
                </a:cubicBezTo>
                <a:lnTo>
                  <a:pt x="157469" y="213894"/>
                </a:lnTo>
                <a:lnTo>
                  <a:pt x="91267" y="148990"/>
                </a:lnTo>
                <a:cubicBezTo>
                  <a:pt x="249080" y="-11979"/>
                  <a:pt x="495504" y="-46492"/>
                  <a:pt x="691467" y="64929"/>
                </a:cubicBezTo>
                <a:cubicBezTo>
                  <a:pt x="887430" y="176350"/>
                  <a:pt x="983789" y="405764"/>
                  <a:pt x="926164" y="623698"/>
                </a:cubicBezTo>
                <a:cubicBezTo>
                  <a:pt x="904555" y="705423"/>
                  <a:pt x="863323" y="777849"/>
                  <a:pt x="808338" y="836457"/>
                </a:cubicBezTo>
                <a:lnTo>
                  <a:pt x="785243" y="857405"/>
                </a:lnTo>
                <a:lnTo>
                  <a:pt x="851445" y="922308"/>
                </a:lnTo>
                <a:cubicBezTo>
                  <a:pt x="752812" y="1022914"/>
                  <a:pt x="619565" y="1074122"/>
                  <a:pt x="485658" y="1071179"/>
                </a:cubicBezTo>
                <a:close/>
              </a:path>
            </a:pathLst>
          </a:custGeom>
          <a:solidFill>
            <a:srgbClr val="FFFFFF"/>
          </a:solidFill>
          <a:ln>
            <a:noFill/>
          </a:ln>
          <a:effectLst>
            <a:outerShdw blurRad="114300" sx="102000" sy="102000" algn="ctr" rotWithShape="0">
              <a:srgbClr val="000000">
                <a:lumMod val="95000"/>
                <a:lumOff val="5000"/>
                <a:alpha val="30000"/>
              </a:srgbClr>
            </a:outerShdw>
          </a:effectLst>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椭圆 19"/>
          <p:cNvSpPr/>
          <p:nvPr>
            <p:custDataLst>
              <p:tags r:id="rId9"/>
            </p:custDataLst>
          </p:nvPr>
        </p:nvSpPr>
        <p:spPr>
          <a:xfrm>
            <a:off x="9258127" y="1389491"/>
            <a:ext cx="982226" cy="982226"/>
          </a:xfrm>
          <a:prstGeom prst="ellipse">
            <a:avLst/>
          </a:prstGeom>
          <a:gradFill>
            <a:gsLst>
              <a:gs pos="0">
                <a:srgbClr val="009ECA">
                  <a:lumMod val="60000"/>
                  <a:lumOff val="40000"/>
                </a:srgbClr>
              </a:gs>
              <a:gs pos="93000">
                <a:srgbClr val="009ECA">
                  <a:lumMod val="75000"/>
                </a:srgbClr>
              </a:gs>
            </a:gsLst>
            <a:lin ang="5400000" scaled="0"/>
          </a:gradFill>
          <a:ln>
            <a:noFill/>
          </a:ln>
        </p:spPr>
        <p:style>
          <a:lnRef idx="2">
            <a:srgbClr val="1D6DC2">
              <a:shade val="50000"/>
            </a:srgbClr>
          </a:lnRef>
          <a:fillRef idx="1">
            <a:srgbClr val="1D6DC2"/>
          </a:fillRef>
          <a:effectRef idx="0">
            <a:srgbClr val="1D6DC2"/>
          </a:effectRef>
          <a:fontRef idx="minor">
            <a:srgbClr val="FFFFFF"/>
          </a:fontRef>
        </p:style>
        <p:txBody>
          <a:bodyPr lIns="0" tIns="0" rIns="0" bIns="0" rtlCol="0" anchor="ctr">
            <a:noAutofit/>
          </a:bodyPr>
          <a:lstStyle/>
          <a:p>
            <a:pPr algn="ctr">
              <a:lnSpc>
                <a:spcPct val="120000"/>
              </a:lnSpc>
            </a:pPr>
            <a:endParaRPr lang="zh-CN" altLang="en-US" b="1" spc="2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文本框 20"/>
          <p:cNvSpPr txBox="1"/>
          <p:nvPr>
            <p:custDataLst>
              <p:tags r:id="rId10"/>
            </p:custDataLst>
          </p:nvPr>
        </p:nvSpPr>
        <p:spPr>
          <a:xfrm>
            <a:off x="8539921" y="2678506"/>
            <a:ext cx="2418639" cy="1041111"/>
          </a:xfrm>
          <a:prstGeom prst="rect">
            <a:avLst/>
          </a:prstGeom>
          <a:noFill/>
        </p:spPr>
        <p:txBody>
          <a:bodyPr wrap="square" lIns="91440" tIns="45720" rIns="91440" bIns="45720" rtlCol="0" anchor="t" anchorCtr="0"/>
          <a:lstStyle/>
          <a:p>
            <a:pPr algn="l"/>
            <a:r>
              <a:rPr lang="en-US" altLang="zh-CN" sz="2000" b="1">
                <a:solidFill>
                  <a:schemeClr val="accent6">
                    <a:lumMod val="75000"/>
                  </a:schemeClr>
                </a:solidFill>
                <a:latin typeface="Times New Roman" panose="02020603050405020304" pitchFamily="18" charset="0"/>
                <a:cs typeface="Times New Roman" panose="02020603050405020304" pitchFamily="18" charset="0"/>
                <a:sym typeface="+mn-ea"/>
              </a:rPr>
              <a:t>Thoughout the event, </a:t>
            </a:r>
            <a:r>
              <a:rPr lang="en-US" altLang="zh-CN" sz="2000" b="1">
                <a:solidFill>
                  <a:schemeClr val="accent5"/>
                </a:solidFill>
                <a:latin typeface="Times New Roman" panose="02020603050405020304" pitchFamily="18" charset="0"/>
                <a:cs typeface="Times New Roman" panose="02020603050405020304" pitchFamily="18" charset="0"/>
                <a:sym typeface="+mn-ea"/>
              </a:rPr>
              <a:t>all of you will </a:t>
            </a:r>
            <a:r>
              <a:rPr lang="en-US" altLang="zh-CN" sz="2000" b="1">
                <a:solidFill>
                  <a:schemeClr val="accent6">
                    <a:lumMod val="75000"/>
                  </a:schemeClr>
                </a:solidFill>
                <a:latin typeface="Times New Roman" panose="02020603050405020304" pitchFamily="18" charset="0"/>
                <a:cs typeface="Times New Roman" panose="02020603050405020304" pitchFamily="18" charset="0"/>
                <a:sym typeface="+mn-ea"/>
              </a:rPr>
              <a:t>enjoy a live show of folk dance and music performed by our talented students</a:t>
            </a:r>
            <a:endParaRPr lang="en-US" altLang="zh-CN" sz="2000" b="1" spc="15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23" name="任意多边形 22"/>
          <p:cNvSpPr/>
          <p:nvPr>
            <p:custDataLst>
              <p:tags r:id="rId11"/>
            </p:custDataLst>
          </p:nvPr>
        </p:nvSpPr>
        <p:spPr>
          <a:xfrm flipH="1" flipV="1">
            <a:off x="3032041" y="3901731"/>
            <a:ext cx="1134297" cy="1289016"/>
          </a:xfrm>
          <a:custGeom>
            <a:avLst/>
            <a:gdLst>
              <a:gd name="connsiteX0" fmla="*/ 485658 w 942712"/>
              <a:gd name="connsiteY0" fmla="*/ 1071179 h 1071299"/>
              <a:gd name="connsiteX1" fmla="*/ 251245 w 942712"/>
              <a:gd name="connsiteY1" fmla="*/ 1006369 h 1071299"/>
              <a:gd name="connsiteX2" fmla="*/ 16548 w 942712"/>
              <a:gd name="connsiteY2" fmla="*/ 447600 h 1071299"/>
              <a:gd name="connsiteX3" fmla="*/ 134375 w 942712"/>
              <a:gd name="connsiteY3" fmla="*/ 234841 h 1071299"/>
              <a:gd name="connsiteX4" fmla="*/ 157469 w 942712"/>
              <a:gd name="connsiteY4" fmla="*/ 213894 h 1071299"/>
              <a:gd name="connsiteX5" fmla="*/ 91267 w 942712"/>
              <a:gd name="connsiteY5" fmla="*/ 148990 h 1071299"/>
              <a:gd name="connsiteX6" fmla="*/ 691467 w 942712"/>
              <a:gd name="connsiteY6" fmla="*/ 64929 h 1071299"/>
              <a:gd name="connsiteX7" fmla="*/ 926164 w 942712"/>
              <a:gd name="connsiteY7" fmla="*/ 623698 h 1071299"/>
              <a:gd name="connsiteX8" fmla="*/ 808338 w 942712"/>
              <a:gd name="connsiteY8" fmla="*/ 836457 h 1071299"/>
              <a:gd name="connsiteX9" fmla="*/ 785243 w 942712"/>
              <a:gd name="connsiteY9" fmla="*/ 857405 h 1071299"/>
              <a:gd name="connsiteX10" fmla="*/ 851445 w 942712"/>
              <a:gd name="connsiteY10" fmla="*/ 922308 h 1071299"/>
              <a:gd name="connsiteX11" fmla="*/ 485658 w 942712"/>
              <a:gd name="connsiteY11" fmla="*/ 1071179 h 107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2712" h="1071299">
                <a:moveTo>
                  <a:pt x="485658" y="1071179"/>
                </a:moveTo>
                <a:cubicBezTo>
                  <a:pt x="405313" y="1069413"/>
                  <a:pt x="324731" y="1048152"/>
                  <a:pt x="251245" y="1006369"/>
                </a:cubicBezTo>
                <a:cubicBezTo>
                  <a:pt x="55282" y="894948"/>
                  <a:pt x="-41077" y="665534"/>
                  <a:pt x="16548" y="447600"/>
                </a:cubicBezTo>
                <a:cubicBezTo>
                  <a:pt x="38157" y="365875"/>
                  <a:pt x="79389" y="293449"/>
                  <a:pt x="134375" y="234841"/>
                </a:cubicBezTo>
                <a:lnTo>
                  <a:pt x="157469" y="213894"/>
                </a:lnTo>
                <a:lnTo>
                  <a:pt x="91267" y="148990"/>
                </a:lnTo>
                <a:cubicBezTo>
                  <a:pt x="249080" y="-11979"/>
                  <a:pt x="495504" y="-46492"/>
                  <a:pt x="691467" y="64929"/>
                </a:cubicBezTo>
                <a:cubicBezTo>
                  <a:pt x="887430" y="176350"/>
                  <a:pt x="983789" y="405764"/>
                  <a:pt x="926164" y="623698"/>
                </a:cubicBezTo>
                <a:cubicBezTo>
                  <a:pt x="904555" y="705423"/>
                  <a:pt x="863323" y="777849"/>
                  <a:pt x="808338" y="836457"/>
                </a:cubicBezTo>
                <a:lnTo>
                  <a:pt x="785243" y="857405"/>
                </a:lnTo>
                <a:lnTo>
                  <a:pt x="851445" y="922308"/>
                </a:lnTo>
                <a:cubicBezTo>
                  <a:pt x="752812" y="1022914"/>
                  <a:pt x="619565" y="1074122"/>
                  <a:pt x="485658" y="1071179"/>
                </a:cubicBezTo>
                <a:close/>
              </a:path>
            </a:pathLst>
          </a:custGeom>
          <a:solidFill>
            <a:srgbClr val="FFFFFF"/>
          </a:solidFill>
          <a:ln>
            <a:noFill/>
          </a:ln>
          <a:effectLst>
            <a:outerShdw blurRad="114300" sx="102000" sy="102000" algn="ctr" rotWithShape="0">
              <a:srgbClr val="000000">
                <a:lumMod val="95000"/>
                <a:lumOff val="5000"/>
                <a:alpha val="30000"/>
              </a:srgbClr>
            </a:outerShdw>
          </a:effectLst>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椭圆 23"/>
          <p:cNvSpPr/>
          <p:nvPr>
            <p:custDataLst>
              <p:tags r:id="rId12"/>
            </p:custDataLst>
          </p:nvPr>
        </p:nvSpPr>
        <p:spPr>
          <a:xfrm>
            <a:off x="3108077" y="4055126"/>
            <a:ext cx="982226" cy="982226"/>
          </a:xfrm>
          <a:prstGeom prst="ellipse">
            <a:avLst/>
          </a:prstGeom>
          <a:gradFill>
            <a:gsLst>
              <a:gs pos="0">
                <a:srgbClr val="00AFA2">
                  <a:lumMod val="60000"/>
                  <a:lumOff val="40000"/>
                </a:srgbClr>
              </a:gs>
              <a:gs pos="93000">
                <a:srgbClr val="00AFA2">
                  <a:lumMod val="75000"/>
                </a:srgbClr>
              </a:gs>
            </a:gsLst>
            <a:lin ang="5400000" scaled="0"/>
          </a:gradFill>
          <a:ln>
            <a:noFill/>
          </a:ln>
        </p:spPr>
        <p:style>
          <a:lnRef idx="2">
            <a:srgbClr val="1D6DC2">
              <a:shade val="50000"/>
            </a:srgbClr>
          </a:lnRef>
          <a:fillRef idx="1">
            <a:srgbClr val="1D6DC2"/>
          </a:fillRef>
          <a:effectRef idx="0">
            <a:srgbClr val="1D6DC2"/>
          </a:effectRef>
          <a:fontRef idx="minor">
            <a:srgbClr val="FFFFFF"/>
          </a:fontRef>
        </p:style>
        <p:txBody>
          <a:bodyPr lIns="0" tIns="0" rIns="0" bIns="0" rtlCol="0" anchor="ctr">
            <a:noAutofit/>
          </a:bodyPr>
          <a:lstStyle/>
          <a:p>
            <a:pPr algn="ctr">
              <a:lnSpc>
                <a:spcPct val="120000"/>
              </a:lnSpc>
            </a:pPr>
            <a:endParaRPr lang="zh-CN" altLang="en-US" b="1" spc="2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文本框 24"/>
          <p:cNvSpPr txBox="1"/>
          <p:nvPr>
            <p:custDataLst>
              <p:tags r:id="rId13"/>
            </p:custDataLst>
          </p:nvPr>
        </p:nvSpPr>
        <p:spPr>
          <a:xfrm>
            <a:off x="576580" y="5185410"/>
            <a:ext cx="4232275" cy="1041400"/>
          </a:xfrm>
          <a:prstGeom prst="rect">
            <a:avLst/>
          </a:prstGeom>
          <a:noFill/>
        </p:spPr>
        <p:txBody>
          <a:bodyPr wrap="square" lIns="91440" tIns="45720" rIns="91440" bIns="45720" rtlCol="0" anchor="t" anchorCtr="0">
            <a:normAutofit fontScale="25000" lnSpcReduction="20000"/>
          </a:bodyPr>
          <a:lstStyle/>
          <a:p>
            <a:pPr algn="l"/>
            <a:r>
              <a:rPr lang="en-US" altLang="zh-CN" sz="8000" b="1">
                <a:solidFill>
                  <a:schemeClr val="accent5"/>
                </a:solidFill>
                <a:latin typeface="Times New Roman" panose="02020603050405020304" pitchFamily="18" charset="0"/>
                <a:cs typeface="Times New Roman" panose="02020603050405020304" pitchFamily="18" charset="0"/>
                <a:sym typeface="+mn-ea"/>
              </a:rPr>
              <a:t>We will hold</a:t>
            </a:r>
            <a:r>
              <a:rPr lang="en-US" altLang="zh-CN" sz="8000" b="1">
                <a:solidFill>
                  <a:schemeClr val="accent6">
                    <a:lumMod val="75000"/>
                  </a:schemeClr>
                </a:solidFill>
                <a:latin typeface="Times New Roman" panose="02020603050405020304" pitchFamily="18" charset="0"/>
                <a:cs typeface="Times New Roman" panose="02020603050405020304" pitchFamily="18" charset="0"/>
                <a:sym typeface="+mn-ea"/>
              </a:rPr>
              <a:t> an exhibition displaying various cultural relics such as calligraphy, paper-cutting, carved works, ink wash paitings and so on</a:t>
            </a:r>
            <a:r>
              <a:rPr lang="en-US" altLang="zh-CN" sz="1600" b="1">
                <a:solidFill>
                  <a:schemeClr val="accent6">
                    <a:lumMod val="75000"/>
                  </a:schemeClr>
                </a:solidFill>
                <a:latin typeface="Times New Roman" panose="02020603050405020304" pitchFamily="18" charset="0"/>
                <a:cs typeface="Times New Roman" panose="02020603050405020304" pitchFamily="18" charset="0"/>
                <a:sym typeface="+mn-ea"/>
              </a:rPr>
              <a:t>.</a:t>
            </a:r>
            <a:endParaRPr lang="zh-CN" altLang="en-US" sz="1600" spc="150">
              <a:solidFill>
                <a:srgbClr val="000000">
                  <a:lumMod val="75000"/>
                  <a:lumOff val="25000"/>
                </a:srgb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任意多边形 26"/>
          <p:cNvSpPr/>
          <p:nvPr>
            <p:custDataLst>
              <p:tags r:id="rId14"/>
            </p:custDataLst>
          </p:nvPr>
        </p:nvSpPr>
        <p:spPr>
          <a:xfrm flipH="1" flipV="1">
            <a:off x="7270839" y="3900889"/>
            <a:ext cx="1134297" cy="1289016"/>
          </a:xfrm>
          <a:custGeom>
            <a:avLst/>
            <a:gdLst>
              <a:gd name="connsiteX0" fmla="*/ 485658 w 942712"/>
              <a:gd name="connsiteY0" fmla="*/ 1071179 h 1071299"/>
              <a:gd name="connsiteX1" fmla="*/ 251245 w 942712"/>
              <a:gd name="connsiteY1" fmla="*/ 1006369 h 1071299"/>
              <a:gd name="connsiteX2" fmla="*/ 16548 w 942712"/>
              <a:gd name="connsiteY2" fmla="*/ 447600 h 1071299"/>
              <a:gd name="connsiteX3" fmla="*/ 134375 w 942712"/>
              <a:gd name="connsiteY3" fmla="*/ 234841 h 1071299"/>
              <a:gd name="connsiteX4" fmla="*/ 157469 w 942712"/>
              <a:gd name="connsiteY4" fmla="*/ 213894 h 1071299"/>
              <a:gd name="connsiteX5" fmla="*/ 91267 w 942712"/>
              <a:gd name="connsiteY5" fmla="*/ 148990 h 1071299"/>
              <a:gd name="connsiteX6" fmla="*/ 691467 w 942712"/>
              <a:gd name="connsiteY6" fmla="*/ 64929 h 1071299"/>
              <a:gd name="connsiteX7" fmla="*/ 926164 w 942712"/>
              <a:gd name="connsiteY7" fmla="*/ 623698 h 1071299"/>
              <a:gd name="connsiteX8" fmla="*/ 808338 w 942712"/>
              <a:gd name="connsiteY8" fmla="*/ 836457 h 1071299"/>
              <a:gd name="connsiteX9" fmla="*/ 785243 w 942712"/>
              <a:gd name="connsiteY9" fmla="*/ 857405 h 1071299"/>
              <a:gd name="connsiteX10" fmla="*/ 851445 w 942712"/>
              <a:gd name="connsiteY10" fmla="*/ 922308 h 1071299"/>
              <a:gd name="connsiteX11" fmla="*/ 485658 w 942712"/>
              <a:gd name="connsiteY11" fmla="*/ 1071179 h 107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2712" h="1071299">
                <a:moveTo>
                  <a:pt x="485658" y="1071179"/>
                </a:moveTo>
                <a:cubicBezTo>
                  <a:pt x="405313" y="1069413"/>
                  <a:pt x="324731" y="1048152"/>
                  <a:pt x="251245" y="1006369"/>
                </a:cubicBezTo>
                <a:cubicBezTo>
                  <a:pt x="55282" y="894948"/>
                  <a:pt x="-41077" y="665534"/>
                  <a:pt x="16548" y="447600"/>
                </a:cubicBezTo>
                <a:cubicBezTo>
                  <a:pt x="38157" y="365875"/>
                  <a:pt x="79389" y="293449"/>
                  <a:pt x="134375" y="234841"/>
                </a:cubicBezTo>
                <a:lnTo>
                  <a:pt x="157469" y="213894"/>
                </a:lnTo>
                <a:lnTo>
                  <a:pt x="91267" y="148990"/>
                </a:lnTo>
                <a:cubicBezTo>
                  <a:pt x="249080" y="-11979"/>
                  <a:pt x="495504" y="-46492"/>
                  <a:pt x="691467" y="64929"/>
                </a:cubicBezTo>
                <a:cubicBezTo>
                  <a:pt x="887430" y="176350"/>
                  <a:pt x="983789" y="405764"/>
                  <a:pt x="926164" y="623698"/>
                </a:cubicBezTo>
                <a:cubicBezTo>
                  <a:pt x="904555" y="705423"/>
                  <a:pt x="863323" y="777849"/>
                  <a:pt x="808338" y="836457"/>
                </a:cubicBezTo>
                <a:lnTo>
                  <a:pt x="785243" y="857405"/>
                </a:lnTo>
                <a:lnTo>
                  <a:pt x="851445" y="922308"/>
                </a:lnTo>
                <a:cubicBezTo>
                  <a:pt x="752812" y="1022914"/>
                  <a:pt x="619565" y="1074122"/>
                  <a:pt x="485658" y="1071179"/>
                </a:cubicBezTo>
                <a:close/>
              </a:path>
            </a:pathLst>
          </a:custGeom>
          <a:solidFill>
            <a:srgbClr val="FFFFFF"/>
          </a:solidFill>
          <a:ln>
            <a:noFill/>
          </a:ln>
          <a:effectLst>
            <a:outerShdw blurRad="114300" sx="102000" sy="102000" algn="ctr" rotWithShape="0">
              <a:srgbClr val="000000">
                <a:lumMod val="95000"/>
                <a:lumOff val="5000"/>
                <a:alpha val="30000"/>
              </a:srgbClr>
            </a:outerShdw>
          </a:effectLst>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椭圆 27"/>
          <p:cNvSpPr/>
          <p:nvPr>
            <p:custDataLst>
              <p:tags r:id="rId15"/>
            </p:custDataLst>
          </p:nvPr>
        </p:nvSpPr>
        <p:spPr>
          <a:xfrm>
            <a:off x="7346874" y="4054284"/>
            <a:ext cx="982226" cy="982226"/>
          </a:xfrm>
          <a:prstGeom prst="ellipse">
            <a:avLst/>
          </a:prstGeom>
          <a:gradFill>
            <a:gsLst>
              <a:gs pos="0">
                <a:srgbClr val="00BC68">
                  <a:lumMod val="60000"/>
                  <a:lumOff val="40000"/>
                </a:srgbClr>
              </a:gs>
              <a:gs pos="93000">
                <a:srgbClr val="00BC68">
                  <a:lumMod val="75000"/>
                </a:srgbClr>
              </a:gs>
            </a:gsLst>
            <a:lin ang="5400000" scaled="0"/>
          </a:gradFill>
          <a:ln>
            <a:noFill/>
          </a:ln>
        </p:spPr>
        <p:style>
          <a:lnRef idx="2">
            <a:srgbClr val="1D6DC2">
              <a:shade val="50000"/>
            </a:srgbClr>
          </a:lnRef>
          <a:fillRef idx="1">
            <a:srgbClr val="1D6DC2"/>
          </a:fillRef>
          <a:effectRef idx="0">
            <a:srgbClr val="1D6DC2"/>
          </a:effectRef>
          <a:fontRef idx="minor">
            <a:srgbClr val="FFFFFF"/>
          </a:fontRef>
        </p:style>
        <p:txBody>
          <a:bodyPr lIns="0" tIns="0" rIns="0" bIns="0" rtlCol="0" anchor="ctr">
            <a:noAutofit/>
          </a:bodyPr>
          <a:lstStyle/>
          <a:p>
            <a:pPr algn="ctr">
              <a:lnSpc>
                <a:spcPct val="120000"/>
              </a:lnSpc>
            </a:pPr>
            <a:endParaRPr lang="zh-CN" altLang="en-US" b="1" spc="2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文本框 28"/>
          <p:cNvSpPr txBox="1"/>
          <p:nvPr>
            <p:custDataLst>
              <p:tags r:id="rId16"/>
            </p:custDataLst>
          </p:nvPr>
        </p:nvSpPr>
        <p:spPr>
          <a:xfrm>
            <a:off x="6374765" y="5184775"/>
            <a:ext cx="4434840" cy="1041400"/>
          </a:xfrm>
          <a:prstGeom prst="rect">
            <a:avLst/>
          </a:prstGeom>
          <a:noFill/>
        </p:spPr>
        <p:txBody>
          <a:bodyPr wrap="square" lIns="91440" tIns="45720" rIns="91440" bIns="45720" rtlCol="0" anchor="t" anchorCtr="0"/>
          <a:lstStyle/>
          <a:p>
            <a:pPr algn="l"/>
            <a:r>
              <a:rPr lang="en-US" altLang="zh-CN" sz="2000" b="1">
                <a:solidFill>
                  <a:schemeClr val="accent5"/>
                </a:solidFill>
                <a:latin typeface="Times New Roman" panose="02020603050405020304" pitchFamily="18" charset="0"/>
                <a:cs typeface="Times New Roman" panose="02020603050405020304" pitchFamily="18" charset="0"/>
                <a:sym typeface="+mn-ea"/>
              </a:rPr>
              <a:t>One of the highlights of this event</a:t>
            </a:r>
            <a:r>
              <a:rPr lang="en-US" altLang="zh-CN" sz="2000" b="1">
                <a:solidFill>
                  <a:schemeClr val="accent6">
                    <a:lumMod val="75000"/>
                  </a:schemeClr>
                </a:solidFill>
                <a:latin typeface="Times New Roman" panose="02020603050405020304" pitchFamily="18" charset="0"/>
                <a:cs typeface="Times New Roman" panose="02020603050405020304" pitchFamily="18" charset="0"/>
                <a:sym typeface="+mn-ea"/>
              </a:rPr>
              <a:t> will be the  interactive display screen which can play videos covering fun facts of artifacts whenever you press it</a:t>
            </a:r>
            <a:endParaRPr lang="en-US" altLang="zh-CN" sz="2000" b="1" spc="15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7" name="矩形 6"/>
          <p:cNvSpPr/>
          <p:nvPr>
            <p:custDataLst>
              <p:tags r:id="rId17"/>
            </p:custDataLst>
          </p:nvPr>
        </p:nvSpPr>
        <p:spPr>
          <a:xfrm>
            <a:off x="1353820" y="1584960"/>
            <a:ext cx="772160" cy="578485"/>
          </a:xfrm>
          <a:prstGeom prst="rect">
            <a:avLst/>
          </a:prstGeom>
        </p:spPr>
        <p:txBody>
          <a:bodyPr wrap="square" anchor="ct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9pPr>
          </a:lstStyle>
          <a:p>
            <a:pPr algn="ctr">
              <a:lnSpc>
                <a:spcPct val="120000"/>
              </a:lnSpc>
            </a:pPr>
            <a:r>
              <a:rPr lang="en-US" altLang="zh-CN" sz="3200" b="1" spc="300">
                <a:solidFill>
                  <a:srgbClr val="FFFFFF"/>
                </a:solidFill>
                <a:latin typeface="Arial" panose="020B0604020202020204" pitchFamily="34" charset="0"/>
                <a:ea typeface="微软雅黑" panose="020B0503020204020204" pitchFamily="34" charset="-122"/>
                <a:sym typeface="Arial" panose="020B0604020202020204" pitchFamily="34" charset="0"/>
              </a:rPr>
              <a:t>1</a:t>
            </a:r>
          </a:p>
        </p:txBody>
      </p:sp>
      <p:sp>
        <p:nvSpPr>
          <p:cNvPr id="10" name="矩形 9"/>
          <p:cNvSpPr/>
          <p:nvPr>
            <p:custDataLst>
              <p:tags r:id="rId18"/>
            </p:custDataLst>
          </p:nvPr>
        </p:nvSpPr>
        <p:spPr>
          <a:xfrm>
            <a:off x="5187865" y="1362442"/>
            <a:ext cx="1025306" cy="1022956"/>
          </a:xfrm>
          <a:prstGeom prst="rect">
            <a:avLst/>
          </a:prstGeom>
        </p:spPr>
        <p:txBody>
          <a:bodyPr wrap="square" anchor="ctr">
            <a:norm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9pPr>
          </a:lstStyle>
          <a:p>
            <a:pPr algn="ctr">
              <a:lnSpc>
                <a:spcPct val="120000"/>
              </a:lnSpc>
            </a:pPr>
            <a:r>
              <a:rPr lang="en-US" altLang="zh-CN" sz="3200" b="1" spc="300">
                <a:solidFill>
                  <a:srgbClr val="FFFFFF"/>
                </a:solidFill>
                <a:latin typeface="Arial" panose="020B0604020202020204" pitchFamily="34" charset="0"/>
                <a:ea typeface="微软雅黑" panose="020B0503020204020204" pitchFamily="34" charset="-122"/>
                <a:sym typeface="Arial" panose="020B0604020202020204" pitchFamily="34" charset="0"/>
              </a:rPr>
              <a:t>2</a:t>
            </a:r>
          </a:p>
        </p:txBody>
      </p:sp>
      <p:sp>
        <p:nvSpPr>
          <p:cNvPr id="30" name="矩形 29"/>
          <p:cNvSpPr/>
          <p:nvPr>
            <p:custDataLst>
              <p:tags r:id="rId19"/>
            </p:custDataLst>
          </p:nvPr>
        </p:nvSpPr>
        <p:spPr>
          <a:xfrm>
            <a:off x="9234160" y="1370377"/>
            <a:ext cx="1025306" cy="1022956"/>
          </a:xfrm>
          <a:prstGeom prst="rect">
            <a:avLst/>
          </a:prstGeom>
        </p:spPr>
        <p:txBody>
          <a:bodyPr wrap="square" anchor="ctr">
            <a:norm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9pPr>
          </a:lstStyle>
          <a:p>
            <a:pPr algn="ctr">
              <a:lnSpc>
                <a:spcPct val="120000"/>
              </a:lnSpc>
            </a:pPr>
            <a:r>
              <a:rPr lang="en-US" altLang="zh-CN" sz="3200" b="1" spc="300">
                <a:solidFill>
                  <a:srgbClr val="FFFFFF"/>
                </a:solidFill>
                <a:latin typeface="Arial" panose="020B0604020202020204" pitchFamily="34" charset="0"/>
                <a:ea typeface="微软雅黑" panose="020B0503020204020204" pitchFamily="34" charset="-122"/>
                <a:sym typeface="Arial" panose="020B0604020202020204" pitchFamily="34" charset="0"/>
              </a:rPr>
              <a:t>3</a:t>
            </a:r>
          </a:p>
        </p:txBody>
      </p:sp>
      <p:sp>
        <p:nvSpPr>
          <p:cNvPr id="31" name="矩形 30"/>
          <p:cNvSpPr/>
          <p:nvPr>
            <p:custDataLst>
              <p:tags r:id="rId20"/>
            </p:custDataLst>
          </p:nvPr>
        </p:nvSpPr>
        <p:spPr>
          <a:xfrm>
            <a:off x="7322907" y="4032667"/>
            <a:ext cx="1025306" cy="1022956"/>
          </a:xfrm>
          <a:prstGeom prst="rect">
            <a:avLst/>
          </a:prstGeom>
        </p:spPr>
        <p:txBody>
          <a:bodyPr wrap="square" anchor="ctr">
            <a:norm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9pPr>
          </a:lstStyle>
          <a:p>
            <a:pPr algn="ctr">
              <a:lnSpc>
                <a:spcPct val="120000"/>
              </a:lnSpc>
            </a:pPr>
            <a:r>
              <a:rPr lang="en-US" altLang="zh-CN" sz="3200" b="1" spc="300">
                <a:solidFill>
                  <a:srgbClr val="FFFFFF"/>
                </a:solidFill>
                <a:latin typeface="Arial" panose="020B0604020202020204" pitchFamily="34" charset="0"/>
                <a:ea typeface="微软雅黑" panose="020B0503020204020204" pitchFamily="34" charset="-122"/>
                <a:sym typeface="Arial" panose="020B0604020202020204" pitchFamily="34" charset="0"/>
              </a:rPr>
              <a:t>5</a:t>
            </a:r>
          </a:p>
        </p:txBody>
      </p:sp>
      <p:sp>
        <p:nvSpPr>
          <p:cNvPr id="32" name="矩形 31"/>
          <p:cNvSpPr/>
          <p:nvPr>
            <p:custDataLst>
              <p:tags r:id="rId21"/>
            </p:custDataLst>
          </p:nvPr>
        </p:nvSpPr>
        <p:spPr>
          <a:xfrm>
            <a:off x="3088963" y="4033509"/>
            <a:ext cx="1025306" cy="1022956"/>
          </a:xfrm>
          <a:prstGeom prst="rect">
            <a:avLst/>
          </a:prstGeom>
        </p:spPr>
        <p:txBody>
          <a:bodyPr wrap="square" anchor="ctr">
            <a:norm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9pPr>
          </a:lstStyle>
          <a:p>
            <a:pPr algn="ctr">
              <a:lnSpc>
                <a:spcPct val="120000"/>
              </a:lnSpc>
            </a:pPr>
            <a:r>
              <a:rPr lang="en-US" altLang="zh-CN" sz="3200" b="1" spc="300">
                <a:solidFill>
                  <a:srgbClr val="FFFFFF"/>
                </a:solidFill>
                <a:latin typeface="Arial" panose="020B0604020202020204" pitchFamily="34" charset="0"/>
                <a:ea typeface="微软雅黑" panose="020B0503020204020204" pitchFamily="34" charset="-122"/>
                <a:sym typeface="Arial" panose="020B0604020202020204" pitchFamily="34" charset="0"/>
              </a:rPr>
              <a:t>4</a:t>
            </a:r>
          </a:p>
        </p:txBody>
      </p:sp>
    </p:spTree>
  </p:cSld>
  <p:clrMapOvr>
    <a:masterClrMapping/>
  </p:clrMapOvr>
  <mc:AlternateContent xmlns:mc="http://schemas.openxmlformats.org/markup-compatibility/2006" xmlns:p14="http://schemas.microsoft.com/office/powerpoint/2010/main">
    <mc:Choice Requires="p14">
      <p:transition spd="slow" p14:dur="200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heel(1)">
                                      <p:cBhvr>
                                        <p:cTn id="17" dur="2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ox(in)">
                                      <p:cBhvr>
                                        <p:cTn id="22" dur="20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strips(downLeft)">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7" grpId="0"/>
      <p:bldP spid="17" grpId="1"/>
      <p:bldP spid="21" grpId="0"/>
      <p:bldP spid="21" grpId="1"/>
      <p:bldP spid="25" grpId="0"/>
      <p:bldP spid="25" grpId="1"/>
      <p:bldP spid="29" grpId="0"/>
      <p:bldP spid="29"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7465" y="0"/>
            <a:ext cx="5435600" cy="1071880"/>
            <a:chOff x="59" y="0"/>
            <a:chExt cx="8560" cy="1688"/>
          </a:xfrm>
        </p:grpSpPr>
        <p:sp>
          <p:nvSpPr>
            <p:cNvPr id="22" name="矩形 21"/>
            <p:cNvSpPr/>
            <p:nvPr>
              <p:custDataLst>
                <p:tags r:id="rId26"/>
              </p:custDataLst>
            </p:nvPr>
          </p:nvSpPr>
          <p:spPr>
            <a:xfrm>
              <a:off x="228" y="0"/>
              <a:ext cx="8391" cy="168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矩形 25"/>
            <p:cNvSpPr/>
            <p:nvPr>
              <p:custDataLst>
                <p:tags r:id="rId27"/>
              </p:custDataLst>
            </p:nvPr>
          </p:nvSpPr>
          <p:spPr>
            <a:xfrm>
              <a:off x="59" y="229"/>
              <a:ext cx="8560" cy="1452"/>
            </a:xfrm>
            <a:prstGeom prst="rect">
              <a:avLst/>
            </a:prstGeom>
          </p:spPr>
          <p:txBody>
            <a:bodyPr wrap="square">
              <a:spAutoFit/>
            </a:bodyPr>
            <a:lstStyle/>
            <a:p>
              <a:pPr algn="ctr"/>
              <a:r>
                <a:rPr lang="en-US" altLang="zh-CN" sz="5400" dirty="0">
                  <a:solidFill>
                    <a:schemeClr val="bg1"/>
                  </a:solidFill>
                  <a:effectLst>
                    <a:outerShdw blurRad="38100" dist="38100" dir="2700000" algn="tl">
                      <a:srgbClr val="000000">
                        <a:alpha val="43137"/>
                      </a:srgbClr>
                    </a:outerShdw>
                  </a:effectLst>
                  <a:cs typeface="+mn-ea"/>
                  <a:sym typeface="+mn-lt"/>
                </a:rPr>
                <a:t>Step 3:</a:t>
              </a:r>
              <a:r>
                <a:rPr lang="zh-CN" altLang="en-US" sz="5400" dirty="0">
                  <a:solidFill>
                    <a:schemeClr val="bg1"/>
                  </a:solidFill>
                  <a:effectLst>
                    <a:outerShdw blurRad="38100" dist="38100" dir="2700000" algn="tl">
                      <a:srgbClr val="000000">
                        <a:alpha val="43137"/>
                      </a:srgbClr>
                    </a:outerShdw>
                  </a:effectLst>
                  <a:cs typeface="+mn-ea"/>
                  <a:sym typeface="+mn-lt"/>
                </a:rPr>
                <a:t>谋篇布局</a:t>
              </a:r>
            </a:p>
          </p:txBody>
        </p:sp>
      </p:grpSp>
      <p:sp>
        <p:nvSpPr>
          <p:cNvPr id="14" name="文本框 13"/>
          <p:cNvSpPr txBox="1"/>
          <p:nvPr>
            <p:custDataLst>
              <p:tags r:id="rId1"/>
            </p:custDataLst>
          </p:nvPr>
        </p:nvSpPr>
        <p:spPr>
          <a:xfrm>
            <a:off x="6084570" y="145415"/>
            <a:ext cx="5579745" cy="1402715"/>
          </a:xfrm>
          <a:prstGeom prst="rect">
            <a:avLst/>
          </a:prstGeom>
          <a:noFill/>
        </p:spPr>
        <p:txBody>
          <a:bodyPr wrap="square" rtlCol="0">
            <a:noAutofit/>
          </a:bodyPr>
          <a:lstStyle/>
          <a:p>
            <a:r>
              <a:rPr lang="en-US" altLang="zh-CN" sz="3600">
                <a:latin typeface="站酷快乐体2016修订版" panose="02010600030101010101" charset="-122"/>
                <a:ea typeface="站酷快乐体2016修订版" panose="02010600030101010101" charset="-122"/>
              </a:rPr>
              <a:t>Para 3: </a:t>
            </a:r>
            <a:r>
              <a:rPr lang="zh-CN" sz="3600">
                <a:latin typeface="站酷快乐体2016修订版" panose="02010600030101010101" charset="-122"/>
                <a:ea typeface="站酷快乐体2016修订版" panose="02010600030101010101" charset="-122"/>
              </a:rPr>
              <a:t>愿望和祝福</a:t>
            </a:r>
          </a:p>
        </p:txBody>
      </p:sp>
      <p:sp>
        <p:nvSpPr>
          <p:cNvPr id="21" name="标题 1"/>
          <p:cNvSpPr txBox="1"/>
          <p:nvPr>
            <p:custDataLst>
              <p:tags r:id="rId2"/>
            </p:custDataLst>
          </p:nvPr>
        </p:nvSpPr>
        <p:spPr>
          <a:xfrm>
            <a:off x="2499995" y="1004570"/>
            <a:ext cx="9116060" cy="619125"/>
          </a:xfrm>
          <a:prstGeom prst="rect">
            <a:avLst/>
          </a:prstGeom>
          <a:noFill/>
        </p:spPr>
        <p:txBody>
          <a:bodyPr wrap="square" rtlCol="0"/>
          <a:lstStyle>
            <a:defPPr>
              <a:defRPr lang="zh-CN"/>
            </a:defPPr>
            <a:lvl1pPr>
              <a:lnSpc>
                <a:spcPct val="130000"/>
              </a:lnSpc>
              <a:defRPr sz="1200"/>
            </a:lvl1pPr>
          </a:lstStyle>
          <a:p>
            <a:r>
              <a:rPr lang="en-US" altLang="zh-CN" sz="2400" b="1">
                <a:solidFill>
                  <a:schemeClr val="accent1"/>
                </a:solidFill>
                <a:latin typeface="Times New Roman" panose="02020603050405020304" pitchFamily="18" charset="0"/>
                <a:cs typeface="Times New Roman" panose="02020603050405020304" pitchFamily="18" charset="0"/>
                <a:sym typeface="+mn-ea"/>
              </a:rPr>
              <a:t>T</a:t>
            </a:r>
            <a:r>
              <a:rPr lang="zh-CN" altLang="en-US" sz="2400" b="1">
                <a:solidFill>
                  <a:schemeClr val="accent1"/>
                </a:solidFill>
                <a:latin typeface="Times New Roman" panose="02020603050405020304" pitchFamily="18" charset="0"/>
                <a:cs typeface="Times New Roman" panose="02020603050405020304" pitchFamily="18" charset="0"/>
                <a:sym typeface="+mn-ea"/>
              </a:rPr>
              <a:t>hank you all for</a:t>
            </a:r>
            <a:r>
              <a:rPr lang="zh-CN" altLang="en-US" sz="2400" b="1">
                <a:solidFill>
                  <a:schemeClr val="accent2"/>
                </a:solidFill>
                <a:latin typeface="Times New Roman" panose="02020603050405020304" pitchFamily="18" charset="0"/>
                <a:cs typeface="Times New Roman" panose="02020603050405020304" pitchFamily="18" charset="0"/>
                <a:sym typeface="+mn-ea"/>
              </a:rPr>
              <a:t> joining us today, and we hope you enjoy this exploration into cultural </a:t>
            </a:r>
            <a:r>
              <a:rPr lang="en-US" altLang="zh-CN" sz="2400" b="1">
                <a:solidFill>
                  <a:schemeClr val="accent2"/>
                </a:solidFill>
                <a:latin typeface="Times New Roman" panose="02020603050405020304" pitchFamily="18" charset="0"/>
                <a:cs typeface="Times New Roman" panose="02020603050405020304" pitchFamily="18" charset="0"/>
                <a:sym typeface="+mn-ea"/>
              </a:rPr>
              <a:t>relics</a:t>
            </a:r>
            <a:r>
              <a:rPr lang="zh-CN" altLang="en-US" sz="2400" b="1">
                <a:solidFill>
                  <a:schemeClr val="accent2"/>
                </a:solidFill>
                <a:latin typeface="Times New Roman" panose="02020603050405020304" pitchFamily="18" charset="0"/>
                <a:cs typeface="Times New Roman" panose="02020603050405020304" pitchFamily="18" charset="0"/>
                <a:sym typeface="+mn-ea"/>
              </a:rPr>
              <a:t>.</a:t>
            </a:r>
            <a:endParaRPr lang="zh-CN" altLang="en-US" sz="2400" b="1" dirty="0">
              <a:solidFill>
                <a:schemeClr val="accent2"/>
              </a:solidFill>
              <a:latin typeface="Times New Roman" panose="02020603050405020304" pitchFamily="18" charset="0"/>
              <a:cs typeface="Times New Roman" panose="02020603050405020304" pitchFamily="18" charset="0"/>
              <a:sym typeface="+mn-ea"/>
            </a:endParaRPr>
          </a:p>
        </p:txBody>
      </p:sp>
      <p:sp>
        <p:nvSpPr>
          <p:cNvPr id="32" name="标题 1"/>
          <p:cNvSpPr txBox="1"/>
          <p:nvPr>
            <p:custDataLst>
              <p:tags r:id="rId3"/>
            </p:custDataLst>
          </p:nvPr>
        </p:nvSpPr>
        <p:spPr>
          <a:xfrm>
            <a:off x="2499995" y="2203450"/>
            <a:ext cx="8974455" cy="619125"/>
          </a:xfrm>
          <a:prstGeom prst="rect">
            <a:avLst/>
          </a:prstGeom>
          <a:noFill/>
        </p:spPr>
        <p:txBody>
          <a:bodyPr wrap="square" rtlCol="0"/>
          <a:lstStyle>
            <a:defPPr>
              <a:defRPr lang="zh-CN"/>
            </a:defPPr>
            <a:lvl1pPr>
              <a:lnSpc>
                <a:spcPct val="130000"/>
              </a:lnSpc>
              <a:defRPr sz="1200"/>
            </a:lvl1pPr>
          </a:lstStyle>
          <a:p>
            <a:r>
              <a:rPr lang="zh-CN" altLang="en-US" sz="2400" b="1">
                <a:solidFill>
                  <a:schemeClr val="accent2"/>
                </a:solidFill>
                <a:latin typeface="Times New Roman" panose="02020603050405020304" pitchFamily="18" charset="0"/>
                <a:cs typeface="Times New Roman" panose="02020603050405020304" pitchFamily="18" charset="0"/>
                <a:sym typeface="+mn-ea"/>
              </a:rPr>
              <a:t>I hope you enjoy the event and </a:t>
            </a:r>
            <a:r>
              <a:rPr lang="zh-CN" altLang="en-US" sz="2400" b="1">
                <a:solidFill>
                  <a:schemeClr val="accent1"/>
                </a:solidFill>
                <a:latin typeface="Times New Roman" panose="02020603050405020304" pitchFamily="18" charset="0"/>
                <a:cs typeface="Times New Roman" panose="02020603050405020304" pitchFamily="18" charset="0"/>
                <a:sym typeface="+mn-ea"/>
              </a:rPr>
              <a:t>gain a deeper understanding and appreciation of</a:t>
            </a:r>
            <a:r>
              <a:rPr lang="zh-CN" altLang="en-US" sz="2400" b="1">
                <a:solidFill>
                  <a:schemeClr val="accent2"/>
                </a:solidFill>
                <a:latin typeface="Times New Roman" panose="02020603050405020304" pitchFamily="18" charset="0"/>
                <a:cs typeface="Times New Roman" panose="02020603050405020304" pitchFamily="18" charset="0"/>
                <a:sym typeface="+mn-ea"/>
              </a:rPr>
              <a:t> our cultural </a:t>
            </a:r>
            <a:r>
              <a:rPr lang="en-US" altLang="zh-CN" sz="2400" b="1">
                <a:solidFill>
                  <a:schemeClr val="accent2"/>
                </a:solidFill>
                <a:latin typeface="Times New Roman" panose="02020603050405020304" pitchFamily="18" charset="0"/>
                <a:cs typeface="Times New Roman" panose="02020603050405020304" pitchFamily="18" charset="0"/>
                <a:sym typeface="+mn-ea"/>
              </a:rPr>
              <a:t>relics.</a:t>
            </a:r>
            <a:endParaRPr lang="en-US" altLang="zh-CN" sz="2400" b="1" dirty="0">
              <a:solidFill>
                <a:schemeClr val="accent2"/>
              </a:solidFill>
              <a:latin typeface="Times New Roman" panose="02020603050405020304" pitchFamily="18" charset="0"/>
              <a:cs typeface="Times New Roman" panose="02020603050405020304" pitchFamily="18" charset="0"/>
              <a:sym typeface="+mn-ea"/>
            </a:endParaRPr>
          </a:p>
        </p:txBody>
      </p:sp>
      <p:sp>
        <p:nvSpPr>
          <p:cNvPr id="37" name="标题 1"/>
          <p:cNvSpPr txBox="1"/>
          <p:nvPr>
            <p:custDataLst>
              <p:tags r:id="rId4"/>
            </p:custDataLst>
          </p:nvPr>
        </p:nvSpPr>
        <p:spPr>
          <a:xfrm>
            <a:off x="2499995" y="3684270"/>
            <a:ext cx="9116060" cy="619125"/>
          </a:xfrm>
          <a:prstGeom prst="rect">
            <a:avLst/>
          </a:prstGeom>
          <a:noFill/>
        </p:spPr>
        <p:txBody>
          <a:bodyPr wrap="square" rtlCol="0"/>
          <a:lstStyle>
            <a:defPPr>
              <a:defRPr lang="zh-CN"/>
            </a:defPPr>
            <a:lvl1pPr>
              <a:lnSpc>
                <a:spcPct val="130000"/>
              </a:lnSpc>
              <a:defRPr sz="1200"/>
            </a:lvl1pPr>
          </a:lstStyle>
          <a:p>
            <a:r>
              <a:rPr lang="zh-CN" altLang="en-US" sz="2400" b="1">
                <a:solidFill>
                  <a:schemeClr val="accent2"/>
                </a:solidFill>
                <a:latin typeface="Times New Roman" panose="02020603050405020304" pitchFamily="18" charset="0"/>
                <a:cs typeface="Times New Roman" panose="02020603050405020304" pitchFamily="18" charset="0"/>
                <a:sym typeface="+mn-ea"/>
              </a:rPr>
              <a:t>Wish your stay in</a:t>
            </a:r>
            <a:r>
              <a:rPr lang="en-US" altLang="zh-CN" sz="2400" b="1">
                <a:solidFill>
                  <a:schemeClr val="accent2"/>
                </a:solidFill>
                <a:latin typeface="Times New Roman" panose="02020603050405020304" pitchFamily="18" charset="0"/>
                <a:cs typeface="Times New Roman" panose="02020603050405020304" pitchFamily="18" charset="0"/>
                <a:sym typeface="+mn-ea"/>
              </a:rPr>
              <a:t> this event</a:t>
            </a:r>
            <a:r>
              <a:rPr lang="zh-CN" altLang="en-US" sz="2400" b="1">
                <a:solidFill>
                  <a:schemeClr val="accent2"/>
                </a:solidFill>
                <a:latin typeface="Times New Roman" panose="02020603050405020304" pitchFamily="18" charset="0"/>
                <a:cs typeface="Times New Roman" panose="02020603050405020304" pitchFamily="18" charset="0"/>
                <a:sym typeface="+mn-ea"/>
              </a:rPr>
              <a:t> memorable and</a:t>
            </a:r>
            <a:r>
              <a:rPr lang="en-US" altLang="zh-CN" sz="2400" b="1">
                <a:solidFill>
                  <a:schemeClr val="accent2"/>
                </a:solidFill>
                <a:latin typeface="Times New Roman" panose="02020603050405020304" pitchFamily="18" charset="0"/>
                <a:cs typeface="Times New Roman" panose="02020603050405020304" pitchFamily="18" charset="0"/>
                <a:sym typeface="+mn-ea"/>
              </a:rPr>
              <a:t> </a:t>
            </a:r>
            <a:r>
              <a:rPr lang="zh-CN" altLang="en-US" sz="2400" b="1">
                <a:solidFill>
                  <a:schemeClr val="accent2"/>
                </a:solidFill>
                <a:latin typeface="Times New Roman" panose="02020603050405020304" pitchFamily="18" charset="0"/>
                <a:cs typeface="Times New Roman" panose="02020603050405020304" pitchFamily="18" charset="0"/>
                <a:sym typeface="+mn-ea"/>
              </a:rPr>
              <a:t>rewarding! Thank you!</a:t>
            </a:r>
            <a:endParaRPr lang="zh-CN" altLang="en-US" sz="2400" b="1" dirty="0">
              <a:solidFill>
                <a:schemeClr val="accent2"/>
              </a:solidFill>
              <a:latin typeface="Times New Roman" panose="02020603050405020304" pitchFamily="18" charset="0"/>
              <a:cs typeface="Times New Roman" panose="02020603050405020304" pitchFamily="18" charset="0"/>
              <a:sym typeface="+mn-ea"/>
            </a:endParaRPr>
          </a:p>
        </p:txBody>
      </p:sp>
      <p:sp>
        <p:nvSpPr>
          <p:cNvPr id="42" name="标题 1"/>
          <p:cNvSpPr txBox="1"/>
          <p:nvPr>
            <p:custDataLst>
              <p:tags r:id="rId5"/>
            </p:custDataLst>
          </p:nvPr>
        </p:nvSpPr>
        <p:spPr>
          <a:xfrm>
            <a:off x="2499995" y="4631690"/>
            <a:ext cx="9465945" cy="619125"/>
          </a:xfrm>
          <a:prstGeom prst="rect">
            <a:avLst/>
          </a:prstGeom>
          <a:noFill/>
        </p:spPr>
        <p:txBody>
          <a:bodyPr wrap="square" rtlCol="0"/>
          <a:lstStyle>
            <a:defPPr>
              <a:defRPr lang="zh-CN"/>
            </a:defPPr>
            <a:lvl1pPr>
              <a:lnSpc>
                <a:spcPct val="130000"/>
              </a:lnSpc>
              <a:defRPr sz="1200"/>
            </a:lvl1pPr>
          </a:lstStyle>
          <a:p>
            <a:r>
              <a:rPr lang="zh-CN" altLang="en-US" sz="2400" b="1">
                <a:solidFill>
                  <a:schemeClr val="accent2"/>
                </a:solidFill>
                <a:latin typeface="Times New Roman" panose="02020603050405020304" pitchFamily="18" charset="0"/>
                <a:cs typeface="Times New Roman" panose="02020603050405020304" pitchFamily="18" charset="0"/>
                <a:sym typeface="+mn-ea"/>
              </a:rPr>
              <a:t>Sincerely hope that your stay here will be</a:t>
            </a:r>
            <a:r>
              <a:rPr lang="en-US" altLang="zh-CN" sz="2400" b="1">
                <a:solidFill>
                  <a:schemeClr val="accent2"/>
                </a:solidFill>
                <a:latin typeface="Times New Roman" panose="02020603050405020304" pitchFamily="18" charset="0"/>
                <a:cs typeface="Times New Roman" panose="02020603050405020304" pitchFamily="18" charset="0"/>
                <a:sym typeface="+mn-ea"/>
              </a:rPr>
              <a:t> </a:t>
            </a:r>
            <a:r>
              <a:rPr lang="zh-CN" altLang="en-US" sz="2400" b="1">
                <a:solidFill>
                  <a:schemeClr val="accent2"/>
                </a:solidFill>
                <a:latin typeface="Times New Roman" panose="02020603050405020304" pitchFamily="18" charset="0"/>
                <a:cs typeface="Times New Roman" panose="02020603050405020304" pitchFamily="18" charset="0"/>
                <a:sym typeface="+mn-ea"/>
              </a:rPr>
              <a:t>enjoyable and worthwhile!</a:t>
            </a:r>
            <a:endParaRPr lang="zh-CN" altLang="en-US" sz="2400" b="1" dirty="0">
              <a:solidFill>
                <a:schemeClr val="accent2"/>
              </a:solidFill>
              <a:latin typeface="Times New Roman" panose="02020603050405020304" pitchFamily="18" charset="0"/>
              <a:cs typeface="Times New Roman" panose="02020603050405020304" pitchFamily="18" charset="0"/>
              <a:sym typeface="+mn-ea"/>
            </a:endParaRPr>
          </a:p>
        </p:txBody>
      </p:sp>
      <p:grpSp>
        <p:nvGrpSpPr>
          <p:cNvPr id="8" name="组合 7"/>
          <p:cNvGrpSpPr/>
          <p:nvPr>
            <p:custDataLst>
              <p:tags r:id="rId6"/>
            </p:custDataLst>
          </p:nvPr>
        </p:nvGrpSpPr>
        <p:grpSpPr>
          <a:xfrm>
            <a:off x="1274939" y="1004380"/>
            <a:ext cx="846980" cy="846980"/>
            <a:chOff x="2188031" y="2474524"/>
            <a:chExt cx="912221" cy="912221"/>
          </a:xfrm>
        </p:grpSpPr>
        <p:sp>
          <p:nvSpPr>
            <p:cNvPr id="6" name="椭圆 5"/>
            <p:cNvSpPr/>
            <p:nvPr>
              <p:custDataLst>
                <p:tags r:id="rId24"/>
              </p:custDataLst>
            </p:nvPr>
          </p:nvSpPr>
          <p:spPr>
            <a:xfrm>
              <a:off x="2243547" y="2530040"/>
              <a:ext cx="801189" cy="801189"/>
            </a:xfrm>
            <a:prstGeom prst="ellipse">
              <a:avLst/>
            </a:prstGeom>
            <a:noFill/>
            <a:ln w="28575">
              <a:solidFill>
                <a:srgbClr val="47B6E7"/>
              </a:solidFill>
            </a:ln>
          </p:spPr>
          <p:style>
            <a:lnRef idx="2">
              <a:srgbClr val="47B6E7">
                <a:shade val="50000"/>
              </a:srgbClr>
            </a:lnRef>
            <a:fillRef idx="1">
              <a:srgbClr val="47B6E7"/>
            </a:fillRef>
            <a:effectRef idx="0">
              <a:srgbClr val="47B6E7"/>
            </a:effectRef>
            <a:fontRef idx="minor">
              <a:srgbClr val="FFFFFF"/>
            </a:fontRef>
          </p:style>
          <p:txBody>
            <a:bodyPr lIns="0" rIns="0" rtlCol="0" anchor="ctr">
              <a:normAutofit/>
            </a:bodyPr>
            <a:lstStyle/>
            <a:p>
              <a:pPr algn="ctr"/>
              <a:r>
                <a:rPr lang="en-US" altLang="zh-CN" sz="2000" b="1">
                  <a:solidFill>
                    <a:srgbClr val="47B6E7"/>
                  </a:solidFill>
                  <a:latin typeface="Calibri Light" panose="020F0302020204030204" charset="0"/>
                  <a:ea typeface="+mn-ea"/>
                  <a:cs typeface="+mn-ea"/>
                  <a:sym typeface="Arial" panose="020B0604020202020204" pitchFamily="34" charset="0"/>
                </a:rPr>
                <a:t>01</a:t>
              </a:r>
            </a:p>
          </p:txBody>
        </p:sp>
        <p:sp>
          <p:nvSpPr>
            <p:cNvPr id="9" name="椭圆 8"/>
            <p:cNvSpPr/>
            <p:nvPr>
              <p:custDataLst>
                <p:tags r:id="rId25"/>
              </p:custDataLst>
            </p:nvPr>
          </p:nvSpPr>
          <p:spPr>
            <a:xfrm>
              <a:off x="2188031" y="2474524"/>
              <a:ext cx="912221" cy="912221"/>
            </a:xfrm>
            <a:prstGeom prst="ellipse">
              <a:avLst/>
            </a:prstGeom>
            <a:noFill/>
            <a:ln w="12700">
              <a:solidFill>
                <a:srgbClr val="FFFFFF">
                  <a:lumMod val="75000"/>
                </a:srgbClr>
              </a:solidFill>
              <a:prstDash val="dash"/>
            </a:ln>
          </p:spPr>
          <p:style>
            <a:lnRef idx="2">
              <a:srgbClr val="47B6E7">
                <a:shade val="50000"/>
              </a:srgbClr>
            </a:lnRef>
            <a:fillRef idx="1">
              <a:srgbClr val="47B6E7"/>
            </a:fillRef>
            <a:effectRef idx="0">
              <a:srgbClr val="47B6E7"/>
            </a:effectRef>
            <a:fontRef idx="minor">
              <a:srgbClr val="FFFFFF"/>
            </a:fontRef>
          </p:style>
          <p:txBody>
            <a:bodyPr rtlCol="0" anchor="ctr">
              <a:normAutofit/>
            </a:bodyPr>
            <a:lstStyle/>
            <a:p>
              <a:pPr algn="ctr"/>
              <a:endParaRPr lang="zh-CN" altLang="en-US">
                <a:sym typeface="Arial" panose="020B0604020202020204" pitchFamily="34" charset="0"/>
              </a:endParaRPr>
            </a:p>
          </p:txBody>
        </p:sp>
      </p:grpSp>
      <p:cxnSp>
        <p:nvCxnSpPr>
          <p:cNvPr id="7" name="直接连接符 6"/>
          <p:cNvCxnSpPr>
            <a:stCxn id="9" idx="4"/>
          </p:cNvCxnSpPr>
          <p:nvPr>
            <p:custDataLst>
              <p:tags r:id="rId7"/>
            </p:custDataLst>
          </p:nvPr>
        </p:nvCxnSpPr>
        <p:spPr>
          <a:xfrm flipH="1">
            <a:off x="1689530" y="1851360"/>
            <a:ext cx="8899" cy="404178"/>
          </a:xfrm>
          <a:prstGeom prst="line">
            <a:avLst/>
          </a:prstGeom>
          <a:noFill/>
          <a:ln w="12700">
            <a:solidFill>
              <a:srgbClr val="FFFFFF">
                <a:lumMod val="75000"/>
              </a:srgbClr>
            </a:solidFill>
            <a:prstDash val="dash"/>
          </a:ln>
        </p:spPr>
        <p:style>
          <a:lnRef idx="2">
            <a:srgbClr val="47B6E7">
              <a:shade val="50000"/>
            </a:srgbClr>
          </a:lnRef>
          <a:fillRef idx="1">
            <a:srgbClr val="47B6E7"/>
          </a:fillRef>
          <a:effectRef idx="0">
            <a:srgbClr val="47B6E7"/>
          </a:effectRef>
          <a:fontRef idx="minor">
            <a:srgbClr val="FFFFFF"/>
          </a:fontRef>
        </p:style>
      </p:cxnSp>
      <p:grpSp>
        <p:nvGrpSpPr>
          <p:cNvPr id="29" name="组合 28"/>
          <p:cNvGrpSpPr/>
          <p:nvPr>
            <p:custDataLst>
              <p:tags r:id="rId8"/>
            </p:custDataLst>
          </p:nvPr>
        </p:nvGrpSpPr>
        <p:grpSpPr>
          <a:xfrm>
            <a:off x="1274939" y="2266427"/>
            <a:ext cx="846980" cy="846980"/>
            <a:chOff x="2188031" y="2474524"/>
            <a:chExt cx="912221" cy="912221"/>
          </a:xfrm>
        </p:grpSpPr>
        <p:sp>
          <p:nvSpPr>
            <p:cNvPr id="30" name="椭圆 29"/>
            <p:cNvSpPr/>
            <p:nvPr>
              <p:custDataLst>
                <p:tags r:id="rId22"/>
              </p:custDataLst>
            </p:nvPr>
          </p:nvSpPr>
          <p:spPr>
            <a:xfrm>
              <a:off x="2243547" y="2530040"/>
              <a:ext cx="801189" cy="801189"/>
            </a:xfrm>
            <a:prstGeom prst="ellipse">
              <a:avLst/>
            </a:prstGeom>
            <a:noFill/>
            <a:ln w="28575">
              <a:solidFill>
                <a:srgbClr val="628EE3"/>
              </a:solidFill>
            </a:ln>
          </p:spPr>
          <p:style>
            <a:lnRef idx="2">
              <a:srgbClr val="47B6E7">
                <a:shade val="50000"/>
              </a:srgbClr>
            </a:lnRef>
            <a:fillRef idx="1">
              <a:srgbClr val="47B6E7"/>
            </a:fillRef>
            <a:effectRef idx="0">
              <a:srgbClr val="47B6E7"/>
            </a:effectRef>
            <a:fontRef idx="minor">
              <a:srgbClr val="FFFFFF"/>
            </a:fontRef>
          </p:style>
          <p:txBody>
            <a:bodyPr lIns="0" rIns="0" rtlCol="0" anchor="ctr">
              <a:normAutofit/>
            </a:bodyPr>
            <a:lstStyle/>
            <a:p>
              <a:pPr algn="ctr"/>
              <a:r>
                <a:rPr lang="en-US" altLang="zh-CN" sz="2000" b="1">
                  <a:solidFill>
                    <a:srgbClr val="628EE3"/>
                  </a:solidFill>
                  <a:latin typeface="Calibri Light" panose="020F0302020204030204" charset="0"/>
                  <a:ea typeface="+mn-ea"/>
                  <a:cs typeface="+mn-ea"/>
                  <a:sym typeface="Arial" panose="020B0604020202020204" pitchFamily="34" charset="0"/>
                </a:rPr>
                <a:t>02</a:t>
              </a:r>
            </a:p>
          </p:txBody>
        </p:sp>
        <p:sp>
          <p:nvSpPr>
            <p:cNvPr id="31" name="椭圆 30"/>
            <p:cNvSpPr/>
            <p:nvPr>
              <p:custDataLst>
                <p:tags r:id="rId23"/>
              </p:custDataLst>
            </p:nvPr>
          </p:nvSpPr>
          <p:spPr>
            <a:xfrm>
              <a:off x="2188031" y="2474524"/>
              <a:ext cx="912221" cy="912221"/>
            </a:xfrm>
            <a:prstGeom prst="ellipse">
              <a:avLst/>
            </a:prstGeom>
            <a:noFill/>
            <a:ln w="12700">
              <a:solidFill>
                <a:srgbClr val="FFFFFF">
                  <a:lumMod val="75000"/>
                </a:srgbClr>
              </a:solidFill>
              <a:prstDash val="dash"/>
            </a:ln>
          </p:spPr>
          <p:style>
            <a:lnRef idx="2">
              <a:srgbClr val="47B6E7">
                <a:shade val="50000"/>
              </a:srgbClr>
            </a:lnRef>
            <a:fillRef idx="1">
              <a:srgbClr val="47B6E7"/>
            </a:fillRef>
            <a:effectRef idx="0">
              <a:srgbClr val="47B6E7"/>
            </a:effectRef>
            <a:fontRef idx="minor">
              <a:srgbClr val="FFFFFF"/>
            </a:fontRef>
          </p:style>
          <p:txBody>
            <a:bodyPr rtlCol="0" anchor="ctr">
              <a:normAutofit/>
            </a:bodyPr>
            <a:lstStyle/>
            <a:p>
              <a:pPr algn="ctr"/>
              <a:endParaRPr lang="zh-CN" altLang="en-US">
                <a:sym typeface="Arial" panose="020B0604020202020204" pitchFamily="34" charset="0"/>
              </a:endParaRPr>
            </a:p>
          </p:txBody>
        </p:sp>
      </p:grpSp>
      <p:grpSp>
        <p:nvGrpSpPr>
          <p:cNvPr id="34" name="组合 33"/>
          <p:cNvGrpSpPr/>
          <p:nvPr>
            <p:custDataLst>
              <p:tags r:id="rId9"/>
            </p:custDataLst>
          </p:nvPr>
        </p:nvGrpSpPr>
        <p:grpSpPr>
          <a:xfrm>
            <a:off x="1274939" y="3540983"/>
            <a:ext cx="846980" cy="846980"/>
            <a:chOff x="2188031" y="2474524"/>
            <a:chExt cx="912221" cy="912221"/>
          </a:xfrm>
        </p:grpSpPr>
        <p:sp>
          <p:nvSpPr>
            <p:cNvPr id="35" name="椭圆 34"/>
            <p:cNvSpPr/>
            <p:nvPr>
              <p:custDataLst>
                <p:tags r:id="rId20"/>
              </p:custDataLst>
            </p:nvPr>
          </p:nvSpPr>
          <p:spPr>
            <a:xfrm>
              <a:off x="2243547" y="2530040"/>
              <a:ext cx="801189" cy="801189"/>
            </a:xfrm>
            <a:prstGeom prst="ellipse">
              <a:avLst/>
            </a:prstGeom>
            <a:noFill/>
            <a:ln w="28575">
              <a:solidFill>
                <a:srgbClr val="47B6E7"/>
              </a:solidFill>
            </a:ln>
          </p:spPr>
          <p:style>
            <a:lnRef idx="2">
              <a:srgbClr val="47B6E7">
                <a:shade val="50000"/>
              </a:srgbClr>
            </a:lnRef>
            <a:fillRef idx="1">
              <a:srgbClr val="47B6E7"/>
            </a:fillRef>
            <a:effectRef idx="0">
              <a:srgbClr val="47B6E7"/>
            </a:effectRef>
            <a:fontRef idx="minor">
              <a:srgbClr val="FFFFFF"/>
            </a:fontRef>
          </p:style>
          <p:txBody>
            <a:bodyPr lIns="0" rIns="0" rtlCol="0" anchor="ctr">
              <a:normAutofit/>
            </a:bodyPr>
            <a:lstStyle/>
            <a:p>
              <a:pPr algn="ctr"/>
              <a:r>
                <a:rPr lang="en-US" altLang="zh-CN" sz="2000" b="1">
                  <a:solidFill>
                    <a:srgbClr val="47B6E7"/>
                  </a:solidFill>
                  <a:latin typeface="Calibri Light" panose="020F0302020204030204" charset="0"/>
                  <a:ea typeface="+mn-ea"/>
                  <a:cs typeface="+mn-ea"/>
                  <a:sym typeface="Arial" panose="020B0604020202020204" pitchFamily="34" charset="0"/>
                </a:rPr>
                <a:t>03</a:t>
              </a:r>
            </a:p>
          </p:txBody>
        </p:sp>
        <p:sp>
          <p:nvSpPr>
            <p:cNvPr id="36" name="椭圆 35"/>
            <p:cNvSpPr/>
            <p:nvPr>
              <p:custDataLst>
                <p:tags r:id="rId21"/>
              </p:custDataLst>
            </p:nvPr>
          </p:nvSpPr>
          <p:spPr>
            <a:xfrm>
              <a:off x="2188031" y="2474524"/>
              <a:ext cx="912221" cy="912221"/>
            </a:xfrm>
            <a:prstGeom prst="ellipse">
              <a:avLst/>
            </a:prstGeom>
            <a:noFill/>
            <a:ln w="12700">
              <a:solidFill>
                <a:srgbClr val="FFFFFF">
                  <a:lumMod val="75000"/>
                </a:srgbClr>
              </a:solidFill>
              <a:prstDash val="dash"/>
            </a:ln>
          </p:spPr>
          <p:style>
            <a:lnRef idx="2">
              <a:srgbClr val="47B6E7">
                <a:shade val="50000"/>
              </a:srgbClr>
            </a:lnRef>
            <a:fillRef idx="1">
              <a:srgbClr val="47B6E7"/>
            </a:fillRef>
            <a:effectRef idx="0">
              <a:srgbClr val="47B6E7"/>
            </a:effectRef>
            <a:fontRef idx="minor">
              <a:srgbClr val="FFFFFF"/>
            </a:fontRef>
          </p:style>
          <p:txBody>
            <a:bodyPr rtlCol="0" anchor="ctr">
              <a:normAutofit/>
            </a:bodyPr>
            <a:lstStyle/>
            <a:p>
              <a:pPr algn="ctr"/>
              <a:endParaRPr lang="zh-CN" altLang="en-US">
                <a:sym typeface="Arial" panose="020B0604020202020204" pitchFamily="34" charset="0"/>
              </a:endParaRPr>
            </a:p>
          </p:txBody>
        </p:sp>
      </p:grpSp>
      <p:grpSp>
        <p:nvGrpSpPr>
          <p:cNvPr id="39" name="组合 38"/>
          <p:cNvGrpSpPr/>
          <p:nvPr>
            <p:custDataLst>
              <p:tags r:id="rId10"/>
            </p:custDataLst>
          </p:nvPr>
        </p:nvGrpSpPr>
        <p:grpSpPr>
          <a:xfrm>
            <a:off x="1274939" y="4740773"/>
            <a:ext cx="846980" cy="850045"/>
            <a:chOff x="2188031" y="2415707"/>
            <a:chExt cx="912221" cy="915522"/>
          </a:xfrm>
        </p:grpSpPr>
        <p:sp>
          <p:nvSpPr>
            <p:cNvPr id="40" name="椭圆 39"/>
            <p:cNvSpPr/>
            <p:nvPr>
              <p:custDataLst>
                <p:tags r:id="rId18"/>
              </p:custDataLst>
            </p:nvPr>
          </p:nvSpPr>
          <p:spPr>
            <a:xfrm>
              <a:off x="2243547" y="2530040"/>
              <a:ext cx="801189" cy="801189"/>
            </a:xfrm>
            <a:prstGeom prst="ellipse">
              <a:avLst/>
            </a:prstGeom>
            <a:noFill/>
            <a:ln w="28575">
              <a:solidFill>
                <a:srgbClr val="628EE3"/>
              </a:solidFill>
            </a:ln>
          </p:spPr>
          <p:style>
            <a:lnRef idx="2">
              <a:srgbClr val="47B6E7">
                <a:shade val="50000"/>
              </a:srgbClr>
            </a:lnRef>
            <a:fillRef idx="1">
              <a:srgbClr val="47B6E7"/>
            </a:fillRef>
            <a:effectRef idx="0">
              <a:srgbClr val="47B6E7"/>
            </a:effectRef>
            <a:fontRef idx="minor">
              <a:srgbClr val="FFFFFF"/>
            </a:fontRef>
          </p:style>
          <p:txBody>
            <a:bodyPr lIns="0" rIns="0" rtlCol="0" anchor="ctr">
              <a:normAutofit/>
            </a:bodyPr>
            <a:lstStyle/>
            <a:p>
              <a:pPr algn="ctr"/>
              <a:r>
                <a:rPr lang="en-US" altLang="zh-CN" sz="2000" b="1">
                  <a:solidFill>
                    <a:srgbClr val="628EE3"/>
                  </a:solidFill>
                  <a:latin typeface="Calibri Light" panose="020F0302020204030204" charset="0"/>
                  <a:ea typeface="+mn-ea"/>
                  <a:cs typeface="+mn-ea"/>
                  <a:sym typeface="Arial" panose="020B0604020202020204" pitchFamily="34" charset="0"/>
                </a:rPr>
                <a:t>04</a:t>
              </a:r>
            </a:p>
          </p:txBody>
        </p:sp>
        <p:sp>
          <p:nvSpPr>
            <p:cNvPr id="41" name="椭圆 40"/>
            <p:cNvSpPr/>
            <p:nvPr>
              <p:custDataLst>
                <p:tags r:id="rId19"/>
              </p:custDataLst>
            </p:nvPr>
          </p:nvSpPr>
          <p:spPr>
            <a:xfrm>
              <a:off x="2188031" y="2415707"/>
              <a:ext cx="912221" cy="912221"/>
            </a:xfrm>
            <a:prstGeom prst="ellipse">
              <a:avLst/>
            </a:prstGeom>
            <a:noFill/>
            <a:ln w="12700">
              <a:solidFill>
                <a:srgbClr val="FFFFFF">
                  <a:lumMod val="75000"/>
                </a:srgbClr>
              </a:solidFill>
              <a:prstDash val="dash"/>
            </a:ln>
          </p:spPr>
          <p:style>
            <a:lnRef idx="2">
              <a:srgbClr val="47B6E7">
                <a:shade val="50000"/>
              </a:srgbClr>
            </a:lnRef>
            <a:fillRef idx="1">
              <a:srgbClr val="47B6E7"/>
            </a:fillRef>
            <a:effectRef idx="0">
              <a:srgbClr val="47B6E7"/>
            </a:effectRef>
            <a:fontRef idx="minor">
              <a:srgbClr val="FFFFFF"/>
            </a:fontRef>
          </p:style>
          <p:txBody>
            <a:bodyPr rtlCol="0" anchor="ctr">
              <a:normAutofit/>
            </a:bodyPr>
            <a:lstStyle/>
            <a:p>
              <a:pPr algn="ctr"/>
              <a:endParaRPr lang="zh-CN" altLang="en-US">
                <a:sym typeface="Arial" panose="020B0604020202020204" pitchFamily="34" charset="0"/>
              </a:endParaRPr>
            </a:p>
          </p:txBody>
        </p:sp>
      </p:grpSp>
      <p:cxnSp>
        <p:nvCxnSpPr>
          <p:cNvPr id="23" name="直接连接符 22"/>
          <p:cNvCxnSpPr/>
          <p:nvPr>
            <p:custDataLst>
              <p:tags r:id="rId11"/>
            </p:custDataLst>
          </p:nvPr>
        </p:nvCxnSpPr>
        <p:spPr>
          <a:xfrm flipH="1">
            <a:off x="1689530" y="3132270"/>
            <a:ext cx="8899" cy="404178"/>
          </a:xfrm>
          <a:prstGeom prst="line">
            <a:avLst/>
          </a:prstGeom>
          <a:noFill/>
          <a:ln w="12700">
            <a:solidFill>
              <a:srgbClr val="FFFFFF">
                <a:lumMod val="75000"/>
              </a:srgbClr>
            </a:solidFill>
            <a:prstDash val="dash"/>
          </a:ln>
        </p:spPr>
        <p:style>
          <a:lnRef idx="2">
            <a:srgbClr val="47B6E7">
              <a:shade val="50000"/>
            </a:srgbClr>
          </a:lnRef>
          <a:fillRef idx="1">
            <a:srgbClr val="47B6E7"/>
          </a:fillRef>
          <a:effectRef idx="0">
            <a:srgbClr val="47B6E7"/>
          </a:effectRef>
          <a:fontRef idx="minor">
            <a:srgbClr val="FFFFFF"/>
          </a:fontRef>
        </p:style>
      </p:cxnSp>
      <p:cxnSp>
        <p:nvCxnSpPr>
          <p:cNvPr id="24" name="直接连接符 23"/>
          <p:cNvCxnSpPr/>
          <p:nvPr>
            <p:custDataLst>
              <p:tags r:id="rId12"/>
            </p:custDataLst>
          </p:nvPr>
        </p:nvCxnSpPr>
        <p:spPr>
          <a:xfrm flipH="1">
            <a:off x="1689530" y="4386853"/>
            <a:ext cx="8899" cy="404178"/>
          </a:xfrm>
          <a:prstGeom prst="line">
            <a:avLst/>
          </a:prstGeom>
          <a:noFill/>
          <a:ln w="12700">
            <a:solidFill>
              <a:srgbClr val="FFFFFF">
                <a:lumMod val="75000"/>
              </a:srgbClr>
            </a:solidFill>
            <a:prstDash val="dash"/>
          </a:ln>
        </p:spPr>
        <p:style>
          <a:lnRef idx="2">
            <a:srgbClr val="47B6E7">
              <a:shade val="50000"/>
            </a:srgbClr>
          </a:lnRef>
          <a:fillRef idx="1">
            <a:srgbClr val="47B6E7"/>
          </a:fillRef>
          <a:effectRef idx="0">
            <a:srgbClr val="47B6E7"/>
          </a:effectRef>
          <a:fontRef idx="minor">
            <a:srgbClr val="FFFFFF"/>
          </a:fontRef>
        </p:style>
      </p:cxnSp>
      <p:cxnSp>
        <p:nvCxnSpPr>
          <p:cNvPr id="25" name="直接连接符 24"/>
          <p:cNvCxnSpPr/>
          <p:nvPr>
            <p:custDataLst>
              <p:tags r:id="rId13"/>
            </p:custDataLst>
          </p:nvPr>
        </p:nvCxnSpPr>
        <p:spPr>
          <a:xfrm flipH="1">
            <a:off x="1689530" y="5639624"/>
            <a:ext cx="8899" cy="404178"/>
          </a:xfrm>
          <a:prstGeom prst="line">
            <a:avLst/>
          </a:prstGeom>
          <a:noFill/>
          <a:ln w="12700">
            <a:solidFill>
              <a:srgbClr val="FFFFFF">
                <a:lumMod val="75000"/>
              </a:srgbClr>
            </a:solidFill>
            <a:prstDash val="dash"/>
          </a:ln>
        </p:spPr>
        <p:style>
          <a:lnRef idx="2">
            <a:srgbClr val="47B6E7">
              <a:shade val="50000"/>
            </a:srgbClr>
          </a:lnRef>
          <a:fillRef idx="1">
            <a:srgbClr val="47B6E7"/>
          </a:fillRef>
          <a:effectRef idx="0">
            <a:srgbClr val="47B6E7"/>
          </a:effectRef>
          <a:fontRef idx="minor">
            <a:srgbClr val="FFFFFF"/>
          </a:fontRef>
        </p:style>
      </p:cxnSp>
      <p:grpSp>
        <p:nvGrpSpPr>
          <p:cNvPr id="10" name="组合 9"/>
          <p:cNvGrpSpPr/>
          <p:nvPr>
            <p:custDataLst>
              <p:tags r:id="rId14"/>
            </p:custDataLst>
          </p:nvPr>
        </p:nvGrpSpPr>
        <p:grpSpPr>
          <a:xfrm>
            <a:off x="1274939" y="6043802"/>
            <a:ext cx="846980" cy="846980"/>
            <a:chOff x="2188031" y="2474524"/>
            <a:chExt cx="912221" cy="912221"/>
          </a:xfrm>
        </p:grpSpPr>
        <p:sp>
          <p:nvSpPr>
            <p:cNvPr id="27" name="椭圆 26"/>
            <p:cNvSpPr/>
            <p:nvPr>
              <p:custDataLst>
                <p:tags r:id="rId16"/>
              </p:custDataLst>
            </p:nvPr>
          </p:nvSpPr>
          <p:spPr>
            <a:xfrm>
              <a:off x="2243547" y="2530040"/>
              <a:ext cx="801189" cy="801189"/>
            </a:xfrm>
            <a:prstGeom prst="ellipse">
              <a:avLst/>
            </a:prstGeom>
            <a:noFill/>
            <a:ln w="28575">
              <a:solidFill>
                <a:srgbClr val="47B6E7"/>
              </a:solidFill>
            </a:ln>
          </p:spPr>
          <p:style>
            <a:lnRef idx="2">
              <a:srgbClr val="47B6E7">
                <a:shade val="50000"/>
              </a:srgbClr>
            </a:lnRef>
            <a:fillRef idx="1">
              <a:srgbClr val="47B6E7"/>
            </a:fillRef>
            <a:effectRef idx="0">
              <a:srgbClr val="47B6E7"/>
            </a:effectRef>
            <a:fontRef idx="minor">
              <a:srgbClr val="FFFFFF"/>
            </a:fontRef>
          </p:style>
          <p:txBody>
            <a:bodyPr lIns="0" rIns="0" rtlCol="0" anchor="ctr">
              <a:normAutofit/>
            </a:bodyPr>
            <a:lstStyle/>
            <a:p>
              <a:pPr algn="ctr"/>
              <a:r>
                <a:rPr lang="en-US" altLang="zh-CN" sz="2000" b="1">
                  <a:solidFill>
                    <a:srgbClr val="47B6E7"/>
                  </a:solidFill>
                  <a:latin typeface="Calibri Light" panose="020F0302020204030204" charset="0"/>
                  <a:ea typeface="+mn-ea"/>
                  <a:cs typeface="+mn-ea"/>
                  <a:sym typeface="Arial" panose="020B0604020202020204" pitchFamily="34" charset="0"/>
                </a:rPr>
                <a:t>05</a:t>
              </a:r>
            </a:p>
          </p:txBody>
        </p:sp>
        <p:sp>
          <p:nvSpPr>
            <p:cNvPr id="28" name="椭圆 27"/>
            <p:cNvSpPr/>
            <p:nvPr>
              <p:custDataLst>
                <p:tags r:id="rId17"/>
              </p:custDataLst>
            </p:nvPr>
          </p:nvSpPr>
          <p:spPr>
            <a:xfrm>
              <a:off x="2188031" y="2474524"/>
              <a:ext cx="912221" cy="912221"/>
            </a:xfrm>
            <a:prstGeom prst="ellipse">
              <a:avLst/>
            </a:prstGeom>
            <a:noFill/>
            <a:ln w="12700">
              <a:solidFill>
                <a:srgbClr val="FFFFFF">
                  <a:lumMod val="75000"/>
                </a:srgbClr>
              </a:solidFill>
              <a:prstDash val="dash"/>
            </a:ln>
          </p:spPr>
          <p:style>
            <a:lnRef idx="2">
              <a:srgbClr val="47B6E7">
                <a:shade val="50000"/>
              </a:srgbClr>
            </a:lnRef>
            <a:fillRef idx="1">
              <a:srgbClr val="47B6E7"/>
            </a:fillRef>
            <a:effectRef idx="0">
              <a:srgbClr val="47B6E7"/>
            </a:effectRef>
            <a:fontRef idx="minor">
              <a:srgbClr val="FFFFFF"/>
            </a:fontRef>
          </p:style>
          <p:txBody>
            <a:bodyPr rtlCol="0" anchor="ctr">
              <a:normAutofit/>
            </a:bodyPr>
            <a:lstStyle/>
            <a:p>
              <a:pPr algn="ctr"/>
              <a:endParaRPr lang="zh-CN" altLang="en-US">
                <a:sym typeface="Arial" panose="020B0604020202020204" pitchFamily="34" charset="0"/>
              </a:endParaRPr>
            </a:p>
          </p:txBody>
        </p:sp>
      </p:grpSp>
      <p:sp>
        <p:nvSpPr>
          <p:cNvPr id="43" name="标题 1"/>
          <p:cNvSpPr txBox="1"/>
          <p:nvPr>
            <p:custDataLst>
              <p:tags r:id="rId15"/>
            </p:custDataLst>
          </p:nvPr>
        </p:nvSpPr>
        <p:spPr>
          <a:xfrm>
            <a:off x="2388870" y="5424805"/>
            <a:ext cx="9466580" cy="619125"/>
          </a:xfrm>
          <a:prstGeom prst="rect">
            <a:avLst/>
          </a:prstGeom>
          <a:noFill/>
        </p:spPr>
        <p:txBody>
          <a:bodyPr wrap="square" rtlCol="0"/>
          <a:lstStyle>
            <a:defPPr>
              <a:defRPr lang="zh-CN"/>
            </a:defPPr>
            <a:lvl1pPr>
              <a:lnSpc>
                <a:spcPct val="130000"/>
              </a:lnSpc>
              <a:defRPr sz="1200"/>
            </a:lvl1pPr>
          </a:lstStyle>
          <a:p>
            <a:r>
              <a:rPr lang="en-US" altLang="zh-CN" sz="2000" b="1">
                <a:solidFill>
                  <a:schemeClr val="accent2"/>
                </a:solidFill>
                <a:latin typeface="Times New Roman" panose="02020603050405020304" pitchFamily="18" charset="0"/>
                <a:cs typeface="Times New Roman" panose="02020603050405020304" pitchFamily="18" charset="0"/>
                <a:sym typeface="+mn-ea"/>
              </a:rPr>
              <a:t>In the end</a:t>
            </a:r>
            <a:r>
              <a:rPr lang="zh-CN" altLang="en-US" sz="2000" b="1">
                <a:solidFill>
                  <a:schemeClr val="accent2"/>
                </a:solidFill>
                <a:latin typeface="Times New Roman" panose="02020603050405020304" pitchFamily="18" charset="0"/>
                <a:cs typeface="Times New Roman" panose="02020603050405020304" pitchFamily="18" charset="0"/>
                <a:sym typeface="+mn-ea"/>
              </a:rPr>
              <a:t>, I would like to</a:t>
            </a:r>
            <a:r>
              <a:rPr lang="zh-CN" altLang="en-US" sz="2000" b="1">
                <a:solidFill>
                  <a:schemeClr val="accent1"/>
                </a:solidFill>
                <a:latin typeface="Times New Roman" panose="02020603050405020304" pitchFamily="18" charset="0"/>
                <a:cs typeface="Times New Roman" panose="02020603050405020304" pitchFamily="18" charset="0"/>
                <a:sym typeface="+mn-ea"/>
              </a:rPr>
              <a:t> extend my utmost respect to all of you</a:t>
            </a:r>
            <a:r>
              <a:rPr lang="zh-CN" altLang="en-US" sz="2000" b="1">
                <a:solidFill>
                  <a:schemeClr val="accent2"/>
                </a:solidFill>
                <a:latin typeface="Times New Roman" panose="02020603050405020304" pitchFamily="18" charset="0"/>
                <a:cs typeface="Times New Roman" panose="02020603050405020304" pitchFamily="18" charset="0"/>
                <a:sym typeface="+mn-ea"/>
              </a:rPr>
              <a:t> who have de</a:t>
            </a:r>
            <a:r>
              <a:rPr lang="en-US" altLang="zh-CN" sz="2000" b="1">
                <a:solidFill>
                  <a:schemeClr val="accent2"/>
                </a:solidFill>
                <a:latin typeface="Times New Roman" panose="02020603050405020304" pitchFamily="18" charset="0"/>
                <a:cs typeface="Times New Roman" panose="02020603050405020304" pitchFamily="18" charset="0"/>
                <a:sym typeface="+mn-ea"/>
              </a:rPr>
              <a:t>vo</a:t>
            </a:r>
            <a:r>
              <a:rPr lang="zh-CN" altLang="en-US" sz="2000" b="1">
                <a:solidFill>
                  <a:schemeClr val="accent2"/>
                </a:solidFill>
                <a:latin typeface="Times New Roman" panose="02020603050405020304" pitchFamily="18" charset="0"/>
                <a:cs typeface="Times New Roman" panose="02020603050405020304" pitchFamily="18" charset="0"/>
                <a:sym typeface="+mn-ea"/>
              </a:rPr>
              <a:t>ted your time and efforts to make this event possible. Let's all work together to bring cultural relics to life, preserving and passing down the cultural heritage of our world.</a:t>
            </a:r>
            <a:endParaRPr lang="zh-CN" altLang="en-US" sz="2000" b="1">
              <a:solidFill>
                <a:schemeClr val="accent2"/>
              </a:solidFill>
              <a:latin typeface="Times New Roman" panose="02020603050405020304" pitchFamily="18" charset="0"/>
              <a:cs typeface="Times New Roman" panose="02020603050405020304" pitchFamily="18" charset="0"/>
            </a:endParaRPr>
          </a:p>
          <a:p>
            <a:endParaRPr lang="zh-CN" altLang="en-US" sz="2000" b="1" dirty="0">
              <a:solidFill>
                <a:schemeClr val="accent2"/>
              </a:solidFill>
              <a:latin typeface="Times New Roman" panose="02020603050405020304" pitchFamily="18" charset="0"/>
              <a:cs typeface="Times New Roman" panose="02020603050405020304" pitchFamily="18" charset="0"/>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strips(downLeft)">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ox(in)">
                                      <p:cBhvr>
                                        <p:cTn id="17" dur="20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7" presetClass="entr" presetSubtype="4"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additive="base">
                                        <p:cTn id="22" dur="5000" fill="hold"/>
                                        <p:tgtEl>
                                          <p:spTgt spid="42"/>
                                        </p:tgtEl>
                                        <p:attrNameLst>
                                          <p:attrName>ppt_x</p:attrName>
                                        </p:attrNameLst>
                                      </p:cBhvr>
                                      <p:tavLst>
                                        <p:tav tm="0">
                                          <p:val>
                                            <p:strVal val="#ppt_x"/>
                                          </p:val>
                                        </p:tav>
                                        <p:tav tm="100000">
                                          <p:val>
                                            <p:strVal val="#ppt_x"/>
                                          </p:val>
                                        </p:tav>
                                      </p:tavLst>
                                    </p:anim>
                                    <p:anim calcmode="lin" valueType="num">
                                      <p:cBhvr additive="base">
                                        <p:cTn id="23" dur="50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box(in)">
                                      <p:cBhvr>
                                        <p:cTn id="28"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32" grpId="0"/>
      <p:bldP spid="32" grpId="1"/>
      <p:bldP spid="37" grpId="0"/>
      <p:bldP spid="37" grpId="1"/>
      <p:bldP spid="42" grpId="0"/>
      <p:bldP spid="42" grpId="1"/>
      <p:bldP spid="43" grpId="0"/>
      <p:bldP spid="43"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custDataLst>
              <p:tags r:id="rId1"/>
            </p:custDataLst>
          </p:nvPr>
        </p:nvSpPr>
        <p:spPr>
          <a:xfrm>
            <a:off x="-96520" y="734695"/>
            <a:ext cx="12192635" cy="5996305"/>
          </a:xfrm>
          <a:prstGeom prst="roundRect">
            <a:avLst/>
          </a:prstGeom>
          <a:solidFill>
            <a:srgbClr val="C0D6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sz="2000" b="1">
                <a:solidFill>
                  <a:schemeClr val="bg2">
                    <a:lumMod val="50000"/>
                  </a:schemeClr>
                </a:solidFill>
              </a:rPr>
              <a:t>Dear </a:t>
            </a:r>
            <a:r>
              <a:rPr lang="en-US" sz="2000" b="1">
                <a:solidFill>
                  <a:schemeClr val="bg2">
                    <a:lumMod val="50000"/>
                  </a:schemeClr>
                </a:solidFill>
              </a:rPr>
              <a:t>teachers and </a:t>
            </a:r>
            <a:r>
              <a:rPr sz="2000" b="1">
                <a:solidFill>
                  <a:schemeClr val="bg2">
                    <a:lumMod val="50000"/>
                  </a:schemeClr>
                </a:solidFill>
              </a:rPr>
              <a:t>fellow students,</a:t>
            </a:r>
          </a:p>
          <a:p>
            <a:pPr algn="l"/>
            <a:r>
              <a:rPr sz="2000" b="1">
                <a:solidFill>
                  <a:schemeClr val="bg2">
                    <a:lumMod val="50000"/>
                  </a:schemeClr>
                </a:solidFill>
              </a:rPr>
              <a:t>    As </a:t>
            </a:r>
            <a:r>
              <a:rPr lang="en-US" sz="2000" b="1">
                <a:solidFill>
                  <a:schemeClr val="bg2">
                    <a:lumMod val="50000"/>
                  </a:schemeClr>
                </a:solidFill>
              </a:rPr>
              <a:t>chairman</a:t>
            </a:r>
            <a:r>
              <a:rPr sz="2000" b="1">
                <a:solidFill>
                  <a:schemeClr val="bg2">
                    <a:lumMod val="50000"/>
                  </a:schemeClr>
                </a:solidFill>
              </a:rPr>
              <a:t> of the Student Union</a:t>
            </a:r>
            <a:r>
              <a:rPr lang="zh-CN" sz="2000" b="1">
                <a:solidFill>
                  <a:schemeClr val="bg2">
                    <a:lumMod val="50000"/>
                  </a:schemeClr>
                </a:solidFill>
              </a:rPr>
              <a:t>（</a:t>
            </a:r>
            <a:r>
              <a:rPr lang="zh-CN" sz="2000" b="1">
                <a:solidFill>
                  <a:srgbClr val="FF0000"/>
                </a:solidFill>
              </a:rPr>
              <a:t>表明身份</a:t>
            </a:r>
            <a:r>
              <a:rPr lang="zh-CN" sz="2000" b="1">
                <a:solidFill>
                  <a:schemeClr val="bg2">
                    <a:lumMod val="50000"/>
                  </a:schemeClr>
                </a:solidFill>
              </a:rPr>
              <a:t>）</a:t>
            </a:r>
            <a:r>
              <a:rPr sz="2000" b="1">
                <a:solidFill>
                  <a:schemeClr val="bg2">
                    <a:lumMod val="50000"/>
                  </a:schemeClr>
                </a:solidFill>
              </a:rPr>
              <a:t>, I</a:t>
            </a:r>
            <a:r>
              <a:rPr sz="2000" b="1">
                <a:solidFill>
                  <a:schemeClr val="bg2">
                    <a:lumMod val="50000"/>
                  </a:schemeClr>
                </a:solidFill>
                <a:latin typeface="Times New Roman" panose="02020603050405020304" pitchFamily="18" charset="0"/>
                <a:cs typeface="Times New Roman" panose="02020603050405020304" pitchFamily="18" charset="0"/>
              </a:rPr>
              <a:t>’</a:t>
            </a:r>
            <a:r>
              <a:rPr sz="2000" b="1">
                <a:solidFill>
                  <a:schemeClr val="bg2">
                    <a:lumMod val="50000"/>
                  </a:schemeClr>
                </a:solidFill>
              </a:rPr>
              <a:t>m honored to have the opportunity to welcome all of you to our "Bringing Cultural Relics to Life"event. </a:t>
            </a:r>
            <a:r>
              <a:rPr lang="zh-CN" sz="2000" b="1">
                <a:solidFill>
                  <a:schemeClr val="bg2">
                    <a:lumMod val="50000"/>
                  </a:schemeClr>
                </a:solidFill>
              </a:rPr>
              <a:t>（</a:t>
            </a:r>
            <a:r>
              <a:rPr lang="zh-CN" sz="2000" b="1">
                <a:solidFill>
                  <a:schemeClr val="bg2">
                    <a:lumMod val="50000"/>
                  </a:schemeClr>
                </a:solidFill>
                <a:highlight>
                  <a:srgbClr val="FFFF00"/>
                </a:highlight>
              </a:rPr>
              <a:t>要点</a:t>
            </a:r>
            <a:r>
              <a:rPr lang="en-US" altLang="zh-CN" sz="2000" b="1">
                <a:solidFill>
                  <a:schemeClr val="bg2">
                    <a:lumMod val="50000"/>
                  </a:schemeClr>
                </a:solidFill>
                <a:highlight>
                  <a:srgbClr val="FFFF00"/>
                </a:highlight>
              </a:rPr>
              <a:t>1</a:t>
            </a:r>
            <a:r>
              <a:rPr lang="zh-CN" altLang="en-US" sz="2000" b="1">
                <a:solidFill>
                  <a:schemeClr val="bg2">
                    <a:lumMod val="50000"/>
                  </a:schemeClr>
                </a:solidFill>
                <a:highlight>
                  <a:srgbClr val="FFFF00"/>
                </a:highlight>
              </a:rPr>
              <a:t>：</a:t>
            </a:r>
            <a:r>
              <a:rPr lang="zh-CN" sz="2000" b="1">
                <a:solidFill>
                  <a:schemeClr val="bg2">
                    <a:lumMod val="50000"/>
                  </a:schemeClr>
                </a:solidFill>
                <a:highlight>
                  <a:srgbClr val="FFFF00"/>
                </a:highlight>
              </a:rPr>
              <a:t>表示欢迎</a:t>
            </a:r>
            <a:r>
              <a:rPr lang="zh-CN" sz="2000" b="1">
                <a:solidFill>
                  <a:schemeClr val="bg2">
                    <a:lumMod val="50000"/>
                  </a:schemeClr>
                </a:solidFill>
              </a:rPr>
              <a:t>）</a:t>
            </a:r>
            <a:r>
              <a:rPr sz="2000" b="1">
                <a:solidFill>
                  <a:schemeClr val="bg2">
                    <a:lumMod val="50000"/>
                  </a:schemeClr>
                </a:solidFill>
              </a:rPr>
              <a:t>  </a:t>
            </a:r>
          </a:p>
          <a:p>
            <a:pPr algn="l"/>
            <a:r>
              <a:rPr sz="2000" b="1">
                <a:solidFill>
                  <a:schemeClr val="bg2">
                    <a:lumMod val="50000"/>
                  </a:schemeClr>
                </a:solidFill>
              </a:rPr>
              <a:t> </a:t>
            </a:r>
            <a:r>
              <a:rPr lang="en-US" sz="2000" b="1">
                <a:solidFill>
                  <a:schemeClr val="bg2">
                    <a:lumMod val="50000"/>
                  </a:schemeClr>
                </a:solidFill>
              </a:rPr>
              <a:t>  </a:t>
            </a:r>
            <a:r>
              <a:rPr lang="en-US" sz="2000" b="1" u="sng">
                <a:solidFill>
                  <a:schemeClr val="bg2">
                    <a:lumMod val="50000"/>
                  </a:schemeClr>
                </a:solidFill>
              </a:rPr>
              <a:t> </a:t>
            </a:r>
            <a:r>
              <a:rPr sz="2000" b="1" u="sng">
                <a:solidFill>
                  <a:schemeClr val="bg2">
                    <a:lumMod val="50000"/>
                  </a:schemeClr>
                </a:solidFill>
              </a:rPr>
              <a:t>Aiming at facilitating</a:t>
            </a:r>
            <a:r>
              <a:rPr lang="zh-CN" sz="2000" b="1" u="sng">
                <a:solidFill>
                  <a:schemeClr val="bg2">
                    <a:lumMod val="50000"/>
                  </a:schemeClr>
                </a:solidFill>
              </a:rPr>
              <a:t>（</a:t>
            </a:r>
            <a:r>
              <a:rPr lang="zh-CN" sz="2000" b="1" u="sng">
                <a:solidFill>
                  <a:srgbClr val="FF0000"/>
                </a:solidFill>
              </a:rPr>
              <a:t>非谓语，表达目的的固定句式</a:t>
            </a:r>
            <a:r>
              <a:rPr lang="zh-CN" sz="2000" b="1" u="sng">
                <a:solidFill>
                  <a:schemeClr val="bg2">
                    <a:lumMod val="50000"/>
                  </a:schemeClr>
                </a:solidFill>
              </a:rPr>
              <a:t>）</a:t>
            </a:r>
            <a:r>
              <a:rPr sz="2000" b="1">
                <a:solidFill>
                  <a:schemeClr val="bg2">
                    <a:lumMod val="50000"/>
                  </a:schemeClr>
                </a:solidFill>
              </a:rPr>
              <a:t> students</a:t>
            </a:r>
            <a:r>
              <a:rPr sz="2000" b="1">
                <a:solidFill>
                  <a:schemeClr val="bg2">
                    <a:lumMod val="50000"/>
                  </a:schemeClr>
                </a:solidFill>
                <a:latin typeface="Times New Roman" panose="02020603050405020304" pitchFamily="18" charset="0"/>
                <a:cs typeface="Times New Roman" panose="02020603050405020304" pitchFamily="18" charset="0"/>
              </a:rPr>
              <a:t>’</a:t>
            </a:r>
            <a:r>
              <a:rPr sz="2000" b="1">
                <a:solidFill>
                  <a:schemeClr val="bg2">
                    <a:lumMod val="50000"/>
                  </a:schemeClr>
                </a:solidFill>
              </a:rPr>
              <a:t> understanding of Chinese civilization,  we invite all of you to attend the event, which can also help us better carry forward Chinese culture to the whole world</a:t>
            </a:r>
            <a:r>
              <a:rPr lang="zh-CN" sz="2000" b="1">
                <a:solidFill>
                  <a:schemeClr val="bg2">
                    <a:lumMod val="50000"/>
                  </a:schemeClr>
                </a:solidFill>
              </a:rPr>
              <a:t>（</a:t>
            </a:r>
            <a:r>
              <a:rPr lang="zh-CN" sz="2000" b="1">
                <a:solidFill>
                  <a:srgbClr val="FF0000"/>
                </a:solidFill>
              </a:rPr>
              <a:t>非限制性定语从句，表示活动的意义</a:t>
            </a:r>
            <a:r>
              <a:rPr lang="zh-CN" sz="2000" b="1">
                <a:solidFill>
                  <a:schemeClr val="bg2">
                    <a:lumMod val="50000"/>
                  </a:schemeClr>
                </a:solidFill>
              </a:rPr>
              <a:t>）（</a:t>
            </a:r>
            <a:r>
              <a:rPr lang="zh-CN" sz="2000" b="1">
                <a:solidFill>
                  <a:schemeClr val="bg2">
                    <a:lumMod val="50000"/>
                  </a:schemeClr>
                </a:solidFill>
                <a:highlight>
                  <a:srgbClr val="FFFF00"/>
                </a:highlight>
              </a:rPr>
              <a:t>要点</a:t>
            </a:r>
            <a:r>
              <a:rPr lang="en-US" altLang="zh-CN" sz="2000" b="1">
                <a:solidFill>
                  <a:schemeClr val="bg2">
                    <a:lumMod val="50000"/>
                  </a:schemeClr>
                </a:solidFill>
                <a:highlight>
                  <a:srgbClr val="FFFF00"/>
                </a:highlight>
              </a:rPr>
              <a:t>2</a:t>
            </a:r>
            <a:r>
              <a:rPr lang="zh-CN" altLang="en-US" sz="2000" b="1">
                <a:solidFill>
                  <a:schemeClr val="bg2">
                    <a:lumMod val="50000"/>
                  </a:schemeClr>
                </a:solidFill>
                <a:highlight>
                  <a:srgbClr val="FFFF00"/>
                </a:highlight>
              </a:rPr>
              <a:t>：活动的目的</a:t>
            </a:r>
            <a:r>
              <a:rPr lang="zh-CN" sz="2000" b="1">
                <a:solidFill>
                  <a:schemeClr val="bg2">
                    <a:lumMod val="50000"/>
                  </a:schemeClr>
                </a:solidFill>
              </a:rPr>
              <a:t>）</a:t>
            </a:r>
            <a:r>
              <a:rPr lang="en-US" sz="2000" b="1">
                <a:solidFill>
                  <a:schemeClr val="bg2">
                    <a:lumMod val="50000"/>
                  </a:schemeClr>
                </a:solidFill>
              </a:rPr>
              <a:t>. We will hold an exhibition displaying various cultural relics such as calligraphy, paper-cutting, carved works, ink wash paitings and so on. </a:t>
            </a:r>
            <a:r>
              <a:rPr lang="en-US" sz="2000" b="1" u="sng">
                <a:solidFill>
                  <a:schemeClr val="bg2">
                    <a:lumMod val="50000"/>
                  </a:schemeClr>
                </a:solidFill>
              </a:rPr>
              <a:t>Moreover</a:t>
            </a:r>
            <a:r>
              <a:rPr lang="en-US" sz="2000" b="1">
                <a:solidFill>
                  <a:schemeClr val="bg2">
                    <a:lumMod val="50000"/>
                  </a:schemeClr>
                </a:solidFill>
              </a:rPr>
              <a:t>, there will be hands-on workshop</a:t>
            </a:r>
            <a:r>
              <a:rPr lang="en-US" sz="2000" b="1" u="sng">
                <a:solidFill>
                  <a:schemeClr val="bg2">
                    <a:lumMod val="50000"/>
                  </a:schemeClr>
                </a:solidFill>
              </a:rPr>
              <a:t> where students can create their own cultural relics</a:t>
            </a:r>
            <a:r>
              <a:rPr lang="zh-CN" sz="2000" b="1">
                <a:solidFill>
                  <a:schemeClr val="bg2">
                    <a:lumMod val="50000"/>
                  </a:schemeClr>
                </a:solidFill>
                <a:sym typeface="+mn-ea"/>
              </a:rPr>
              <a:t>（</a:t>
            </a:r>
            <a:r>
              <a:rPr lang="zh-CN" sz="2000" b="1">
                <a:solidFill>
                  <a:srgbClr val="FF0000"/>
                </a:solidFill>
                <a:sym typeface="+mn-ea"/>
              </a:rPr>
              <a:t>定语从句，列举活动的内容</a:t>
            </a:r>
            <a:r>
              <a:rPr lang="zh-CN" sz="2000" b="1">
                <a:solidFill>
                  <a:schemeClr val="bg2">
                    <a:lumMod val="50000"/>
                  </a:schemeClr>
                </a:solidFill>
                <a:sym typeface="+mn-ea"/>
              </a:rPr>
              <a:t>）</a:t>
            </a:r>
            <a:r>
              <a:rPr lang="en-US" sz="2000" b="1">
                <a:solidFill>
                  <a:schemeClr val="bg2">
                    <a:lumMod val="50000"/>
                  </a:schemeClr>
                </a:solidFill>
              </a:rPr>
              <a:t>,</a:t>
            </a:r>
            <a:r>
              <a:rPr lang="en-US" sz="2000" b="1" u="sng">
                <a:solidFill>
                  <a:schemeClr val="bg2">
                    <a:lumMod val="50000"/>
                  </a:schemeClr>
                </a:solidFill>
              </a:rPr>
              <a:t> through which </a:t>
            </a:r>
            <a:r>
              <a:rPr lang="en-US" sz="2000" b="1">
                <a:solidFill>
                  <a:schemeClr val="bg2">
                    <a:lumMod val="50000"/>
                  </a:schemeClr>
                </a:solidFill>
              </a:rPr>
              <a:t>you can have a deeper understanding of the significance of traditions</a:t>
            </a:r>
            <a:r>
              <a:rPr lang="zh-CN" sz="2000" b="1">
                <a:solidFill>
                  <a:schemeClr val="bg2">
                    <a:lumMod val="50000"/>
                  </a:schemeClr>
                </a:solidFill>
                <a:sym typeface="+mn-ea"/>
              </a:rPr>
              <a:t>（</a:t>
            </a:r>
            <a:r>
              <a:rPr lang="zh-CN" sz="2000" b="1">
                <a:solidFill>
                  <a:srgbClr val="FF0000"/>
                </a:solidFill>
                <a:sym typeface="+mn-ea"/>
              </a:rPr>
              <a:t>非限制性定语从句，表明活动的意义</a:t>
            </a:r>
            <a:r>
              <a:rPr lang="zh-CN" sz="2000" b="1">
                <a:solidFill>
                  <a:schemeClr val="bg2">
                    <a:lumMod val="50000"/>
                  </a:schemeClr>
                </a:solidFill>
                <a:sym typeface="+mn-ea"/>
              </a:rPr>
              <a:t>）</a:t>
            </a:r>
            <a:r>
              <a:rPr lang="en-US" sz="2000" b="1">
                <a:solidFill>
                  <a:schemeClr val="bg2">
                    <a:lumMod val="50000"/>
                  </a:schemeClr>
                </a:solidFill>
              </a:rPr>
              <a:t>. One of the highlights of this event will be the  interactive display screen </a:t>
            </a:r>
            <a:r>
              <a:rPr lang="en-US" sz="2000" b="1" u="sng">
                <a:solidFill>
                  <a:schemeClr val="bg2">
                    <a:lumMod val="50000"/>
                  </a:schemeClr>
                </a:solidFill>
              </a:rPr>
              <a:t>which</a:t>
            </a:r>
            <a:r>
              <a:rPr lang="en-US" sz="2000" b="1">
                <a:solidFill>
                  <a:schemeClr val="bg2">
                    <a:lumMod val="50000"/>
                  </a:schemeClr>
                </a:solidFill>
              </a:rPr>
              <a:t> can play videos covering fun facts of artifacts whenever you press it.</a:t>
            </a:r>
            <a:r>
              <a:rPr lang="zh-CN" sz="2000" b="1">
                <a:solidFill>
                  <a:schemeClr val="bg2">
                    <a:lumMod val="50000"/>
                  </a:schemeClr>
                </a:solidFill>
                <a:sym typeface="+mn-ea"/>
              </a:rPr>
              <a:t>（</a:t>
            </a:r>
            <a:r>
              <a:rPr lang="zh-CN" sz="2000" b="1">
                <a:solidFill>
                  <a:srgbClr val="FF0000"/>
                </a:solidFill>
                <a:sym typeface="+mn-ea"/>
              </a:rPr>
              <a:t>定语从句，列举活动的内容</a:t>
            </a:r>
            <a:r>
              <a:rPr lang="zh-CN" sz="2000" b="1">
                <a:solidFill>
                  <a:schemeClr val="bg2">
                    <a:lumMod val="50000"/>
                  </a:schemeClr>
                </a:solidFill>
                <a:sym typeface="+mn-ea"/>
              </a:rPr>
              <a:t>）（</a:t>
            </a:r>
            <a:r>
              <a:rPr lang="zh-CN" sz="2000" b="1">
                <a:solidFill>
                  <a:schemeClr val="bg2">
                    <a:lumMod val="50000"/>
                  </a:schemeClr>
                </a:solidFill>
                <a:highlight>
                  <a:srgbClr val="FFFF00"/>
                </a:highlight>
                <a:sym typeface="+mn-ea"/>
              </a:rPr>
              <a:t>要点</a:t>
            </a:r>
            <a:r>
              <a:rPr lang="en-US" altLang="zh-CN" sz="2000" b="1">
                <a:solidFill>
                  <a:schemeClr val="bg2">
                    <a:lumMod val="50000"/>
                  </a:schemeClr>
                </a:solidFill>
                <a:highlight>
                  <a:srgbClr val="FFFF00"/>
                </a:highlight>
                <a:sym typeface="+mn-ea"/>
              </a:rPr>
              <a:t>3</a:t>
            </a:r>
            <a:r>
              <a:rPr lang="zh-CN" altLang="en-US" sz="2000" b="1">
                <a:solidFill>
                  <a:schemeClr val="bg2">
                    <a:lumMod val="50000"/>
                  </a:schemeClr>
                </a:solidFill>
                <a:highlight>
                  <a:srgbClr val="FFFF00"/>
                </a:highlight>
                <a:sym typeface="+mn-ea"/>
              </a:rPr>
              <a:t>：活动的内容</a:t>
            </a:r>
            <a:r>
              <a:rPr lang="zh-CN" sz="2000" b="1">
                <a:solidFill>
                  <a:schemeClr val="bg2">
                    <a:lumMod val="50000"/>
                  </a:schemeClr>
                </a:solidFill>
                <a:sym typeface="+mn-ea"/>
              </a:rPr>
              <a:t>）</a:t>
            </a:r>
            <a:endParaRPr lang="en-US" sz="2000" b="1">
              <a:solidFill>
                <a:schemeClr val="bg2">
                  <a:lumMod val="50000"/>
                </a:schemeClr>
              </a:solidFill>
            </a:endParaRPr>
          </a:p>
          <a:p>
            <a:pPr algn="l"/>
            <a:r>
              <a:rPr sz="2000" b="1">
                <a:solidFill>
                  <a:schemeClr val="bg2">
                    <a:lumMod val="50000"/>
                  </a:schemeClr>
                </a:solidFill>
              </a:rPr>
              <a:t>    </a:t>
            </a:r>
            <a:r>
              <a:rPr lang="en-US" sz="2000" b="1">
                <a:solidFill>
                  <a:schemeClr val="bg2">
                    <a:lumMod val="50000"/>
                  </a:schemeClr>
                </a:solidFill>
              </a:rPr>
              <a:t>  </a:t>
            </a:r>
            <a:r>
              <a:rPr sz="2000" b="1">
                <a:solidFill>
                  <a:schemeClr val="bg2">
                    <a:lumMod val="50000"/>
                  </a:schemeClr>
                </a:solidFill>
              </a:rPr>
              <a:t>I hope you enjoy the event and </a:t>
            </a:r>
            <a:r>
              <a:rPr sz="2000" b="1" u="sng">
                <a:solidFill>
                  <a:schemeClr val="bg2">
                    <a:lumMod val="50000"/>
                  </a:schemeClr>
                </a:solidFill>
              </a:rPr>
              <a:t>gain a deeper understanding and</a:t>
            </a:r>
            <a:r>
              <a:rPr lang="en-US" sz="2000" b="1" u="sng">
                <a:solidFill>
                  <a:schemeClr val="bg2">
                    <a:lumMod val="50000"/>
                  </a:schemeClr>
                </a:solidFill>
              </a:rPr>
              <a:t> </a:t>
            </a:r>
            <a:r>
              <a:rPr sz="2000" b="1" u="sng">
                <a:solidFill>
                  <a:schemeClr val="bg2">
                    <a:lumMod val="50000"/>
                  </a:schemeClr>
                </a:solidFill>
              </a:rPr>
              <a:t>appreciation of </a:t>
            </a:r>
            <a:r>
              <a:rPr sz="2000" b="1">
                <a:solidFill>
                  <a:schemeClr val="bg2">
                    <a:lumMod val="50000"/>
                  </a:schemeClr>
                </a:solidFill>
              </a:rPr>
              <a:t>our cultural relics.</a:t>
            </a:r>
            <a:r>
              <a:rPr lang="en-US" sz="2000" b="1">
                <a:solidFill>
                  <a:schemeClr val="bg2">
                    <a:lumMod val="50000"/>
                  </a:schemeClr>
                </a:solidFill>
              </a:rPr>
              <a:t> Thank you!</a:t>
            </a:r>
            <a:r>
              <a:rPr lang="zh-CN" sz="2000" b="1">
                <a:solidFill>
                  <a:schemeClr val="bg2">
                    <a:lumMod val="50000"/>
                  </a:schemeClr>
                </a:solidFill>
                <a:sym typeface="+mn-ea"/>
              </a:rPr>
              <a:t>（</a:t>
            </a:r>
            <a:r>
              <a:rPr lang="zh-CN" altLang="en-US" sz="2000" b="1">
                <a:solidFill>
                  <a:schemeClr val="bg2">
                    <a:lumMod val="50000"/>
                  </a:schemeClr>
                </a:solidFill>
                <a:highlight>
                  <a:srgbClr val="FFFF00"/>
                </a:highlight>
                <a:sym typeface="+mn-ea"/>
              </a:rPr>
              <a:t>愿望和祝福</a:t>
            </a:r>
            <a:r>
              <a:rPr lang="zh-CN" sz="2000" b="1">
                <a:solidFill>
                  <a:schemeClr val="bg2">
                    <a:lumMod val="50000"/>
                  </a:schemeClr>
                </a:solidFill>
                <a:sym typeface="+mn-ea"/>
              </a:rPr>
              <a:t>）</a:t>
            </a:r>
            <a:endParaRPr lang="en-US" sz="2000" b="1">
              <a:solidFill>
                <a:schemeClr val="bg2">
                  <a:lumMod val="50000"/>
                </a:schemeClr>
              </a:solidFill>
            </a:endParaRPr>
          </a:p>
          <a:p>
            <a:pPr algn="l"/>
            <a:endParaRPr lang="en-US" sz="2000" b="1">
              <a:solidFill>
                <a:schemeClr val="bg2">
                  <a:lumMod val="50000"/>
                </a:schemeClr>
              </a:solidFill>
            </a:endParaRPr>
          </a:p>
        </p:txBody>
      </p:sp>
      <p:sp>
        <p:nvSpPr>
          <p:cNvPr id="22" name="矩形 21"/>
          <p:cNvSpPr/>
          <p:nvPr>
            <p:custDataLst>
              <p:tags r:id="rId2"/>
            </p:custDataLst>
          </p:nvPr>
        </p:nvSpPr>
        <p:spPr>
          <a:xfrm>
            <a:off x="144780" y="0"/>
            <a:ext cx="5328285" cy="734695"/>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矩形 25"/>
          <p:cNvSpPr/>
          <p:nvPr>
            <p:custDataLst>
              <p:tags r:id="rId3"/>
            </p:custDataLst>
          </p:nvPr>
        </p:nvSpPr>
        <p:spPr>
          <a:xfrm>
            <a:off x="0" y="0"/>
            <a:ext cx="5165090" cy="541020"/>
          </a:xfrm>
          <a:prstGeom prst="rect">
            <a:avLst/>
          </a:prstGeom>
        </p:spPr>
        <p:txBody>
          <a:bodyPr wrap="square">
            <a:noAutofit/>
          </a:bodyPr>
          <a:lstStyle/>
          <a:p>
            <a:pPr algn="ctr"/>
            <a:r>
              <a:rPr lang="en-US" altLang="zh-CN" sz="3600" dirty="0">
                <a:solidFill>
                  <a:schemeClr val="bg1"/>
                </a:solidFill>
                <a:effectLst>
                  <a:outerShdw blurRad="38100" dist="38100" dir="2700000" algn="tl">
                    <a:srgbClr val="000000">
                      <a:alpha val="43137"/>
                    </a:srgbClr>
                  </a:outerShdw>
                </a:effectLst>
                <a:cs typeface="+mn-ea"/>
                <a:sym typeface="+mn-lt"/>
              </a:rPr>
              <a:t>Step 4:</a:t>
            </a:r>
            <a:r>
              <a:rPr lang="zh-CN" altLang="en-US" sz="3600" dirty="0">
                <a:solidFill>
                  <a:schemeClr val="bg1"/>
                </a:solidFill>
                <a:effectLst>
                  <a:outerShdw blurRad="38100" dist="38100" dir="2700000" algn="tl">
                    <a:srgbClr val="000000">
                      <a:alpha val="43137"/>
                    </a:srgbClr>
                  </a:outerShdw>
                </a:effectLst>
                <a:cs typeface="+mn-ea"/>
                <a:sym typeface="+mn-lt"/>
              </a:rPr>
              <a:t>参考范文</a:t>
            </a:r>
          </a:p>
        </p:txBody>
      </p:sp>
    </p:spTree>
  </p:cSld>
  <p:clrMapOvr>
    <a:masterClrMapping/>
  </p:clrMapOvr>
  <mc:AlternateContent xmlns:mc="http://schemas.openxmlformats.org/markup-compatibility/2006" xmlns:p14="http://schemas.microsoft.com/office/powerpoint/2010/main">
    <mc:Choice Requires="p14">
      <p:transition spd="slow" p14:dur="2000" advClick="0">
        <p:push dir="u"/>
      </p:transition>
    </mc:Choice>
    <mc:Fallback xmlns="">
      <p:transition spd="slow" advClick="0">
        <p:push dir="u"/>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custDataLst>
              <p:tags r:id="rId1"/>
            </p:custDataLst>
          </p:nvPr>
        </p:nvSpPr>
        <p:spPr>
          <a:xfrm>
            <a:off x="144780" y="0"/>
            <a:ext cx="5328285" cy="1072515"/>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矩形 25"/>
          <p:cNvSpPr/>
          <p:nvPr>
            <p:custDataLst>
              <p:tags r:id="rId2"/>
            </p:custDataLst>
          </p:nvPr>
        </p:nvSpPr>
        <p:spPr>
          <a:xfrm>
            <a:off x="37465" y="145415"/>
            <a:ext cx="5435600" cy="922020"/>
          </a:xfrm>
          <a:prstGeom prst="rect">
            <a:avLst/>
          </a:prstGeom>
        </p:spPr>
        <p:txBody>
          <a:bodyPr wrap="square">
            <a:spAutoFit/>
          </a:bodyPr>
          <a:lstStyle/>
          <a:p>
            <a:pPr algn="ctr"/>
            <a:r>
              <a:rPr lang="en-US" altLang="zh-CN" sz="5400" dirty="0">
                <a:solidFill>
                  <a:schemeClr val="bg1"/>
                </a:solidFill>
                <a:effectLst>
                  <a:outerShdw blurRad="38100" dist="38100" dir="2700000" algn="tl">
                    <a:srgbClr val="000000">
                      <a:alpha val="43137"/>
                    </a:srgbClr>
                  </a:outerShdw>
                </a:effectLst>
                <a:cs typeface="+mn-ea"/>
                <a:sym typeface="+mn-lt"/>
              </a:rPr>
              <a:t>Step 5:</a:t>
            </a:r>
            <a:r>
              <a:rPr lang="zh-CN" altLang="en-US" sz="5400" dirty="0">
                <a:solidFill>
                  <a:schemeClr val="bg1"/>
                </a:solidFill>
                <a:effectLst>
                  <a:outerShdw blurRad="38100" dist="38100" dir="2700000" algn="tl">
                    <a:srgbClr val="000000">
                      <a:alpha val="43137"/>
                    </a:srgbClr>
                  </a:outerShdw>
                </a:effectLst>
                <a:cs typeface="+mn-ea"/>
                <a:sym typeface="+mn-lt"/>
              </a:rPr>
              <a:t>巩固训练</a:t>
            </a:r>
          </a:p>
        </p:txBody>
      </p:sp>
      <p:sp>
        <p:nvSpPr>
          <p:cNvPr id="3" name="圆角矩形 2"/>
          <p:cNvSpPr/>
          <p:nvPr>
            <p:custDataLst>
              <p:tags r:id="rId3"/>
            </p:custDataLst>
          </p:nvPr>
        </p:nvSpPr>
        <p:spPr>
          <a:xfrm>
            <a:off x="691515" y="1467485"/>
            <a:ext cx="10567035" cy="4020820"/>
          </a:xfrm>
          <a:prstGeom prst="roundRect">
            <a:avLst/>
          </a:prstGeom>
          <a:solidFill>
            <a:srgbClr val="C0D6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sz="2400" b="1">
                <a:solidFill>
                  <a:schemeClr val="bg2">
                    <a:lumMod val="50000"/>
                  </a:schemeClr>
                </a:solidFill>
              </a:rPr>
              <a:t>广东省一模应用文</a:t>
            </a:r>
          </a:p>
          <a:p>
            <a:pPr algn="l"/>
            <a:r>
              <a:rPr sz="2400" b="1">
                <a:solidFill>
                  <a:schemeClr val="bg2">
                    <a:lumMod val="50000"/>
                  </a:schemeClr>
                </a:solidFill>
              </a:rPr>
              <a:t>假定你是李华，校英语学习俱乐部负责人。你们邀请到了Smith教授在线作主题为“How to Write and Enjoy Poems”专题讲座。请你在讲座前作简要发言，内容包括:</a:t>
            </a:r>
          </a:p>
          <a:p>
            <a:pPr algn="l"/>
            <a:r>
              <a:rPr sz="2400" b="1">
                <a:solidFill>
                  <a:schemeClr val="bg2">
                    <a:lumMod val="50000"/>
                  </a:schemeClr>
                </a:solidFill>
              </a:rPr>
              <a:t>1.表示感谢;</a:t>
            </a:r>
          </a:p>
          <a:p>
            <a:pPr algn="l"/>
            <a:r>
              <a:rPr sz="2400" b="1">
                <a:solidFill>
                  <a:schemeClr val="bg2">
                    <a:lumMod val="50000"/>
                  </a:schemeClr>
                </a:solidFill>
              </a:rPr>
              <a:t>2.相关介绍;</a:t>
            </a:r>
          </a:p>
          <a:p>
            <a:pPr algn="l"/>
            <a:r>
              <a:rPr sz="2400" b="1">
                <a:solidFill>
                  <a:schemeClr val="bg2">
                    <a:lumMod val="50000"/>
                  </a:schemeClr>
                </a:solidFill>
              </a:rPr>
              <a:t>3.对听众的要求。注意:</a:t>
            </a:r>
          </a:p>
          <a:p>
            <a:pPr algn="l"/>
            <a:r>
              <a:rPr sz="2400" b="1">
                <a:solidFill>
                  <a:schemeClr val="bg2">
                    <a:lumMod val="50000"/>
                  </a:schemeClr>
                </a:solidFill>
              </a:rPr>
              <a:t>1.词数80左右;</a:t>
            </a:r>
          </a:p>
          <a:p>
            <a:pPr algn="l"/>
            <a:r>
              <a:rPr sz="2400" b="1">
                <a:solidFill>
                  <a:schemeClr val="bg2">
                    <a:lumMod val="50000"/>
                  </a:schemeClr>
                </a:solidFill>
              </a:rPr>
              <a:t>2.请在答题卡的相应位置作答。</a:t>
            </a:r>
          </a:p>
        </p:txBody>
      </p:sp>
    </p:spTree>
  </p:cSld>
  <p:clrMapOvr>
    <a:masterClrMapping/>
  </p:clrMapOvr>
  <mc:AlternateContent xmlns:mc="http://schemas.openxmlformats.org/markup-compatibility/2006" xmlns:p14="http://schemas.microsoft.com/office/powerpoint/2010/main">
    <mc:Choice Requires="p14">
      <p:transition spd="slow" p14:dur="2000" advClick="0">
        <p:push dir="u"/>
      </p:transition>
    </mc:Choice>
    <mc:Fallback xmlns="">
      <p:transition spd="slow" advClick="0">
        <p:push dir="u"/>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custDataLst>
              <p:tags r:id="rId1"/>
            </p:custDataLst>
          </p:nvPr>
        </p:nvSpPr>
        <p:spPr>
          <a:xfrm>
            <a:off x="0" y="1066800"/>
            <a:ext cx="12192635" cy="5610860"/>
          </a:xfrm>
          <a:prstGeom prst="roundRect">
            <a:avLst/>
          </a:prstGeom>
          <a:solidFill>
            <a:srgbClr val="C0D6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sz="2800" b="1">
                <a:solidFill>
                  <a:schemeClr val="bg2">
                    <a:lumMod val="50000"/>
                  </a:schemeClr>
                </a:solidFill>
              </a:rPr>
              <a:t>Dear fellow students,</a:t>
            </a:r>
          </a:p>
          <a:p>
            <a:pPr algn="l"/>
            <a:r>
              <a:rPr sz="2800" b="1">
                <a:solidFill>
                  <a:schemeClr val="bg2">
                    <a:lumMod val="50000"/>
                  </a:schemeClr>
                </a:solidFill>
              </a:rPr>
              <a:t> </a:t>
            </a:r>
            <a:r>
              <a:rPr sz="2400" b="1">
                <a:solidFill>
                  <a:schemeClr val="bg2">
                    <a:lumMod val="50000"/>
                  </a:schemeClr>
                </a:solidFill>
              </a:rPr>
              <a:t>   We feel honored, and wish to express our heartfelt appreciation to Professor Smith for his graciously agreeing to give us this online lecture on "How to Write and Enjoy Poems”. So let’s show our warm welcome!</a:t>
            </a:r>
          </a:p>
          <a:p>
            <a:pPr algn="l"/>
            <a:r>
              <a:rPr sz="2400" b="1">
                <a:solidFill>
                  <a:schemeClr val="bg2">
                    <a:lumMod val="50000"/>
                  </a:schemeClr>
                </a:solidFill>
              </a:rPr>
              <a:t>    Prof. Smith is a well-known poet, and he will illustrate the connotations of poems in structure, imagery, and rhyme by sharing his own poems. Thus, it is a great opportunity to improve our writing procedures and skills and I am sure it will be of significant benefit to us all.</a:t>
            </a:r>
          </a:p>
          <a:p>
            <a:pPr algn="l"/>
            <a:r>
              <a:rPr sz="2400" b="1">
                <a:solidFill>
                  <a:schemeClr val="bg2">
                    <a:lumMod val="50000"/>
                  </a:schemeClr>
                </a:solidFill>
              </a:rPr>
              <a:t>    I hope all in attendance will participate positively and follow his instructions as requested. You may also take notes if necessary. There will be a five-minute question-and-answer session following the lecture, which will allow you an opportunity to ask questions and actively participate in the discussion.</a:t>
            </a:r>
          </a:p>
          <a:p>
            <a:pPr algn="l"/>
            <a:r>
              <a:rPr sz="2400" b="1">
                <a:solidFill>
                  <a:schemeClr val="bg2">
                    <a:lumMod val="50000"/>
                  </a:schemeClr>
                </a:solidFill>
              </a:rPr>
              <a:t>    That’s all, thank you.（132w) </a:t>
            </a:r>
          </a:p>
        </p:txBody>
      </p:sp>
      <p:sp>
        <p:nvSpPr>
          <p:cNvPr id="22" name="矩形 21"/>
          <p:cNvSpPr/>
          <p:nvPr>
            <p:custDataLst>
              <p:tags r:id="rId2"/>
            </p:custDataLst>
          </p:nvPr>
        </p:nvSpPr>
        <p:spPr>
          <a:xfrm>
            <a:off x="144780" y="0"/>
            <a:ext cx="5328285" cy="1072515"/>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矩形 25"/>
          <p:cNvSpPr/>
          <p:nvPr>
            <p:custDataLst>
              <p:tags r:id="rId3"/>
            </p:custDataLst>
          </p:nvPr>
        </p:nvSpPr>
        <p:spPr>
          <a:xfrm>
            <a:off x="37465" y="145415"/>
            <a:ext cx="5435600" cy="922020"/>
          </a:xfrm>
          <a:prstGeom prst="rect">
            <a:avLst/>
          </a:prstGeom>
        </p:spPr>
        <p:txBody>
          <a:bodyPr wrap="square">
            <a:spAutoFit/>
          </a:bodyPr>
          <a:lstStyle/>
          <a:p>
            <a:pPr algn="ctr"/>
            <a:r>
              <a:rPr lang="zh-CN" altLang="en-US" sz="5400" dirty="0">
                <a:solidFill>
                  <a:schemeClr val="bg1"/>
                </a:solidFill>
                <a:effectLst>
                  <a:outerShdw blurRad="38100" dist="38100" dir="2700000" algn="tl">
                    <a:srgbClr val="000000">
                      <a:alpha val="43137"/>
                    </a:srgbClr>
                  </a:outerShdw>
                </a:effectLst>
                <a:cs typeface="+mn-ea"/>
                <a:sym typeface="+mn-lt"/>
              </a:rPr>
              <a:t>参考范文</a:t>
            </a:r>
          </a:p>
        </p:txBody>
      </p:sp>
    </p:spTree>
  </p:cSld>
  <p:clrMapOvr>
    <a:masterClrMapping/>
  </p:clrMapOvr>
  <mc:AlternateContent xmlns:mc="http://schemas.openxmlformats.org/markup-compatibility/2006" xmlns:p14="http://schemas.microsoft.com/office/powerpoint/2010/main">
    <mc:Choice Requires="p14">
      <p:transition spd="slow" p14:dur="2000" advClick="0">
        <p:push dir="u"/>
      </p:transition>
    </mc:Choice>
    <mc:Fallback xmlns="">
      <p:transition spd="slow" advClick="0">
        <p:push dir="u"/>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rotWithShape="1">
          <a:blip r:embed="rId6" cstate="screen"/>
          <a:srcRect/>
          <a:stretch>
            <a:fillRect/>
          </a:stretch>
        </p:blipFill>
        <p:spPr>
          <a:xfrm>
            <a:off x="6883047" y="0"/>
            <a:ext cx="5308953" cy="2716306"/>
          </a:xfrm>
          <a:prstGeom prst="rect">
            <a:avLst/>
          </a:prstGeom>
        </p:spPr>
      </p:pic>
      <p:pic>
        <p:nvPicPr>
          <p:cNvPr id="4" name="图片 3"/>
          <p:cNvPicPr>
            <a:picLocks noChangeAspect="1"/>
          </p:cNvPicPr>
          <p:nvPr/>
        </p:nvPicPr>
        <p:blipFill>
          <a:blip r:embed="rId7" cstate="screen"/>
          <a:stretch>
            <a:fillRect/>
          </a:stretch>
        </p:blipFill>
        <p:spPr>
          <a:xfrm>
            <a:off x="-62753" y="0"/>
            <a:ext cx="2932040" cy="3182471"/>
          </a:xfrm>
          <a:prstGeom prst="rect">
            <a:avLst/>
          </a:prstGeom>
        </p:spPr>
      </p:pic>
      <p:pic>
        <p:nvPicPr>
          <p:cNvPr id="5" name="图片 4"/>
          <p:cNvPicPr>
            <a:picLocks noChangeAspect="1"/>
          </p:cNvPicPr>
          <p:nvPr/>
        </p:nvPicPr>
        <p:blipFill rotWithShape="1">
          <a:blip r:embed="rId8" cstate="screen"/>
          <a:srcRect/>
          <a:stretch>
            <a:fillRect/>
          </a:stretch>
        </p:blipFill>
        <p:spPr>
          <a:xfrm>
            <a:off x="5473311" y="2608729"/>
            <a:ext cx="6718688" cy="2348753"/>
          </a:xfrm>
          <a:prstGeom prst="rect">
            <a:avLst/>
          </a:prstGeom>
        </p:spPr>
      </p:pic>
      <p:pic>
        <p:nvPicPr>
          <p:cNvPr id="6" name="图片 5"/>
          <p:cNvPicPr>
            <a:picLocks noChangeAspect="1"/>
          </p:cNvPicPr>
          <p:nvPr/>
        </p:nvPicPr>
        <p:blipFill rotWithShape="1">
          <a:blip r:embed="rId9" cstate="screen"/>
          <a:srcRect/>
          <a:stretch>
            <a:fillRect/>
          </a:stretch>
        </p:blipFill>
        <p:spPr>
          <a:xfrm>
            <a:off x="0" y="3382114"/>
            <a:ext cx="5369859" cy="2651133"/>
          </a:xfrm>
          <a:prstGeom prst="rect">
            <a:avLst/>
          </a:prstGeom>
        </p:spPr>
      </p:pic>
      <p:pic>
        <p:nvPicPr>
          <p:cNvPr id="7" name="图片 6"/>
          <p:cNvPicPr>
            <a:picLocks noChangeAspect="1"/>
          </p:cNvPicPr>
          <p:nvPr/>
        </p:nvPicPr>
        <p:blipFill>
          <a:blip r:embed="rId10" cstate="screen"/>
          <a:stretch>
            <a:fillRect/>
          </a:stretch>
        </p:blipFill>
        <p:spPr>
          <a:xfrm>
            <a:off x="1735220" y="1712990"/>
            <a:ext cx="1899418" cy="1361904"/>
          </a:xfrm>
          <a:prstGeom prst="rect">
            <a:avLst/>
          </a:prstGeom>
        </p:spPr>
      </p:pic>
      <p:pic>
        <p:nvPicPr>
          <p:cNvPr id="8" name="图片 7"/>
          <p:cNvPicPr>
            <a:picLocks noChangeAspect="1"/>
          </p:cNvPicPr>
          <p:nvPr/>
        </p:nvPicPr>
        <p:blipFill rotWithShape="1">
          <a:blip r:embed="rId11" cstate="screen"/>
          <a:srcRect/>
          <a:stretch>
            <a:fillRect/>
          </a:stretch>
        </p:blipFill>
        <p:spPr>
          <a:xfrm>
            <a:off x="3478306" y="4064845"/>
            <a:ext cx="4912659" cy="1930349"/>
          </a:xfrm>
          <a:prstGeom prst="rect">
            <a:avLst/>
          </a:prstGeom>
        </p:spPr>
      </p:pic>
      <p:sp>
        <p:nvSpPr>
          <p:cNvPr id="15" name="文本框 14"/>
          <p:cNvSpPr txBox="1"/>
          <p:nvPr/>
        </p:nvSpPr>
        <p:spPr>
          <a:xfrm>
            <a:off x="2869565" y="1713230"/>
            <a:ext cx="6657340" cy="1753235"/>
          </a:xfrm>
          <a:prstGeom prst="rect">
            <a:avLst/>
          </a:prstGeom>
        </p:spPr>
        <p:txBody>
          <a:bodyPr wrap="square">
            <a:spAutoFit/>
          </a:bodyPr>
          <a:lstStyle>
            <a:defPPr>
              <a:defRPr lang="en-US"/>
            </a:defPPr>
            <a:lvl1pPr algn="just">
              <a:lnSpc>
                <a:spcPct val="150000"/>
              </a:lnSpc>
              <a:defRPr spc="300">
                <a:solidFill>
                  <a:schemeClr val="accent5">
                    <a:lumMod val="50000"/>
                  </a:schemeClr>
                </a:solidFill>
                <a:cs typeface="+mn-ea"/>
              </a:defRPr>
            </a:lvl1pPr>
          </a:lstStyle>
          <a:p>
            <a:r>
              <a:rPr lang="zh-CN" altLang="en-US" sz="7200" dirty="0">
                <a:latin typeface="贤二体" panose="00020600040101010101" charset="-122"/>
                <a:ea typeface="贤二体" panose="00020600040101010101" charset="-122"/>
                <a:sym typeface="+mn-lt"/>
              </a:rPr>
              <a:t>让文物活起来</a:t>
            </a:r>
          </a:p>
        </p:txBody>
      </p:sp>
      <p:sp>
        <p:nvSpPr>
          <p:cNvPr id="16" name="文本框 15"/>
          <p:cNvSpPr txBox="1"/>
          <p:nvPr/>
        </p:nvSpPr>
        <p:spPr>
          <a:xfrm>
            <a:off x="6017521" y="3209541"/>
            <a:ext cx="5369859" cy="737235"/>
          </a:xfrm>
          <a:prstGeom prst="rect">
            <a:avLst/>
          </a:prstGeom>
        </p:spPr>
        <p:txBody>
          <a:bodyPr wrap="square">
            <a:spAutoFit/>
          </a:bodyPr>
          <a:lstStyle>
            <a:defPPr>
              <a:defRPr lang="en-US"/>
            </a:defPPr>
            <a:lvl1pPr algn="just">
              <a:lnSpc>
                <a:spcPct val="150000"/>
              </a:lnSpc>
              <a:defRPr spc="300">
                <a:solidFill>
                  <a:schemeClr val="accent5">
                    <a:lumMod val="50000"/>
                  </a:schemeClr>
                </a:solidFill>
                <a:cs typeface="+mn-ea"/>
              </a:defRPr>
            </a:lvl1pPr>
          </a:lstStyle>
          <a:p>
            <a:r>
              <a:rPr lang="en-US" altLang="zh-CN" sz="2800" b="1" spc="0" dirty="0">
                <a:latin typeface="Bertha-Italic" charset="0"/>
                <a:ea typeface="Bertha-Italic" charset="0"/>
                <a:cs typeface="Bertha-Italic" charset="0"/>
                <a:sym typeface="+mn-lt"/>
              </a:rPr>
              <a:t>Bring Cultural Relics to Life </a:t>
            </a:r>
          </a:p>
        </p:txBody>
      </p:sp>
      <p:pic>
        <p:nvPicPr>
          <p:cNvPr id="18" name="图片 17"/>
          <p:cNvPicPr>
            <a:picLocks noChangeAspect="1"/>
          </p:cNvPicPr>
          <p:nvPr>
            <p:custDataLst>
              <p:tags r:id="rId2"/>
            </p:custDataLst>
          </p:nvPr>
        </p:nvPicPr>
        <p:blipFill>
          <a:blip r:embed="rId12" cstate="screen"/>
          <a:stretch>
            <a:fillRect/>
          </a:stretch>
        </p:blipFill>
        <p:spPr>
          <a:xfrm>
            <a:off x="8927499" y="4439516"/>
            <a:ext cx="2054061" cy="1165208"/>
          </a:xfrm>
          <a:prstGeom prst="rect">
            <a:avLst/>
          </a:prstGeom>
        </p:spPr>
      </p:pic>
      <p:pic>
        <p:nvPicPr>
          <p:cNvPr id="19" name="图片 18"/>
          <p:cNvPicPr>
            <a:picLocks noChangeAspect="1"/>
          </p:cNvPicPr>
          <p:nvPr/>
        </p:nvPicPr>
        <p:blipFill>
          <a:blip r:embed="rId13" cstate="screen"/>
          <a:stretch>
            <a:fillRect/>
          </a:stretch>
        </p:blipFill>
        <p:spPr>
          <a:xfrm>
            <a:off x="760247" y="2979041"/>
            <a:ext cx="2054061" cy="711475"/>
          </a:xfrm>
          <a:prstGeom prst="rect">
            <a:avLst/>
          </a:prstGeom>
        </p:spPr>
      </p:pic>
      <p:sp>
        <p:nvSpPr>
          <p:cNvPr id="9218" name="标题 1"/>
          <p:cNvSpPr>
            <a:spLocks noGrp="1"/>
          </p:cNvSpPr>
          <p:nvPr>
            <p:custDataLst>
              <p:tags r:id="rId3"/>
            </p:custDataLst>
          </p:nvPr>
        </p:nvSpPr>
        <p:spPr>
          <a:xfrm>
            <a:off x="431880" y="200572"/>
            <a:ext cx="11520156" cy="1379834"/>
          </a:xfrm>
          <a:prstGeom prst="rect">
            <a:avLst/>
          </a:prstGeom>
          <a:noFill/>
          <a:ln>
            <a:noFill/>
          </a:ln>
        </p:spPr>
        <p:txBody>
          <a:bodyPr vert="horz" wrap="square" lIns="91440" tIns="45720" rIns="91440" bIns="45720" numCol="1" anchor="ctr" anchorCtr="0" compatLnSpc="1"/>
          <a:lstStyle>
            <a:lvl1pPr algn="ctr" rtl="0" eaLnBrk="0" fontAlgn="base" hangingPunct="0">
              <a:lnSpc>
                <a:spcPct val="150000"/>
              </a:lnSpc>
              <a:spcBef>
                <a:spcPct val="0"/>
              </a:spcBef>
              <a:spcAft>
                <a:spcPct val="0"/>
              </a:spcAft>
              <a:defRPr sz="5400" kern="1200">
                <a:solidFill>
                  <a:schemeClr val="accent1"/>
                </a:solidFill>
                <a:effectLst/>
                <a:latin typeface="+mj-lt"/>
                <a:ea typeface="+mj-ea"/>
                <a:cs typeface="+mj-cs"/>
              </a:defRPr>
            </a:lvl1pPr>
            <a:lvl2pPr algn="l" rtl="0" eaLnBrk="0" fontAlgn="base" hangingPunct="0">
              <a:lnSpc>
                <a:spcPct val="90000"/>
              </a:lnSpc>
              <a:spcBef>
                <a:spcPct val="0"/>
              </a:spcBef>
              <a:spcAft>
                <a:spcPct val="0"/>
              </a:spcAft>
              <a:defRPr sz="3200">
                <a:solidFill>
                  <a:schemeClr val="accent1"/>
                </a:solidFill>
                <a:latin typeface="Arial" panose="020B0604020202020204" pitchFamily="34" charset="0"/>
                <a:ea typeface="黑体" panose="02010609060101010101" pitchFamily="49" charset="-122"/>
              </a:defRPr>
            </a:lvl2pPr>
            <a:lvl3pPr algn="l" rtl="0" eaLnBrk="0" fontAlgn="base" hangingPunct="0">
              <a:lnSpc>
                <a:spcPct val="90000"/>
              </a:lnSpc>
              <a:spcBef>
                <a:spcPct val="0"/>
              </a:spcBef>
              <a:spcAft>
                <a:spcPct val="0"/>
              </a:spcAft>
              <a:defRPr sz="3200">
                <a:solidFill>
                  <a:schemeClr val="accent1"/>
                </a:solidFill>
                <a:latin typeface="Arial" panose="020B0604020202020204" pitchFamily="34" charset="0"/>
                <a:ea typeface="黑体" panose="02010609060101010101" pitchFamily="49" charset="-122"/>
              </a:defRPr>
            </a:lvl3pPr>
            <a:lvl4pPr algn="l" rtl="0" eaLnBrk="0" fontAlgn="base" hangingPunct="0">
              <a:lnSpc>
                <a:spcPct val="90000"/>
              </a:lnSpc>
              <a:spcBef>
                <a:spcPct val="0"/>
              </a:spcBef>
              <a:spcAft>
                <a:spcPct val="0"/>
              </a:spcAft>
              <a:defRPr sz="3200">
                <a:solidFill>
                  <a:schemeClr val="accent1"/>
                </a:solidFill>
                <a:latin typeface="Arial" panose="020B0604020202020204" pitchFamily="34" charset="0"/>
                <a:ea typeface="黑体" panose="02010609060101010101" pitchFamily="49" charset="-122"/>
              </a:defRPr>
            </a:lvl4pPr>
            <a:lvl5pPr algn="l" rtl="0" eaLnBrk="0" fontAlgn="base" hangingPunct="0">
              <a:lnSpc>
                <a:spcPct val="90000"/>
              </a:lnSpc>
              <a:spcBef>
                <a:spcPct val="0"/>
              </a:spcBef>
              <a:spcAft>
                <a:spcPct val="0"/>
              </a:spcAft>
              <a:defRPr sz="3200">
                <a:solidFill>
                  <a:schemeClr val="accent1"/>
                </a:solidFill>
                <a:latin typeface="Arial" panose="020B0604020202020204" pitchFamily="34" charset="0"/>
                <a:ea typeface="黑体" panose="02010609060101010101" pitchFamily="49" charset="-122"/>
              </a:defRPr>
            </a:lvl5pPr>
            <a:lvl6pPr marL="457200" algn="l" rtl="0" eaLnBrk="1" fontAlgn="base" hangingPunct="1">
              <a:lnSpc>
                <a:spcPct val="90000"/>
              </a:lnSpc>
              <a:spcBef>
                <a:spcPct val="0"/>
              </a:spcBef>
              <a:spcAft>
                <a:spcPct val="0"/>
              </a:spcAft>
              <a:defRPr sz="3200">
                <a:solidFill>
                  <a:schemeClr val="tx1"/>
                </a:solidFill>
                <a:latin typeface="Tempus Sans ITC" panose="04020404030D07020202" pitchFamily="82" charset="0"/>
                <a:ea typeface="幼圆" panose="02010509060101010101" pitchFamily="49" charset="-122"/>
              </a:defRPr>
            </a:lvl6pPr>
            <a:lvl7pPr marL="914400" algn="l" rtl="0" eaLnBrk="1" fontAlgn="base" hangingPunct="1">
              <a:lnSpc>
                <a:spcPct val="90000"/>
              </a:lnSpc>
              <a:spcBef>
                <a:spcPct val="0"/>
              </a:spcBef>
              <a:spcAft>
                <a:spcPct val="0"/>
              </a:spcAft>
              <a:defRPr sz="3200">
                <a:solidFill>
                  <a:schemeClr val="tx1"/>
                </a:solidFill>
                <a:latin typeface="Tempus Sans ITC" panose="04020404030D07020202" pitchFamily="82" charset="0"/>
                <a:ea typeface="幼圆" panose="02010509060101010101" pitchFamily="49" charset="-122"/>
              </a:defRPr>
            </a:lvl7pPr>
            <a:lvl8pPr marL="1371600" algn="l" rtl="0" eaLnBrk="1" fontAlgn="base" hangingPunct="1">
              <a:lnSpc>
                <a:spcPct val="90000"/>
              </a:lnSpc>
              <a:spcBef>
                <a:spcPct val="0"/>
              </a:spcBef>
              <a:spcAft>
                <a:spcPct val="0"/>
              </a:spcAft>
              <a:defRPr sz="3200">
                <a:solidFill>
                  <a:schemeClr val="tx1"/>
                </a:solidFill>
                <a:latin typeface="Tempus Sans ITC" panose="04020404030D07020202" pitchFamily="82" charset="0"/>
                <a:ea typeface="幼圆" panose="02010509060101010101" pitchFamily="49" charset="-122"/>
              </a:defRPr>
            </a:lvl8pPr>
            <a:lvl9pPr marL="1828800" algn="l" rtl="0" eaLnBrk="1" fontAlgn="base" hangingPunct="1">
              <a:lnSpc>
                <a:spcPct val="90000"/>
              </a:lnSpc>
              <a:spcBef>
                <a:spcPct val="0"/>
              </a:spcBef>
              <a:spcAft>
                <a:spcPct val="0"/>
              </a:spcAft>
              <a:defRPr sz="3200">
                <a:solidFill>
                  <a:schemeClr val="tx1"/>
                </a:solidFill>
                <a:latin typeface="Tempus Sans ITC" panose="04020404030D07020202" pitchFamily="82" charset="0"/>
                <a:ea typeface="幼圆" panose="02010509060101010101" pitchFamily="49" charset="-122"/>
              </a:defRPr>
            </a:lvl9pPr>
          </a:lstStyle>
          <a:p>
            <a:r>
              <a:rPr sz="4800" b="1" dirty="0"/>
              <a:t>202</a:t>
            </a:r>
            <a:r>
              <a:rPr lang="en-US" sz="4800" b="1" dirty="0"/>
              <a:t>3</a:t>
            </a:r>
            <a:r>
              <a:rPr sz="4800" b="1" dirty="0"/>
              <a:t>0</a:t>
            </a:r>
            <a:r>
              <a:rPr lang="en-US" sz="4800" b="1" dirty="0"/>
              <a:t>4</a:t>
            </a:r>
            <a:r>
              <a:rPr sz="4800" b="1" dirty="0"/>
              <a:t>杭州二模应用文讲评</a:t>
            </a:r>
          </a:p>
        </p:txBody>
      </p:sp>
    </p:spTree>
  </p:cSld>
  <p:clrMapOvr>
    <a:masterClrMapping/>
  </p:clrMapOvr>
  <mc:AlternateContent xmlns:mc="http://schemas.openxmlformats.org/markup-compatibility/2006" xmlns:p14="http://schemas.microsoft.com/office/powerpoint/2010/main">
    <mc:Choice Requires="p14">
      <p:transition spd="slow" p14:dur="200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srcRect/>
          <a:stretch>
            <a:fillRect/>
          </a:stretch>
        </a:blip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4" cstate="screen"/>
          <a:srcRect/>
          <a:stretch>
            <a:fillRect/>
          </a:stretch>
        </p:blipFill>
        <p:spPr>
          <a:xfrm>
            <a:off x="5473312" y="2730671"/>
            <a:ext cx="6718688" cy="2348753"/>
          </a:xfrm>
          <a:prstGeom prst="rect">
            <a:avLst/>
          </a:prstGeom>
        </p:spPr>
      </p:pic>
      <p:pic>
        <p:nvPicPr>
          <p:cNvPr id="29" name="图片 28"/>
          <p:cNvPicPr>
            <a:picLocks noChangeAspect="1"/>
          </p:cNvPicPr>
          <p:nvPr/>
        </p:nvPicPr>
        <p:blipFill>
          <a:blip r:embed="rId5" cstate="screen">
            <a:extLst>
              <a:ext uri="{BEBA8EAE-BF5A-486C-A8C5-ECC9F3942E4B}">
                <a14:imgProps xmlns:a14="http://schemas.microsoft.com/office/drawing/2010/main">
                  <a14:imgLayer r:embed="rId6">
                    <a14:imgEffect>
                      <a14:backgroundRemoval t="1772" b="97388" l="2872" r="97635">
                        <a14:foregroundMark x1="2872" y1="27332" x2="29814" y2="55597"/>
                        <a14:foregroundMark x1="29814" y1="55597" x2="29814" y2="55597"/>
                        <a14:foregroundMark x1="94088" y1="76399" x2="90034" y2="75187"/>
                        <a14:foregroundMark x1="65963" y1="90112" x2="77787" y2="98041"/>
                        <a14:foregroundMark x1="77787" y1="98041" x2="77703" y2="90019"/>
                        <a14:foregroundMark x1="77703" y1="90019" x2="77196" y2="89925"/>
                        <a14:foregroundMark x1="44426" y1="54478" x2="58024" y2="42444"/>
                        <a14:foregroundMark x1="76520" y1="97481" x2="77787" y2="95802"/>
                        <a14:foregroundMark x1="97128" y1="2239" x2="97635" y2="1772"/>
                      </a14:backgroundRemoval>
                    </a14:imgEffect>
                  </a14:imgLayer>
                </a14:imgProps>
              </a:ext>
            </a:extLst>
          </a:blip>
          <a:stretch>
            <a:fillRect/>
          </a:stretch>
        </p:blipFill>
        <p:spPr>
          <a:xfrm>
            <a:off x="10724294" y="5063790"/>
            <a:ext cx="1099974" cy="995922"/>
          </a:xfrm>
          <a:prstGeom prst="rect">
            <a:avLst/>
          </a:prstGeom>
        </p:spPr>
      </p:pic>
      <p:pic>
        <p:nvPicPr>
          <p:cNvPr id="19" name="图片 18"/>
          <p:cNvPicPr>
            <a:picLocks noChangeAspect="1"/>
          </p:cNvPicPr>
          <p:nvPr/>
        </p:nvPicPr>
        <p:blipFill rotWithShape="1">
          <a:blip r:embed="rId7" cstate="screen"/>
          <a:srcRect/>
          <a:stretch>
            <a:fillRect/>
          </a:stretch>
        </p:blipFill>
        <p:spPr>
          <a:xfrm>
            <a:off x="0" y="3382114"/>
            <a:ext cx="5369859" cy="2651133"/>
          </a:xfrm>
          <a:prstGeom prst="rect">
            <a:avLst/>
          </a:prstGeom>
        </p:spPr>
      </p:pic>
      <p:pic>
        <p:nvPicPr>
          <p:cNvPr id="37" name="图片 36"/>
          <p:cNvPicPr>
            <a:picLocks noChangeAspect="1"/>
          </p:cNvPicPr>
          <p:nvPr/>
        </p:nvPicPr>
        <p:blipFill>
          <a:blip r:embed="rId8" cstate="screen"/>
          <a:stretch>
            <a:fillRect/>
          </a:stretch>
        </p:blipFill>
        <p:spPr>
          <a:xfrm>
            <a:off x="2260985" y="2202092"/>
            <a:ext cx="1899418" cy="1361904"/>
          </a:xfrm>
          <a:prstGeom prst="rect">
            <a:avLst/>
          </a:prstGeom>
        </p:spPr>
      </p:pic>
      <p:pic>
        <p:nvPicPr>
          <p:cNvPr id="38" name="图片 37"/>
          <p:cNvPicPr>
            <a:picLocks noChangeAspect="1"/>
          </p:cNvPicPr>
          <p:nvPr/>
        </p:nvPicPr>
        <p:blipFill>
          <a:blip r:embed="rId9" cstate="screen"/>
          <a:stretch>
            <a:fillRect/>
          </a:stretch>
        </p:blipFill>
        <p:spPr>
          <a:xfrm>
            <a:off x="7474271" y="5741945"/>
            <a:ext cx="2054061" cy="582604"/>
          </a:xfrm>
          <a:prstGeom prst="rect">
            <a:avLst/>
          </a:prstGeom>
        </p:spPr>
      </p:pic>
      <p:pic>
        <p:nvPicPr>
          <p:cNvPr id="39" name="图片 38"/>
          <p:cNvPicPr>
            <a:picLocks noChangeAspect="1"/>
          </p:cNvPicPr>
          <p:nvPr/>
        </p:nvPicPr>
        <p:blipFill>
          <a:blip r:embed="rId10" cstate="screen"/>
          <a:stretch>
            <a:fillRect/>
          </a:stretch>
        </p:blipFill>
        <p:spPr>
          <a:xfrm>
            <a:off x="1109870" y="4028812"/>
            <a:ext cx="2054061" cy="711475"/>
          </a:xfrm>
          <a:prstGeom prst="rect">
            <a:avLst/>
          </a:prstGeom>
        </p:spPr>
      </p:pic>
      <p:sp>
        <p:nvSpPr>
          <p:cNvPr id="17" name="TextBox 4"/>
          <p:cNvSpPr txBox="1"/>
          <p:nvPr/>
        </p:nvSpPr>
        <p:spPr>
          <a:xfrm>
            <a:off x="3390483" y="22440"/>
            <a:ext cx="453650" cy="123111"/>
          </a:xfrm>
          <a:prstGeom prst="rect">
            <a:avLst/>
          </a:prstGeom>
          <a:noFill/>
        </p:spPr>
        <p:txBody>
          <a:bodyPr wrap="square" rtlCol="0">
            <a:spAutoFit/>
          </a:bodyPr>
          <a:lstStyle/>
          <a:p>
            <a:pPr>
              <a:lnSpc>
                <a:spcPct val="200000"/>
              </a:lnSpc>
            </a:pPr>
            <a:r>
              <a:rPr lang="zh-CN" altLang="en-US" sz="100" dirty="0">
                <a:solidFill>
                  <a:schemeClr val="bg1"/>
                </a:solidFill>
                <a:cs typeface="+mn-ea"/>
                <a:sym typeface="+mn-lt"/>
              </a:rPr>
              <a:t>行业</a:t>
            </a:r>
            <a:r>
              <a:rPr lang="en-US" altLang="zh-CN" sz="100" dirty="0">
                <a:solidFill>
                  <a:schemeClr val="bg1"/>
                </a:solidFill>
                <a:cs typeface="+mn-ea"/>
                <a:sym typeface="+mn-lt"/>
              </a:rPr>
              <a:t>PPT</a:t>
            </a:r>
            <a:r>
              <a:rPr lang="zh-CN" altLang="en-US" sz="100" dirty="0">
                <a:solidFill>
                  <a:schemeClr val="bg1"/>
                </a:solidFill>
                <a:cs typeface="+mn-ea"/>
                <a:sym typeface="+mn-lt"/>
              </a:rPr>
              <a:t>模板</a:t>
            </a:r>
            <a:r>
              <a:rPr lang="en-US" altLang="zh-CN" sz="100" dirty="0">
                <a:solidFill>
                  <a:schemeClr val="bg1"/>
                </a:solidFill>
                <a:cs typeface="+mn-ea"/>
                <a:sym typeface="+mn-lt"/>
              </a:rPr>
              <a:t>http://www.1ppt.com/hangye/</a:t>
            </a:r>
          </a:p>
        </p:txBody>
      </p:sp>
      <p:sp>
        <p:nvSpPr>
          <p:cNvPr id="25" name="矩形 24"/>
          <p:cNvSpPr/>
          <p:nvPr/>
        </p:nvSpPr>
        <p:spPr>
          <a:xfrm>
            <a:off x="0" y="0"/>
            <a:ext cx="3844290" cy="1067435"/>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矩形 25"/>
          <p:cNvSpPr/>
          <p:nvPr/>
        </p:nvSpPr>
        <p:spPr>
          <a:xfrm>
            <a:off x="37465" y="145415"/>
            <a:ext cx="3126740" cy="922020"/>
          </a:xfrm>
          <a:prstGeom prst="rect">
            <a:avLst/>
          </a:prstGeom>
        </p:spPr>
        <p:txBody>
          <a:bodyPr wrap="square">
            <a:spAutoFit/>
          </a:bodyPr>
          <a:lstStyle/>
          <a:p>
            <a:pPr algn="ctr"/>
            <a:r>
              <a:rPr lang="zh-CN" altLang="en-US" sz="5400" dirty="0">
                <a:solidFill>
                  <a:schemeClr val="bg1"/>
                </a:solidFill>
                <a:effectLst>
                  <a:outerShdw blurRad="38100" dist="38100" dir="2700000" algn="tl">
                    <a:srgbClr val="000000">
                      <a:alpha val="43137"/>
                    </a:srgbClr>
                  </a:outerShdw>
                </a:effectLst>
                <a:cs typeface="+mn-ea"/>
                <a:sym typeface="+mn-lt"/>
              </a:rPr>
              <a:t>真题再现</a:t>
            </a:r>
          </a:p>
        </p:txBody>
      </p:sp>
      <p:sp>
        <p:nvSpPr>
          <p:cNvPr id="3" name="圆角矩形 2"/>
          <p:cNvSpPr/>
          <p:nvPr/>
        </p:nvSpPr>
        <p:spPr>
          <a:xfrm>
            <a:off x="691515" y="1467485"/>
            <a:ext cx="10567035" cy="4020820"/>
          </a:xfrm>
          <a:prstGeom prst="roundRect">
            <a:avLst/>
          </a:prstGeom>
          <a:solidFill>
            <a:srgbClr val="C0D6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bg2">
                    <a:lumMod val="50000"/>
                  </a:schemeClr>
                </a:solidFill>
              </a:rPr>
              <a:t>【2023年4月杭州二模】你是某国际学校学生会主席。你校准备组织一次“让文物活起来”（Bring Cultural Relics</a:t>
            </a:r>
            <a:r>
              <a:rPr lang="en-US" altLang="zh-CN" sz="2400" b="1">
                <a:solidFill>
                  <a:schemeClr val="bg2">
                    <a:lumMod val="50000"/>
                  </a:schemeClr>
                </a:solidFill>
              </a:rPr>
              <a:t> </a:t>
            </a:r>
            <a:r>
              <a:rPr lang="zh-CN" altLang="en-US" sz="2400" b="1">
                <a:solidFill>
                  <a:schemeClr val="bg2">
                    <a:lumMod val="50000"/>
                  </a:schemeClr>
                </a:solidFill>
              </a:rPr>
              <a:t>to Life）的活动，请你用英语写一篇开幕辞，欢迎参加活动的师生。内容包括：</a:t>
            </a:r>
          </a:p>
          <a:p>
            <a:pPr algn="ctr"/>
            <a:endParaRPr lang="zh-CN" altLang="en-US" sz="2400" b="1">
              <a:solidFill>
                <a:schemeClr val="bg2">
                  <a:lumMod val="50000"/>
                </a:schemeClr>
              </a:solidFill>
            </a:endParaRPr>
          </a:p>
          <a:p>
            <a:pPr algn="l"/>
            <a:r>
              <a:rPr lang="zh-CN" altLang="en-US" sz="2400" b="1">
                <a:solidFill>
                  <a:schemeClr val="bg2">
                    <a:lumMod val="50000"/>
                  </a:schemeClr>
                </a:solidFill>
              </a:rPr>
              <a:t>1．表示欢迎；2．活动目的；3．活动内容。</a:t>
            </a:r>
          </a:p>
          <a:p>
            <a:pPr algn="ctr"/>
            <a:endParaRPr lang="zh-CN" altLang="en-US" sz="2400" b="1">
              <a:solidFill>
                <a:schemeClr val="bg2">
                  <a:lumMod val="50000"/>
                </a:schemeClr>
              </a:solidFill>
            </a:endParaRPr>
          </a:p>
          <a:p>
            <a:pPr algn="l"/>
            <a:r>
              <a:rPr lang="zh-CN" altLang="en-US" sz="2400" b="1">
                <a:solidFill>
                  <a:schemeClr val="bg2">
                    <a:lumMod val="50000"/>
                  </a:schemeClr>
                </a:solidFill>
              </a:rPr>
              <a:t>注意：</a:t>
            </a:r>
          </a:p>
          <a:p>
            <a:pPr algn="l"/>
            <a:endParaRPr lang="zh-CN" altLang="en-US" sz="2400" b="1">
              <a:solidFill>
                <a:schemeClr val="bg2">
                  <a:lumMod val="50000"/>
                </a:schemeClr>
              </a:solidFill>
            </a:endParaRPr>
          </a:p>
          <a:p>
            <a:pPr algn="l"/>
            <a:r>
              <a:rPr lang="zh-CN" altLang="en-US" sz="2400" b="1">
                <a:solidFill>
                  <a:schemeClr val="bg2">
                    <a:lumMod val="50000"/>
                  </a:schemeClr>
                </a:solidFill>
              </a:rPr>
              <a:t>1．写作词数应为80左右。2．参考词汇：手工艺品artifact。</a:t>
            </a:r>
          </a:p>
        </p:txBody>
      </p:sp>
    </p:spTree>
  </p:cSld>
  <p:clrMapOvr>
    <a:masterClrMapping/>
  </p:clrMapOvr>
  <mc:AlternateContent xmlns:mc="http://schemas.openxmlformats.org/markup-compatibility/2006" xmlns:p14="http://schemas.microsoft.com/office/powerpoint/2010/main">
    <mc:Choice Requires="p14">
      <p:transition spd="slow" p14:dur="2000" advClick="0">
        <p:push dir="u"/>
      </p:transition>
    </mc:Choice>
    <mc:Fallback xmlns="">
      <p:transition spd="slow" advClick="0">
        <p:push dir="u"/>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9" cstate="screen"/>
          <a:srcRect/>
          <a:stretch>
            <a:fillRect/>
          </a:stretch>
        </p:blipFill>
        <p:spPr>
          <a:xfrm>
            <a:off x="5473311" y="2608729"/>
            <a:ext cx="6718688" cy="2348753"/>
          </a:xfrm>
          <a:prstGeom prst="rect">
            <a:avLst/>
          </a:prstGeom>
        </p:spPr>
      </p:pic>
      <p:pic>
        <p:nvPicPr>
          <p:cNvPr id="19" name="图片 18"/>
          <p:cNvPicPr>
            <a:picLocks noChangeAspect="1"/>
          </p:cNvPicPr>
          <p:nvPr/>
        </p:nvPicPr>
        <p:blipFill rotWithShape="1">
          <a:blip r:embed="rId10" cstate="screen"/>
          <a:srcRect/>
          <a:stretch>
            <a:fillRect/>
          </a:stretch>
        </p:blipFill>
        <p:spPr>
          <a:xfrm>
            <a:off x="0" y="3382114"/>
            <a:ext cx="5369859" cy="2651133"/>
          </a:xfrm>
          <a:prstGeom prst="rect">
            <a:avLst/>
          </a:prstGeom>
        </p:spPr>
      </p:pic>
      <p:pic>
        <p:nvPicPr>
          <p:cNvPr id="20" name="图片 19"/>
          <p:cNvPicPr>
            <a:picLocks noChangeAspect="1"/>
          </p:cNvPicPr>
          <p:nvPr/>
        </p:nvPicPr>
        <p:blipFill>
          <a:blip r:embed="rId11" cstate="screen"/>
          <a:stretch>
            <a:fillRect/>
          </a:stretch>
        </p:blipFill>
        <p:spPr>
          <a:xfrm>
            <a:off x="9237399" y="2098548"/>
            <a:ext cx="2054061" cy="690457"/>
          </a:xfrm>
          <a:prstGeom prst="rect">
            <a:avLst/>
          </a:prstGeom>
        </p:spPr>
      </p:pic>
      <p:sp>
        <p:nvSpPr>
          <p:cNvPr id="22" name="矩形 21"/>
          <p:cNvSpPr/>
          <p:nvPr/>
        </p:nvSpPr>
        <p:spPr>
          <a:xfrm>
            <a:off x="144780" y="0"/>
            <a:ext cx="5328285" cy="1072515"/>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3" name="图片 42"/>
          <p:cNvPicPr>
            <a:picLocks noChangeAspect="1"/>
          </p:cNvPicPr>
          <p:nvPr/>
        </p:nvPicPr>
        <p:blipFill>
          <a:blip r:embed="rId12" cstate="screen">
            <a:extLst>
              <a:ext uri="{BEBA8EAE-BF5A-486C-A8C5-ECC9F3942E4B}">
                <a14:imgProps xmlns:a14="http://schemas.microsoft.com/office/drawing/2010/main">
                  <a14:imgLayer r:embed="rId13">
                    <a14:imgEffect>
                      <a14:backgroundRemoval t="1772" b="97388" l="2872" r="97635">
                        <a14:foregroundMark x1="2872" y1="27332" x2="29814" y2="55597"/>
                        <a14:foregroundMark x1="29814" y1="55597" x2="29814" y2="55597"/>
                        <a14:foregroundMark x1="94088" y1="76399" x2="90034" y2="75187"/>
                        <a14:foregroundMark x1="65963" y1="90112" x2="77787" y2="98041"/>
                        <a14:foregroundMark x1="77787" y1="98041" x2="77703" y2="90019"/>
                        <a14:foregroundMark x1="77703" y1="90019" x2="77196" y2="89925"/>
                        <a14:foregroundMark x1="44426" y1="54478" x2="58024" y2="42444"/>
                        <a14:foregroundMark x1="76520" y1="97481" x2="77787" y2="95802"/>
                        <a14:foregroundMark x1="97128" y1="2239" x2="97635" y2="1772"/>
                      </a14:backgroundRemoval>
                    </a14:imgEffect>
                  </a14:imgLayer>
                </a14:imgProps>
              </a:ext>
            </a:extLst>
          </a:blip>
          <a:stretch>
            <a:fillRect/>
          </a:stretch>
        </p:blipFill>
        <p:spPr>
          <a:xfrm>
            <a:off x="329868" y="1394319"/>
            <a:ext cx="1128471" cy="1021724"/>
          </a:xfrm>
          <a:prstGeom prst="rect">
            <a:avLst/>
          </a:prstGeom>
        </p:spPr>
      </p:pic>
      <p:pic>
        <p:nvPicPr>
          <p:cNvPr id="21" name="图片 20"/>
          <p:cNvPicPr>
            <a:picLocks noChangeAspect="1"/>
          </p:cNvPicPr>
          <p:nvPr/>
        </p:nvPicPr>
        <p:blipFill>
          <a:blip r:embed="rId14" cstate="screen"/>
          <a:stretch>
            <a:fillRect/>
          </a:stretch>
        </p:blipFill>
        <p:spPr>
          <a:xfrm>
            <a:off x="746464" y="2608729"/>
            <a:ext cx="2054061" cy="711475"/>
          </a:xfrm>
          <a:prstGeom prst="rect">
            <a:avLst/>
          </a:prstGeom>
        </p:spPr>
      </p:pic>
      <p:pic>
        <p:nvPicPr>
          <p:cNvPr id="2" name="图片 1"/>
          <p:cNvPicPr>
            <a:picLocks noChangeAspect="1"/>
          </p:cNvPicPr>
          <p:nvPr/>
        </p:nvPicPr>
        <p:blipFill>
          <a:blip r:embed="rId15" cstate="screen"/>
          <a:stretch>
            <a:fillRect/>
          </a:stretch>
        </p:blipFill>
        <p:spPr>
          <a:xfrm>
            <a:off x="9740877" y="5016726"/>
            <a:ext cx="2451123" cy="1774613"/>
          </a:xfrm>
          <a:prstGeom prst="rect">
            <a:avLst/>
          </a:prstGeom>
        </p:spPr>
      </p:pic>
      <p:sp>
        <p:nvSpPr>
          <p:cNvPr id="26" name="矩形 25"/>
          <p:cNvSpPr/>
          <p:nvPr>
            <p:custDataLst>
              <p:tags r:id="rId1"/>
            </p:custDataLst>
          </p:nvPr>
        </p:nvSpPr>
        <p:spPr>
          <a:xfrm>
            <a:off x="37465" y="145415"/>
            <a:ext cx="5435600" cy="922020"/>
          </a:xfrm>
          <a:prstGeom prst="rect">
            <a:avLst/>
          </a:prstGeom>
        </p:spPr>
        <p:txBody>
          <a:bodyPr wrap="square">
            <a:spAutoFit/>
          </a:bodyPr>
          <a:lstStyle/>
          <a:p>
            <a:pPr algn="ctr"/>
            <a:r>
              <a:rPr lang="en-US" altLang="zh-CN" sz="5400" dirty="0">
                <a:solidFill>
                  <a:schemeClr val="bg1"/>
                </a:solidFill>
                <a:effectLst>
                  <a:outerShdw blurRad="38100" dist="38100" dir="2700000" algn="tl">
                    <a:srgbClr val="000000">
                      <a:alpha val="43137"/>
                    </a:srgbClr>
                  </a:outerShdw>
                </a:effectLst>
                <a:cs typeface="+mn-ea"/>
                <a:sym typeface="+mn-lt"/>
              </a:rPr>
              <a:t>Step 1:</a:t>
            </a:r>
            <a:r>
              <a:rPr lang="zh-CN" altLang="en-US" sz="5400" dirty="0">
                <a:solidFill>
                  <a:schemeClr val="bg1"/>
                </a:solidFill>
                <a:effectLst>
                  <a:outerShdw blurRad="38100" dist="38100" dir="2700000" algn="tl">
                    <a:srgbClr val="000000">
                      <a:alpha val="43137"/>
                    </a:srgbClr>
                  </a:outerShdw>
                </a:effectLst>
                <a:cs typeface="+mn-ea"/>
                <a:sym typeface="+mn-lt"/>
              </a:rPr>
              <a:t>审题立意</a:t>
            </a:r>
          </a:p>
        </p:txBody>
      </p:sp>
      <p:sp>
        <p:nvSpPr>
          <p:cNvPr id="3" name="五角星 2"/>
          <p:cNvSpPr/>
          <p:nvPr/>
        </p:nvSpPr>
        <p:spPr>
          <a:xfrm>
            <a:off x="3763645" y="2121535"/>
            <a:ext cx="4046220" cy="3215640"/>
          </a:xfrm>
          <a:prstGeom prst="star5">
            <a:avLst/>
          </a:prstGeom>
          <a:solidFill>
            <a:srgbClr val="C3D7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Bertha-Italic" charset="0"/>
                <a:ea typeface="Bertha-Italic" charset="0"/>
                <a:cs typeface="Bertha-Italic" charset="0"/>
                <a:sym typeface="+mn-lt"/>
              </a:rPr>
              <a:t>Bring Cultural Relics to Life</a:t>
            </a:r>
          </a:p>
        </p:txBody>
      </p:sp>
      <p:sp>
        <p:nvSpPr>
          <p:cNvPr id="103" name="矩形 102"/>
          <p:cNvSpPr/>
          <p:nvPr>
            <p:custDataLst>
              <p:tags r:id="rId2"/>
            </p:custDataLst>
          </p:nvPr>
        </p:nvSpPr>
        <p:spPr>
          <a:xfrm>
            <a:off x="5603240" y="844550"/>
            <a:ext cx="3156585" cy="10452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defTabSz="1217295" eaLnBrk="0" hangingPunct="0"/>
            <a:r>
              <a:rPr lang="zh-CN" altLang="en-US" sz="3200" dirty="0">
                <a:solidFill>
                  <a:srgbClr val="585858"/>
                </a:solidFill>
                <a:latin typeface="微软雅黑" panose="020B0503020204020204" pitchFamily="34" charset="-122"/>
                <a:ea typeface="微软雅黑" panose="020B0503020204020204" pitchFamily="34" charset="-122"/>
              </a:rPr>
              <a:t>体裁：</a:t>
            </a:r>
            <a:endParaRPr lang="en-US" altLang="zh-CN" sz="3200" dirty="0">
              <a:solidFill>
                <a:srgbClr val="585858"/>
              </a:solidFill>
              <a:latin typeface="微软雅黑" panose="020B0503020204020204" pitchFamily="34" charset="-122"/>
              <a:ea typeface="微软雅黑" panose="020B0503020204020204" pitchFamily="34" charset="-122"/>
            </a:endParaRPr>
          </a:p>
          <a:p>
            <a:pPr defTabSz="1217295" eaLnBrk="0" hangingPunct="0"/>
            <a:endParaRPr lang="zh-CN" altLang="en-US" sz="2400" dirty="0">
              <a:solidFill>
                <a:srgbClr val="585858"/>
              </a:solidFill>
              <a:latin typeface="微软雅黑" panose="020B0503020204020204" pitchFamily="34" charset="-122"/>
              <a:ea typeface="微软雅黑" panose="020B0503020204020204" pitchFamily="34" charset="-122"/>
            </a:endParaRPr>
          </a:p>
        </p:txBody>
      </p:sp>
      <p:sp>
        <p:nvSpPr>
          <p:cNvPr id="4" name="矩形 3"/>
          <p:cNvSpPr/>
          <p:nvPr>
            <p:custDataLst>
              <p:tags r:id="rId3"/>
            </p:custDataLst>
          </p:nvPr>
        </p:nvSpPr>
        <p:spPr>
          <a:xfrm>
            <a:off x="1724660" y="4957445"/>
            <a:ext cx="3156585" cy="10452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defTabSz="1217295" eaLnBrk="0" hangingPunct="0"/>
            <a:r>
              <a:rPr lang="zh-CN" altLang="en-US" sz="3200" dirty="0">
                <a:solidFill>
                  <a:srgbClr val="585858"/>
                </a:solidFill>
                <a:latin typeface="微软雅黑" panose="020B0503020204020204" pitchFamily="34" charset="-122"/>
                <a:ea typeface="微软雅黑" panose="020B0503020204020204" pitchFamily="34" charset="-122"/>
              </a:rPr>
              <a:t>人称：</a:t>
            </a:r>
            <a:endParaRPr lang="en-US" altLang="zh-CN" sz="3200" dirty="0">
              <a:solidFill>
                <a:srgbClr val="585858"/>
              </a:solidFill>
              <a:latin typeface="微软雅黑" panose="020B0503020204020204" pitchFamily="34" charset="-122"/>
              <a:ea typeface="微软雅黑" panose="020B0503020204020204" pitchFamily="34" charset="-122"/>
            </a:endParaRPr>
          </a:p>
          <a:p>
            <a:pPr defTabSz="1217295" eaLnBrk="0" hangingPunct="0"/>
            <a:endParaRPr lang="zh-CN" altLang="en-US" sz="2400" dirty="0">
              <a:solidFill>
                <a:srgbClr val="585858"/>
              </a:solidFill>
              <a:latin typeface="微软雅黑" panose="020B0503020204020204" pitchFamily="34" charset="-122"/>
              <a:ea typeface="微软雅黑" panose="020B0503020204020204" pitchFamily="34" charset="-122"/>
            </a:endParaRPr>
          </a:p>
        </p:txBody>
      </p:sp>
      <p:sp>
        <p:nvSpPr>
          <p:cNvPr id="5" name="矩形 4"/>
          <p:cNvSpPr/>
          <p:nvPr>
            <p:custDataLst>
              <p:tags r:id="rId4"/>
            </p:custDataLst>
          </p:nvPr>
        </p:nvSpPr>
        <p:spPr>
          <a:xfrm>
            <a:off x="975995" y="2608580"/>
            <a:ext cx="3558540" cy="10452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defTabSz="1217295" eaLnBrk="0" hangingPunct="0"/>
            <a:r>
              <a:rPr lang="zh-CN" altLang="en-US" sz="3200" dirty="0">
                <a:solidFill>
                  <a:srgbClr val="585858"/>
                </a:solidFill>
                <a:latin typeface="微软雅黑" panose="020B0503020204020204" pitchFamily="34" charset="-122"/>
                <a:ea typeface="微软雅黑" panose="020B0503020204020204" pitchFamily="34" charset="-122"/>
              </a:rPr>
              <a:t>时态：</a:t>
            </a:r>
            <a:endParaRPr lang="en-US" altLang="zh-CN" sz="3200" dirty="0">
              <a:solidFill>
                <a:srgbClr val="585858"/>
              </a:solidFill>
              <a:latin typeface="微软雅黑" panose="020B0503020204020204" pitchFamily="34" charset="-122"/>
              <a:ea typeface="微软雅黑" panose="020B0503020204020204" pitchFamily="34" charset="-122"/>
            </a:endParaRPr>
          </a:p>
          <a:p>
            <a:pPr defTabSz="1217295" eaLnBrk="0" hangingPunct="0"/>
            <a:endParaRPr lang="zh-CN" altLang="en-US" sz="2400" dirty="0">
              <a:solidFill>
                <a:srgbClr val="585858"/>
              </a:solidFill>
              <a:latin typeface="微软雅黑" panose="020B0503020204020204" pitchFamily="34" charset="-122"/>
              <a:ea typeface="微软雅黑" panose="020B0503020204020204" pitchFamily="34" charset="-122"/>
            </a:endParaRPr>
          </a:p>
        </p:txBody>
      </p:sp>
      <p:sp>
        <p:nvSpPr>
          <p:cNvPr id="6" name="矩形 5"/>
          <p:cNvSpPr/>
          <p:nvPr>
            <p:custDataLst>
              <p:tags r:id="rId5"/>
            </p:custDataLst>
          </p:nvPr>
        </p:nvSpPr>
        <p:spPr>
          <a:xfrm>
            <a:off x="5603240" y="5337175"/>
            <a:ext cx="3156585" cy="10452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defTabSz="1217295" eaLnBrk="0" hangingPunct="0"/>
            <a:r>
              <a:rPr lang="zh-CN" altLang="en-US" sz="3200" dirty="0">
                <a:solidFill>
                  <a:srgbClr val="585858"/>
                </a:solidFill>
                <a:latin typeface="微软雅黑" panose="020B0503020204020204" pitchFamily="34" charset="-122"/>
                <a:ea typeface="微软雅黑" panose="020B0503020204020204" pitchFamily="34" charset="-122"/>
              </a:rPr>
              <a:t>写作对象：</a:t>
            </a:r>
            <a:endParaRPr lang="en-US" altLang="zh-CN" sz="3200" dirty="0">
              <a:solidFill>
                <a:srgbClr val="585858"/>
              </a:solidFill>
              <a:latin typeface="微软雅黑" panose="020B0503020204020204" pitchFamily="34" charset="-122"/>
              <a:ea typeface="微软雅黑" panose="020B0503020204020204" pitchFamily="34" charset="-122"/>
            </a:endParaRPr>
          </a:p>
          <a:p>
            <a:pPr defTabSz="1217295" eaLnBrk="0" hangingPunct="0"/>
            <a:endParaRPr lang="zh-CN" sz="2400" dirty="0">
              <a:solidFill>
                <a:srgbClr val="585858"/>
              </a:solidFill>
              <a:latin typeface="微软雅黑" panose="020B0503020204020204" pitchFamily="34" charset="-122"/>
              <a:ea typeface="微软雅黑" panose="020B0503020204020204" pitchFamily="34" charset="-122"/>
            </a:endParaRPr>
          </a:p>
        </p:txBody>
      </p:sp>
      <p:sp>
        <p:nvSpPr>
          <p:cNvPr id="7" name="矩形 6"/>
          <p:cNvSpPr/>
          <p:nvPr>
            <p:custDataLst>
              <p:tags r:id="rId6"/>
            </p:custDataLst>
          </p:nvPr>
        </p:nvSpPr>
        <p:spPr>
          <a:xfrm>
            <a:off x="7809865" y="2416175"/>
            <a:ext cx="3156585" cy="10452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defTabSz="1217295" eaLnBrk="0" hangingPunct="0"/>
            <a:r>
              <a:rPr lang="zh-CN" altLang="en-US" sz="3200" dirty="0">
                <a:solidFill>
                  <a:srgbClr val="585858"/>
                </a:solidFill>
                <a:latin typeface="微软雅黑" panose="020B0503020204020204" pitchFamily="34" charset="-122"/>
                <a:ea typeface="微软雅黑" panose="020B0503020204020204" pitchFamily="34" charset="-122"/>
              </a:rPr>
              <a:t>写作情境：</a:t>
            </a:r>
            <a:endParaRPr lang="en-US" altLang="zh-CN" sz="3200" dirty="0">
              <a:solidFill>
                <a:srgbClr val="585858"/>
              </a:solidFill>
              <a:latin typeface="微软雅黑" panose="020B0503020204020204" pitchFamily="34" charset="-122"/>
              <a:ea typeface="微软雅黑" panose="020B0503020204020204" pitchFamily="34" charset="-122"/>
            </a:endParaRPr>
          </a:p>
          <a:p>
            <a:pPr defTabSz="1217295" eaLnBrk="0" hangingPunct="0"/>
            <a:endParaRPr lang="zh-CN" altLang="en-US" sz="2400" dirty="0">
              <a:solidFill>
                <a:srgbClr val="585858"/>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5195570" y="1439545"/>
            <a:ext cx="6096000" cy="460375"/>
          </a:xfrm>
          <a:prstGeom prst="rect">
            <a:avLst/>
          </a:prstGeom>
          <a:noFill/>
        </p:spPr>
        <p:txBody>
          <a:bodyPr wrap="square" rtlCol="0" anchor="t">
            <a:spAutoFit/>
          </a:bodyPr>
          <a:lstStyle/>
          <a:p>
            <a:pPr defTabSz="1217295" eaLnBrk="0" hangingPunct="0"/>
            <a:r>
              <a:rPr lang="zh-CN" sz="2400" dirty="0">
                <a:solidFill>
                  <a:srgbClr val="585858"/>
                </a:solidFill>
                <a:latin typeface="微软雅黑" panose="020B0503020204020204" pitchFamily="34" charset="-122"/>
                <a:ea typeface="微软雅黑" panose="020B0503020204020204" pitchFamily="34" charset="-122"/>
                <a:sym typeface="+mn-ea"/>
              </a:rPr>
              <a:t>开幕词</a:t>
            </a:r>
            <a:r>
              <a:rPr lang="zh-CN" altLang="en-US" sz="2400" dirty="0">
                <a:solidFill>
                  <a:srgbClr val="585858"/>
                </a:solidFill>
                <a:latin typeface="微软雅黑" panose="020B0503020204020204" pitchFamily="34" charset="-122"/>
                <a:ea typeface="微软雅黑" panose="020B0503020204020204" pitchFamily="34" charset="-122"/>
                <a:sym typeface="+mn-ea"/>
              </a:rPr>
              <a:t>（演讲稿）</a:t>
            </a:r>
          </a:p>
        </p:txBody>
      </p:sp>
      <p:sp>
        <p:nvSpPr>
          <p:cNvPr id="9" name="文本框 8"/>
          <p:cNvSpPr txBox="1"/>
          <p:nvPr/>
        </p:nvSpPr>
        <p:spPr>
          <a:xfrm>
            <a:off x="329565" y="3198495"/>
            <a:ext cx="6096000" cy="460375"/>
          </a:xfrm>
          <a:prstGeom prst="rect">
            <a:avLst/>
          </a:prstGeom>
          <a:noFill/>
        </p:spPr>
        <p:txBody>
          <a:bodyPr wrap="square" rtlCol="0" anchor="t">
            <a:spAutoFit/>
          </a:bodyPr>
          <a:lstStyle/>
          <a:p>
            <a:pPr defTabSz="1217295" eaLnBrk="0" hangingPunct="0"/>
            <a:r>
              <a:rPr lang="zh-CN" sz="2400" dirty="0">
                <a:solidFill>
                  <a:srgbClr val="585858"/>
                </a:solidFill>
                <a:latin typeface="微软雅黑" panose="020B0503020204020204" pitchFamily="34" charset="-122"/>
                <a:ea typeface="微软雅黑" panose="020B0503020204020204" pitchFamily="34" charset="-122"/>
                <a:sym typeface="+mn-ea"/>
              </a:rPr>
              <a:t>一般现在时</a:t>
            </a:r>
            <a:r>
              <a:rPr lang="en-US" altLang="zh-CN" sz="2400" dirty="0">
                <a:solidFill>
                  <a:srgbClr val="585858"/>
                </a:solidFill>
                <a:latin typeface="微软雅黑" panose="020B0503020204020204" pitchFamily="34" charset="-122"/>
                <a:ea typeface="微软雅黑" panose="020B0503020204020204" pitchFamily="34" charset="-122"/>
                <a:sym typeface="+mn-ea"/>
              </a:rPr>
              <a:t>&amp;</a:t>
            </a:r>
            <a:r>
              <a:rPr lang="zh-CN" altLang="en-US" sz="2400" dirty="0">
                <a:solidFill>
                  <a:srgbClr val="585858"/>
                </a:solidFill>
                <a:latin typeface="微软雅黑" panose="020B0503020204020204" pitchFamily="34" charset="-122"/>
                <a:ea typeface="微软雅黑" panose="020B0503020204020204" pitchFamily="34" charset="-122"/>
                <a:sym typeface="+mn-ea"/>
              </a:rPr>
              <a:t>一般将来时</a:t>
            </a:r>
          </a:p>
        </p:txBody>
      </p:sp>
      <p:sp>
        <p:nvSpPr>
          <p:cNvPr id="10" name="文本框 9"/>
          <p:cNvSpPr txBox="1"/>
          <p:nvPr/>
        </p:nvSpPr>
        <p:spPr>
          <a:xfrm>
            <a:off x="474980" y="5558790"/>
            <a:ext cx="6096000" cy="460375"/>
          </a:xfrm>
          <a:prstGeom prst="rect">
            <a:avLst/>
          </a:prstGeom>
          <a:noFill/>
        </p:spPr>
        <p:txBody>
          <a:bodyPr wrap="square" rtlCol="0" anchor="t">
            <a:spAutoFit/>
          </a:bodyPr>
          <a:lstStyle/>
          <a:p>
            <a:pPr defTabSz="1217295" eaLnBrk="0" hangingPunct="0"/>
            <a:r>
              <a:rPr lang="zh-CN" sz="2400" dirty="0">
                <a:solidFill>
                  <a:srgbClr val="585858"/>
                </a:solidFill>
                <a:latin typeface="微软雅黑" panose="020B0503020204020204" pitchFamily="34" charset="-122"/>
                <a:ea typeface="微软雅黑" panose="020B0503020204020204" pitchFamily="34" charset="-122"/>
                <a:sym typeface="+mn-ea"/>
              </a:rPr>
              <a:t>第一人称</a:t>
            </a:r>
            <a:r>
              <a:rPr lang="en-US" altLang="zh-CN" sz="2400" dirty="0">
                <a:solidFill>
                  <a:srgbClr val="585858"/>
                </a:solidFill>
                <a:latin typeface="微软雅黑" panose="020B0503020204020204" pitchFamily="34" charset="-122"/>
                <a:ea typeface="微软雅黑" panose="020B0503020204020204" pitchFamily="34" charset="-122"/>
                <a:sym typeface="+mn-ea"/>
              </a:rPr>
              <a:t>&amp;</a:t>
            </a:r>
            <a:r>
              <a:rPr lang="zh-CN" altLang="en-US" sz="2400" dirty="0">
                <a:solidFill>
                  <a:srgbClr val="585858"/>
                </a:solidFill>
                <a:latin typeface="微软雅黑" panose="020B0503020204020204" pitchFamily="34" charset="-122"/>
                <a:ea typeface="微软雅黑" panose="020B0503020204020204" pitchFamily="34" charset="-122"/>
                <a:sym typeface="+mn-ea"/>
              </a:rPr>
              <a:t>第二人称</a:t>
            </a:r>
          </a:p>
        </p:txBody>
      </p:sp>
      <p:sp>
        <p:nvSpPr>
          <p:cNvPr id="11" name="文本框 10"/>
          <p:cNvSpPr txBox="1"/>
          <p:nvPr/>
        </p:nvSpPr>
        <p:spPr>
          <a:xfrm>
            <a:off x="5782945" y="6002655"/>
            <a:ext cx="6096000" cy="460375"/>
          </a:xfrm>
          <a:prstGeom prst="rect">
            <a:avLst/>
          </a:prstGeom>
          <a:noFill/>
        </p:spPr>
        <p:txBody>
          <a:bodyPr wrap="square" rtlCol="0" anchor="t">
            <a:spAutoFit/>
          </a:bodyPr>
          <a:lstStyle/>
          <a:p>
            <a:pPr defTabSz="1217295" eaLnBrk="0" hangingPunct="0"/>
            <a:r>
              <a:rPr lang="zh-CN" sz="2400" dirty="0">
                <a:solidFill>
                  <a:srgbClr val="585858"/>
                </a:solidFill>
                <a:latin typeface="微软雅黑" panose="020B0503020204020204" pitchFamily="34" charset="-122"/>
                <a:ea typeface="微软雅黑" panose="020B0503020204020204" pitchFamily="34" charset="-122"/>
                <a:sym typeface="+mn-ea"/>
              </a:rPr>
              <a:t>全校师生</a:t>
            </a:r>
            <a:endParaRPr lang="zh-CN" altLang="en-US" sz="2400" dirty="0">
              <a:solidFill>
                <a:srgbClr val="585858"/>
              </a:solidFill>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7251700" y="3320415"/>
            <a:ext cx="4627245" cy="1922780"/>
          </a:xfrm>
          <a:prstGeom prst="rect">
            <a:avLst/>
          </a:prstGeom>
          <a:noFill/>
        </p:spPr>
        <p:txBody>
          <a:bodyPr wrap="square" rtlCol="0" anchor="t">
            <a:noAutofit/>
          </a:bodyPr>
          <a:lstStyle/>
          <a:p>
            <a:pPr defTabSz="1217295" eaLnBrk="0" hangingPunct="0"/>
            <a:r>
              <a:rPr lang="en-US" altLang="zh-CN" sz="2400" dirty="0">
                <a:solidFill>
                  <a:srgbClr val="585858"/>
                </a:solidFill>
                <a:latin typeface="微软雅黑" panose="020B0503020204020204" pitchFamily="34" charset="-122"/>
                <a:ea typeface="微软雅黑" panose="020B0503020204020204" pitchFamily="34" charset="-122"/>
                <a:sym typeface="+mn-ea"/>
              </a:rPr>
              <a:t>“</a:t>
            </a:r>
            <a:r>
              <a:rPr lang="zh-CN" altLang="en-US" sz="2400" dirty="0">
                <a:solidFill>
                  <a:srgbClr val="585858"/>
                </a:solidFill>
                <a:latin typeface="微软雅黑" panose="020B0503020204020204" pitchFamily="34" charset="-122"/>
                <a:ea typeface="微软雅黑" panose="020B0503020204020204" pitchFamily="34" charset="-122"/>
                <a:sym typeface="+mn-ea"/>
              </a:rPr>
              <a:t>我</a:t>
            </a:r>
            <a:r>
              <a:rPr lang="en-US" altLang="zh-CN" sz="2400" dirty="0">
                <a:solidFill>
                  <a:srgbClr val="585858"/>
                </a:solidFill>
                <a:latin typeface="微软雅黑" panose="020B0503020204020204" pitchFamily="34" charset="-122"/>
                <a:ea typeface="微软雅黑" panose="020B0503020204020204" pitchFamily="34" charset="-122"/>
                <a:sym typeface="+mn-ea"/>
              </a:rPr>
              <a:t>”</a:t>
            </a:r>
            <a:r>
              <a:rPr lang="zh-CN" altLang="en-US" sz="2400" dirty="0">
                <a:solidFill>
                  <a:srgbClr val="585858"/>
                </a:solidFill>
                <a:latin typeface="微软雅黑" panose="020B0503020204020204" pitchFamily="34" charset="-122"/>
                <a:ea typeface="微软雅黑" panose="020B0503020204020204" pitchFamily="34" charset="-122"/>
                <a:sym typeface="+mn-ea"/>
              </a:rPr>
              <a:t>作为学生会主席将在学校举行</a:t>
            </a:r>
            <a:r>
              <a:rPr lang="en-US" altLang="zh-CN" sz="2400" dirty="0">
                <a:solidFill>
                  <a:srgbClr val="585858"/>
                </a:solidFill>
                <a:latin typeface="微软雅黑" panose="020B0503020204020204" pitchFamily="34" charset="-122"/>
                <a:ea typeface="微软雅黑" panose="020B0503020204020204" pitchFamily="34" charset="-122"/>
                <a:sym typeface="+mn-ea"/>
              </a:rPr>
              <a:t>“</a:t>
            </a:r>
            <a:r>
              <a:rPr lang="zh-CN" altLang="en-US" sz="2400" dirty="0">
                <a:solidFill>
                  <a:srgbClr val="585858"/>
                </a:solidFill>
                <a:latin typeface="微软雅黑" panose="020B0503020204020204" pitchFamily="34" charset="-122"/>
                <a:ea typeface="微软雅黑" panose="020B0503020204020204" pitchFamily="34" charset="-122"/>
                <a:sym typeface="+mn-ea"/>
              </a:rPr>
              <a:t>让文物活起来</a:t>
            </a:r>
            <a:r>
              <a:rPr lang="en-US" altLang="zh-CN" sz="2400" dirty="0">
                <a:solidFill>
                  <a:srgbClr val="585858"/>
                </a:solidFill>
                <a:latin typeface="微软雅黑" panose="020B0503020204020204" pitchFamily="34" charset="-122"/>
                <a:ea typeface="微软雅黑" panose="020B0503020204020204" pitchFamily="34" charset="-122"/>
                <a:sym typeface="+mn-ea"/>
              </a:rPr>
              <a:t>”</a:t>
            </a:r>
            <a:r>
              <a:rPr lang="zh-CN" altLang="en-US" sz="2400" dirty="0">
                <a:solidFill>
                  <a:srgbClr val="585858"/>
                </a:solidFill>
                <a:latin typeface="微软雅黑" panose="020B0503020204020204" pitchFamily="34" charset="-122"/>
                <a:ea typeface="微软雅黑" panose="020B0503020204020204" pitchFamily="34" charset="-122"/>
                <a:sym typeface="+mn-ea"/>
              </a:rPr>
              <a:t>活动中致开幕词，表示欢迎并介绍活动</a:t>
            </a:r>
          </a:p>
        </p:txBody>
      </p:sp>
    </p:spTree>
  </p:cSld>
  <p:clrMapOvr>
    <a:masterClrMapping/>
  </p:clrMapOvr>
  <mc:AlternateContent xmlns:mc="http://schemas.openxmlformats.org/markup-compatibility/2006" xmlns:p14="http://schemas.microsoft.com/office/powerpoint/2010/main">
    <mc:Choice Requires="p14">
      <p:transition spd="slow" p14:dur="200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03"/>
                                        </p:tgtEl>
                                        <p:attrNameLst>
                                          <p:attrName>style.visibility</p:attrName>
                                        </p:attrNameLst>
                                      </p:cBhvr>
                                      <p:to>
                                        <p:strVal val="visible"/>
                                      </p:to>
                                    </p:set>
                                    <p:anim calcmode="lin" valueType="num">
                                      <p:cBhvr additive="base">
                                        <p:cTn id="12" dur="500" fill="hold"/>
                                        <p:tgtEl>
                                          <p:spTgt spid="103"/>
                                        </p:tgtEl>
                                        <p:attrNameLst>
                                          <p:attrName>ppt_x</p:attrName>
                                        </p:attrNameLst>
                                      </p:cBhvr>
                                      <p:tavLst>
                                        <p:tav tm="0">
                                          <p:val>
                                            <p:strVal val="#ppt_x"/>
                                          </p:val>
                                        </p:tav>
                                        <p:tav tm="100000">
                                          <p:val>
                                            <p:strVal val="#ppt_x"/>
                                          </p:val>
                                        </p:tav>
                                      </p:tavLst>
                                    </p:anim>
                                    <p:anim calcmode="lin" valueType="num">
                                      <p:cBhvr additive="base">
                                        <p:cTn id="13" dur="500" fill="hold"/>
                                        <p:tgtEl>
                                          <p:spTgt spid="103"/>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0-#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0-#ppt_w/2"/>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6"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1+#ppt_w/2"/>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1+#ppt_w/2"/>
                                          </p:val>
                                        </p:tav>
                                        <p:tav tm="100000">
                                          <p:val>
                                            <p:strVal val="#ppt_x"/>
                                          </p:val>
                                        </p:tav>
                                      </p:tavLst>
                                    </p:anim>
                                    <p:anim calcmode="lin" valueType="num">
                                      <p:cBhvr additive="base">
                                        <p:cTn id="37"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3" grpId="0" bldLvl="0" animBg="1"/>
      <p:bldP spid="4" grpId="0" bldLvl="0" animBg="1"/>
      <p:bldP spid="5" grpId="0" bldLvl="0" animBg="1"/>
      <p:bldP spid="6" grpId="0" bldLvl="0" animBg="1"/>
      <p:bldP spid="7" grpId="0" bldLvl="0" animBg="1"/>
      <p:bldP spid="8" grpId="0"/>
      <p:bldP spid="8" grpId="1"/>
      <p:bldP spid="9" grpId="0"/>
      <p:bldP spid="9" grpId="1"/>
      <p:bldP spid="10" grpId="0"/>
      <p:bldP spid="10" grpId="1"/>
      <p:bldP spid="11" grpId="0"/>
      <p:bldP spid="11" grpId="1"/>
      <p:bldP spid="12" grpId="0"/>
      <p:bldP spid="1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15" cstate="screen"/>
          <a:srcRect/>
          <a:stretch>
            <a:fillRect/>
          </a:stretch>
        </p:blipFill>
        <p:spPr>
          <a:xfrm>
            <a:off x="5473311" y="2608729"/>
            <a:ext cx="6718688" cy="2348753"/>
          </a:xfrm>
          <a:prstGeom prst="rect">
            <a:avLst/>
          </a:prstGeom>
        </p:spPr>
      </p:pic>
      <p:pic>
        <p:nvPicPr>
          <p:cNvPr id="20" name="图片 19"/>
          <p:cNvPicPr>
            <a:picLocks noChangeAspect="1"/>
          </p:cNvPicPr>
          <p:nvPr/>
        </p:nvPicPr>
        <p:blipFill>
          <a:blip r:embed="rId16" cstate="screen"/>
          <a:stretch>
            <a:fillRect/>
          </a:stretch>
        </p:blipFill>
        <p:spPr>
          <a:xfrm>
            <a:off x="9237399" y="2098548"/>
            <a:ext cx="2054061" cy="690457"/>
          </a:xfrm>
          <a:prstGeom prst="rect">
            <a:avLst/>
          </a:prstGeom>
        </p:spPr>
      </p:pic>
      <p:pic>
        <p:nvPicPr>
          <p:cNvPr id="2" name="图片 1"/>
          <p:cNvPicPr>
            <a:picLocks noChangeAspect="1"/>
          </p:cNvPicPr>
          <p:nvPr/>
        </p:nvPicPr>
        <p:blipFill>
          <a:blip r:embed="rId17" cstate="screen"/>
          <a:stretch>
            <a:fillRect/>
          </a:stretch>
        </p:blipFill>
        <p:spPr>
          <a:xfrm>
            <a:off x="9740877" y="5016726"/>
            <a:ext cx="2451123" cy="1774613"/>
          </a:xfrm>
          <a:prstGeom prst="rect">
            <a:avLst/>
          </a:prstGeom>
        </p:spPr>
      </p:pic>
      <p:sp>
        <p:nvSpPr>
          <p:cNvPr id="3" name="矩形 2"/>
          <p:cNvSpPr/>
          <p:nvPr>
            <p:custDataLst>
              <p:tags r:id="rId1"/>
            </p:custDataLst>
          </p:nvPr>
        </p:nvSpPr>
        <p:spPr>
          <a:xfrm>
            <a:off x="144780" y="0"/>
            <a:ext cx="5328285" cy="1072515"/>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矩形 25"/>
          <p:cNvSpPr/>
          <p:nvPr>
            <p:custDataLst>
              <p:tags r:id="rId2"/>
            </p:custDataLst>
          </p:nvPr>
        </p:nvSpPr>
        <p:spPr>
          <a:xfrm>
            <a:off x="37465" y="145415"/>
            <a:ext cx="5435600" cy="922020"/>
          </a:xfrm>
          <a:prstGeom prst="rect">
            <a:avLst/>
          </a:prstGeom>
        </p:spPr>
        <p:txBody>
          <a:bodyPr wrap="square">
            <a:spAutoFit/>
          </a:bodyPr>
          <a:lstStyle/>
          <a:p>
            <a:pPr algn="ctr"/>
            <a:r>
              <a:rPr lang="en-US" altLang="zh-CN" sz="5400" dirty="0">
                <a:solidFill>
                  <a:schemeClr val="bg1"/>
                </a:solidFill>
                <a:effectLst>
                  <a:outerShdw blurRad="38100" dist="38100" dir="2700000" algn="tl">
                    <a:srgbClr val="000000">
                      <a:alpha val="43137"/>
                    </a:srgbClr>
                  </a:outerShdw>
                </a:effectLst>
                <a:cs typeface="+mn-ea"/>
                <a:sym typeface="+mn-lt"/>
              </a:rPr>
              <a:t>Step 2:</a:t>
            </a:r>
            <a:r>
              <a:rPr lang="zh-CN" altLang="en-US" sz="5400" dirty="0">
                <a:solidFill>
                  <a:schemeClr val="bg1"/>
                </a:solidFill>
                <a:effectLst>
                  <a:outerShdw blurRad="38100" dist="38100" dir="2700000" algn="tl">
                    <a:srgbClr val="000000">
                      <a:alpha val="43137"/>
                    </a:srgbClr>
                  </a:outerShdw>
                </a:effectLst>
                <a:cs typeface="+mn-ea"/>
                <a:sym typeface="+mn-lt"/>
              </a:rPr>
              <a:t>难点剖析</a:t>
            </a:r>
          </a:p>
        </p:txBody>
      </p:sp>
      <p:sp>
        <p:nvSpPr>
          <p:cNvPr id="13" name="任意多边形 12"/>
          <p:cNvSpPr/>
          <p:nvPr>
            <p:custDataLst>
              <p:tags r:id="rId3"/>
            </p:custDataLst>
          </p:nvPr>
        </p:nvSpPr>
        <p:spPr>
          <a:xfrm rot="16200000">
            <a:off x="4269589" y="3537669"/>
            <a:ext cx="764366" cy="862065"/>
          </a:xfrm>
          <a:custGeom>
            <a:avLst/>
            <a:gdLst>
              <a:gd name="connsiteX0" fmla="*/ 333697 w 667195"/>
              <a:gd name="connsiteY0" fmla="*/ 0 h 752475"/>
              <a:gd name="connsiteX1" fmla="*/ 339850 w 667195"/>
              <a:gd name="connsiteY1" fmla="*/ 198 h 752475"/>
              <a:gd name="connsiteX2" fmla="*/ 345806 w 667195"/>
              <a:gd name="connsiteY2" fmla="*/ 793 h 752475"/>
              <a:gd name="connsiteX3" fmla="*/ 351761 w 667195"/>
              <a:gd name="connsiteY3" fmla="*/ 1388 h 752475"/>
              <a:gd name="connsiteX4" fmla="*/ 357518 w 667195"/>
              <a:gd name="connsiteY4" fmla="*/ 2577 h 752475"/>
              <a:gd name="connsiteX5" fmla="*/ 363473 w 667195"/>
              <a:gd name="connsiteY5" fmla="*/ 3965 h 752475"/>
              <a:gd name="connsiteX6" fmla="*/ 368833 w 667195"/>
              <a:gd name="connsiteY6" fmla="*/ 5551 h 752475"/>
              <a:gd name="connsiteX7" fmla="*/ 374391 w 667195"/>
              <a:gd name="connsiteY7" fmla="*/ 7335 h 752475"/>
              <a:gd name="connsiteX8" fmla="*/ 379751 w 667195"/>
              <a:gd name="connsiteY8" fmla="*/ 9317 h 752475"/>
              <a:gd name="connsiteX9" fmla="*/ 385111 w 667195"/>
              <a:gd name="connsiteY9" fmla="*/ 11894 h 752475"/>
              <a:gd name="connsiteX10" fmla="*/ 390074 w 667195"/>
              <a:gd name="connsiteY10" fmla="*/ 14471 h 752475"/>
              <a:gd name="connsiteX11" fmla="*/ 395235 w 667195"/>
              <a:gd name="connsiteY11" fmla="*/ 17246 h 752475"/>
              <a:gd name="connsiteX12" fmla="*/ 399999 w 667195"/>
              <a:gd name="connsiteY12" fmla="*/ 20418 h 752475"/>
              <a:gd name="connsiteX13" fmla="*/ 404764 w 667195"/>
              <a:gd name="connsiteY13" fmla="*/ 23589 h 752475"/>
              <a:gd name="connsiteX14" fmla="*/ 409131 w 667195"/>
              <a:gd name="connsiteY14" fmla="*/ 27157 h 752475"/>
              <a:gd name="connsiteX15" fmla="*/ 413498 w 667195"/>
              <a:gd name="connsiteY15" fmla="*/ 30924 h 752475"/>
              <a:gd name="connsiteX16" fmla="*/ 417468 w 667195"/>
              <a:gd name="connsiteY16" fmla="*/ 34690 h 752475"/>
              <a:gd name="connsiteX17" fmla="*/ 632455 w 667195"/>
              <a:gd name="connsiteY17" fmla="*/ 249570 h 752475"/>
              <a:gd name="connsiteX18" fmla="*/ 636823 w 667195"/>
              <a:gd name="connsiteY18" fmla="*/ 253931 h 752475"/>
              <a:gd name="connsiteX19" fmla="*/ 640594 w 667195"/>
              <a:gd name="connsiteY19" fmla="*/ 258490 h 752475"/>
              <a:gd name="connsiteX20" fmla="*/ 644366 w 667195"/>
              <a:gd name="connsiteY20" fmla="*/ 263247 h 752475"/>
              <a:gd name="connsiteX21" fmla="*/ 647741 w 667195"/>
              <a:gd name="connsiteY21" fmla="*/ 268005 h 752475"/>
              <a:gd name="connsiteX22" fmla="*/ 650718 w 667195"/>
              <a:gd name="connsiteY22" fmla="*/ 272961 h 752475"/>
              <a:gd name="connsiteX23" fmla="*/ 653696 w 667195"/>
              <a:gd name="connsiteY23" fmla="*/ 278115 h 752475"/>
              <a:gd name="connsiteX24" fmla="*/ 656277 w 667195"/>
              <a:gd name="connsiteY24" fmla="*/ 283269 h 752475"/>
              <a:gd name="connsiteX25" fmla="*/ 658460 w 667195"/>
              <a:gd name="connsiteY25" fmla="*/ 288621 h 752475"/>
              <a:gd name="connsiteX26" fmla="*/ 660644 w 667195"/>
              <a:gd name="connsiteY26" fmla="*/ 293973 h 752475"/>
              <a:gd name="connsiteX27" fmla="*/ 662431 w 667195"/>
              <a:gd name="connsiteY27" fmla="*/ 299523 h 752475"/>
              <a:gd name="connsiteX28" fmla="*/ 664019 w 667195"/>
              <a:gd name="connsiteY28" fmla="*/ 304875 h 752475"/>
              <a:gd name="connsiteX29" fmla="*/ 665210 w 667195"/>
              <a:gd name="connsiteY29" fmla="*/ 310624 h 752475"/>
              <a:gd name="connsiteX30" fmla="*/ 666004 w 667195"/>
              <a:gd name="connsiteY30" fmla="*/ 316174 h 752475"/>
              <a:gd name="connsiteX31" fmla="*/ 666798 w 667195"/>
              <a:gd name="connsiteY31" fmla="*/ 321923 h 752475"/>
              <a:gd name="connsiteX32" fmla="*/ 667195 w 667195"/>
              <a:gd name="connsiteY32" fmla="*/ 327473 h 752475"/>
              <a:gd name="connsiteX33" fmla="*/ 667195 w 667195"/>
              <a:gd name="connsiteY33" fmla="*/ 333222 h 752475"/>
              <a:gd name="connsiteX34" fmla="*/ 667195 w 667195"/>
              <a:gd name="connsiteY34" fmla="*/ 338971 h 752475"/>
              <a:gd name="connsiteX35" fmla="*/ 666798 w 667195"/>
              <a:gd name="connsiteY35" fmla="*/ 344719 h 752475"/>
              <a:gd name="connsiteX36" fmla="*/ 666004 w 667195"/>
              <a:gd name="connsiteY36" fmla="*/ 350071 h 752475"/>
              <a:gd name="connsiteX37" fmla="*/ 665210 w 667195"/>
              <a:gd name="connsiteY37" fmla="*/ 355820 h 752475"/>
              <a:gd name="connsiteX38" fmla="*/ 664019 w 667195"/>
              <a:gd name="connsiteY38" fmla="*/ 361371 h 752475"/>
              <a:gd name="connsiteX39" fmla="*/ 662431 w 667195"/>
              <a:gd name="connsiteY39" fmla="*/ 366921 h 752475"/>
              <a:gd name="connsiteX40" fmla="*/ 660644 w 667195"/>
              <a:gd name="connsiteY40" fmla="*/ 372471 h 752475"/>
              <a:gd name="connsiteX41" fmla="*/ 658460 w 667195"/>
              <a:gd name="connsiteY41" fmla="*/ 377625 h 752475"/>
              <a:gd name="connsiteX42" fmla="*/ 656277 w 667195"/>
              <a:gd name="connsiteY42" fmla="*/ 382977 h 752475"/>
              <a:gd name="connsiteX43" fmla="*/ 653696 w 667195"/>
              <a:gd name="connsiteY43" fmla="*/ 388131 h 752475"/>
              <a:gd name="connsiteX44" fmla="*/ 650718 w 667195"/>
              <a:gd name="connsiteY44" fmla="*/ 393484 h 752475"/>
              <a:gd name="connsiteX45" fmla="*/ 647741 w 667195"/>
              <a:gd name="connsiteY45" fmla="*/ 398241 h 752475"/>
              <a:gd name="connsiteX46" fmla="*/ 644366 w 667195"/>
              <a:gd name="connsiteY46" fmla="*/ 403197 h 752475"/>
              <a:gd name="connsiteX47" fmla="*/ 640594 w 667195"/>
              <a:gd name="connsiteY47" fmla="*/ 407756 h 752475"/>
              <a:gd name="connsiteX48" fmla="*/ 636823 w 667195"/>
              <a:gd name="connsiteY48" fmla="*/ 412513 h 752475"/>
              <a:gd name="connsiteX49" fmla="*/ 632455 w 667195"/>
              <a:gd name="connsiteY49" fmla="*/ 416874 h 752475"/>
              <a:gd name="connsiteX50" fmla="*/ 628088 w 667195"/>
              <a:gd name="connsiteY50" fmla="*/ 421037 h 752475"/>
              <a:gd name="connsiteX51" fmla="*/ 623522 w 667195"/>
              <a:gd name="connsiteY51" fmla="*/ 425200 h 752475"/>
              <a:gd name="connsiteX52" fmla="*/ 618758 w 667195"/>
              <a:gd name="connsiteY52" fmla="*/ 428768 h 752475"/>
              <a:gd name="connsiteX53" fmla="*/ 613994 w 667195"/>
              <a:gd name="connsiteY53" fmla="*/ 431940 h 752475"/>
              <a:gd name="connsiteX54" fmla="*/ 608833 w 667195"/>
              <a:gd name="connsiteY54" fmla="*/ 435111 h 752475"/>
              <a:gd name="connsiteX55" fmla="*/ 603870 w 667195"/>
              <a:gd name="connsiteY55" fmla="*/ 438085 h 752475"/>
              <a:gd name="connsiteX56" fmla="*/ 598709 w 667195"/>
              <a:gd name="connsiteY56" fmla="*/ 440662 h 752475"/>
              <a:gd name="connsiteX57" fmla="*/ 593349 w 667195"/>
              <a:gd name="connsiteY57" fmla="*/ 442842 h 752475"/>
              <a:gd name="connsiteX58" fmla="*/ 587989 w 667195"/>
              <a:gd name="connsiteY58" fmla="*/ 445023 h 752475"/>
              <a:gd name="connsiteX59" fmla="*/ 582431 w 667195"/>
              <a:gd name="connsiteY59" fmla="*/ 446807 h 752475"/>
              <a:gd name="connsiteX60" fmla="*/ 576872 w 667195"/>
              <a:gd name="connsiteY60" fmla="*/ 448195 h 752475"/>
              <a:gd name="connsiteX61" fmla="*/ 571314 w 667195"/>
              <a:gd name="connsiteY61" fmla="*/ 449582 h 752475"/>
              <a:gd name="connsiteX62" fmla="*/ 565756 w 667195"/>
              <a:gd name="connsiteY62" fmla="*/ 450375 h 752475"/>
              <a:gd name="connsiteX63" fmla="*/ 559999 w 667195"/>
              <a:gd name="connsiteY63" fmla="*/ 451168 h 752475"/>
              <a:gd name="connsiteX64" fmla="*/ 554242 w 667195"/>
              <a:gd name="connsiteY64" fmla="*/ 451366 h 752475"/>
              <a:gd name="connsiteX65" fmla="*/ 548684 w 667195"/>
              <a:gd name="connsiteY65" fmla="*/ 451564 h 752475"/>
              <a:gd name="connsiteX66" fmla="*/ 542927 w 667195"/>
              <a:gd name="connsiteY66" fmla="*/ 451366 h 752475"/>
              <a:gd name="connsiteX67" fmla="*/ 537170 w 667195"/>
              <a:gd name="connsiteY67" fmla="*/ 451168 h 752475"/>
              <a:gd name="connsiteX68" fmla="*/ 531810 w 667195"/>
              <a:gd name="connsiteY68" fmla="*/ 450375 h 752475"/>
              <a:gd name="connsiteX69" fmla="*/ 526054 w 667195"/>
              <a:gd name="connsiteY69" fmla="*/ 449582 h 752475"/>
              <a:gd name="connsiteX70" fmla="*/ 520495 w 667195"/>
              <a:gd name="connsiteY70" fmla="*/ 448195 h 752475"/>
              <a:gd name="connsiteX71" fmla="*/ 514739 w 667195"/>
              <a:gd name="connsiteY71" fmla="*/ 446807 h 752475"/>
              <a:gd name="connsiteX72" fmla="*/ 509379 w 667195"/>
              <a:gd name="connsiteY72" fmla="*/ 445023 h 752475"/>
              <a:gd name="connsiteX73" fmla="*/ 504019 w 667195"/>
              <a:gd name="connsiteY73" fmla="*/ 442842 h 752475"/>
              <a:gd name="connsiteX74" fmla="*/ 498858 w 667195"/>
              <a:gd name="connsiteY74" fmla="*/ 440662 h 752475"/>
              <a:gd name="connsiteX75" fmla="*/ 493498 w 667195"/>
              <a:gd name="connsiteY75" fmla="*/ 438085 h 752475"/>
              <a:gd name="connsiteX76" fmla="*/ 488337 w 667195"/>
              <a:gd name="connsiteY76" fmla="*/ 435111 h 752475"/>
              <a:gd name="connsiteX77" fmla="*/ 483374 w 667195"/>
              <a:gd name="connsiteY77" fmla="*/ 431940 h 752475"/>
              <a:gd name="connsiteX78" fmla="*/ 478610 w 667195"/>
              <a:gd name="connsiteY78" fmla="*/ 428768 h 752475"/>
              <a:gd name="connsiteX79" fmla="*/ 473647 w 667195"/>
              <a:gd name="connsiteY79" fmla="*/ 425200 h 752475"/>
              <a:gd name="connsiteX80" fmla="*/ 469081 w 667195"/>
              <a:gd name="connsiteY80" fmla="*/ 421037 h 752475"/>
              <a:gd name="connsiteX81" fmla="*/ 464714 w 667195"/>
              <a:gd name="connsiteY81" fmla="*/ 416874 h 752475"/>
              <a:gd name="connsiteX82" fmla="*/ 452208 w 667195"/>
              <a:gd name="connsiteY82" fmla="*/ 400223 h 752475"/>
              <a:gd name="connsiteX83" fmla="*/ 452208 w 667195"/>
              <a:gd name="connsiteY83" fmla="*/ 634133 h 752475"/>
              <a:gd name="connsiteX84" fmla="*/ 452009 w 667195"/>
              <a:gd name="connsiteY84" fmla="*/ 639881 h 752475"/>
              <a:gd name="connsiteX85" fmla="*/ 451612 w 667195"/>
              <a:gd name="connsiteY85" fmla="*/ 646225 h 752475"/>
              <a:gd name="connsiteX86" fmla="*/ 450818 w 667195"/>
              <a:gd name="connsiteY86" fmla="*/ 651973 h 752475"/>
              <a:gd name="connsiteX87" fmla="*/ 450024 w 667195"/>
              <a:gd name="connsiteY87" fmla="*/ 657722 h 752475"/>
              <a:gd name="connsiteX88" fmla="*/ 448634 w 667195"/>
              <a:gd name="connsiteY88" fmla="*/ 663471 h 752475"/>
              <a:gd name="connsiteX89" fmla="*/ 447046 w 667195"/>
              <a:gd name="connsiteY89" fmla="*/ 669219 h 752475"/>
              <a:gd name="connsiteX90" fmla="*/ 445260 w 667195"/>
              <a:gd name="connsiteY90" fmla="*/ 674571 h 752475"/>
              <a:gd name="connsiteX91" fmla="*/ 442878 w 667195"/>
              <a:gd name="connsiteY91" fmla="*/ 680122 h 752475"/>
              <a:gd name="connsiteX92" fmla="*/ 440694 w 667195"/>
              <a:gd name="connsiteY92" fmla="*/ 685276 h 752475"/>
              <a:gd name="connsiteX93" fmla="*/ 437915 w 667195"/>
              <a:gd name="connsiteY93" fmla="*/ 690430 h 752475"/>
              <a:gd name="connsiteX94" fmla="*/ 435136 w 667195"/>
              <a:gd name="connsiteY94" fmla="*/ 695385 h 752475"/>
              <a:gd name="connsiteX95" fmla="*/ 431959 w 667195"/>
              <a:gd name="connsiteY95" fmla="*/ 700143 h 752475"/>
              <a:gd name="connsiteX96" fmla="*/ 428783 w 667195"/>
              <a:gd name="connsiteY96" fmla="*/ 704702 h 752475"/>
              <a:gd name="connsiteX97" fmla="*/ 425012 w 667195"/>
              <a:gd name="connsiteY97" fmla="*/ 709261 h 752475"/>
              <a:gd name="connsiteX98" fmla="*/ 421438 w 667195"/>
              <a:gd name="connsiteY98" fmla="*/ 713622 h 752475"/>
              <a:gd name="connsiteX99" fmla="*/ 417468 w 667195"/>
              <a:gd name="connsiteY99" fmla="*/ 717785 h 752475"/>
              <a:gd name="connsiteX100" fmla="*/ 413498 w 667195"/>
              <a:gd name="connsiteY100" fmla="*/ 721551 h 752475"/>
              <a:gd name="connsiteX101" fmla="*/ 409131 w 667195"/>
              <a:gd name="connsiteY101" fmla="*/ 725318 h 752475"/>
              <a:gd name="connsiteX102" fmla="*/ 404764 w 667195"/>
              <a:gd name="connsiteY102" fmla="*/ 728886 h 752475"/>
              <a:gd name="connsiteX103" fmla="*/ 399999 w 667195"/>
              <a:gd name="connsiteY103" fmla="*/ 732058 h 752475"/>
              <a:gd name="connsiteX104" fmla="*/ 395235 w 667195"/>
              <a:gd name="connsiteY104" fmla="*/ 735229 h 752475"/>
              <a:gd name="connsiteX105" fmla="*/ 390074 w 667195"/>
              <a:gd name="connsiteY105" fmla="*/ 738004 h 752475"/>
              <a:gd name="connsiteX106" fmla="*/ 385111 w 667195"/>
              <a:gd name="connsiteY106" fmla="*/ 740780 h 752475"/>
              <a:gd name="connsiteX107" fmla="*/ 379751 w 667195"/>
              <a:gd name="connsiteY107" fmla="*/ 742960 h 752475"/>
              <a:gd name="connsiteX108" fmla="*/ 374391 w 667195"/>
              <a:gd name="connsiteY108" fmla="*/ 745141 h 752475"/>
              <a:gd name="connsiteX109" fmla="*/ 368833 w 667195"/>
              <a:gd name="connsiteY109" fmla="*/ 746925 h 752475"/>
              <a:gd name="connsiteX110" fmla="*/ 363473 w 667195"/>
              <a:gd name="connsiteY110" fmla="*/ 748511 h 752475"/>
              <a:gd name="connsiteX111" fmla="*/ 357518 w 667195"/>
              <a:gd name="connsiteY111" fmla="*/ 749898 h 752475"/>
              <a:gd name="connsiteX112" fmla="*/ 351761 w 667195"/>
              <a:gd name="connsiteY112" fmla="*/ 751088 h 752475"/>
              <a:gd name="connsiteX113" fmla="*/ 345806 w 667195"/>
              <a:gd name="connsiteY113" fmla="*/ 751682 h 752475"/>
              <a:gd name="connsiteX114" fmla="*/ 339850 w 667195"/>
              <a:gd name="connsiteY114" fmla="*/ 752079 h 752475"/>
              <a:gd name="connsiteX115" fmla="*/ 333697 w 667195"/>
              <a:gd name="connsiteY115" fmla="*/ 752475 h 752475"/>
              <a:gd name="connsiteX116" fmla="*/ 327543 w 667195"/>
              <a:gd name="connsiteY116" fmla="*/ 752079 h 752475"/>
              <a:gd name="connsiteX117" fmla="*/ 321587 w 667195"/>
              <a:gd name="connsiteY117" fmla="*/ 751682 h 752475"/>
              <a:gd name="connsiteX118" fmla="*/ 315632 w 667195"/>
              <a:gd name="connsiteY118" fmla="*/ 751088 h 752475"/>
              <a:gd name="connsiteX119" fmla="*/ 309677 w 667195"/>
              <a:gd name="connsiteY119" fmla="*/ 749898 h 752475"/>
              <a:gd name="connsiteX120" fmla="*/ 303920 w 667195"/>
              <a:gd name="connsiteY120" fmla="*/ 748511 h 752475"/>
              <a:gd name="connsiteX121" fmla="*/ 298362 w 667195"/>
              <a:gd name="connsiteY121" fmla="*/ 746925 h 752475"/>
              <a:gd name="connsiteX122" fmla="*/ 292803 w 667195"/>
              <a:gd name="connsiteY122" fmla="*/ 745141 h 752475"/>
              <a:gd name="connsiteX123" fmla="*/ 287642 w 667195"/>
              <a:gd name="connsiteY123" fmla="*/ 742960 h 752475"/>
              <a:gd name="connsiteX124" fmla="*/ 282282 w 667195"/>
              <a:gd name="connsiteY124" fmla="*/ 740780 h 752475"/>
              <a:gd name="connsiteX125" fmla="*/ 277121 w 667195"/>
              <a:gd name="connsiteY125" fmla="*/ 738004 h 752475"/>
              <a:gd name="connsiteX126" fmla="*/ 272357 w 667195"/>
              <a:gd name="connsiteY126" fmla="*/ 735229 h 752475"/>
              <a:gd name="connsiteX127" fmla="*/ 267394 w 667195"/>
              <a:gd name="connsiteY127" fmla="*/ 732058 h 752475"/>
              <a:gd name="connsiteX128" fmla="*/ 262630 w 667195"/>
              <a:gd name="connsiteY128" fmla="*/ 728886 h 752475"/>
              <a:gd name="connsiteX129" fmla="*/ 258262 w 667195"/>
              <a:gd name="connsiteY129" fmla="*/ 725318 h 752475"/>
              <a:gd name="connsiteX130" fmla="*/ 253895 w 667195"/>
              <a:gd name="connsiteY130" fmla="*/ 721551 h 752475"/>
              <a:gd name="connsiteX131" fmla="*/ 249925 w 667195"/>
              <a:gd name="connsiteY131" fmla="*/ 717785 h 752475"/>
              <a:gd name="connsiteX132" fmla="*/ 245955 w 667195"/>
              <a:gd name="connsiteY132" fmla="*/ 713622 h 752475"/>
              <a:gd name="connsiteX133" fmla="*/ 242183 w 667195"/>
              <a:gd name="connsiteY133" fmla="*/ 709261 h 752475"/>
              <a:gd name="connsiteX134" fmla="*/ 238610 w 667195"/>
              <a:gd name="connsiteY134" fmla="*/ 704702 h 752475"/>
              <a:gd name="connsiteX135" fmla="*/ 235235 w 667195"/>
              <a:gd name="connsiteY135" fmla="*/ 700143 h 752475"/>
              <a:gd name="connsiteX136" fmla="*/ 232258 w 667195"/>
              <a:gd name="connsiteY136" fmla="*/ 695385 h 752475"/>
              <a:gd name="connsiteX137" fmla="*/ 229280 w 667195"/>
              <a:gd name="connsiteY137" fmla="*/ 690430 h 752475"/>
              <a:gd name="connsiteX138" fmla="*/ 226898 w 667195"/>
              <a:gd name="connsiteY138" fmla="*/ 685276 h 752475"/>
              <a:gd name="connsiteX139" fmla="*/ 224317 w 667195"/>
              <a:gd name="connsiteY139" fmla="*/ 680122 h 752475"/>
              <a:gd name="connsiteX140" fmla="*/ 222332 w 667195"/>
              <a:gd name="connsiteY140" fmla="*/ 674571 h 752475"/>
              <a:gd name="connsiteX141" fmla="*/ 220347 w 667195"/>
              <a:gd name="connsiteY141" fmla="*/ 669219 h 752475"/>
              <a:gd name="connsiteX142" fmla="*/ 218759 w 667195"/>
              <a:gd name="connsiteY142" fmla="*/ 663471 h 752475"/>
              <a:gd name="connsiteX143" fmla="*/ 217369 w 667195"/>
              <a:gd name="connsiteY143" fmla="*/ 657722 h 752475"/>
              <a:gd name="connsiteX144" fmla="*/ 216575 w 667195"/>
              <a:gd name="connsiteY144" fmla="*/ 651973 h 752475"/>
              <a:gd name="connsiteX145" fmla="*/ 215583 w 667195"/>
              <a:gd name="connsiteY145" fmla="*/ 646225 h 752475"/>
              <a:gd name="connsiteX146" fmla="*/ 215186 w 667195"/>
              <a:gd name="connsiteY146" fmla="*/ 639881 h 752475"/>
              <a:gd name="connsiteX147" fmla="*/ 215186 w 667195"/>
              <a:gd name="connsiteY147" fmla="*/ 634133 h 752475"/>
              <a:gd name="connsiteX148" fmla="*/ 215186 w 667195"/>
              <a:gd name="connsiteY148" fmla="*/ 400223 h 752475"/>
              <a:gd name="connsiteX149" fmla="*/ 202679 w 667195"/>
              <a:gd name="connsiteY149" fmla="*/ 416874 h 752475"/>
              <a:gd name="connsiteX150" fmla="*/ 198114 w 667195"/>
              <a:gd name="connsiteY150" fmla="*/ 421037 h 752475"/>
              <a:gd name="connsiteX151" fmla="*/ 193548 w 667195"/>
              <a:gd name="connsiteY151" fmla="*/ 425200 h 752475"/>
              <a:gd name="connsiteX152" fmla="*/ 188982 w 667195"/>
              <a:gd name="connsiteY152" fmla="*/ 428768 h 752475"/>
              <a:gd name="connsiteX153" fmla="*/ 183821 w 667195"/>
              <a:gd name="connsiteY153" fmla="*/ 431940 h 752475"/>
              <a:gd name="connsiteX154" fmla="*/ 178858 w 667195"/>
              <a:gd name="connsiteY154" fmla="*/ 435111 h 752475"/>
              <a:gd name="connsiteX155" fmla="*/ 173895 w 667195"/>
              <a:gd name="connsiteY155" fmla="*/ 438085 h 752475"/>
              <a:gd name="connsiteX156" fmla="*/ 168536 w 667195"/>
              <a:gd name="connsiteY156" fmla="*/ 440662 h 752475"/>
              <a:gd name="connsiteX157" fmla="*/ 163374 w 667195"/>
              <a:gd name="connsiteY157" fmla="*/ 442842 h 752475"/>
              <a:gd name="connsiteX158" fmla="*/ 157816 w 667195"/>
              <a:gd name="connsiteY158" fmla="*/ 445023 h 752475"/>
              <a:gd name="connsiteX159" fmla="*/ 152258 w 667195"/>
              <a:gd name="connsiteY159" fmla="*/ 446807 h 752475"/>
              <a:gd name="connsiteX160" fmla="*/ 146898 w 667195"/>
              <a:gd name="connsiteY160" fmla="*/ 448195 h 752475"/>
              <a:gd name="connsiteX161" fmla="*/ 141340 w 667195"/>
              <a:gd name="connsiteY161" fmla="*/ 449582 h 752475"/>
              <a:gd name="connsiteX162" fmla="*/ 135583 w 667195"/>
              <a:gd name="connsiteY162" fmla="*/ 450375 h 752475"/>
              <a:gd name="connsiteX163" fmla="*/ 130024 w 667195"/>
              <a:gd name="connsiteY163" fmla="*/ 451168 h 752475"/>
              <a:gd name="connsiteX164" fmla="*/ 124268 w 667195"/>
              <a:gd name="connsiteY164" fmla="*/ 451366 h 752475"/>
              <a:gd name="connsiteX165" fmla="*/ 118709 w 667195"/>
              <a:gd name="connsiteY165" fmla="*/ 451564 h 752475"/>
              <a:gd name="connsiteX166" fmla="*/ 113151 w 667195"/>
              <a:gd name="connsiteY166" fmla="*/ 451366 h 752475"/>
              <a:gd name="connsiteX167" fmla="*/ 107394 w 667195"/>
              <a:gd name="connsiteY167" fmla="*/ 451168 h 752475"/>
              <a:gd name="connsiteX168" fmla="*/ 101637 w 667195"/>
              <a:gd name="connsiteY168" fmla="*/ 450375 h 752475"/>
              <a:gd name="connsiteX169" fmla="*/ 95881 w 667195"/>
              <a:gd name="connsiteY169" fmla="*/ 449582 h 752475"/>
              <a:gd name="connsiteX170" fmla="*/ 90521 w 667195"/>
              <a:gd name="connsiteY170" fmla="*/ 448195 h 752475"/>
              <a:gd name="connsiteX171" fmla="*/ 84963 w 667195"/>
              <a:gd name="connsiteY171" fmla="*/ 446807 h 752475"/>
              <a:gd name="connsiteX172" fmla="*/ 79404 w 667195"/>
              <a:gd name="connsiteY172" fmla="*/ 445023 h 752475"/>
              <a:gd name="connsiteX173" fmla="*/ 74044 w 667195"/>
              <a:gd name="connsiteY173" fmla="*/ 442842 h 752475"/>
              <a:gd name="connsiteX174" fmla="*/ 68685 w 667195"/>
              <a:gd name="connsiteY174" fmla="*/ 440662 h 752475"/>
              <a:gd name="connsiteX175" fmla="*/ 63523 w 667195"/>
              <a:gd name="connsiteY175" fmla="*/ 438085 h 752475"/>
              <a:gd name="connsiteX176" fmla="*/ 58561 w 667195"/>
              <a:gd name="connsiteY176" fmla="*/ 435111 h 752475"/>
              <a:gd name="connsiteX177" fmla="*/ 53399 w 667195"/>
              <a:gd name="connsiteY177" fmla="*/ 431940 h 752475"/>
              <a:gd name="connsiteX178" fmla="*/ 48635 w 667195"/>
              <a:gd name="connsiteY178" fmla="*/ 428768 h 752475"/>
              <a:gd name="connsiteX179" fmla="*/ 43871 w 667195"/>
              <a:gd name="connsiteY179" fmla="*/ 425200 h 752475"/>
              <a:gd name="connsiteX180" fmla="*/ 39305 w 667195"/>
              <a:gd name="connsiteY180" fmla="*/ 421037 h 752475"/>
              <a:gd name="connsiteX181" fmla="*/ 34739 w 667195"/>
              <a:gd name="connsiteY181" fmla="*/ 416874 h 752475"/>
              <a:gd name="connsiteX182" fmla="*/ 30571 w 667195"/>
              <a:gd name="connsiteY182" fmla="*/ 412513 h 752475"/>
              <a:gd name="connsiteX183" fmla="*/ 26799 w 667195"/>
              <a:gd name="connsiteY183" fmla="*/ 407756 h 752475"/>
              <a:gd name="connsiteX184" fmla="*/ 23027 w 667195"/>
              <a:gd name="connsiteY184" fmla="*/ 403197 h 752475"/>
              <a:gd name="connsiteX185" fmla="*/ 19652 w 667195"/>
              <a:gd name="connsiteY185" fmla="*/ 398241 h 752475"/>
              <a:gd name="connsiteX186" fmla="*/ 16476 w 667195"/>
              <a:gd name="connsiteY186" fmla="*/ 393484 h 752475"/>
              <a:gd name="connsiteX187" fmla="*/ 13697 w 667195"/>
              <a:gd name="connsiteY187" fmla="*/ 388131 h 752475"/>
              <a:gd name="connsiteX188" fmla="*/ 10918 w 667195"/>
              <a:gd name="connsiteY188" fmla="*/ 382977 h 752475"/>
              <a:gd name="connsiteX189" fmla="*/ 8734 w 667195"/>
              <a:gd name="connsiteY189" fmla="*/ 377625 h 752475"/>
              <a:gd name="connsiteX190" fmla="*/ 6551 w 667195"/>
              <a:gd name="connsiteY190" fmla="*/ 372471 h 752475"/>
              <a:gd name="connsiteX191" fmla="*/ 4963 w 667195"/>
              <a:gd name="connsiteY191" fmla="*/ 366921 h 752475"/>
              <a:gd name="connsiteX192" fmla="*/ 3375 w 667195"/>
              <a:gd name="connsiteY192" fmla="*/ 361371 h 752475"/>
              <a:gd name="connsiteX193" fmla="*/ 2382 w 667195"/>
              <a:gd name="connsiteY193" fmla="*/ 355820 h 752475"/>
              <a:gd name="connsiteX194" fmla="*/ 1389 w 667195"/>
              <a:gd name="connsiteY194" fmla="*/ 350071 h 752475"/>
              <a:gd name="connsiteX195" fmla="*/ 794 w 667195"/>
              <a:gd name="connsiteY195" fmla="*/ 344719 h 752475"/>
              <a:gd name="connsiteX196" fmla="*/ 198 w 667195"/>
              <a:gd name="connsiteY196" fmla="*/ 338971 h 752475"/>
              <a:gd name="connsiteX197" fmla="*/ 0 w 667195"/>
              <a:gd name="connsiteY197" fmla="*/ 333222 h 752475"/>
              <a:gd name="connsiteX198" fmla="*/ 198 w 667195"/>
              <a:gd name="connsiteY198" fmla="*/ 327473 h 752475"/>
              <a:gd name="connsiteX199" fmla="*/ 794 w 667195"/>
              <a:gd name="connsiteY199" fmla="*/ 321923 h 752475"/>
              <a:gd name="connsiteX200" fmla="*/ 1389 w 667195"/>
              <a:gd name="connsiteY200" fmla="*/ 316174 h 752475"/>
              <a:gd name="connsiteX201" fmla="*/ 2382 w 667195"/>
              <a:gd name="connsiteY201" fmla="*/ 310624 h 752475"/>
              <a:gd name="connsiteX202" fmla="*/ 3375 w 667195"/>
              <a:gd name="connsiteY202" fmla="*/ 304875 h 752475"/>
              <a:gd name="connsiteX203" fmla="*/ 4963 w 667195"/>
              <a:gd name="connsiteY203" fmla="*/ 299523 h 752475"/>
              <a:gd name="connsiteX204" fmla="*/ 6551 w 667195"/>
              <a:gd name="connsiteY204" fmla="*/ 293973 h 752475"/>
              <a:gd name="connsiteX205" fmla="*/ 8734 w 667195"/>
              <a:gd name="connsiteY205" fmla="*/ 288621 h 752475"/>
              <a:gd name="connsiteX206" fmla="*/ 10918 w 667195"/>
              <a:gd name="connsiteY206" fmla="*/ 283269 h 752475"/>
              <a:gd name="connsiteX207" fmla="*/ 13697 w 667195"/>
              <a:gd name="connsiteY207" fmla="*/ 278115 h 752475"/>
              <a:gd name="connsiteX208" fmla="*/ 16476 w 667195"/>
              <a:gd name="connsiteY208" fmla="*/ 272961 h 752475"/>
              <a:gd name="connsiteX209" fmla="*/ 19652 w 667195"/>
              <a:gd name="connsiteY209" fmla="*/ 268005 h 752475"/>
              <a:gd name="connsiteX210" fmla="*/ 23027 w 667195"/>
              <a:gd name="connsiteY210" fmla="*/ 263247 h 752475"/>
              <a:gd name="connsiteX211" fmla="*/ 26799 w 667195"/>
              <a:gd name="connsiteY211" fmla="*/ 258490 h 752475"/>
              <a:gd name="connsiteX212" fmla="*/ 30571 w 667195"/>
              <a:gd name="connsiteY212" fmla="*/ 253931 h 752475"/>
              <a:gd name="connsiteX213" fmla="*/ 34739 w 667195"/>
              <a:gd name="connsiteY213" fmla="*/ 249570 h 752475"/>
              <a:gd name="connsiteX214" fmla="*/ 249925 w 667195"/>
              <a:gd name="connsiteY214" fmla="*/ 34690 h 752475"/>
              <a:gd name="connsiteX215" fmla="*/ 253895 w 667195"/>
              <a:gd name="connsiteY215" fmla="*/ 30924 h 752475"/>
              <a:gd name="connsiteX216" fmla="*/ 258262 w 667195"/>
              <a:gd name="connsiteY216" fmla="*/ 27157 h 752475"/>
              <a:gd name="connsiteX217" fmla="*/ 262630 w 667195"/>
              <a:gd name="connsiteY217" fmla="*/ 23589 h 752475"/>
              <a:gd name="connsiteX218" fmla="*/ 267394 w 667195"/>
              <a:gd name="connsiteY218" fmla="*/ 20418 h 752475"/>
              <a:gd name="connsiteX219" fmla="*/ 272357 w 667195"/>
              <a:gd name="connsiteY219" fmla="*/ 17246 h 752475"/>
              <a:gd name="connsiteX220" fmla="*/ 277121 w 667195"/>
              <a:gd name="connsiteY220" fmla="*/ 14471 h 752475"/>
              <a:gd name="connsiteX221" fmla="*/ 282282 w 667195"/>
              <a:gd name="connsiteY221" fmla="*/ 11894 h 752475"/>
              <a:gd name="connsiteX222" fmla="*/ 287642 w 667195"/>
              <a:gd name="connsiteY222" fmla="*/ 9317 h 752475"/>
              <a:gd name="connsiteX223" fmla="*/ 292803 w 667195"/>
              <a:gd name="connsiteY223" fmla="*/ 7335 h 752475"/>
              <a:gd name="connsiteX224" fmla="*/ 298362 w 667195"/>
              <a:gd name="connsiteY224" fmla="*/ 5551 h 752475"/>
              <a:gd name="connsiteX225" fmla="*/ 303920 w 667195"/>
              <a:gd name="connsiteY225" fmla="*/ 3965 h 752475"/>
              <a:gd name="connsiteX226" fmla="*/ 309677 w 667195"/>
              <a:gd name="connsiteY226" fmla="*/ 2577 h 752475"/>
              <a:gd name="connsiteX227" fmla="*/ 315632 w 667195"/>
              <a:gd name="connsiteY227" fmla="*/ 1388 h 752475"/>
              <a:gd name="connsiteX228" fmla="*/ 321587 w 667195"/>
              <a:gd name="connsiteY228" fmla="*/ 793 h 752475"/>
              <a:gd name="connsiteX229" fmla="*/ 327543 w 667195"/>
              <a:gd name="connsiteY229" fmla="*/ 198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667195" h="752475">
                <a:moveTo>
                  <a:pt x="333697" y="0"/>
                </a:moveTo>
                <a:lnTo>
                  <a:pt x="339850" y="198"/>
                </a:lnTo>
                <a:lnTo>
                  <a:pt x="345806" y="793"/>
                </a:lnTo>
                <a:lnTo>
                  <a:pt x="351761" y="1388"/>
                </a:lnTo>
                <a:lnTo>
                  <a:pt x="357518" y="2577"/>
                </a:lnTo>
                <a:lnTo>
                  <a:pt x="363473" y="3965"/>
                </a:lnTo>
                <a:lnTo>
                  <a:pt x="368833" y="5551"/>
                </a:lnTo>
                <a:lnTo>
                  <a:pt x="374391" y="7335"/>
                </a:lnTo>
                <a:lnTo>
                  <a:pt x="379751" y="9317"/>
                </a:lnTo>
                <a:lnTo>
                  <a:pt x="385111" y="11894"/>
                </a:lnTo>
                <a:lnTo>
                  <a:pt x="390074" y="14471"/>
                </a:lnTo>
                <a:lnTo>
                  <a:pt x="395235" y="17246"/>
                </a:lnTo>
                <a:lnTo>
                  <a:pt x="399999" y="20418"/>
                </a:lnTo>
                <a:lnTo>
                  <a:pt x="404764" y="23589"/>
                </a:lnTo>
                <a:lnTo>
                  <a:pt x="409131" y="27157"/>
                </a:lnTo>
                <a:lnTo>
                  <a:pt x="413498" y="30924"/>
                </a:lnTo>
                <a:lnTo>
                  <a:pt x="417468" y="34690"/>
                </a:lnTo>
                <a:lnTo>
                  <a:pt x="632455" y="249570"/>
                </a:lnTo>
                <a:lnTo>
                  <a:pt x="636823" y="253931"/>
                </a:lnTo>
                <a:lnTo>
                  <a:pt x="640594" y="258490"/>
                </a:lnTo>
                <a:lnTo>
                  <a:pt x="644366" y="263247"/>
                </a:lnTo>
                <a:lnTo>
                  <a:pt x="647741" y="268005"/>
                </a:lnTo>
                <a:lnTo>
                  <a:pt x="650718" y="272961"/>
                </a:lnTo>
                <a:lnTo>
                  <a:pt x="653696" y="278115"/>
                </a:lnTo>
                <a:lnTo>
                  <a:pt x="656277" y="283269"/>
                </a:lnTo>
                <a:lnTo>
                  <a:pt x="658460" y="288621"/>
                </a:lnTo>
                <a:lnTo>
                  <a:pt x="660644" y="293973"/>
                </a:lnTo>
                <a:lnTo>
                  <a:pt x="662431" y="299523"/>
                </a:lnTo>
                <a:lnTo>
                  <a:pt x="664019" y="304875"/>
                </a:lnTo>
                <a:lnTo>
                  <a:pt x="665210" y="310624"/>
                </a:lnTo>
                <a:lnTo>
                  <a:pt x="666004" y="316174"/>
                </a:lnTo>
                <a:lnTo>
                  <a:pt x="666798" y="321923"/>
                </a:lnTo>
                <a:lnTo>
                  <a:pt x="667195" y="327473"/>
                </a:lnTo>
                <a:lnTo>
                  <a:pt x="667195" y="333222"/>
                </a:lnTo>
                <a:lnTo>
                  <a:pt x="667195" y="338971"/>
                </a:lnTo>
                <a:lnTo>
                  <a:pt x="666798" y="344719"/>
                </a:lnTo>
                <a:lnTo>
                  <a:pt x="666004" y="350071"/>
                </a:lnTo>
                <a:lnTo>
                  <a:pt x="665210" y="355820"/>
                </a:lnTo>
                <a:lnTo>
                  <a:pt x="664019" y="361371"/>
                </a:lnTo>
                <a:lnTo>
                  <a:pt x="662431" y="366921"/>
                </a:lnTo>
                <a:lnTo>
                  <a:pt x="660644" y="372471"/>
                </a:lnTo>
                <a:lnTo>
                  <a:pt x="658460" y="377625"/>
                </a:lnTo>
                <a:lnTo>
                  <a:pt x="656277" y="382977"/>
                </a:lnTo>
                <a:lnTo>
                  <a:pt x="653696" y="388131"/>
                </a:lnTo>
                <a:lnTo>
                  <a:pt x="650718" y="393484"/>
                </a:lnTo>
                <a:lnTo>
                  <a:pt x="647741" y="398241"/>
                </a:lnTo>
                <a:lnTo>
                  <a:pt x="644366" y="403197"/>
                </a:lnTo>
                <a:lnTo>
                  <a:pt x="640594" y="407756"/>
                </a:lnTo>
                <a:lnTo>
                  <a:pt x="636823" y="412513"/>
                </a:lnTo>
                <a:lnTo>
                  <a:pt x="632455" y="416874"/>
                </a:lnTo>
                <a:lnTo>
                  <a:pt x="628088" y="421037"/>
                </a:lnTo>
                <a:lnTo>
                  <a:pt x="623522" y="425200"/>
                </a:lnTo>
                <a:lnTo>
                  <a:pt x="618758" y="428768"/>
                </a:lnTo>
                <a:lnTo>
                  <a:pt x="613994" y="431940"/>
                </a:lnTo>
                <a:lnTo>
                  <a:pt x="608833" y="435111"/>
                </a:lnTo>
                <a:lnTo>
                  <a:pt x="603870" y="438085"/>
                </a:lnTo>
                <a:lnTo>
                  <a:pt x="598709" y="440662"/>
                </a:lnTo>
                <a:lnTo>
                  <a:pt x="593349" y="442842"/>
                </a:lnTo>
                <a:lnTo>
                  <a:pt x="587989" y="445023"/>
                </a:lnTo>
                <a:lnTo>
                  <a:pt x="582431" y="446807"/>
                </a:lnTo>
                <a:lnTo>
                  <a:pt x="576872" y="448195"/>
                </a:lnTo>
                <a:lnTo>
                  <a:pt x="571314" y="449582"/>
                </a:lnTo>
                <a:lnTo>
                  <a:pt x="565756" y="450375"/>
                </a:lnTo>
                <a:lnTo>
                  <a:pt x="559999" y="451168"/>
                </a:lnTo>
                <a:lnTo>
                  <a:pt x="554242" y="451366"/>
                </a:lnTo>
                <a:lnTo>
                  <a:pt x="548684" y="451564"/>
                </a:lnTo>
                <a:lnTo>
                  <a:pt x="542927" y="451366"/>
                </a:lnTo>
                <a:lnTo>
                  <a:pt x="537170" y="451168"/>
                </a:lnTo>
                <a:lnTo>
                  <a:pt x="531810" y="450375"/>
                </a:lnTo>
                <a:lnTo>
                  <a:pt x="526054" y="449582"/>
                </a:lnTo>
                <a:lnTo>
                  <a:pt x="520495" y="448195"/>
                </a:lnTo>
                <a:lnTo>
                  <a:pt x="514739" y="446807"/>
                </a:lnTo>
                <a:lnTo>
                  <a:pt x="509379" y="445023"/>
                </a:lnTo>
                <a:lnTo>
                  <a:pt x="504019" y="442842"/>
                </a:lnTo>
                <a:lnTo>
                  <a:pt x="498858" y="440662"/>
                </a:lnTo>
                <a:lnTo>
                  <a:pt x="493498" y="438085"/>
                </a:lnTo>
                <a:lnTo>
                  <a:pt x="488337" y="435111"/>
                </a:lnTo>
                <a:lnTo>
                  <a:pt x="483374" y="431940"/>
                </a:lnTo>
                <a:lnTo>
                  <a:pt x="478610" y="428768"/>
                </a:lnTo>
                <a:lnTo>
                  <a:pt x="473647" y="425200"/>
                </a:lnTo>
                <a:lnTo>
                  <a:pt x="469081" y="421037"/>
                </a:lnTo>
                <a:lnTo>
                  <a:pt x="464714" y="416874"/>
                </a:lnTo>
                <a:lnTo>
                  <a:pt x="452208" y="400223"/>
                </a:lnTo>
                <a:lnTo>
                  <a:pt x="452208" y="634133"/>
                </a:lnTo>
                <a:lnTo>
                  <a:pt x="452009" y="639881"/>
                </a:lnTo>
                <a:lnTo>
                  <a:pt x="451612" y="646225"/>
                </a:lnTo>
                <a:lnTo>
                  <a:pt x="450818" y="651973"/>
                </a:lnTo>
                <a:lnTo>
                  <a:pt x="450024" y="657722"/>
                </a:lnTo>
                <a:lnTo>
                  <a:pt x="448634" y="663471"/>
                </a:lnTo>
                <a:lnTo>
                  <a:pt x="447046" y="669219"/>
                </a:lnTo>
                <a:lnTo>
                  <a:pt x="445260" y="674571"/>
                </a:lnTo>
                <a:lnTo>
                  <a:pt x="442878" y="680122"/>
                </a:lnTo>
                <a:lnTo>
                  <a:pt x="440694" y="685276"/>
                </a:lnTo>
                <a:lnTo>
                  <a:pt x="437915" y="690430"/>
                </a:lnTo>
                <a:lnTo>
                  <a:pt x="435136" y="695385"/>
                </a:lnTo>
                <a:lnTo>
                  <a:pt x="431959" y="700143"/>
                </a:lnTo>
                <a:lnTo>
                  <a:pt x="428783" y="704702"/>
                </a:lnTo>
                <a:lnTo>
                  <a:pt x="425012" y="709261"/>
                </a:lnTo>
                <a:lnTo>
                  <a:pt x="421438" y="713622"/>
                </a:lnTo>
                <a:lnTo>
                  <a:pt x="417468" y="717785"/>
                </a:lnTo>
                <a:lnTo>
                  <a:pt x="413498" y="721551"/>
                </a:lnTo>
                <a:lnTo>
                  <a:pt x="409131" y="725318"/>
                </a:lnTo>
                <a:lnTo>
                  <a:pt x="404764" y="728886"/>
                </a:lnTo>
                <a:lnTo>
                  <a:pt x="399999" y="732058"/>
                </a:lnTo>
                <a:lnTo>
                  <a:pt x="395235" y="735229"/>
                </a:lnTo>
                <a:lnTo>
                  <a:pt x="390074" y="738004"/>
                </a:lnTo>
                <a:lnTo>
                  <a:pt x="385111" y="740780"/>
                </a:lnTo>
                <a:lnTo>
                  <a:pt x="379751" y="742960"/>
                </a:lnTo>
                <a:lnTo>
                  <a:pt x="374391" y="745141"/>
                </a:lnTo>
                <a:lnTo>
                  <a:pt x="368833" y="746925"/>
                </a:lnTo>
                <a:lnTo>
                  <a:pt x="363473" y="748511"/>
                </a:lnTo>
                <a:lnTo>
                  <a:pt x="357518" y="749898"/>
                </a:lnTo>
                <a:lnTo>
                  <a:pt x="351761" y="751088"/>
                </a:lnTo>
                <a:lnTo>
                  <a:pt x="345806" y="751682"/>
                </a:lnTo>
                <a:lnTo>
                  <a:pt x="339850" y="752079"/>
                </a:lnTo>
                <a:lnTo>
                  <a:pt x="333697" y="752475"/>
                </a:lnTo>
                <a:lnTo>
                  <a:pt x="327543" y="752079"/>
                </a:lnTo>
                <a:lnTo>
                  <a:pt x="321587" y="751682"/>
                </a:lnTo>
                <a:lnTo>
                  <a:pt x="315632" y="751088"/>
                </a:lnTo>
                <a:lnTo>
                  <a:pt x="309677" y="749898"/>
                </a:lnTo>
                <a:lnTo>
                  <a:pt x="303920" y="748511"/>
                </a:lnTo>
                <a:lnTo>
                  <a:pt x="298362" y="746925"/>
                </a:lnTo>
                <a:lnTo>
                  <a:pt x="292803" y="745141"/>
                </a:lnTo>
                <a:lnTo>
                  <a:pt x="287642" y="742960"/>
                </a:lnTo>
                <a:lnTo>
                  <a:pt x="282282" y="740780"/>
                </a:lnTo>
                <a:lnTo>
                  <a:pt x="277121" y="738004"/>
                </a:lnTo>
                <a:lnTo>
                  <a:pt x="272357" y="735229"/>
                </a:lnTo>
                <a:lnTo>
                  <a:pt x="267394" y="732058"/>
                </a:lnTo>
                <a:lnTo>
                  <a:pt x="262630" y="728886"/>
                </a:lnTo>
                <a:lnTo>
                  <a:pt x="258262" y="725318"/>
                </a:lnTo>
                <a:lnTo>
                  <a:pt x="253895" y="721551"/>
                </a:lnTo>
                <a:lnTo>
                  <a:pt x="249925" y="717785"/>
                </a:lnTo>
                <a:lnTo>
                  <a:pt x="245955" y="713622"/>
                </a:lnTo>
                <a:lnTo>
                  <a:pt x="242183" y="709261"/>
                </a:lnTo>
                <a:lnTo>
                  <a:pt x="238610" y="704702"/>
                </a:lnTo>
                <a:lnTo>
                  <a:pt x="235235" y="700143"/>
                </a:lnTo>
                <a:lnTo>
                  <a:pt x="232258" y="695385"/>
                </a:lnTo>
                <a:lnTo>
                  <a:pt x="229280" y="690430"/>
                </a:lnTo>
                <a:lnTo>
                  <a:pt x="226898" y="685276"/>
                </a:lnTo>
                <a:lnTo>
                  <a:pt x="224317" y="680122"/>
                </a:lnTo>
                <a:lnTo>
                  <a:pt x="222332" y="674571"/>
                </a:lnTo>
                <a:lnTo>
                  <a:pt x="220347" y="669219"/>
                </a:lnTo>
                <a:lnTo>
                  <a:pt x="218759" y="663471"/>
                </a:lnTo>
                <a:lnTo>
                  <a:pt x="217369" y="657722"/>
                </a:lnTo>
                <a:lnTo>
                  <a:pt x="216575" y="651973"/>
                </a:lnTo>
                <a:lnTo>
                  <a:pt x="215583" y="646225"/>
                </a:lnTo>
                <a:lnTo>
                  <a:pt x="215186" y="639881"/>
                </a:lnTo>
                <a:lnTo>
                  <a:pt x="215186" y="634133"/>
                </a:lnTo>
                <a:lnTo>
                  <a:pt x="215186" y="400223"/>
                </a:lnTo>
                <a:lnTo>
                  <a:pt x="202679" y="416874"/>
                </a:lnTo>
                <a:lnTo>
                  <a:pt x="198114" y="421037"/>
                </a:lnTo>
                <a:lnTo>
                  <a:pt x="193548" y="425200"/>
                </a:lnTo>
                <a:lnTo>
                  <a:pt x="188982" y="428768"/>
                </a:lnTo>
                <a:lnTo>
                  <a:pt x="183821" y="431940"/>
                </a:lnTo>
                <a:lnTo>
                  <a:pt x="178858" y="435111"/>
                </a:lnTo>
                <a:lnTo>
                  <a:pt x="173895" y="438085"/>
                </a:lnTo>
                <a:lnTo>
                  <a:pt x="168536" y="440662"/>
                </a:lnTo>
                <a:lnTo>
                  <a:pt x="163374" y="442842"/>
                </a:lnTo>
                <a:lnTo>
                  <a:pt x="157816" y="445023"/>
                </a:lnTo>
                <a:lnTo>
                  <a:pt x="152258" y="446807"/>
                </a:lnTo>
                <a:lnTo>
                  <a:pt x="146898" y="448195"/>
                </a:lnTo>
                <a:lnTo>
                  <a:pt x="141340" y="449582"/>
                </a:lnTo>
                <a:lnTo>
                  <a:pt x="135583" y="450375"/>
                </a:lnTo>
                <a:lnTo>
                  <a:pt x="130024" y="451168"/>
                </a:lnTo>
                <a:lnTo>
                  <a:pt x="124268" y="451366"/>
                </a:lnTo>
                <a:lnTo>
                  <a:pt x="118709" y="451564"/>
                </a:lnTo>
                <a:lnTo>
                  <a:pt x="113151" y="451366"/>
                </a:lnTo>
                <a:lnTo>
                  <a:pt x="107394" y="451168"/>
                </a:lnTo>
                <a:lnTo>
                  <a:pt x="101637" y="450375"/>
                </a:lnTo>
                <a:lnTo>
                  <a:pt x="95881" y="449582"/>
                </a:lnTo>
                <a:lnTo>
                  <a:pt x="90521" y="448195"/>
                </a:lnTo>
                <a:lnTo>
                  <a:pt x="84963" y="446807"/>
                </a:lnTo>
                <a:lnTo>
                  <a:pt x="79404" y="445023"/>
                </a:lnTo>
                <a:lnTo>
                  <a:pt x="74044" y="442842"/>
                </a:lnTo>
                <a:lnTo>
                  <a:pt x="68685" y="440662"/>
                </a:lnTo>
                <a:lnTo>
                  <a:pt x="63523" y="438085"/>
                </a:lnTo>
                <a:lnTo>
                  <a:pt x="58561" y="435111"/>
                </a:lnTo>
                <a:lnTo>
                  <a:pt x="53399" y="431940"/>
                </a:lnTo>
                <a:lnTo>
                  <a:pt x="48635" y="428768"/>
                </a:lnTo>
                <a:lnTo>
                  <a:pt x="43871" y="425200"/>
                </a:lnTo>
                <a:lnTo>
                  <a:pt x="39305" y="421037"/>
                </a:lnTo>
                <a:lnTo>
                  <a:pt x="34739" y="416874"/>
                </a:lnTo>
                <a:lnTo>
                  <a:pt x="30571" y="412513"/>
                </a:lnTo>
                <a:lnTo>
                  <a:pt x="26799" y="407756"/>
                </a:lnTo>
                <a:lnTo>
                  <a:pt x="23027" y="403197"/>
                </a:lnTo>
                <a:lnTo>
                  <a:pt x="19652" y="398241"/>
                </a:lnTo>
                <a:lnTo>
                  <a:pt x="16476" y="393484"/>
                </a:lnTo>
                <a:lnTo>
                  <a:pt x="13697" y="388131"/>
                </a:lnTo>
                <a:lnTo>
                  <a:pt x="10918" y="382977"/>
                </a:lnTo>
                <a:lnTo>
                  <a:pt x="8734" y="377625"/>
                </a:lnTo>
                <a:lnTo>
                  <a:pt x="6551" y="372471"/>
                </a:lnTo>
                <a:lnTo>
                  <a:pt x="4963" y="366921"/>
                </a:lnTo>
                <a:lnTo>
                  <a:pt x="3375" y="361371"/>
                </a:lnTo>
                <a:lnTo>
                  <a:pt x="2382" y="355820"/>
                </a:lnTo>
                <a:lnTo>
                  <a:pt x="1389" y="350071"/>
                </a:lnTo>
                <a:lnTo>
                  <a:pt x="794" y="344719"/>
                </a:lnTo>
                <a:lnTo>
                  <a:pt x="198" y="338971"/>
                </a:lnTo>
                <a:lnTo>
                  <a:pt x="0" y="333222"/>
                </a:lnTo>
                <a:lnTo>
                  <a:pt x="198" y="327473"/>
                </a:lnTo>
                <a:lnTo>
                  <a:pt x="794" y="321923"/>
                </a:lnTo>
                <a:lnTo>
                  <a:pt x="1389" y="316174"/>
                </a:lnTo>
                <a:lnTo>
                  <a:pt x="2382" y="310624"/>
                </a:lnTo>
                <a:lnTo>
                  <a:pt x="3375" y="304875"/>
                </a:lnTo>
                <a:lnTo>
                  <a:pt x="4963" y="299523"/>
                </a:lnTo>
                <a:lnTo>
                  <a:pt x="6551" y="293973"/>
                </a:lnTo>
                <a:lnTo>
                  <a:pt x="8734" y="288621"/>
                </a:lnTo>
                <a:lnTo>
                  <a:pt x="10918" y="283269"/>
                </a:lnTo>
                <a:lnTo>
                  <a:pt x="13697" y="278115"/>
                </a:lnTo>
                <a:lnTo>
                  <a:pt x="16476" y="272961"/>
                </a:lnTo>
                <a:lnTo>
                  <a:pt x="19652" y="268005"/>
                </a:lnTo>
                <a:lnTo>
                  <a:pt x="23027" y="263247"/>
                </a:lnTo>
                <a:lnTo>
                  <a:pt x="26799" y="258490"/>
                </a:lnTo>
                <a:lnTo>
                  <a:pt x="30571" y="253931"/>
                </a:lnTo>
                <a:lnTo>
                  <a:pt x="34739" y="249570"/>
                </a:lnTo>
                <a:lnTo>
                  <a:pt x="249925" y="34690"/>
                </a:lnTo>
                <a:lnTo>
                  <a:pt x="253895" y="30924"/>
                </a:lnTo>
                <a:lnTo>
                  <a:pt x="258262" y="27157"/>
                </a:lnTo>
                <a:lnTo>
                  <a:pt x="262630" y="23589"/>
                </a:lnTo>
                <a:lnTo>
                  <a:pt x="267394" y="20418"/>
                </a:lnTo>
                <a:lnTo>
                  <a:pt x="272357" y="17246"/>
                </a:lnTo>
                <a:lnTo>
                  <a:pt x="277121" y="14471"/>
                </a:lnTo>
                <a:lnTo>
                  <a:pt x="282282" y="11894"/>
                </a:lnTo>
                <a:lnTo>
                  <a:pt x="287642" y="9317"/>
                </a:lnTo>
                <a:lnTo>
                  <a:pt x="292803" y="7335"/>
                </a:lnTo>
                <a:lnTo>
                  <a:pt x="298362" y="5551"/>
                </a:lnTo>
                <a:lnTo>
                  <a:pt x="303920" y="3965"/>
                </a:lnTo>
                <a:lnTo>
                  <a:pt x="309677" y="2577"/>
                </a:lnTo>
                <a:lnTo>
                  <a:pt x="315632" y="1388"/>
                </a:lnTo>
                <a:lnTo>
                  <a:pt x="321587" y="793"/>
                </a:lnTo>
                <a:lnTo>
                  <a:pt x="327543" y="198"/>
                </a:lnTo>
                <a:close/>
              </a:path>
            </a:pathLst>
          </a:custGeom>
          <a:solidFill>
            <a:srgbClr val="99CB38"/>
          </a:solidFill>
          <a:ln>
            <a:noFill/>
          </a:ln>
        </p:spPr>
        <p:style>
          <a:lnRef idx="2">
            <a:srgbClr val="99CB38">
              <a:shade val="50000"/>
            </a:srgbClr>
          </a:lnRef>
          <a:fillRef idx="1">
            <a:srgbClr val="99CB38"/>
          </a:fillRef>
          <a:effectRef idx="0">
            <a:srgbClr val="99CB38"/>
          </a:effectRef>
          <a:fontRef idx="minor">
            <a:sysClr val="window" lastClr="FFFFFF"/>
          </a:fontRef>
        </p:style>
        <p:txBody>
          <a:bodyPr rtlCol="0" anchor="ctr">
            <a:normAutofit/>
          </a:bodyPr>
          <a:lstStyle/>
          <a:p>
            <a:pPr algn="ctr"/>
            <a:endParaRPr lang="zh-CN" altLang="en-US">
              <a:solidFill>
                <a:sysClr val="windowText" lastClr="000000">
                  <a:lumMod val="50000"/>
                </a:sys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任意多边形 13"/>
          <p:cNvSpPr/>
          <p:nvPr>
            <p:custDataLst>
              <p:tags r:id="rId4"/>
            </p:custDataLst>
          </p:nvPr>
        </p:nvSpPr>
        <p:spPr>
          <a:xfrm>
            <a:off x="5351995" y="2455270"/>
            <a:ext cx="764365" cy="862065"/>
          </a:xfrm>
          <a:custGeom>
            <a:avLst/>
            <a:gdLst>
              <a:gd name="connsiteX0" fmla="*/ 333697 w 667195"/>
              <a:gd name="connsiteY0" fmla="*/ 0 h 752475"/>
              <a:gd name="connsiteX1" fmla="*/ 339850 w 667195"/>
              <a:gd name="connsiteY1" fmla="*/ 198 h 752475"/>
              <a:gd name="connsiteX2" fmla="*/ 345806 w 667195"/>
              <a:gd name="connsiteY2" fmla="*/ 793 h 752475"/>
              <a:gd name="connsiteX3" fmla="*/ 351761 w 667195"/>
              <a:gd name="connsiteY3" fmla="*/ 1388 h 752475"/>
              <a:gd name="connsiteX4" fmla="*/ 357518 w 667195"/>
              <a:gd name="connsiteY4" fmla="*/ 2577 h 752475"/>
              <a:gd name="connsiteX5" fmla="*/ 363473 w 667195"/>
              <a:gd name="connsiteY5" fmla="*/ 3965 h 752475"/>
              <a:gd name="connsiteX6" fmla="*/ 368833 w 667195"/>
              <a:gd name="connsiteY6" fmla="*/ 5551 h 752475"/>
              <a:gd name="connsiteX7" fmla="*/ 374391 w 667195"/>
              <a:gd name="connsiteY7" fmla="*/ 7335 h 752475"/>
              <a:gd name="connsiteX8" fmla="*/ 379751 w 667195"/>
              <a:gd name="connsiteY8" fmla="*/ 9317 h 752475"/>
              <a:gd name="connsiteX9" fmla="*/ 385111 w 667195"/>
              <a:gd name="connsiteY9" fmla="*/ 11894 h 752475"/>
              <a:gd name="connsiteX10" fmla="*/ 390074 w 667195"/>
              <a:gd name="connsiteY10" fmla="*/ 14471 h 752475"/>
              <a:gd name="connsiteX11" fmla="*/ 395235 w 667195"/>
              <a:gd name="connsiteY11" fmla="*/ 17246 h 752475"/>
              <a:gd name="connsiteX12" fmla="*/ 399999 w 667195"/>
              <a:gd name="connsiteY12" fmla="*/ 20418 h 752475"/>
              <a:gd name="connsiteX13" fmla="*/ 404764 w 667195"/>
              <a:gd name="connsiteY13" fmla="*/ 23589 h 752475"/>
              <a:gd name="connsiteX14" fmla="*/ 409131 w 667195"/>
              <a:gd name="connsiteY14" fmla="*/ 27157 h 752475"/>
              <a:gd name="connsiteX15" fmla="*/ 413498 w 667195"/>
              <a:gd name="connsiteY15" fmla="*/ 30924 h 752475"/>
              <a:gd name="connsiteX16" fmla="*/ 417468 w 667195"/>
              <a:gd name="connsiteY16" fmla="*/ 34690 h 752475"/>
              <a:gd name="connsiteX17" fmla="*/ 632455 w 667195"/>
              <a:gd name="connsiteY17" fmla="*/ 249570 h 752475"/>
              <a:gd name="connsiteX18" fmla="*/ 636823 w 667195"/>
              <a:gd name="connsiteY18" fmla="*/ 253931 h 752475"/>
              <a:gd name="connsiteX19" fmla="*/ 640594 w 667195"/>
              <a:gd name="connsiteY19" fmla="*/ 258490 h 752475"/>
              <a:gd name="connsiteX20" fmla="*/ 644366 w 667195"/>
              <a:gd name="connsiteY20" fmla="*/ 263247 h 752475"/>
              <a:gd name="connsiteX21" fmla="*/ 647741 w 667195"/>
              <a:gd name="connsiteY21" fmla="*/ 268005 h 752475"/>
              <a:gd name="connsiteX22" fmla="*/ 650718 w 667195"/>
              <a:gd name="connsiteY22" fmla="*/ 272961 h 752475"/>
              <a:gd name="connsiteX23" fmla="*/ 653696 w 667195"/>
              <a:gd name="connsiteY23" fmla="*/ 278115 h 752475"/>
              <a:gd name="connsiteX24" fmla="*/ 656277 w 667195"/>
              <a:gd name="connsiteY24" fmla="*/ 283269 h 752475"/>
              <a:gd name="connsiteX25" fmla="*/ 658460 w 667195"/>
              <a:gd name="connsiteY25" fmla="*/ 288621 h 752475"/>
              <a:gd name="connsiteX26" fmla="*/ 660644 w 667195"/>
              <a:gd name="connsiteY26" fmla="*/ 293973 h 752475"/>
              <a:gd name="connsiteX27" fmla="*/ 662431 w 667195"/>
              <a:gd name="connsiteY27" fmla="*/ 299523 h 752475"/>
              <a:gd name="connsiteX28" fmla="*/ 664019 w 667195"/>
              <a:gd name="connsiteY28" fmla="*/ 304875 h 752475"/>
              <a:gd name="connsiteX29" fmla="*/ 665210 w 667195"/>
              <a:gd name="connsiteY29" fmla="*/ 310624 h 752475"/>
              <a:gd name="connsiteX30" fmla="*/ 666004 w 667195"/>
              <a:gd name="connsiteY30" fmla="*/ 316174 h 752475"/>
              <a:gd name="connsiteX31" fmla="*/ 666798 w 667195"/>
              <a:gd name="connsiteY31" fmla="*/ 321923 h 752475"/>
              <a:gd name="connsiteX32" fmla="*/ 667195 w 667195"/>
              <a:gd name="connsiteY32" fmla="*/ 327473 h 752475"/>
              <a:gd name="connsiteX33" fmla="*/ 667195 w 667195"/>
              <a:gd name="connsiteY33" fmla="*/ 333222 h 752475"/>
              <a:gd name="connsiteX34" fmla="*/ 667195 w 667195"/>
              <a:gd name="connsiteY34" fmla="*/ 338971 h 752475"/>
              <a:gd name="connsiteX35" fmla="*/ 666798 w 667195"/>
              <a:gd name="connsiteY35" fmla="*/ 344719 h 752475"/>
              <a:gd name="connsiteX36" fmla="*/ 666004 w 667195"/>
              <a:gd name="connsiteY36" fmla="*/ 350071 h 752475"/>
              <a:gd name="connsiteX37" fmla="*/ 665210 w 667195"/>
              <a:gd name="connsiteY37" fmla="*/ 355820 h 752475"/>
              <a:gd name="connsiteX38" fmla="*/ 664019 w 667195"/>
              <a:gd name="connsiteY38" fmla="*/ 361371 h 752475"/>
              <a:gd name="connsiteX39" fmla="*/ 662431 w 667195"/>
              <a:gd name="connsiteY39" fmla="*/ 366921 h 752475"/>
              <a:gd name="connsiteX40" fmla="*/ 660644 w 667195"/>
              <a:gd name="connsiteY40" fmla="*/ 372471 h 752475"/>
              <a:gd name="connsiteX41" fmla="*/ 658460 w 667195"/>
              <a:gd name="connsiteY41" fmla="*/ 377625 h 752475"/>
              <a:gd name="connsiteX42" fmla="*/ 656277 w 667195"/>
              <a:gd name="connsiteY42" fmla="*/ 382977 h 752475"/>
              <a:gd name="connsiteX43" fmla="*/ 653696 w 667195"/>
              <a:gd name="connsiteY43" fmla="*/ 388131 h 752475"/>
              <a:gd name="connsiteX44" fmla="*/ 650718 w 667195"/>
              <a:gd name="connsiteY44" fmla="*/ 393484 h 752475"/>
              <a:gd name="connsiteX45" fmla="*/ 647741 w 667195"/>
              <a:gd name="connsiteY45" fmla="*/ 398241 h 752475"/>
              <a:gd name="connsiteX46" fmla="*/ 644366 w 667195"/>
              <a:gd name="connsiteY46" fmla="*/ 403197 h 752475"/>
              <a:gd name="connsiteX47" fmla="*/ 640594 w 667195"/>
              <a:gd name="connsiteY47" fmla="*/ 407756 h 752475"/>
              <a:gd name="connsiteX48" fmla="*/ 636823 w 667195"/>
              <a:gd name="connsiteY48" fmla="*/ 412513 h 752475"/>
              <a:gd name="connsiteX49" fmla="*/ 632455 w 667195"/>
              <a:gd name="connsiteY49" fmla="*/ 416874 h 752475"/>
              <a:gd name="connsiteX50" fmla="*/ 628088 w 667195"/>
              <a:gd name="connsiteY50" fmla="*/ 421037 h 752475"/>
              <a:gd name="connsiteX51" fmla="*/ 623522 w 667195"/>
              <a:gd name="connsiteY51" fmla="*/ 425200 h 752475"/>
              <a:gd name="connsiteX52" fmla="*/ 618758 w 667195"/>
              <a:gd name="connsiteY52" fmla="*/ 428768 h 752475"/>
              <a:gd name="connsiteX53" fmla="*/ 613994 w 667195"/>
              <a:gd name="connsiteY53" fmla="*/ 431940 h 752475"/>
              <a:gd name="connsiteX54" fmla="*/ 608833 w 667195"/>
              <a:gd name="connsiteY54" fmla="*/ 435111 h 752475"/>
              <a:gd name="connsiteX55" fmla="*/ 603870 w 667195"/>
              <a:gd name="connsiteY55" fmla="*/ 438085 h 752475"/>
              <a:gd name="connsiteX56" fmla="*/ 598709 w 667195"/>
              <a:gd name="connsiteY56" fmla="*/ 440662 h 752475"/>
              <a:gd name="connsiteX57" fmla="*/ 593349 w 667195"/>
              <a:gd name="connsiteY57" fmla="*/ 442842 h 752475"/>
              <a:gd name="connsiteX58" fmla="*/ 587989 w 667195"/>
              <a:gd name="connsiteY58" fmla="*/ 445023 h 752475"/>
              <a:gd name="connsiteX59" fmla="*/ 582431 w 667195"/>
              <a:gd name="connsiteY59" fmla="*/ 446807 h 752475"/>
              <a:gd name="connsiteX60" fmla="*/ 576872 w 667195"/>
              <a:gd name="connsiteY60" fmla="*/ 448195 h 752475"/>
              <a:gd name="connsiteX61" fmla="*/ 571314 w 667195"/>
              <a:gd name="connsiteY61" fmla="*/ 449582 h 752475"/>
              <a:gd name="connsiteX62" fmla="*/ 565756 w 667195"/>
              <a:gd name="connsiteY62" fmla="*/ 450375 h 752475"/>
              <a:gd name="connsiteX63" fmla="*/ 559999 w 667195"/>
              <a:gd name="connsiteY63" fmla="*/ 451168 h 752475"/>
              <a:gd name="connsiteX64" fmla="*/ 554242 w 667195"/>
              <a:gd name="connsiteY64" fmla="*/ 451366 h 752475"/>
              <a:gd name="connsiteX65" fmla="*/ 548684 w 667195"/>
              <a:gd name="connsiteY65" fmla="*/ 451564 h 752475"/>
              <a:gd name="connsiteX66" fmla="*/ 542927 w 667195"/>
              <a:gd name="connsiteY66" fmla="*/ 451366 h 752475"/>
              <a:gd name="connsiteX67" fmla="*/ 537170 w 667195"/>
              <a:gd name="connsiteY67" fmla="*/ 451168 h 752475"/>
              <a:gd name="connsiteX68" fmla="*/ 531810 w 667195"/>
              <a:gd name="connsiteY68" fmla="*/ 450375 h 752475"/>
              <a:gd name="connsiteX69" fmla="*/ 526054 w 667195"/>
              <a:gd name="connsiteY69" fmla="*/ 449582 h 752475"/>
              <a:gd name="connsiteX70" fmla="*/ 520495 w 667195"/>
              <a:gd name="connsiteY70" fmla="*/ 448195 h 752475"/>
              <a:gd name="connsiteX71" fmla="*/ 514739 w 667195"/>
              <a:gd name="connsiteY71" fmla="*/ 446807 h 752475"/>
              <a:gd name="connsiteX72" fmla="*/ 509379 w 667195"/>
              <a:gd name="connsiteY72" fmla="*/ 445023 h 752475"/>
              <a:gd name="connsiteX73" fmla="*/ 504019 w 667195"/>
              <a:gd name="connsiteY73" fmla="*/ 442842 h 752475"/>
              <a:gd name="connsiteX74" fmla="*/ 498858 w 667195"/>
              <a:gd name="connsiteY74" fmla="*/ 440662 h 752475"/>
              <a:gd name="connsiteX75" fmla="*/ 493498 w 667195"/>
              <a:gd name="connsiteY75" fmla="*/ 438085 h 752475"/>
              <a:gd name="connsiteX76" fmla="*/ 488337 w 667195"/>
              <a:gd name="connsiteY76" fmla="*/ 435111 h 752475"/>
              <a:gd name="connsiteX77" fmla="*/ 483374 w 667195"/>
              <a:gd name="connsiteY77" fmla="*/ 431940 h 752475"/>
              <a:gd name="connsiteX78" fmla="*/ 478610 w 667195"/>
              <a:gd name="connsiteY78" fmla="*/ 428768 h 752475"/>
              <a:gd name="connsiteX79" fmla="*/ 473647 w 667195"/>
              <a:gd name="connsiteY79" fmla="*/ 425200 h 752475"/>
              <a:gd name="connsiteX80" fmla="*/ 469081 w 667195"/>
              <a:gd name="connsiteY80" fmla="*/ 421037 h 752475"/>
              <a:gd name="connsiteX81" fmla="*/ 464714 w 667195"/>
              <a:gd name="connsiteY81" fmla="*/ 416874 h 752475"/>
              <a:gd name="connsiteX82" fmla="*/ 452208 w 667195"/>
              <a:gd name="connsiteY82" fmla="*/ 400223 h 752475"/>
              <a:gd name="connsiteX83" fmla="*/ 452208 w 667195"/>
              <a:gd name="connsiteY83" fmla="*/ 634133 h 752475"/>
              <a:gd name="connsiteX84" fmla="*/ 452009 w 667195"/>
              <a:gd name="connsiteY84" fmla="*/ 639881 h 752475"/>
              <a:gd name="connsiteX85" fmla="*/ 451612 w 667195"/>
              <a:gd name="connsiteY85" fmla="*/ 646225 h 752475"/>
              <a:gd name="connsiteX86" fmla="*/ 450818 w 667195"/>
              <a:gd name="connsiteY86" fmla="*/ 651973 h 752475"/>
              <a:gd name="connsiteX87" fmla="*/ 450024 w 667195"/>
              <a:gd name="connsiteY87" fmla="*/ 657722 h 752475"/>
              <a:gd name="connsiteX88" fmla="*/ 448634 w 667195"/>
              <a:gd name="connsiteY88" fmla="*/ 663471 h 752475"/>
              <a:gd name="connsiteX89" fmla="*/ 447046 w 667195"/>
              <a:gd name="connsiteY89" fmla="*/ 669219 h 752475"/>
              <a:gd name="connsiteX90" fmla="*/ 445260 w 667195"/>
              <a:gd name="connsiteY90" fmla="*/ 674571 h 752475"/>
              <a:gd name="connsiteX91" fmla="*/ 442878 w 667195"/>
              <a:gd name="connsiteY91" fmla="*/ 680122 h 752475"/>
              <a:gd name="connsiteX92" fmla="*/ 440694 w 667195"/>
              <a:gd name="connsiteY92" fmla="*/ 685276 h 752475"/>
              <a:gd name="connsiteX93" fmla="*/ 437915 w 667195"/>
              <a:gd name="connsiteY93" fmla="*/ 690430 h 752475"/>
              <a:gd name="connsiteX94" fmla="*/ 435136 w 667195"/>
              <a:gd name="connsiteY94" fmla="*/ 695385 h 752475"/>
              <a:gd name="connsiteX95" fmla="*/ 431959 w 667195"/>
              <a:gd name="connsiteY95" fmla="*/ 700143 h 752475"/>
              <a:gd name="connsiteX96" fmla="*/ 428783 w 667195"/>
              <a:gd name="connsiteY96" fmla="*/ 704702 h 752475"/>
              <a:gd name="connsiteX97" fmla="*/ 425012 w 667195"/>
              <a:gd name="connsiteY97" fmla="*/ 709261 h 752475"/>
              <a:gd name="connsiteX98" fmla="*/ 421438 w 667195"/>
              <a:gd name="connsiteY98" fmla="*/ 713622 h 752475"/>
              <a:gd name="connsiteX99" fmla="*/ 417468 w 667195"/>
              <a:gd name="connsiteY99" fmla="*/ 717785 h 752475"/>
              <a:gd name="connsiteX100" fmla="*/ 413498 w 667195"/>
              <a:gd name="connsiteY100" fmla="*/ 721551 h 752475"/>
              <a:gd name="connsiteX101" fmla="*/ 409131 w 667195"/>
              <a:gd name="connsiteY101" fmla="*/ 725318 h 752475"/>
              <a:gd name="connsiteX102" fmla="*/ 404764 w 667195"/>
              <a:gd name="connsiteY102" fmla="*/ 728886 h 752475"/>
              <a:gd name="connsiteX103" fmla="*/ 399999 w 667195"/>
              <a:gd name="connsiteY103" fmla="*/ 732058 h 752475"/>
              <a:gd name="connsiteX104" fmla="*/ 395235 w 667195"/>
              <a:gd name="connsiteY104" fmla="*/ 735229 h 752475"/>
              <a:gd name="connsiteX105" fmla="*/ 390074 w 667195"/>
              <a:gd name="connsiteY105" fmla="*/ 738004 h 752475"/>
              <a:gd name="connsiteX106" fmla="*/ 385111 w 667195"/>
              <a:gd name="connsiteY106" fmla="*/ 740780 h 752475"/>
              <a:gd name="connsiteX107" fmla="*/ 379751 w 667195"/>
              <a:gd name="connsiteY107" fmla="*/ 742960 h 752475"/>
              <a:gd name="connsiteX108" fmla="*/ 374391 w 667195"/>
              <a:gd name="connsiteY108" fmla="*/ 745141 h 752475"/>
              <a:gd name="connsiteX109" fmla="*/ 368833 w 667195"/>
              <a:gd name="connsiteY109" fmla="*/ 746925 h 752475"/>
              <a:gd name="connsiteX110" fmla="*/ 363473 w 667195"/>
              <a:gd name="connsiteY110" fmla="*/ 748511 h 752475"/>
              <a:gd name="connsiteX111" fmla="*/ 357518 w 667195"/>
              <a:gd name="connsiteY111" fmla="*/ 749898 h 752475"/>
              <a:gd name="connsiteX112" fmla="*/ 351761 w 667195"/>
              <a:gd name="connsiteY112" fmla="*/ 751088 h 752475"/>
              <a:gd name="connsiteX113" fmla="*/ 345806 w 667195"/>
              <a:gd name="connsiteY113" fmla="*/ 751682 h 752475"/>
              <a:gd name="connsiteX114" fmla="*/ 339850 w 667195"/>
              <a:gd name="connsiteY114" fmla="*/ 752079 h 752475"/>
              <a:gd name="connsiteX115" fmla="*/ 333697 w 667195"/>
              <a:gd name="connsiteY115" fmla="*/ 752475 h 752475"/>
              <a:gd name="connsiteX116" fmla="*/ 327543 w 667195"/>
              <a:gd name="connsiteY116" fmla="*/ 752079 h 752475"/>
              <a:gd name="connsiteX117" fmla="*/ 321587 w 667195"/>
              <a:gd name="connsiteY117" fmla="*/ 751682 h 752475"/>
              <a:gd name="connsiteX118" fmla="*/ 315632 w 667195"/>
              <a:gd name="connsiteY118" fmla="*/ 751088 h 752475"/>
              <a:gd name="connsiteX119" fmla="*/ 309677 w 667195"/>
              <a:gd name="connsiteY119" fmla="*/ 749898 h 752475"/>
              <a:gd name="connsiteX120" fmla="*/ 303920 w 667195"/>
              <a:gd name="connsiteY120" fmla="*/ 748511 h 752475"/>
              <a:gd name="connsiteX121" fmla="*/ 298362 w 667195"/>
              <a:gd name="connsiteY121" fmla="*/ 746925 h 752475"/>
              <a:gd name="connsiteX122" fmla="*/ 292803 w 667195"/>
              <a:gd name="connsiteY122" fmla="*/ 745141 h 752475"/>
              <a:gd name="connsiteX123" fmla="*/ 287642 w 667195"/>
              <a:gd name="connsiteY123" fmla="*/ 742960 h 752475"/>
              <a:gd name="connsiteX124" fmla="*/ 282282 w 667195"/>
              <a:gd name="connsiteY124" fmla="*/ 740780 h 752475"/>
              <a:gd name="connsiteX125" fmla="*/ 277121 w 667195"/>
              <a:gd name="connsiteY125" fmla="*/ 738004 h 752475"/>
              <a:gd name="connsiteX126" fmla="*/ 272357 w 667195"/>
              <a:gd name="connsiteY126" fmla="*/ 735229 h 752475"/>
              <a:gd name="connsiteX127" fmla="*/ 267394 w 667195"/>
              <a:gd name="connsiteY127" fmla="*/ 732058 h 752475"/>
              <a:gd name="connsiteX128" fmla="*/ 262630 w 667195"/>
              <a:gd name="connsiteY128" fmla="*/ 728886 h 752475"/>
              <a:gd name="connsiteX129" fmla="*/ 258262 w 667195"/>
              <a:gd name="connsiteY129" fmla="*/ 725318 h 752475"/>
              <a:gd name="connsiteX130" fmla="*/ 253895 w 667195"/>
              <a:gd name="connsiteY130" fmla="*/ 721551 h 752475"/>
              <a:gd name="connsiteX131" fmla="*/ 249925 w 667195"/>
              <a:gd name="connsiteY131" fmla="*/ 717785 h 752475"/>
              <a:gd name="connsiteX132" fmla="*/ 245955 w 667195"/>
              <a:gd name="connsiteY132" fmla="*/ 713622 h 752475"/>
              <a:gd name="connsiteX133" fmla="*/ 242183 w 667195"/>
              <a:gd name="connsiteY133" fmla="*/ 709261 h 752475"/>
              <a:gd name="connsiteX134" fmla="*/ 238610 w 667195"/>
              <a:gd name="connsiteY134" fmla="*/ 704702 h 752475"/>
              <a:gd name="connsiteX135" fmla="*/ 235235 w 667195"/>
              <a:gd name="connsiteY135" fmla="*/ 700143 h 752475"/>
              <a:gd name="connsiteX136" fmla="*/ 232258 w 667195"/>
              <a:gd name="connsiteY136" fmla="*/ 695385 h 752475"/>
              <a:gd name="connsiteX137" fmla="*/ 229280 w 667195"/>
              <a:gd name="connsiteY137" fmla="*/ 690430 h 752475"/>
              <a:gd name="connsiteX138" fmla="*/ 226898 w 667195"/>
              <a:gd name="connsiteY138" fmla="*/ 685276 h 752475"/>
              <a:gd name="connsiteX139" fmla="*/ 224317 w 667195"/>
              <a:gd name="connsiteY139" fmla="*/ 680122 h 752475"/>
              <a:gd name="connsiteX140" fmla="*/ 222332 w 667195"/>
              <a:gd name="connsiteY140" fmla="*/ 674571 h 752475"/>
              <a:gd name="connsiteX141" fmla="*/ 220347 w 667195"/>
              <a:gd name="connsiteY141" fmla="*/ 669219 h 752475"/>
              <a:gd name="connsiteX142" fmla="*/ 218759 w 667195"/>
              <a:gd name="connsiteY142" fmla="*/ 663471 h 752475"/>
              <a:gd name="connsiteX143" fmla="*/ 217369 w 667195"/>
              <a:gd name="connsiteY143" fmla="*/ 657722 h 752475"/>
              <a:gd name="connsiteX144" fmla="*/ 216575 w 667195"/>
              <a:gd name="connsiteY144" fmla="*/ 651973 h 752475"/>
              <a:gd name="connsiteX145" fmla="*/ 215583 w 667195"/>
              <a:gd name="connsiteY145" fmla="*/ 646225 h 752475"/>
              <a:gd name="connsiteX146" fmla="*/ 215186 w 667195"/>
              <a:gd name="connsiteY146" fmla="*/ 639881 h 752475"/>
              <a:gd name="connsiteX147" fmla="*/ 215186 w 667195"/>
              <a:gd name="connsiteY147" fmla="*/ 634133 h 752475"/>
              <a:gd name="connsiteX148" fmla="*/ 215186 w 667195"/>
              <a:gd name="connsiteY148" fmla="*/ 400223 h 752475"/>
              <a:gd name="connsiteX149" fmla="*/ 202679 w 667195"/>
              <a:gd name="connsiteY149" fmla="*/ 416874 h 752475"/>
              <a:gd name="connsiteX150" fmla="*/ 198114 w 667195"/>
              <a:gd name="connsiteY150" fmla="*/ 421037 h 752475"/>
              <a:gd name="connsiteX151" fmla="*/ 193548 w 667195"/>
              <a:gd name="connsiteY151" fmla="*/ 425200 h 752475"/>
              <a:gd name="connsiteX152" fmla="*/ 188982 w 667195"/>
              <a:gd name="connsiteY152" fmla="*/ 428768 h 752475"/>
              <a:gd name="connsiteX153" fmla="*/ 183821 w 667195"/>
              <a:gd name="connsiteY153" fmla="*/ 431940 h 752475"/>
              <a:gd name="connsiteX154" fmla="*/ 178858 w 667195"/>
              <a:gd name="connsiteY154" fmla="*/ 435111 h 752475"/>
              <a:gd name="connsiteX155" fmla="*/ 173895 w 667195"/>
              <a:gd name="connsiteY155" fmla="*/ 438085 h 752475"/>
              <a:gd name="connsiteX156" fmla="*/ 168536 w 667195"/>
              <a:gd name="connsiteY156" fmla="*/ 440662 h 752475"/>
              <a:gd name="connsiteX157" fmla="*/ 163374 w 667195"/>
              <a:gd name="connsiteY157" fmla="*/ 442842 h 752475"/>
              <a:gd name="connsiteX158" fmla="*/ 157816 w 667195"/>
              <a:gd name="connsiteY158" fmla="*/ 445023 h 752475"/>
              <a:gd name="connsiteX159" fmla="*/ 152258 w 667195"/>
              <a:gd name="connsiteY159" fmla="*/ 446807 h 752475"/>
              <a:gd name="connsiteX160" fmla="*/ 146898 w 667195"/>
              <a:gd name="connsiteY160" fmla="*/ 448195 h 752475"/>
              <a:gd name="connsiteX161" fmla="*/ 141340 w 667195"/>
              <a:gd name="connsiteY161" fmla="*/ 449582 h 752475"/>
              <a:gd name="connsiteX162" fmla="*/ 135583 w 667195"/>
              <a:gd name="connsiteY162" fmla="*/ 450375 h 752475"/>
              <a:gd name="connsiteX163" fmla="*/ 130024 w 667195"/>
              <a:gd name="connsiteY163" fmla="*/ 451168 h 752475"/>
              <a:gd name="connsiteX164" fmla="*/ 124268 w 667195"/>
              <a:gd name="connsiteY164" fmla="*/ 451366 h 752475"/>
              <a:gd name="connsiteX165" fmla="*/ 118709 w 667195"/>
              <a:gd name="connsiteY165" fmla="*/ 451564 h 752475"/>
              <a:gd name="connsiteX166" fmla="*/ 113151 w 667195"/>
              <a:gd name="connsiteY166" fmla="*/ 451366 h 752475"/>
              <a:gd name="connsiteX167" fmla="*/ 107394 w 667195"/>
              <a:gd name="connsiteY167" fmla="*/ 451168 h 752475"/>
              <a:gd name="connsiteX168" fmla="*/ 101637 w 667195"/>
              <a:gd name="connsiteY168" fmla="*/ 450375 h 752475"/>
              <a:gd name="connsiteX169" fmla="*/ 95881 w 667195"/>
              <a:gd name="connsiteY169" fmla="*/ 449582 h 752475"/>
              <a:gd name="connsiteX170" fmla="*/ 90521 w 667195"/>
              <a:gd name="connsiteY170" fmla="*/ 448195 h 752475"/>
              <a:gd name="connsiteX171" fmla="*/ 84963 w 667195"/>
              <a:gd name="connsiteY171" fmla="*/ 446807 h 752475"/>
              <a:gd name="connsiteX172" fmla="*/ 79404 w 667195"/>
              <a:gd name="connsiteY172" fmla="*/ 445023 h 752475"/>
              <a:gd name="connsiteX173" fmla="*/ 74044 w 667195"/>
              <a:gd name="connsiteY173" fmla="*/ 442842 h 752475"/>
              <a:gd name="connsiteX174" fmla="*/ 68685 w 667195"/>
              <a:gd name="connsiteY174" fmla="*/ 440662 h 752475"/>
              <a:gd name="connsiteX175" fmla="*/ 63523 w 667195"/>
              <a:gd name="connsiteY175" fmla="*/ 438085 h 752475"/>
              <a:gd name="connsiteX176" fmla="*/ 58561 w 667195"/>
              <a:gd name="connsiteY176" fmla="*/ 435111 h 752475"/>
              <a:gd name="connsiteX177" fmla="*/ 53399 w 667195"/>
              <a:gd name="connsiteY177" fmla="*/ 431940 h 752475"/>
              <a:gd name="connsiteX178" fmla="*/ 48635 w 667195"/>
              <a:gd name="connsiteY178" fmla="*/ 428768 h 752475"/>
              <a:gd name="connsiteX179" fmla="*/ 43871 w 667195"/>
              <a:gd name="connsiteY179" fmla="*/ 425200 h 752475"/>
              <a:gd name="connsiteX180" fmla="*/ 39305 w 667195"/>
              <a:gd name="connsiteY180" fmla="*/ 421037 h 752475"/>
              <a:gd name="connsiteX181" fmla="*/ 34739 w 667195"/>
              <a:gd name="connsiteY181" fmla="*/ 416874 h 752475"/>
              <a:gd name="connsiteX182" fmla="*/ 30571 w 667195"/>
              <a:gd name="connsiteY182" fmla="*/ 412513 h 752475"/>
              <a:gd name="connsiteX183" fmla="*/ 26799 w 667195"/>
              <a:gd name="connsiteY183" fmla="*/ 407756 h 752475"/>
              <a:gd name="connsiteX184" fmla="*/ 23027 w 667195"/>
              <a:gd name="connsiteY184" fmla="*/ 403197 h 752475"/>
              <a:gd name="connsiteX185" fmla="*/ 19652 w 667195"/>
              <a:gd name="connsiteY185" fmla="*/ 398241 h 752475"/>
              <a:gd name="connsiteX186" fmla="*/ 16476 w 667195"/>
              <a:gd name="connsiteY186" fmla="*/ 393484 h 752475"/>
              <a:gd name="connsiteX187" fmla="*/ 13697 w 667195"/>
              <a:gd name="connsiteY187" fmla="*/ 388131 h 752475"/>
              <a:gd name="connsiteX188" fmla="*/ 10918 w 667195"/>
              <a:gd name="connsiteY188" fmla="*/ 382977 h 752475"/>
              <a:gd name="connsiteX189" fmla="*/ 8734 w 667195"/>
              <a:gd name="connsiteY189" fmla="*/ 377625 h 752475"/>
              <a:gd name="connsiteX190" fmla="*/ 6551 w 667195"/>
              <a:gd name="connsiteY190" fmla="*/ 372471 h 752475"/>
              <a:gd name="connsiteX191" fmla="*/ 4963 w 667195"/>
              <a:gd name="connsiteY191" fmla="*/ 366921 h 752475"/>
              <a:gd name="connsiteX192" fmla="*/ 3375 w 667195"/>
              <a:gd name="connsiteY192" fmla="*/ 361371 h 752475"/>
              <a:gd name="connsiteX193" fmla="*/ 2382 w 667195"/>
              <a:gd name="connsiteY193" fmla="*/ 355820 h 752475"/>
              <a:gd name="connsiteX194" fmla="*/ 1389 w 667195"/>
              <a:gd name="connsiteY194" fmla="*/ 350071 h 752475"/>
              <a:gd name="connsiteX195" fmla="*/ 794 w 667195"/>
              <a:gd name="connsiteY195" fmla="*/ 344719 h 752475"/>
              <a:gd name="connsiteX196" fmla="*/ 198 w 667195"/>
              <a:gd name="connsiteY196" fmla="*/ 338971 h 752475"/>
              <a:gd name="connsiteX197" fmla="*/ 0 w 667195"/>
              <a:gd name="connsiteY197" fmla="*/ 333222 h 752475"/>
              <a:gd name="connsiteX198" fmla="*/ 198 w 667195"/>
              <a:gd name="connsiteY198" fmla="*/ 327473 h 752475"/>
              <a:gd name="connsiteX199" fmla="*/ 794 w 667195"/>
              <a:gd name="connsiteY199" fmla="*/ 321923 h 752475"/>
              <a:gd name="connsiteX200" fmla="*/ 1389 w 667195"/>
              <a:gd name="connsiteY200" fmla="*/ 316174 h 752475"/>
              <a:gd name="connsiteX201" fmla="*/ 2382 w 667195"/>
              <a:gd name="connsiteY201" fmla="*/ 310624 h 752475"/>
              <a:gd name="connsiteX202" fmla="*/ 3375 w 667195"/>
              <a:gd name="connsiteY202" fmla="*/ 304875 h 752475"/>
              <a:gd name="connsiteX203" fmla="*/ 4963 w 667195"/>
              <a:gd name="connsiteY203" fmla="*/ 299523 h 752475"/>
              <a:gd name="connsiteX204" fmla="*/ 6551 w 667195"/>
              <a:gd name="connsiteY204" fmla="*/ 293973 h 752475"/>
              <a:gd name="connsiteX205" fmla="*/ 8734 w 667195"/>
              <a:gd name="connsiteY205" fmla="*/ 288621 h 752475"/>
              <a:gd name="connsiteX206" fmla="*/ 10918 w 667195"/>
              <a:gd name="connsiteY206" fmla="*/ 283269 h 752475"/>
              <a:gd name="connsiteX207" fmla="*/ 13697 w 667195"/>
              <a:gd name="connsiteY207" fmla="*/ 278115 h 752475"/>
              <a:gd name="connsiteX208" fmla="*/ 16476 w 667195"/>
              <a:gd name="connsiteY208" fmla="*/ 272961 h 752475"/>
              <a:gd name="connsiteX209" fmla="*/ 19652 w 667195"/>
              <a:gd name="connsiteY209" fmla="*/ 268005 h 752475"/>
              <a:gd name="connsiteX210" fmla="*/ 23027 w 667195"/>
              <a:gd name="connsiteY210" fmla="*/ 263247 h 752475"/>
              <a:gd name="connsiteX211" fmla="*/ 26799 w 667195"/>
              <a:gd name="connsiteY211" fmla="*/ 258490 h 752475"/>
              <a:gd name="connsiteX212" fmla="*/ 30571 w 667195"/>
              <a:gd name="connsiteY212" fmla="*/ 253931 h 752475"/>
              <a:gd name="connsiteX213" fmla="*/ 34739 w 667195"/>
              <a:gd name="connsiteY213" fmla="*/ 249570 h 752475"/>
              <a:gd name="connsiteX214" fmla="*/ 249925 w 667195"/>
              <a:gd name="connsiteY214" fmla="*/ 34690 h 752475"/>
              <a:gd name="connsiteX215" fmla="*/ 253895 w 667195"/>
              <a:gd name="connsiteY215" fmla="*/ 30924 h 752475"/>
              <a:gd name="connsiteX216" fmla="*/ 258262 w 667195"/>
              <a:gd name="connsiteY216" fmla="*/ 27157 h 752475"/>
              <a:gd name="connsiteX217" fmla="*/ 262630 w 667195"/>
              <a:gd name="connsiteY217" fmla="*/ 23589 h 752475"/>
              <a:gd name="connsiteX218" fmla="*/ 267394 w 667195"/>
              <a:gd name="connsiteY218" fmla="*/ 20418 h 752475"/>
              <a:gd name="connsiteX219" fmla="*/ 272357 w 667195"/>
              <a:gd name="connsiteY219" fmla="*/ 17246 h 752475"/>
              <a:gd name="connsiteX220" fmla="*/ 277121 w 667195"/>
              <a:gd name="connsiteY220" fmla="*/ 14471 h 752475"/>
              <a:gd name="connsiteX221" fmla="*/ 282282 w 667195"/>
              <a:gd name="connsiteY221" fmla="*/ 11894 h 752475"/>
              <a:gd name="connsiteX222" fmla="*/ 287642 w 667195"/>
              <a:gd name="connsiteY222" fmla="*/ 9317 h 752475"/>
              <a:gd name="connsiteX223" fmla="*/ 292803 w 667195"/>
              <a:gd name="connsiteY223" fmla="*/ 7335 h 752475"/>
              <a:gd name="connsiteX224" fmla="*/ 298362 w 667195"/>
              <a:gd name="connsiteY224" fmla="*/ 5551 h 752475"/>
              <a:gd name="connsiteX225" fmla="*/ 303920 w 667195"/>
              <a:gd name="connsiteY225" fmla="*/ 3965 h 752475"/>
              <a:gd name="connsiteX226" fmla="*/ 309677 w 667195"/>
              <a:gd name="connsiteY226" fmla="*/ 2577 h 752475"/>
              <a:gd name="connsiteX227" fmla="*/ 315632 w 667195"/>
              <a:gd name="connsiteY227" fmla="*/ 1388 h 752475"/>
              <a:gd name="connsiteX228" fmla="*/ 321587 w 667195"/>
              <a:gd name="connsiteY228" fmla="*/ 793 h 752475"/>
              <a:gd name="connsiteX229" fmla="*/ 327543 w 667195"/>
              <a:gd name="connsiteY229" fmla="*/ 198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667195" h="752475">
                <a:moveTo>
                  <a:pt x="333697" y="0"/>
                </a:moveTo>
                <a:lnTo>
                  <a:pt x="339850" y="198"/>
                </a:lnTo>
                <a:lnTo>
                  <a:pt x="345806" y="793"/>
                </a:lnTo>
                <a:lnTo>
                  <a:pt x="351761" y="1388"/>
                </a:lnTo>
                <a:lnTo>
                  <a:pt x="357518" y="2577"/>
                </a:lnTo>
                <a:lnTo>
                  <a:pt x="363473" y="3965"/>
                </a:lnTo>
                <a:lnTo>
                  <a:pt x="368833" y="5551"/>
                </a:lnTo>
                <a:lnTo>
                  <a:pt x="374391" y="7335"/>
                </a:lnTo>
                <a:lnTo>
                  <a:pt x="379751" y="9317"/>
                </a:lnTo>
                <a:lnTo>
                  <a:pt x="385111" y="11894"/>
                </a:lnTo>
                <a:lnTo>
                  <a:pt x="390074" y="14471"/>
                </a:lnTo>
                <a:lnTo>
                  <a:pt x="395235" y="17246"/>
                </a:lnTo>
                <a:lnTo>
                  <a:pt x="399999" y="20418"/>
                </a:lnTo>
                <a:lnTo>
                  <a:pt x="404764" y="23589"/>
                </a:lnTo>
                <a:lnTo>
                  <a:pt x="409131" y="27157"/>
                </a:lnTo>
                <a:lnTo>
                  <a:pt x="413498" y="30924"/>
                </a:lnTo>
                <a:lnTo>
                  <a:pt x="417468" y="34690"/>
                </a:lnTo>
                <a:lnTo>
                  <a:pt x="632455" y="249570"/>
                </a:lnTo>
                <a:lnTo>
                  <a:pt x="636823" y="253931"/>
                </a:lnTo>
                <a:lnTo>
                  <a:pt x="640594" y="258490"/>
                </a:lnTo>
                <a:lnTo>
                  <a:pt x="644366" y="263247"/>
                </a:lnTo>
                <a:lnTo>
                  <a:pt x="647741" y="268005"/>
                </a:lnTo>
                <a:lnTo>
                  <a:pt x="650718" y="272961"/>
                </a:lnTo>
                <a:lnTo>
                  <a:pt x="653696" y="278115"/>
                </a:lnTo>
                <a:lnTo>
                  <a:pt x="656277" y="283269"/>
                </a:lnTo>
                <a:lnTo>
                  <a:pt x="658460" y="288621"/>
                </a:lnTo>
                <a:lnTo>
                  <a:pt x="660644" y="293973"/>
                </a:lnTo>
                <a:lnTo>
                  <a:pt x="662431" y="299523"/>
                </a:lnTo>
                <a:lnTo>
                  <a:pt x="664019" y="304875"/>
                </a:lnTo>
                <a:lnTo>
                  <a:pt x="665210" y="310624"/>
                </a:lnTo>
                <a:lnTo>
                  <a:pt x="666004" y="316174"/>
                </a:lnTo>
                <a:lnTo>
                  <a:pt x="666798" y="321923"/>
                </a:lnTo>
                <a:lnTo>
                  <a:pt x="667195" y="327473"/>
                </a:lnTo>
                <a:lnTo>
                  <a:pt x="667195" y="333222"/>
                </a:lnTo>
                <a:lnTo>
                  <a:pt x="667195" y="338971"/>
                </a:lnTo>
                <a:lnTo>
                  <a:pt x="666798" y="344719"/>
                </a:lnTo>
                <a:lnTo>
                  <a:pt x="666004" y="350071"/>
                </a:lnTo>
                <a:lnTo>
                  <a:pt x="665210" y="355820"/>
                </a:lnTo>
                <a:lnTo>
                  <a:pt x="664019" y="361371"/>
                </a:lnTo>
                <a:lnTo>
                  <a:pt x="662431" y="366921"/>
                </a:lnTo>
                <a:lnTo>
                  <a:pt x="660644" y="372471"/>
                </a:lnTo>
                <a:lnTo>
                  <a:pt x="658460" y="377625"/>
                </a:lnTo>
                <a:lnTo>
                  <a:pt x="656277" y="382977"/>
                </a:lnTo>
                <a:lnTo>
                  <a:pt x="653696" y="388131"/>
                </a:lnTo>
                <a:lnTo>
                  <a:pt x="650718" y="393484"/>
                </a:lnTo>
                <a:lnTo>
                  <a:pt x="647741" y="398241"/>
                </a:lnTo>
                <a:lnTo>
                  <a:pt x="644366" y="403197"/>
                </a:lnTo>
                <a:lnTo>
                  <a:pt x="640594" y="407756"/>
                </a:lnTo>
                <a:lnTo>
                  <a:pt x="636823" y="412513"/>
                </a:lnTo>
                <a:lnTo>
                  <a:pt x="632455" y="416874"/>
                </a:lnTo>
                <a:lnTo>
                  <a:pt x="628088" y="421037"/>
                </a:lnTo>
                <a:lnTo>
                  <a:pt x="623522" y="425200"/>
                </a:lnTo>
                <a:lnTo>
                  <a:pt x="618758" y="428768"/>
                </a:lnTo>
                <a:lnTo>
                  <a:pt x="613994" y="431940"/>
                </a:lnTo>
                <a:lnTo>
                  <a:pt x="608833" y="435111"/>
                </a:lnTo>
                <a:lnTo>
                  <a:pt x="603870" y="438085"/>
                </a:lnTo>
                <a:lnTo>
                  <a:pt x="598709" y="440662"/>
                </a:lnTo>
                <a:lnTo>
                  <a:pt x="593349" y="442842"/>
                </a:lnTo>
                <a:lnTo>
                  <a:pt x="587989" y="445023"/>
                </a:lnTo>
                <a:lnTo>
                  <a:pt x="582431" y="446807"/>
                </a:lnTo>
                <a:lnTo>
                  <a:pt x="576872" y="448195"/>
                </a:lnTo>
                <a:lnTo>
                  <a:pt x="571314" y="449582"/>
                </a:lnTo>
                <a:lnTo>
                  <a:pt x="565756" y="450375"/>
                </a:lnTo>
                <a:lnTo>
                  <a:pt x="559999" y="451168"/>
                </a:lnTo>
                <a:lnTo>
                  <a:pt x="554242" y="451366"/>
                </a:lnTo>
                <a:lnTo>
                  <a:pt x="548684" y="451564"/>
                </a:lnTo>
                <a:lnTo>
                  <a:pt x="542927" y="451366"/>
                </a:lnTo>
                <a:lnTo>
                  <a:pt x="537170" y="451168"/>
                </a:lnTo>
                <a:lnTo>
                  <a:pt x="531810" y="450375"/>
                </a:lnTo>
                <a:lnTo>
                  <a:pt x="526054" y="449582"/>
                </a:lnTo>
                <a:lnTo>
                  <a:pt x="520495" y="448195"/>
                </a:lnTo>
                <a:lnTo>
                  <a:pt x="514739" y="446807"/>
                </a:lnTo>
                <a:lnTo>
                  <a:pt x="509379" y="445023"/>
                </a:lnTo>
                <a:lnTo>
                  <a:pt x="504019" y="442842"/>
                </a:lnTo>
                <a:lnTo>
                  <a:pt x="498858" y="440662"/>
                </a:lnTo>
                <a:lnTo>
                  <a:pt x="493498" y="438085"/>
                </a:lnTo>
                <a:lnTo>
                  <a:pt x="488337" y="435111"/>
                </a:lnTo>
                <a:lnTo>
                  <a:pt x="483374" y="431940"/>
                </a:lnTo>
                <a:lnTo>
                  <a:pt x="478610" y="428768"/>
                </a:lnTo>
                <a:lnTo>
                  <a:pt x="473647" y="425200"/>
                </a:lnTo>
                <a:lnTo>
                  <a:pt x="469081" y="421037"/>
                </a:lnTo>
                <a:lnTo>
                  <a:pt x="464714" y="416874"/>
                </a:lnTo>
                <a:lnTo>
                  <a:pt x="452208" y="400223"/>
                </a:lnTo>
                <a:lnTo>
                  <a:pt x="452208" y="634133"/>
                </a:lnTo>
                <a:lnTo>
                  <a:pt x="452009" y="639881"/>
                </a:lnTo>
                <a:lnTo>
                  <a:pt x="451612" y="646225"/>
                </a:lnTo>
                <a:lnTo>
                  <a:pt x="450818" y="651973"/>
                </a:lnTo>
                <a:lnTo>
                  <a:pt x="450024" y="657722"/>
                </a:lnTo>
                <a:lnTo>
                  <a:pt x="448634" y="663471"/>
                </a:lnTo>
                <a:lnTo>
                  <a:pt x="447046" y="669219"/>
                </a:lnTo>
                <a:lnTo>
                  <a:pt x="445260" y="674571"/>
                </a:lnTo>
                <a:lnTo>
                  <a:pt x="442878" y="680122"/>
                </a:lnTo>
                <a:lnTo>
                  <a:pt x="440694" y="685276"/>
                </a:lnTo>
                <a:lnTo>
                  <a:pt x="437915" y="690430"/>
                </a:lnTo>
                <a:lnTo>
                  <a:pt x="435136" y="695385"/>
                </a:lnTo>
                <a:lnTo>
                  <a:pt x="431959" y="700143"/>
                </a:lnTo>
                <a:lnTo>
                  <a:pt x="428783" y="704702"/>
                </a:lnTo>
                <a:lnTo>
                  <a:pt x="425012" y="709261"/>
                </a:lnTo>
                <a:lnTo>
                  <a:pt x="421438" y="713622"/>
                </a:lnTo>
                <a:lnTo>
                  <a:pt x="417468" y="717785"/>
                </a:lnTo>
                <a:lnTo>
                  <a:pt x="413498" y="721551"/>
                </a:lnTo>
                <a:lnTo>
                  <a:pt x="409131" y="725318"/>
                </a:lnTo>
                <a:lnTo>
                  <a:pt x="404764" y="728886"/>
                </a:lnTo>
                <a:lnTo>
                  <a:pt x="399999" y="732058"/>
                </a:lnTo>
                <a:lnTo>
                  <a:pt x="395235" y="735229"/>
                </a:lnTo>
                <a:lnTo>
                  <a:pt x="390074" y="738004"/>
                </a:lnTo>
                <a:lnTo>
                  <a:pt x="385111" y="740780"/>
                </a:lnTo>
                <a:lnTo>
                  <a:pt x="379751" y="742960"/>
                </a:lnTo>
                <a:lnTo>
                  <a:pt x="374391" y="745141"/>
                </a:lnTo>
                <a:lnTo>
                  <a:pt x="368833" y="746925"/>
                </a:lnTo>
                <a:lnTo>
                  <a:pt x="363473" y="748511"/>
                </a:lnTo>
                <a:lnTo>
                  <a:pt x="357518" y="749898"/>
                </a:lnTo>
                <a:lnTo>
                  <a:pt x="351761" y="751088"/>
                </a:lnTo>
                <a:lnTo>
                  <a:pt x="345806" y="751682"/>
                </a:lnTo>
                <a:lnTo>
                  <a:pt x="339850" y="752079"/>
                </a:lnTo>
                <a:lnTo>
                  <a:pt x="333697" y="752475"/>
                </a:lnTo>
                <a:lnTo>
                  <a:pt x="327543" y="752079"/>
                </a:lnTo>
                <a:lnTo>
                  <a:pt x="321587" y="751682"/>
                </a:lnTo>
                <a:lnTo>
                  <a:pt x="315632" y="751088"/>
                </a:lnTo>
                <a:lnTo>
                  <a:pt x="309677" y="749898"/>
                </a:lnTo>
                <a:lnTo>
                  <a:pt x="303920" y="748511"/>
                </a:lnTo>
                <a:lnTo>
                  <a:pt x="298362" y="746925"/>
                </a:lnTo>
                <a:lnTo>
                  <a:pt x="292803" y="745141"/>
                </a:lnTo>
                <a:lnTo>
                  <a:pt x="287642" y="742960"/>
                </a:lnTo>
                <a:lnTo>
                  <a:pt x="282282" y="740780"/>
                </a:lnTo>
                <a:lnTo>
                  <a:pt x="277121" y="738004"/>
                </a:lnTo>
                <a:lnTo>
                  <a:pt x="272357" y="735229"/>
                </a:lnTo>
                <a:lnTo>
                  <a:pt x="267394" y="732058"/>
                </a:lnTo>
                <a:lnTo>
                  <a:pt x="262630" y="728886"/>
                </a:lnTo>
                <a:lnTo>
                  <a:pt x="258262" y="725318"/>
                </a:lnTo>
                <a:lnTo>
                  <a:pt x="253895" y="721551"/>
                </a:lnTo>
                <a:lnTo>
                  <a:pt x="249925" y="717785"/>
                </a:lnTo>
                <a:lnTo>
                  <a:pt x="245955" y="713622"/>
                </a:lnTo>
                <a:lnTo>
                  <a:pt x="242183" y="709261"/>
                </a:lnTo>
                <a:lnTo>
                  <a:pt x="238610" y="704702"/>
                </a:lnTo>
                <a:lnTo>
                  <a:pt x="235235" y="700143"/>
                </a:lnTo>
                <a:lnTo>
                  <a:pt x="232258" y="695385"/>
                </a:lnTo>
                <a:lnTo>
                  <a:pt x="229280" y="690430"/>
                </a:lnTo>
                <a:lnTo>
                  <a:pt x="226898" y="685276"/>
                </a:lnTo>
                <a:lnTo>
                  <a:pt x="224317" y="680122"/>
                </a:lnTo>
                <a:lnTo>
                  <a:pt x="222332" y="674571"/>
                </a:lnTo>
                <a:lnTo>
                  <a:pt x="220347" y="669219"/>
                </a:lnTo>
                <a:lnTo>
                  <a:pt x="218759" y="663471"/>
                </a:lnTo>
                <a:lnTo>
                  <a:pt x="217369" y="657722"/>
                </a:lnTo>
                <a:lnTo>
                  <a:pt x="216575" y="651973"/>
                </a:lnTo>
                <a:lnTo>
                  <a:pt x="215583" y="646225"/>
                </a:lnTo>
                <a:lnTo>
                  <a:pt x="215186" y="639881"/>
                </a:lnTo>
                <a:lnTo>
                  <a:pt x="215186" y="634133"/>
                </a:lnTo>
                <a:lnTo>
                  <a:pt x="215186" y="400223"/>
                </a:lnTo>
                <a:lnTo>
                  <a:pt x="202679" y="416874"/>
                </a:lnTo>
                <a:lnTo>
                  <a:pt x="198114" y="421037"/>
                </a:lnTo>
                <a:lnTo>
                  <a:pt x="193548" y="425200"/>
                </a:lnTo>
                <a:lnTo>
                  <a:pt x="188982" y="428768"/>
                </a:lnTo>
                <a:lnTo>
                  <a:pt x="183821" y="431940"/>
                </a:lnTo>
                <a:lnTo>
                  <a:pt x="178858" y="435111"/>
                </a:lnTo>
                <a:lnTo>
                  <a:pt x="173895" y="438085"/>
                </a:lnTo>
                <a:lnTo>
                  <a:pt x="168536" y="440662"/>
                </a:lnTo>
                <a:lnTo>
                  <a:pt x="163374" y="442842"/>
                </a:lnTo>
                <a:lnTo>
                  <a:pt x="157816" y="445023"/>
                </a:lnTo>
                <a:lnTo>
                  <a:pt x="152258" y="446807"/>
                </a:lnTo>
                <a:lnTo>
                  <a:pt x="146898" y="448195"/>
                </a:lnTo>
                <a:lnTo>
                  <a:pt x="141340" y="449582"/>
                </a:lnTo>
                <a:lnTo>
                  <a:pt x="135583" y="450375"/>
                </a:lnTo>
                <a:lnTo>
                  <a:pt x="130024" y="451168"/>
                </a:lnTo>
                <a:lnTo>
                  <a:pt x="124268" y="451366"/>
                </a:lnTo>
                <a:lnTo>
                  <a:pt x="118709" y="451564"/>
                </a:lnTo>
                <a:lnTo>
                  <a:pt x="113151" y="451366"/>
                </a:lnTo>
                <a:lnTo>
                  <a:pt x="107394" y="451168"/>
                </a:lnTo>
                <a:lnTo>
                  <a:pt x="101637" y="450375"/>
                </a:lnTo>
                <a:lnTo>
                  <a:pt x="95881" y="449582"/>
                </a:lnTo>
                <a:lnTo>
                  <a:pt x="90521" y="448195"/>
                </a:lnTo>
                <a:lnTo>
                  <a:pt x="84963" y="446807"/>
                </a:lnTo>
                <a:lnTo>
                  <a:pt x="79404" y="445023"/>
                </a:lnTo>
                <a:lnTo>
                  <a:pt x="74044" y="442842"/>
                </a:lnTo>
                <a:lnTo>
                  <a:pt x="68685" y="440662"/>
                </a:lnTo>
                <a:lnTo>
                  <a:pt x="63523" y="438085"/>
                </a:lnTo>
                <a:lnTo>
                  <a:pt x="58561" y="435111"/>
                </a:lnTo>
                <a:lnTo>
                  <a:pt x="53399" y="431940"/>
                </a:lnTo>
                <a:lnTo>
                  <a:pt x="48635" y="428768"/>
                </a:lnTo>
                <a:lnTo>
                  <a:pt x="43871" y="425200"/>
                </a:lnTo>
                <a:lnTo>
                  <a:pt x="39305" y="421037"/>
                </a:lnTo>
                <a:lnTo>
                  <a:pt x="34739" y="416874"/>
                </a:lnTo>
                <a:lnTo>
                  <a:pt x="30571" y="412513"/>
                </a:lnTo>
                <a:lnTo>
                  <a:pt x="26799" y="407756"/>
                </a:lnTo>
                <a:lnTo>
                  <a:pt x="23027" y="403197"/>
                </a:lnTo>
                <a:lnTo>
                  <a:pt x="19652" y="398241"/>
                </a:lnTo>
                <a:lnTo>
                  <a:pt x="16476" y="393484"/>
                </a:lnTo>
                <a:lnTo>
                  <a:pt x="13697" y="388131"/>
                </a:lnTo>
                <a:lnTo>
                  <a:pt x="10918" y="382977"/>
                </a:lnTo>
                <a:lnTo>
                  <a:pt x="8734" y="377625"/>
                </a:lnTo>
                <a:lnTo>
                  <a:pt x="6551" y="372471"/>
                </a:lnTo>
                <a:lnTo>
                  <a:pt x="4963" y="366921"/>
                </a:lnTo>
                <a:lnTo>
                  <a:pt x="3375" y="361371"/>
                </a:lnTo>
                <a:lnTo>
                  <a:pt x="2382" y="355820"/>
                </a:lnTo>
                <a:lnTo>
                  <a:pt x="1389" y="350071"/>
                </a:lnTo>
                <a:lnTo>
                  <a:pt x="794" y="344719"/>
                </a:lnTo>
                <a:lnTo>
                  <a:pt x="198" y="338971"/>
                </a:lnTo>
                <a:lnTo>
                  <a:pt x="0" y="333222"/>
                </a:lnTo>
                <a:lnTo>
                  <a:pt x="198" y="327473"/>
                </a:lnTo>
                <a:lnTo>
                  <a:pt x="794" y="321923"/>
                </a:lnTo>
                <a:lnTo>
                  <a:pt x="1389" y="316174"/>
                </a:lnTo>
                <a:lnTo>
                  <a:pt x="2382" y="310624"/>
                </a:lnTo>
                <a:lnTo>
                  <a:pt x="3375" y="304875"/>
                </a:lnTo>
                <a:lnTo>
                  <a:pt x="4963" y="299523"/>
                </a:lnTo>
                <a:lnTo>
                  <a:pt x="6551" y="293973"/>
                </a:lnTo>
                <a:lnTo>
                  <a:pt x="8734" y="288621"/>
                </a:lnTo>
                <a:lnTo>
                  <a:pt x="10918" y="283269"/>
                </a:lnTo>
                <a:lnTo>
                  <a:pt x="13697" y="278115"/>
                </a:lnTo>
                <a:lnTo>
                  <a:pt x="16476" y="272961"/>
                </a:lnTo>
                <a:lnTo>
                  <a:pt x="19652" y="268005"/>
                </a:lnTo>
                <a:lnTo>
                  <a:pt x="23027" y="263247"/>
                </a:lnTo>
                <a:lnTo>
                  <a:pt x="26799" y="258490"/>
                </a:lnTo>
                <a:lnTo>
                  <a:pt x="30571" y="253931"/>
                </a:lnTo>
                <a:lnTo>
                  <a:pt x="34739" y="249570"/>
                </a:lnTo>
                <a:lnTo>
                  <a:pt x="249925" y="34690"/>
                </a:lnTo>
                <a:lnTo>
                  <a:pt x="253895" y="30924"/>
                </a:lnTo>
                <a:lnTo>
                  <a:pt x="258262" y="27157"/>
                </a:lnTo>
                <a:lnTo>
                  <a:pt x="262630" y="23589"/>
                </a:lnTo>
                <a:lnTo>
                  <a:pt x="267394" y="20418"/>
                </a:lnTo>
                <a:lnTo>
                  <a:pt x="272357" y="17246"/>
                </a:lnTo>
                <a:lnTo>
                  <a:pt x="277121" y="14471"/>
                </a:lnTo>
                <a:lnTo>
                  <a:pt x="282282" y="11894"/>
                </a:lnTo>
                <a:lnTo>
                  <a:pt x="287642" y="9317"/>
                </a:lnTo>
                <a:lnTo>
                  <a:pt x="292803" y="7335"/>
                </a:lnTo>
                <a:lnTo>
                  <a:pt x="298362" y="5551"/>
                </a:lnTo>
                <a:lnTo>
                  <a:pt x="303920" y="3965"/>
                </a:lnTo>
                <a:lnTo>
                  <a:pt x="309677" y="2577"/>
                </a:lnTo>
                <a:lnTo>
                  <a:pt x="315632" y="1388"/>
                </a:lnTo>
                <a:lnTo>
                  <a:pt x="321587" y="793"/>
                </a:lnTo>
                <a:lnTo>
                  <a:pt x="327543" y="198"/>
                </a:lnTo>
                <a:close/>
              </a:path>
            </a:pathLst>
          </a:custGeom>
          <a:solidFill>
            <a:srgbClr val="99CB38"/>
          </a:solidFill>
          <a:ln>
            <a:noFill/>
          </a:ln>
        </p:spPr>
        <p:style>
          <a:lnRef idx="2">
            <a:srgbClr val="99CB38">
              <a:shade val="50000"/>
            </a:srgbClr>
          </a:lnRef>
          <a:fillRef idx="1">
            <a:srgbClr val="99CB38"/>
          </a:fillRef>
          <a:effectRef idx="0">
            <a:srgbClr val="99CB38"/>
          </a:effectRef>
          <a:fontRef idx="minor">
            <a:sysClr val="window" lastClr="FFFFFF"/>
          </a:fontRef>
        </p:style>
        <p:txBody>
          <a:bodyPr rtlCol="0" anchor="ctr">
            <a:normAutofit/>
          </a:bodyPr>
          <a:lstStyle/>
          <a:p>
            <a:pPr algn="ctr"/>
            <a:endParaRPr lang="zh-CN" altLang="en-US" dirty="0">
              <a:solidFill>
                <a:sysClr val="windowText" lastClr="000000">
                  <a:lumMod val="50000"/>
                </a:sys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任意多边形 14"/>
          <p:cNvSpPr/>
          <p:nvPr>
            <p:custDataLst>
              <p:tags r:id="rId5"/>
            </p:custDataLst>
          </p:nvPr>
        </p:nvSpPr>
        <p:spPr>
          <a:xfrm rot="5400000">
            <a:off x="6434386" y="3537669"/>
            <a:ext cx="764366" cy="862065"/>
          </a:xfrm>
          <a:custGeom>
            <a:avLst/>
            <a:gdLst>
              <a:gd name="connsiteX0" fmla="*/ 333697 w 667195"/>
              <a:gd name="connsiteY0" fmla="*/ 0 h 752475"/>
              <a:gd name="connsiteX1" fmla="*/ 339850 w 667195"/>
              <a:gd name="connsiteY1" fmla="*/ 198 h 752475"/>
              <a:gd name="connsiteX2" fmla="*/ 345806 w 667195"/>
              <a:gd name="connsiteY2" fmla="*/ 793 h 752475"/>
              <a:gd name="connsiteX3" fmla="*/ 351761 w 667195"/>
              <a:gd name="connsiteY3" fmla="*/ 1388 h 752475"/>
              <a:gd name="connsiteX4" fmla="*/ 357518 w 667195"/>
              <a:gd name="connsiteY4" fmla="*/ 2577 h 752475"/>
              <a:gd name="connsiteX5" fmla="*/ 363473 w 667195"/>
              <a:gd name="connsiteY5" fmla="*/ 3965 h 752475"/>
              <a:gd name="connsiteX6" fmla="*/ 368833 w 667195"/>
              <a:gd name="connsiteY6" fmla="*/ 5551 h 752475"/>
              <a:gd name="connsiteX7" fmla="*/ 374391 w 667195"/>
              <a:gd name="connsiteY7" fmla="*/ 7335 h 752475"/>
              <a:gd name="connsiteX8" fmla="*/ 379751 w 667195"/>
              <a:gd name="connsiteY8" fmla="*/ 9317 h 752475"/>
              <a:gd name="connsiteX9" fmla="*/ 385111 w 667195"/>
              <a:gd name="connsiteY9" fmla="*/ 11894 h 752475"/>
              <a:gd name="connsiteX10" fmla="*/ 390074 w 667195"/>
              <a:gd name="connsiteY10" fmla="*/ 14471 h 752475"/>
              <a:gd name="connsiteX11" fmla="*/ 395235 w 667195"/>
              <a:gd name="connsiteY11" fmla="*/ 17246 h 752475"/>
              <a:gd name="connsiteX12" fmla="*/ 399999 w 667195"/>
              <a:gd name="connsiteY12" fmla="*/ 20418 h 752475"/>
              <a:gd name="connsiteX13" fmla="*/ 404764 w 667195"/>
              <a:gd name="connsiteY13" fmla="*/ 23589 h 752475"/>
              <a:gd name="connsiteX14" fmla="*/ 409131 w 667195"/>
              <a:gd name="connsiteY14" fmla="*/ 27157 h 752475"/>
              <a:gd name="connsiteX15" fmla="*/ 413498 w 667195"/>
              <a:gd name="connsiteY15" fmla="*/ 30924 h 752475"/>
              <a:gd name="connsiteX16" fmla="*/ 417468 w 667195"/>
              <a:gd name="connsiteY16" fmla="*/ 34690 h 752475"/>
              <a:gd name="connsiteX17" fmla="*/ 632455 w 667195"/>
              <a:gd name="connsiteY17" fmla="*/ 249570 h 752475"/>
              <a:gd name="connsiteX18" fmla="*/ 636823 w 667195"/>
              <a:gd name="connsiteY18" fmla="*/ 253931 h 752475"/>
              <a:gd name="connsiteX19" fmla="*/ 640594 w 667195"/>
              <a:gd name="connsiteY19" fmla="*/ 258490 h 752475"/>
              <a:gd name="connsiteX20" fmla="*/ 644366 w 667195"/>
              <a:gd name="connsiteY20" fmla="*/ 263247 h 752475"/>
              <a:gd name="connsiteX21" fmla="*/ 647741 w 667195"/>
              <a:gd name="connsiteY21" fmla="*/ 268005 h 752475"/>
              <a:gd name="connsiteX22" fmla="*/ 650718 w 667195"/>
              <a:gd name="connsiteY22" fmla="*/ 272961 h 752475"/>
              <a:gd name="connsiteX23" fmla="*/ 653696 w 667195"/>
              <a:gd name="connsiteY23" fmla="*/ 278115 h 752475"/>
              <a:gd name="connsiteX24" fmla="*/ 656277 w 667195"/>
              <a:gd name="connsiteY24" fmla="*/ 283269 h 752475"/>
              <a:gd name="connsiteX25" fmla="*/ 658460 w 667195"/>
              <a:gd name="connsiteY25" fmla="*/ 288621 h 752475"/>
              <a:gd name="connsiteX26" fmla="*/ 660644 w 667195"/>
              <a:gd name="connsiteY26" fmla="*/ 293973 h 752475"/>
              <a:gd name="connsiteX27" fmla="*/ 662431 w 667195"/>
              <a:gd name="connsiteY27" fmla="*/ 299523 h 752475"/>
              <a:gd name="connsiteX28" fmla="*/ 664019 w 667195"/>
              <a:gd name="connsiteY28" fmla="*/ 304875 h 752475"/>
              <a:gd name="connsiteX29" fmla="*/ 665210 w 667195"/>
              <a:gd name="connsiteY29" fmla="*/ 310624 h 752475"/>
              <a:gd name="connsiteX30" fmla="*/ 666004 w 667195"/>
              <a:gd name="connsiteY30" fmla="*/ 316174 h 752475"/>
              <a:gd name="connsiteX31" fmla="*/ 666798 w 667195"/>
              <a:gd name="connsiteY31" fmla="*/ 321923 h 752475"/>
              <a:gd name="connsiteX32" fmla="*/ 667195 w 667195"/>
              <a:gd name="connsiteY32" fmla="*/ 327473 h 752475"/>
              <a:gd name="connsiteX33" fmla="*/ 667195 w 667195"/>
              <a:gd name="connsiteY33" fmla="*/ 333222 h 752475"/>
              <a:gd name="connsiteX34" fmla="*/ 667195 w 667195"/>
              <a:gd name="connsiteY34" fmla="*/ 338971 h 752475"/>
              <a:gd name="connsiteX35" fmla="*/ 666798 w 667195"/>
              <a:gd name="connsiteY35" fmla="*/ 344719 h 752475"/>
              <a:gd name="connsiteX36" fmla="*/ 666004 w 667195"/>
              <a:gd name="connsiteY36" fmla="*/ 350071 h 752475"/>
              <a:gd name="connsiteX37" fmla="*/ 665210 w 667195"/>
              <a:gd name="connsiteY37" fmla="*/ 355820 h 752475"/>
              <a:gd name="connsiteX38" fmla="*/ 664019 w 667195"/>
              <a:gd name="connsiteY38" fmla="*/ 361371 h 752475"/>
              <a:gd name="connsiteX39" fmla="*/ 662431 w 667195"/>
              <a:gd name="connsiteY39" fmla="*/ 366921 h 752475"/>
              <a:gd name="connsiteX40" fmla="*/ 660644 w 667195"/>
              <a:gd name="connsiteY40" fmla="*/ 372471 h 752475"/>
              <a:gd name="connsiteX41" fmla="*/ 658460 w 667195"/>
              <a:gd name="connsiteY41" fmla="*/ 377625 h 752475"/>
              <a:gd name="connsiteX42" fmla="*/ 656277 w 667195"/>
              <a:gd name="connsiteY42" fmla="*/ 382977 h 752475"/>
              <a:gd name="connsiteX43" fmla="*/ 653696 w 667195"/>
              <a:gd name="connsiteY43" fmla="*/ 388131 h 752475"/>
              <a:gd name="connsiteX44" fmla="*/ 650718 w 667195"/>
              <a:gd name="connsiteY44" fmla="*/ 393484 h 752475"/>
              <a:gd name="connsiteX45" fmla="*/ 647741 w 667195"/>
              <a:gd name="connsiteY45" fmla="*/ 398241 h 752475"/>
              <a:gd name="connsiteX46" fmla="*/ 644366 w 667195"/>
              <a:gd name="connsiteY46" fmla="*/ 403197 h 752475"/>
              <a:gd name="connsiteX47" fmla="*/ 640594 w 667195"/>
              <a:gd name="connsiteY47" fmla="*/ 407756 h 752475"/>
              <a:gd name="connsiteX48" fmla="*/ 636823 w 667195"/>
              <a:gd name="connsiteY48" fmla="*/ 412513 h 752475"/>
              <a:gd name="connsiteX49" fmla="*/ 632455 w 667195"/>
              <a:gd name="connsiteY49" fmla="*/ 416874 h 752475"/>
              <a:gd name="connsiteX50" fmla="*/ 628088 w 667195"/>
              <a:gd name="connsiteY50" fmla="*/ 421037 h 752475"/>
              <a:gd name="connsiteX51" fmla="*/ 623522 w 667195"/>
              <a:gd name="connsiteY51" fmla="*/ 425200 h 752475"/>
              <a:gd name="connsiteX52" fmla="*/ 618758 w 667195"/>
              <a:gd name="connsiteY52" fmla="*/ 428768 h 752475"/>
              <a:gd name="connsiteX53" fmla="*/ 613994 w 667195"/>
              <a:gd name="connsiteY53" fmla="*/ 431940 h 752475"/>
              <a:gd name="connsiteX54" fmla="*/ 608833 w 667195"/>
              <a:gd name="connsiteY54" fmla="*/ 435111 h 752475"/>
              <a:gd name="connsiteX55" fmla="*/ 603870 w 667195"/>
              <a:gd name="connsiteY55" fmla="*/ 438085 h 752475"/>
              <a:gd name="connsiteX56" fmla="*/ 598709 w 667195"/>
              <a:gd name="connsiteY56" fmla="*/ 440662 h 752475"/>
              <a:gd name="connsiteX57" fmla="*/ 593349 w 667195"/>
              <a:gd name="connsiteY57" fmla="*/ 442842 h 752475"/>
              <a:gd name="connsiteX58" fmla="*/ 587989 w 667195"/>
              <a:gd name="connsiteY58" fmla="*/ 445023 h 752475"/>
              <a:gd name="connsiteX59" fmla="*/ 582431 w 667195"/>
              <a:gd name="connsiteY59" fmla="*/ 446807 h 752475"/>
              <a:gd name="connsiteX60" fmla="*/ 576872 w 667195"/>
              <a:gd name="connsiteY60" fmla="*/ 448195 h 752475"/>
              <a:gd name="connsiteX61" fmla="*/ 571314 w 667195"/>
              <a:gd name="connsiteY61" fmla="*/ 449582 h 752475"/>
              <a:gd name="connsiteX62" fmla="*/ 565756 w 667195"/>
              <a:gd name="connsiteY62" fmla="*/ 450375 h 752475"/>
              <a:gd name="connsiteX63" fmla="*/ 559999 w 667195"/>
              <a:gd name="connsiteY63" fmla="*/ 451168 h 752475"/>
              <a:gd name="connsiteX64" fmla="*/ 554242 w 667195"/>
              <a:gd name="connsiteY64" fmla="*/ 451366 h 752475"/>
              <a:gd name="connsiteX65" fmla="*/ 548684 w 667195"/>
              <a:gd name="connsiteY65" fmla="*/ 451564 h 752475"/>
              <a:gd name="connsiteX66" fmla="*/ 542927 w 667195"/>
              <a:gd name="connsiteY66" fmla="*/ 451366 h 752475"/>
              <a:gd name="connsiteX67" fmla="*/ 537170 w 667195"/>
              <a:gd name="connsiteY67" fmla="*/ 451168 h 752475"/>
              <a:gd name="connsiteX68" fmla="*/ 531810 w 667195"/>
              <a:gd name="connsiteY68" fmla="*/ 450375 h 752475"/>
              <a:gd name="connsiteX69" fmla="*/ 526054 w 667195"/>
              <a:gd name="connsiteY69" fmla="*/ 449582 h 752475"/>
              <a:gd name="connsiteX70" fmla="*/ 520495 w 667195"/>
              <a:gd name="connsiteY70" fmla="*/ 448195 h 752475"/>
              <a:gd name="connsiteX71" fmla="*/ 514739 w 667195"/>
              <a:gd name="connsiteY71" fmla="*/ 446807 h 752475"/>
              <a:gd name="connsiteX72" fmla="*/ 509379 w 667195"/>
              <a:gd name="connsiteY72" fmla="*/ 445023 h 752475"/>
              <a:gd name="connsiteX73" fmla="*/ 504019 w 667195"/>
              <a:gd name="connsiteY73" fmla="*/ 442842 h 752475"/>
              <a:gd name="connsiteX74" fmla="*/ 498858 w 667195"/>
              <a:gd name="connsiteY74" fmla="*/ 440662 h 752475"/>
              <a:gd name="connsiteX75" fmla="*/ 493498 w 667195"/>
              <a:gd name="connsiteY75" fmla="*/ 438085 h 752475"/>
              <a:gd name="connsiteX76" fmla="*/ 488337 w 667195"/>
              <a:gd name="connsiteY76" fmla="*/ 435111 h 752475"/>
              <a:gd name="connsiteX77" fmla="*/ 483374 w 667195"/>
              <a:gd name="connsiteY77" fmla="*/ 431940 h 752475"/>
              <a:gd name="connsiteX78" fmla="*/ 478610 w 667195"/>
              <a:gd name="connsiteY78" fmla="*/ 428768 h 752475"/>
              <a:gd name="connsiteX79" fmla="*/ 473647 w 667195"/>
              <a:gd name="connsiteY79" fmla="*/ 425200 h 752475"/>
              <a:gd name="connsiteX80" fmla="*/ 469081 w 667195"/>
              <a:gd name="connsiteY80" fmla="*/ 421037 h 752475"/>
              <a:gd name="connsiteX81" fmla="*/ 464714 w 667195"/>
              <a:gd name="connsiteY81" fmla="*/ 416874 h 752475"/>
              <a:gd name="connsiteX82" fmla="*/ 452208 w 667195"/>
              <a:gd name="connsiteY82" fmla="*/ 400223 h 752475"/>
              <a:gd name="connsiteX83" fmla="*/ 452208 w 667195"/>
              <a:gd name="connsiteY83" fmla="*/ 634133 h 752475"/>
              <a:gd name="connsiteX84" fmla="*/ 452009 w 667195"/>
              <a:gd name="connsiteY84" fmla="*/ 639881 h 752475"/>
              <a:gd name="connsiteX85" fmla="*/ 451612 w 667195"/>
              <a:gd name="connsiteY85" fmla="*/ 646225 h 752475"/>
              <a:gd name="connsiteX86" fmla="*/ 450818 w 667195"/>
              <a:gd name="connsiteY86" fmla="*/ 651973 h 752475"/>
              <a:gd name="connsiteX87" fmla="*/ 450024 w 667195"/>
              <a:gd name="connsiteY87" fmla="*/ 657722 h 752475"/>
              <a:gd name="connsiteX88" fmla="*/ 448634 w 667195"/>
              <a:gd name="connsiteY88" fmla="*/ 663471 h 752475"/>
              <a:gd name="connsiteX89" fmla="*/ 447046 w 667195"/>
              <a:gd name="connsiteY89" fmla="*/ 669219 h 752475"/>
              <a:gd name="connsiteX90" fmla="*/ 445260 w 667195"/>
              <a:gd name="connsiteY90" fmla="*/ 674571 h 752475"/>
              <a:gd name="connsiteX91" fmla="*/ 442878 w 667195"/>
              <a:gd name="connsiteY91" fmla="*/ 680122 h 752475"/>
              <a:gd name="connsiteX92" fmla="*/ 440694 w 667195"/>
              <a:gd name="connsiteY92" fmla="*/ 685276 h 752475"/>
              <a:gd name="connsiteX93" fmla="*/ 437915 w 667195"/>
              <a:gd name="connsiteY93" fmla="*/ 690430 h 752475"/>
              <a:gd name="connsiteX94" fmla="*/ 435136 w 667195"/>
              <a:gd name="connsiteY94" fmla="*/ 695385 h 752475"/>
              <a:gd name="connsiteX95" fmla="*/ 431959 w 667195"/>
              <a:gd name="connsiteY95" fmla="*/ 700143 h 752475"/>
              <a:gd name="connsiteX96" fmla="*/ 428783 w 667195"/>
              <a:gd name="connsiteY96" fmla="*/ 704702 h 752475"/>
              <a:gd name="connsiteX97" fmla="*/ 425012 w 667195"/>
              <a:gd name="connsiteY97" fmla="*/ 709261 h 752475"/>
              <a:gd name="connsiteX98" fmla="*/ 421438 w 667195"/>
              <a:gd name="connsiteY98" fmla="*/ 713622 h 752475"/>
              <a:gd name="connsiteX99" fmla="*/ 417468 w 667195"/>
              <a:gd name="connsiteY99" fmla="*/ 717785 h 752475"/>
              <a:gd name="connsiteX100" fmla="*/ 413498 w 667195"/>
              <a:gd name="connsiteY100" fmla="*/ 721551 h 752475"/>
              <a:gd name="connsiteX101" fmla="*/ 409131 w 667195"/>
              <a:gd name="connsiteY101" fmla="*/ 725318 h 752475"/>
              <a:gd name="connsiteX102" fmla="*/ 404764 w 667195"/>
              <a:gd name="connsiteY102" fmla="*/ 728886 h 752475"/>
              <a:gd name="connsiteX103" fmla="*/ 399999 w 667195"/>
              <a:gd name="connsiteY103" fmla="*/ 732058 h 752475"/>
              <a:gd name="connsiteX104" fmla="*/ 395235 w 667195"/>
              <a:gd name="connsiteY104" fmla="*/ 735229 h 752475"/>
              <a:gd name="connsiteX105" fmla="*/ 390074 w 667195"/>
              <a:gd name="connsiteY105" fmla="*/ 738004 h 752475"/>
              <a:gd name="connsiteX106" fmla="*/ 385111 w 667195"/>
              <a:gd name="connsiteY106" fmla="*/ 740780 h 752475"/>
              <a:gd name="connsiteX107" fmla="*/ 379751 w 667195"/>
              <a:gd name="connsiteY107" fmla="*/ 742960 h 752475"/>
              <a:gd name="connsiteX108" fmla="*/ 374391 w 667195"/>
              <a:gd name="connsiteY108" fmla="*/ 745141 h 752475"/>
              <a:gd name="connsiteX109" fmla="*/ 368833 w 667195"/>
              <a:gd name="connsiteY109" fmla="*/ 746925 h 752475"/>
              <a:gd name="connsiteX110" fmla="*/ 363473 w 667195"/>
              <a:gd name="connsiteY110" fmla="*/ 748511 h 752475"/>
              <a:gd name="connsiteX111" fmla="*/ 357518 w 667195"/>
              <a:gd name="connsiteY111" fmla="*/ 749898 h 752475"/>
              <a:gd name="connsiteX112" fmla="*/ 351761 w 667195"/>
              <a:gd name="connsiteY112" fmla="*/ 751088 h 752475"/>
              <a:gd name="connsiteX113" fmla="*/ 345806 w 667195"/>
              <a:gd name="connsiteY113" fmla="*/ 751682 h 752475"/>
              <a:gd name="connsiteX114" fmla="*/ 339850 w 667195"/>
              <a:gd name="connsiteY114" fmla="*/ 752079 h 752475"/>
              <a:gd name="connsiteX115" fmla="*/ 333697 w 667195"/>
              <a:gd name="connsiteY115" fmla="*/ 752475 h 752475"/>
              <a:gd name="connsiteX116" fmla="*/ 327543 w 667195"/>
              <a:gd name="connsiteY116" fmla="*/ 752079 h 752475"/>
              <a:gd name="connsiteX117" fmla="*/ 321587 w 667195"/>
              <a:gd name="connsiteY117" fmla="*/ 751682 h 752475"/>
              <a:gd name="connsiteX118" fmla="*/ 315632 w 667195"/>
              <a:gd name="connsiteY118" fmla="*/ 751088 h 752475"/>
              <a:gd name="connsiteX119" fmla="*/ 309677 w 667195"/>
              <a:gd name="connsiteY119" fmla="*/ 749898 h 752475"/>
              <a:gd name="connsiteX120" fmla="*/ 303920 w 667195"/>
              <a:gd name="connsiteY120" fmla="*/ 748511 h 752475"/>
              <a:gd name="connsiteX121" fmla="*/ 298362 w 667195"/>
              <a:gd name="connsiteY121" fmla="*/ 746925 h 752475"/>
              <a:gd name="connsiteX122" fmla="*/ 292803 w 667195"/>
              <a:gd name="connsiteY122" fmla="*/ 745141 h 752475"/>
              <a:gd name="connsiteX123" fmla="*/ 287642 w 667195"/>
              <a:gd name="connsiteY123" fmla="*/ 742960 h 752475"/>
              <a:gd name="connsiteX124" fmla="*/ 282282 w 667195"/>
              <a:gd name="connsiteY124" fmla="*/ 740780 h 752475"/>
              <a:gd name="connsiteX125" fmla="*/ 277121 w 667195"/>
              <a:gd name="connsiteY125" fmla="*/ 738004 h 752475"/>
              <a:gd name="connsiteX126" fmla="*/ 272357 w 667195"/>
              <a:gd name="connsiteY126" fmla="*/ 735229 h 752475"/>
              <a:gd name="connsiteX127" fmla="*/ 267394 w 667195"/>
              <a:gd name="connsiteY127" fmla="*/ 732058 h 752475"/>
              <a:gd name="connsiteX128" fmla="*/ 262630 w 667195"/>
              <a:gd name="connsiteY128" fmla="*/ 728886 h 752475"/>
              <a:gd name="connsiteX129" fmla="*/ 258262 w 667195"/>
              <a:gd name="connsiteY129" fmla="*/ 725318 h 752475"/>
              <a:gd name="connsiteX130" fmla="*/ 253895 w 667195"/>
              <a:gd name="connsiteY130" fmla="*/ 721551 h 752475"/>
              <a:gd name="connsiteX131" fmla="*/ 249925 w 667195"/>
              <a:gd name="connsiteY131" fmla="*/ 717785 h 752475"/>
              <a:gd name="connsiteX132" fmla="*/ 245955 w 667195"/>
              <a:gd name="connsiteY132" fmla="*/ 713622 h 752475"/>
              <a:gd name="connsiteX133" fmla="*/ 242183 w 667195"/>
              <a:gd name="connsiteY133" fmla="*/ 709261 h 752475"/>
              <a:gd name="connsiteX134" fmla="*/ 238610 w 667195"/>
              <a:gd name="connsiteY134" fmla="*/ 704702 h 752475"/>
              <a:gd name="connsiteX135" fmla="*/ 235235 w 667195"/>
              <a:gd name="connsiteY135" fmla="*/ 700143 h 752475"/>
              <a:gd name="connsiteX136" fmla="*/ 232258 w 667195"/>
              <a:gd name="connsiteY136" fmla="*/ 695385 h 752475"/>
              <a:gd name="connsiteX137" fmla="*/ 229280 w 667195"/>
              <a:gd name="connsiteY137" fmla="*/ 690430 h 752475"/>
              <a:gd name="connsiteX138" fmla="*/ 226898 w 667195"/>
              <a:gd name="connsiteY138" fmla="*/ 685276 h 752475"/>
              <a:gd name="connsiteX139" fmla="*/ 224317 w 667195"/>
              <a:gd name="connsiteY139" fmla="*/ 680122 h 752475"/>
              <a:gd name="connsiteX140" fmla="*/ 222332 w 667195"/>
              <a:gd name="connsiteY140" fmla="*/ 674571 h 752475"/>
              <a:gd name="connsiteX141" fmla="*/ 220347 w 667195"/>
              <a:gd name="connsiteY141" fmla="*/ 669219 h 752475"/>
              <a:gd name="connsiteX142" fmla="*/ 218759 w 667195"/>
              <a:gd name="connsiteY142" fmla="*/ 663471 h 752475"/>
              <a:gd name="connsiteX143" fmla="*/ 217369 w 667195"/>
              <a:gd name="connsiteY143" fmla="*/ 657722 h 752475"/>
              <a:gd name="connsiteX144" fmla="*/ 216575 w 667195"/>
              <a:gd name="connsiteY144" fmla="*/ 651973 h 752475"/>
              <a:gd name="connsiteX145" fmla="*/ 215583 w 667195"/>
              <a:gd name="connsiteY145" fmla="*/ 646225 h 752475"/>
              <a:gd name="connsiteX146" fmla="*/ 215186 w 667195"/>
              <a:gd name="connsiteY146" fmla="*/ 639881 h 752475"/>
              <a:gd name="connsiteX147" fmla="*/ 215186 w 667195"/>
              <a:gd name="connsiteY147" fmla="*/ 634133 h 752475"/>
              <a:gd name="connsiteX148" fmla="*/ 215186 w 667195"/>
              <a:gd name="connsiteY148" fmla="*/ 400223 h 752475"/>
              <a:gd name="connsiteX149" fmla="*/ 202679 w 667195"/>
              <a:gd name="connsiteY149" fmla="*/ 416874 h 752475"/>
              <a:gd name="connsiteX150" fmla="*/ 198114 w 667195"/>
              <a:gd name="connsiteY150" fmla="*/ 421037 h 752475"/>
              <a:gd name="connsiteX151" fmla="*/ 193548 w 667195"/>
              <a:gd name="connsiteY151" fmla="*/ 425200 h 752475"/>
              <a:gd name="connsiteX152" fmla="*/ 188982 w 667195"/>
              <a:gd name="connsiteY152" fmla="*/ 428768 h 752475"/>
              <a:gd name="connsiteX153" fmla="*/ 183821 w 667195"/>
              <a:gd name="connsiteY153" fmla="*/ 431940 h 752475"/>
              <a:gd name="connsiteX154" fmla="*/ 178858 w 667195"/>
              <a:gd name="connsiteY154" fmla="*/ 435111 h 752475"/>
              <a:gd name="connsiteX155" fmla="*/ 173895 w 667195"/>
              <a:gd name="connsiteY155" fmla="*/ 438085 h 752475"/>
              <a:gd name="connsiteX156" fmla="*/ 168536 w 667195"/>
              <a:gd name="connsiteY156" fmla="*/ 440662 h 752475"/>
              <a:gd name="connsiteX157" fmla="*/ 163374 w 667195"/>
              <a:gd name="connsiteY157" fmla="*/ 442842 h 752475"/>
              <a:gd name="connsiteX158" fmla="*/ 157816 w 667195"/>
              <a:gd name="connsiteY158" fmla="*/ 445023 h 752475"/>
              <a:gd name="connsiteX159" fmla="*/ 152258 w 667195"/>
              <a:gd name="connsiteY159" fmla="*/ 446807 h 752475"/>
              <a:gd name="connsiteX160" fmla="*/ 146898 w 667195"/>
              <a:gd name="connsiteY160" fmla="*/ 448195 h 752475"/>
              <a:gd name="connsiteX161" fmla="*/ 141340 w 667195"/>
              <a:gd name="connsiteY161" fmla="*/ 449582 h 752475"/>
              <a:gd name="connsiteX162" fmla="*/ 135583 w 667195"/>
              <a:gd name="connsiteY162" fmla="*/ 450375 h 752475"/>
              <a:gd name="connsiteX163" fmla="*/ 130024 w 667195"/>
              <a:gd name="connsiteY163" fmla="*/ 451168 h 752475"/>
              <a:gd name="connsiteX164" fmla="*/ 124268 w 667195"/>
              <a:gd name="connsiteY164" fmla="*/ 451366 h 752475"/>
              <a:gd name="connsiteX165" fmla="*/ 118709 w 667195"/>
              <a:gd name="connsiteY165" fmla="*/ 451564 h 752475"/>
              <a:gd name="connsiteX166" fmla="*/ 113151 w 667195"/>
              <a:gd name="connsiteY166" fmla="*/ 451366 h 752475"/>
              <a:gd name="connsiteX167" fmla="*/ 107394 w 667195"/>
              <a:gd name="connsiteY167" fmla="*/ 451168 h 752475"/>
              <a:gd name="connsiteX168" fmla="*/ 101637 w 667195"/>
              <a:gd name="connsiteY168" fmla="*/ 450375 h 752475"/>
              <a:gd name="connsiteX169" fmla="*/ 95881 w 667195"/>
              <a:gd name="connsiteY169" fmla="*/ 449582 h 752475"/>
              <a:gd name="connsiteX170" fmla="*/ 90521 w 667195"/>
              <a:gd name="connsiteY170" fmla="*/ 448195 h 752475"/>
              <a:gd name="connsiteX171" fmla="*/ 84963 w 667195"/>
              <a:gd name="connsiteY171" fmla="*/ 446807 h 752475"/>
              <a:gd name="connsiteX172" fmla="*/ 79404 w 667195"/>
              <a:gd name="connsiteY172" fmla="*/ 445023 h 752475"/>
              <a:gd name="connsiteX173" fmla="*/ 74044 w 667195"/>
              <a:gd name="connsiteY173" fmla="*/ 442842 h 752475"/>
              <a:gd name="connsiteX174" fmla="*/ 68685 w 667195"/>
              <a:gd name="connsiteY174" fmla="*/ 440662 h 752475"/>
              <a:gd name="connsiteX175" fmla="*/ 63523 w 667195"/>
              <a:gd name="connsiteY175" fmla="*/ 438085 h 752475"/>
              <a:gd name="connsiteX176" fmla="*/ 58561 w 667195"/>
              <a:gd name="connsiteY176" fmla="*/ 435111 h 752475"/>
              <a:gd name="connsiteX177" fmla="*/ 53399 w 667195"/>
              <a:gd name="connsiteY177" fmla="*/ 431940 h 752475"/>
              <a:gd name="connsiteX178" fmla="*/ 48635 w 667195"/>
              <a:gd name="connsiteY178" fmla="*/ 428768 h 752475"/>
              <a:gd name="connsiteX179" fmla="*/ 43871 w 667195"/>
              <a:gd name="connsiteY179" fmla="*/ 425200 h 752475"/>
              <a:gd name="connsiteX180" fmla="*/ 39305 w 667195"/>
              <a:gd name="connsiteY180" fmla="*/ 421037 h 752475"/>
              <a:gd name="connsiteX181" fmla="*/ 34739 w 667195"/>
              <a:gd name="connsiteY181" fmla="*/ 416874 h 752475"/>
              <a:gd name="connsiteX182" fmla="*/ 30571 w 667195"/>
              <a:gd name="connsiteY182" fmla="*/ 412513 h 752475"/>
              <a:gd name="connsiteX183" fmla="*/ 26799 w 667195"/>
              <a:gd name="connsiteY183" fmla="*/ 407756 h 752475"/>
              <a:gd name="connsiteX184" fmla="*/ 23027 w 667195"/>
              <a:gd name="connsiteY184" fmla="*/ 403197 h 752475"/>
              <a:gd name="connsiteX185" fmla="*/ 19652 w 667195"/>
              <a:gd name="connsiteY185" fmla="*/ 398241 h 752475"/>
              <a:gd name="connsiteX186" fmla="*/ 16476 w 667195"/>
              <a:gd name="connsiteY186" fmla="*/ 393484 h 752475"/>
              <a:gd name="connsiteX187" fmla="*/ 13697 w 667195"/>
              <a:gd name="connsiteY187" fmla="*/ 388131 h 752475"/>
              <a:gd name="connsiteX188" fmla="*/ 10918 w 667195"/>
              <a:gd name="connsiteY188" fmla="*/ 382977 h 752475"/>
              <a:gd name="connsiteX189" fmla="*/ 8734 w 667195"/>
              <a:gd name="connsiteY189" fmla="*/ 377625 h 752475"/>
              <a:gd name="connsiteX190" fmla="*/ 6551 w 667195"/>
              <a:gd name="connsiteY190" fmla="*/ 372471 h 752475"/>
              <a:gd name="connsiteX191" fmla="*/ 4963 w 667195"/>
              <a:gd name="connsiteY191" fmla="*/ 366921 h 752475"/>
              <a:gd name="connsiteX192" fmla="*/ 3375 w 667195"/>
              <a:gd name="connsiteY192" fmla="*/ 361371 h 752475"/>
              <a:gd name="connsiteX193" fmla="*/ 2382 w 667195"/>
              <a:gd name="connsiteY193" fmla="*/ 355820 h 752475"/>
              <a:gd name="connsiteX194" fmla="*/ 1389 w 667195"/>
              <a:gd name="connsiteY194" fmla="*/ 350071 h 752475"/>
              <a:gd name="connsiteX195" fmla="*/ 794 w 667195"/>
              <a:gd name="connsiteY195" fmla="*/ 344719 h 752475"/>
              <a:gd name="connsiteX196" fmla="*/ 198 w 667195"/>
              <a:gd name="connsiteY196" fmla="*/ 338971 h 752475"/>
              <a:gd name="connsiteX197" fmla="*/ 0 w 667195"/>
              <a:gd name="connsiteY197" fmla="*/ 333222 h 752475"/>
              <a:gd name="connsiteX198" fmla="*/ 198 w 667195"/>
              <a:gd name="connsiteY198" fmla="*/ 327473 h 752475"/>
              <a:gd name="connsiteX199" fmla="*/ 794 w 667195"/>
              <a:gd name="connsiteY199" fmla="*/ 321923 h 752475"/>
              <a:gd name="connsiteX200" fmla="*/ 1389 w 667195"/>
              <a:gd name="connsiteY200" fmla="*/ 316174 h 752475"/>
              <a:gd name="connsiteX201" fmla="*/ 2382 w 667195"/>
              <a:gd name="connsiteY201" fmla="*/ 310624 h 752475"/>
              <a:gd name="connsiteX202" fmla="*/ 3375 w 667195"/>
              <a:gd name="connsiteY202" fmla="*/ 304875 h 752475"/>
              <a:gd name="connsiteX203" fmla="*/ 4963 w 667195"/>
              <a:gd name="connsiteY203" fmla="*/ 299523 h 752475"/>
              <a:gd name="connsiteX204" fmla="*/ 6551 w 667195"/>
              <a:gd name="connsiteY204" fmla="*/ 293973 h 752475"/>
              <a:gd name="connsiteX205" fmla="*/ 8734 w 667195"/>
              <a:gd name="connsiteY205" fmla="*/ 288621 h 752475"/>
              <a:gd name="connsiteX206" fmla="*/ 10918 w 667195"/>
              <a:gd name="connsiteY206" fmla="*/ 283269 h 752475"/>
              <a:gd name="connsiteX207" fmla="*/ 13697 w 667195"/>
              <a:gd name="connsiteY207" fmla="*/ 278115 h 752475"/>
              <a:gd name="connsiteX208" fmla="*/ 16476 w 667195"/>
              <a:gd name="connsiteY208" fmla="*/ 272961 h 752475"/>
              <a:gd name="connsiteX209" fmla="*/ 19652 w 667195"/>
              <a:gd name="connsiteY209" fmla="*/ 268005 h 752475"/>
              <a:gd name="connsiteX210" fmla="*/ 23027 w 667195"/>
              <a:gd name="connsiteY210" fmla="*/ 263247 h 752475"/>
              <a:gd name="connsiteX211" fmla="*/ 26799 w 667195"/>
              <a:gd name="connsiteY211" fmla="*/ 258490 h 752475"/>
              <a:gd name="connsiteX212" fmla="*/ 30571 w 667195"/>
              <a:gd name="connsiteY212" fmla="*/ 253931 h 752475"/>
              <a:gd name="connsiteX213" fmla="*/ 34739 w 667195"/>
              <a:gd name="connsiteY213" fmla="*/ 249570 h 752475"/>
              <a:gd name="connsiteX214" fmla="*/ 249925 w 667195"/>
              <a:gd name="connsiteY214" fmla="*/ 34690 h 752475"/>
              <a:gd name="connsiteX215" fmla="*/ 253895 w 667195"/>
              <a:gd name="connsiteY215" fmla="*/ 30924 h 752475"/>
              <a:gd name="connsiteX216" fmla="*/ 258262 w 667195"/>
              <a:gd name="connsiteY216" fmla="*/ 27157 h 752475"/>
              <a:gd name="connsiteX217" fmla="*/ 262630 w 667195"/>
              <a:gd name="connsiteY217" fmla="*/ 23589 h 752475"/>
              <a:gd name="connsiteX218" fmla="*/ 267394 w 667195"/>
              <a:gd name="connsiteY218" fmla="*/ 20418 h 752475"/>
              <a:gd name="connsiteX219" fmla="*/ 272357 w 667195"/>
              <a:gd name="connsiteY219" fmla="*/ 17246 h 752475"/>
              <a:gd name="connsiteX220" fmla="*/ 277121 w 667195"/>
              <a:gd name="connsiteY220" fmla="*/ 14471 h 752475"/>
              <a:gd name="connsiteX221" fmla="*/ 282282 w 667195"/>
              <a:gd name="connsiteY221" fmla="*/ 11894 h 752475"/>
              <a:gd name="connsiteX222" fmla="*/ 287642 w 667195"/>
              <a:gd name="connsiteY222" fmla="*/ 9317 h 752475"/>
              <a:gd name="connsiteX223" fmla="*/ 292803 w 667195"/>
              <a:gd name="connsiteY223" fmla="*/ 7335 h 752475"/>
              <a:gd name="connsiteX224" fmla="*/ 298362 w 667195"/>
              <a:gd name="connsiteY224" fmla="*/ 5551 h 752475"/>
              <a:gd name="connsiteX225" fmla="*/ 303920 w 667195"/>
              <a:gd name="connsiteY225" fmla="*/ 3965 h 752475"/>
              <a:gd name="connsiteX226" fmla="*/ 309677 w 667195"/>
              <a:gd name="connsiteY226" fmla="*/ 2577 h 752475"/>
              <a:gd name="connsiteX227" fmla="*/ 315632 w 667195"/>
              <a:gd name="connsiteY227" fmla="*/ 1388 h 752475"/>
              <a:gd name="connsiteX228" fmla="*/ 321587 w 667195"/>
              <a:gd name="connsiteY228" fmla="*/ 793 h 752475"/>
              <a:gd name="connsiteX229" fmla="*/ 327543 w 667195"/>
              <a:gd name="connsiteY229" fmla="*/ 198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667195" h="752475">
                <a:moveTo>
                  <a:pt x="333697" y="0"/>
                </a:moveTo>
                <a:lnTo>
                  <a:pt x="339850" y="198"/>
                </a:lnTo>
                <a:lnTo>
                  <a:pt x="345806" y="793"/>
                </a:lnTo>
                <a:lnTo>
                  <a:pt x="351761" y="1388"/>
                </a:lnTo>
                <a:lnTo>
                  <a:pt x="357518" y="2577"/>
                </a:lnTo>
                <a:lnTo>
                  <a:pt x="363473" y="3965"/>
                </a:lnTo>
                <a:lnTo>
                  <a:pt x="368833" y="5551"/>
                </a:lnTo>
                <a:lnTo>
                  <a:pt x="374391" y="7335"/>
                </a:lnTo>
                <a:lnTo>
                  <a:pt x="379751" y="9317"/>
                </a:lnTo>
                <a:lnTo>
                  <a:pt x="385111" y="11894"/>
                </a:lnTo>
                <a:lnTo>
                  <a:pt x="390074" y="14471"/>
                </a:lnTo>
                <a:lnTo>
                  <a:pt x="395235" y="17246"/>
                </a:lnTo>
                <a:lnTo>
                  <a:pt x="399999" y="20418"/>
                </a:lnTo>
                <a:lnTo>
                  <a:pt x="404764" y="23589"/>
                </a:lnTo>
                <a:lnTo>
                  <a:pt x="409131" y="27157"/>
                </a:lnTo>
                <a:lnTo>
                  <a:pt x="413498" y="30924"/>
                </a:lnTo>
                <a:lnTo>
                  <a:pt x="417468" y="34690"/>
                </a:lnTo>
                <a:lnTo>
                  <a:pt x="632455" y="249570"/>
                </a:lnTo>
                <a:lnTo>
                  <a:pt x="636823" y="253931"/>
                </a:lnTo>
                <a:lnTo>
                  <a:pt x="640594" y="258490"/>
                </a:lnTo>
                <a:lnTo>
                  <a:pt x="644366" y="263247"/>
                </a:lnTo>
                <a:lnTo>
                  <a:pt x="647741" y="268005"/>
                </a:lnTo>
                <a:lnTo>
                  <a:pt x="650718" y="272961"/>
                </a:lnTo>
                <a:lnTo>
                  <a:pt x="653696" y="278115"/>
                </a:lnTo>
                <a:lnTo>
                  <a:pt x="656277" y="283269"/>
                </a:lnTo>
                <a:lnTo>
                  <a:pt x="658460" y="288621"/>
                </a:lnTo>
                <a:lnTo>
                  <a:pt x="660644" y="293973"/>
                </a:lnTo>
                <a:lnTo>
                  <a:pt x="662431" y="299523"/>
                </a:lnTo>
                <a:lnTo>
                  <a:pt x="664019" y="304875"/>
                </a:lnTo>
                <a:lnTo>
                  <a:pt x="665210" y="310624"/>
                </a:lnTo>
                <a:lnTo>
                  <a:pt x="666004" y="316174"/>
                </a:lnTo>
                <a:lnTo>
                  <a:pt x="666798" y="321923"/>
                </a:lnTo>
                <a:lnTo>
                  <a:pt x="667195" y="327473"/>
                </a:lnTo>
                <a:lnTo>
                  <a:pt x="667195" y="333222"/>
                </a:lnTo>
                <a:lnTo>
                  <a:pt x="667195" y="338971"/>
                </a:lnTo>
                <a:lnTo>
                  <a:pt x="666798" y="344719"/>
                </a:lnTo>
                <a:lnTo>
                  <a:pt x="666004" y="350071"/>
                </a:lnTo>
                <a:lnTo>
                  <a:pt x="665210" y="355820"/>
                </a:lnTo>
                <a:lnTo>
                  <a:pt x="664019" y="361371"/>
                </a:lnTo>
                <a:lnTo>
                  <a:pt x="662431" y="366921"/>
                </a:lnTo>
                <a:lnTo>
                  <a:pt x="660644" y="372471"/>
                </a:lnTo>
                <a:lnTo>
                  <a:pt x="658460" y="377625"/>
                </a:lnTo>
                <a:lnTo>
                  <a:pt x="656277" y="382977"/>
                </a:lnTo>
                <a:lnTo>
                  <a:pt x="653696" y="388131"/>
                </a:lnTo>
                <a:lnTo>
                  <a:pt x="650718" y="393484"/>
                </a:lnTo>
                <a:lnTo>
                  <a:pt x="647741" y="398241"/>
                </a:lnTo>
                <a:lnTo>
                  <a:pt x="644366" y="403197"/>
                </a:lnTo>
                <a:lnTo>
                  <a:pt x="640594" y="407756"/>
                </a:lnTo>
                <a:lnTo>
                  <a:pt x="636823" y="412513"/>
                </a:lnTo>
                <a:lnTo>
                  <a:pt x="632455" y="416874"/>
                </a:lnTo>
                <a:lnTo>
                  <a:pt x="628088" y="421037"/>
                </a:lnTo>
                <a:lnTo>
                  <a:pt x="623522" y="425200"/>
                </a:lnTo>
                <a:lnTo>
                  <a:pt x="618758" y="428768"/>
                </a:lnTo>
                <a:lnTo>
                  <a:pt x="613994" y="431940"/>
                </a:lnTo>
                <a:lnTo>
                  <a:pt x="608833" y="435111"/>
                </a:lnTo>
                <a:lnTo>
                  <a:pt x="603870" y="438085"/>
                </a:lnTo>
                <a:lnTo>
                  <a:pt x="598709" y="440662"/>
                </a:lnTo>
                <a:lnTo>
                  <a:pt x="593349" y="442842"/>
                </a:lnTo>
                <a:lnTo>
                  <a:pt x="587989" y="445023"/>
                </a:lnTo>
                <a:lnTo>
                  <a:pt x="582431" y="446807"/>
                </a:lnTo>
                <a:lnTo>
                  <a:pt x="576872" y="448195"/>
                </a:lnTo>
                <a:lnTo>
                  <a:pt x="571314" y="449582"/>
                </a:lnTo>
                <a:lnTo>
                  <a:pt x="565756" y="450375"/>
                </a:lnTo>
                <a:lnTo>
                  <a:pt x="559999" y="451168"/>
                </a:lnTo>
                <a:lnTo>
                  <a:pt x="554242" y="451366"/>
                </a:lnTo>
                <a:lnTo>
                  <a:pt x="548684" y="451564"/>
                </a:lnTo>
                <a:lnTo>
                  <a:pt x="542927" y="451366"/>
                </a:lnTo>
                <a:lnTo>
                  <a:pt x="537170" y="451168"/>
                </a:lnTo>
                <a:lnTo>
                  <a:pt x="531810" y="450375"/>
                </a:lnTo>
                <a:lnTo>
                  <a:pt x="526054" y="449582"/>
                </a:lnTo>
                <a:lnTo>
                  <a:pt x="520495" y="448195"/>
                </a:lnTo>
                <a:lnTo>
                  <a:pt x="514739" y="446807"/>
                </a:lnTo>
                <a:lnTo>
                  <a:pt x="509379" y="445023"/>
                </a:lnTo>
                <a:lnTo>
                  <a:pt x="504019" y="442842"/>
                </a:lnTo>
                <a:lnTo>
                  <a:pt x="498858" y="440662"/>
                </a:lnTo>
                <a:lnTo>
                  <a:pt x="493498" y="438085"/>
                </a:lnTo>
                <a:lnTo>
                  <a:pt x="488337" y="435111"/>
                </a:lnTo>
                <a:lnTo>
                  <a:pt x="483374" y="431940"/>
                </a:lnTo>
                <a:lnTo>
                  <a:pt x="478610" y="428768"/>
                </a:lnTo>
                <a:lnTo>
                  <a:pt x="473647" y="425200"/>
                </a:lnTo>
                <a:lnTo>
                  <a:pt x="469081" y="421037"/>
                </a:lnTo>
                <a:lnTo>
                  <a:pt x="464714" y="416874"/>
                </a:lnTo>
                <a:lnTo>
                  <a:pt x="452208" y="400223"/>
                </a:lnTo>
                <a:lnTo>
                  <a:pt x="452208" y="634133"/>
                </a:lnTo>
                <a:lnTo>
                  <a:pt x="452009" y="639881"/>
                </a:lnTo>
                <a:lnTo>
                  <a:pt x="451612" y="646225"/>
                </a:lnTo>
                <a:lnTo>
                  <a:pt x="450818" y="651973"/>
                </a:lnTo>
                <a:lnTo>
                  <a:pt x="450024" y="657722"/>
                </a:lnTo>
                <a:lnTo>
                  <a:pt x="448634" y="663471"/>
                </a:lnTo>
                <a:lnTo>
                  <a:pt x="447046" y="669219"/>
                </a:lnTo>
                <a:lnTo>
                  <a:pt x="445260" y="674571"/>
                </a:lnTo>
                <a:lnTo>
                  <a:pt x="442878" y="680122"/>
                </a:lnTo>
                <a:lnTo>
                  <a:pt x="440694" y="685276"/>
                </a:lnTo>
                <a:lnTo>
                  <a:pt x="437915" y="690430"/>
                </a:lnTo>
                <a:lnTo>
                  <a:pt x="435136" y="695385"/>
                </a:lnTo>
                <a:lnTo>
                  <a:pt x="431959" y="700143"/>
                </a:lnTo>
                <a:lnTo>
                  <a:pt x="428783" y="704702"/>
                </a:lnTo>
                <a:lnTo>
                  <a:pt x="425012" y="709261"/>
                </a:lnTo>
                <a:lnTo>
                  <a:pt x="421438" y="713622"/>
                </a:lnTo>
                <a:lnTo>
                  <a:pt x="417468" y="717785"/>
                </a:lnTo>
                <a:lnTo>
                  <a:pt x="413498" y="721551"/>
                </a:lnTo>
                <a:lnTo>
                  <a:pt x="409131" y="725318"/>
                </a:lnTo>
                <a:lnTo>
                  <a:pt x="404764" y="728886"/>
                </a:lnTo>
                <a:lnTo>
                  <a:pt x="399999" y="732058"/>
                </a:lnTo>
                <a:lnTo>
                  <a:pt x="395235" y="735229"/>
                </a:lnTo>
                <a:lnTo>
                  <a:pt x="390074" y="738004"/>
                </a:lnTo>
                <a:lnTo>
                  <a:pt x="385111" y="740780"/>
                </a:lnTo>
                <a:lnTo>
                  <a:pt x="379751" y="742960"/>
                </a:lnTo>
                <a:lnTo>
                  <a:pt x="374391" y="745141"/>
                </a:lnTo>
                <a:lnTo>
                  <a:pt x="368833" y="746925"/>
                </a:lnTo>
                <a:lnTo>
                  <a:pt x="363473" y="748511"/>
                </a:lnTo>
                <a:lnTo>
                  <a:pt x="357518" y="749898"/>
                </a:lnTo>
                <a:lnTo>
                  <a:pt x="351761" y="751088"/>
                </a:lnTo>
                <a:lnTo>
                  <a:pt x="345806" y="751682"/>
                </a:lnTo>
                <a:lnTo>
                  <a:pt x="339850" y="752079"/>
                </a:lnTo>
                <a:lnTo>
                  <a:pt x="333697" y="752475"/>
                </a:lnTo>
                <a:lnTo>
                  <a:pt x="327543" y="752079"/>
                </a:lnTo>
                <a:lnTo>
                  <a:pt x="321587" y="751682"/>
                </a:lnTo>
                <a:lnTo>
                  <a:pt x="315632" y="751088"/>
                </a:lnTo>
                <a:lnTo>
                  <a:pt x="309677" y="749898"/>
                </a:lnTo>
                <a:lnTo>
                  <a:pt x="303920" y="748511"/>
                </a:lnTo>
                <a:lnTo>
                  <a:pt x="298362" y="746925"/>
                </a:lnTo>
                <a:lnTo>
                  <a:pt x="292803" y="745141"/>
                </a:lnTo>
                <a:lnTo>
                  <a:pt x="287642" y="742960"/>
                </a:lnTo>
                <a:lnTo>
                  <a:pt x="282282" y="740780"/>
                </a:lnTo>
                <a:lnTo>
                  <a:pt x="277121" y="738004"/>
                </a:lnTo>
                <a:lnTo>
                  <a:pt x="272357" y="735229"/>
                </a:lnTo>
                <a:lnTo>
                  <a:pt x="267394" y="732058"/>
                </a:lnTo>
                <a:lnTo>
                  <a:pt x="262630" y="728886"/>
                </a:lnTo>
                <a:lnTo>
                  <a:pt x="258262" y="725318"/>
                </a:lnTo>
                <a:lnTo>
                  <a:pt x="253895" y="721551"/>
                </a:lnTo>
                <a:lnTo>
                  <a:pt x="249925" y="717785"/>
                </a:lnTo>
                <a:lnTo>
                  <a:pt x="245955" y="713622"/>
                </a:lnTo>
                <a:lnTo>
                  <a:pt x="242183" y="709261"/>
                </a:lnTo>
                <a:lnTo>
                  <a:pt x="238610" y="704702"/>
                </a:lnTo>
                <a:lnTo>
                  <a:pt x="235235" y="700143"/>
                </a:lnTo>
                <a:lnTo>
                  <a:pt x="232258" y="695385"/>
                </a:lnTo>
                <a:lnTo>
                  <a:pt x="229280" y="690430"/>
                </a:lnTo>
                <a:lnTo>
                  <a:pt x="226898" y="685276"/>
                </a:lnTo>
                <a:lnTo>
                  <a:pt x="224317" y="680122"/>
                </a:lnTo>
                <a:lnTo>
                  <a:pt x="222332" y="674571"/>
                </a:lnTo>
                <a:lnTo>
                  <a:pt x="220347" y="669219"/>
                </a:lnTo>
                <a:lnTo>
                  <a:pt x="218759" y="663471"/>
                </a:lnTo>
                <a:lnTo>
                  <a:pt x="217369" y="657722"/>
                </a:lnTo>
                <a:lnTo>
                  <a:pt x="216575" y="651973"/>
                </a:lnTo>
                <a:lnTo>
                  <a:pt x="215583" y="646225"/>
                </a:lnTo>
                <a:lnTo>
                  <a:pt x="215186" y="639881"/>
                </a:lnTo>
                <a:lnTo>
                  <a:pt x="215186" y="634133"/>
                </a:lnTo>
                <a:lnTo>
                  <a:pt x="215186" y="400223"/>
                </a:lnTo>
                <a:lnTo>
                  <a:pt x="202679" y="416874"/>
                </a:lnTo>
                <a:lnTo>
                  <a:pt x="198114" y="421037"/>
                </a:lnTo>
                <a:lnTo>
                  <a:pt x="193548" y="425200"/>
                </a:lnTo>
                <a:lnTo>
                  <a:pt x="188982" y="428768"/>
                </a:lnTo>
                <a:lnTo>
                  <a:pt x="183821" y="431940"/>
                </a:lnTo>
                <a:lnTo>
                  <a:pt x="178858" y="435111"/>
                </a:lnTo>
                <a:lnTo>
                  <a:pt x="173895" y="438085"/>
                </a:lnTo>
                <a:lnTo>
                  <a:pt x="168536" y="440662"/>
                </a:lnTo>
                <a:lnTo>
                  <a:pt x="163374" y="442842"/>
                </a:lnTo>
                <a:lnTo>
                  <a:pt x="157816" y="445023"/>
                </a:lnTo>
                <a:lnTo>
                  <a:pt x="152258" y="446807"/>
                </a:lnTo>
                <a:lnTo>
                  <a:pt x="146898" y="448195"/>
                </a:lnTo>
                <a:lnTo>
                  <a:pt x="141340" y="449582"/>
                </a:lnTo>
                <a:lnTo>
                  <a:pt x="135583" y="450375"/>
                </a:lnTo>
                <a:lnTo>
                  <a:pt x="130024" y="451168"/>
                </a:lnTo>
                <a:lnTo>
                  <a:pt x="124268" y="451366"/>
                </a:lnTo>
                <a:lnTo>
                  <a:pt x="118709" y="451564"/>
                </a:lnTo>
                <a:lnTo>
                  <a:pt x="113151" y="451366"/>
                </a:lnTo>
                <a:lnTo>
                  <a:pt x="107394" y="451168"/>
                </a:lnTo>
                <a:lnTo>
                  <a:pt x="101637" y="450375"/>
                </a:lnTo>
                <a:lnTo>
                  <a:pt x="95881" y="449582"/>
                </a:lnTo>
                <a:lnTo>
                  <a:pt x="90521" y="448195"/>
                </a:lnTo>
                <a:lnTo>
                  <a:pt x="84963" y="446807"/>
                </a:lnTo>
                <a:lnTo>
                  <a:pt x="79404" y="445023"/>
                </a:lnTo>
                <a:lnTo>
                  <a:pt x="74044" y="442842"/>
                </a:lnTo>
                <a:lnTo>
                  <a:pt x="68685" y="440662"/>
                </a:lnTo>
                <a:lnTo>
                  <a:pt x="63523" y="438085"/>
                </a:lnTo>
                <a:lnTo>
                  <a:pt x="58561" y="435111"/>
                </a:lnTo>
                <a:lnTo>
                  <a:pt x="53399" y="431940"/>
                </a:lnTo>
                <a:lnTo>
                  <a:pt x="48635" y="428768"/>
                </a:lnTo>
                <a:lnTo>
                  <a:pt x="43871" y="425200"/>
                </a:lnTo>
                <a:lnTo>
                  <a:pt x="39305" y="421037"/>
                </a:lnTo>
                <a:lnTo>
                  <a:pt x="34739" y="416874"/>
                </a:lnTo>
                <a:lnTo>
                  <a:pt x="30571" y="412513"/>
                </a:lnTo>
                <a:lnTo>
                  <a:pt x="26799" y="407756"/>
                </a:lnTo>
                <a:lnTo>
                  <a:pt x="23027" y="403197"/>
                </a:lnTo>
                <a:lnTo>
                  <a:pt x="19652" y="398241"/>
                </a:lnTo>
                <a:lnTo>
                  <a:pt x="16476" y="393484"/>
                </a:lnTo>
                <a:lnTo>
                  <a:pt x="13697" y="388131"/>
                </a:lnTo>
                <a:lnTo>
                  <a:pt x="10918" y="382977"/>
                </a:lnTo>
                <a:lnTo>
                  <a:pt x="8734" y="377625"/>
                </a:lnTo>
                <a:lnTo>
                  <a:pt x="6551" y="372471"/>
                </a:lnTo>
                <a:lnTo>
                  <a:pt x="4963" y="366921"/>
                </a:lnTo>
                <a:lnTo>
                  <a:pt x="3375" y="361371"/>
                </a:lnTo>
                <a:lnTo>
                  <a:pt x="2382" y="355820"/>
                </a:lnTo>
                <a:lnTo>
                  <a:pt x="1389" y="350071"/>
                </a:lnTo>
                <a:lnTo>
                  <a:pt x="794" y="344719"/>
                </a:lnTo>
                <a:lnTo>
                  <a:pt x="198" y="338971"/>
                </a:lnTo>
                <a:lnTo>
                  <a:pt x="0" y="333222"/>
                </a:lnTo>
                <a:lnTo>
                  <a:pt x="198" y="327473"/>
                </a:lnTo>
                <a:lnTo>
                  <a:pt x="794" y="321923"/>
                </a:lnTo>
                <a:lnTo>
                  <a:pt x="1389" y="316174"/>
                </a:lnTo>
                <a:lnTo>
                  <a:pt x="2382" y="310624"/>
                </a:lnTo>
                <a:lnTo>
                  <a:pt x="3375" y="304875"/>
                </a:lnTo>
                <a:lnTo>
                  <a:pt x="4963" y="299523"/>
                </a:lnTo>
                <a:lnTo>
                  <a:pt x="6551" y="293973"/>
                </a:lnTo>
                <a:lnTo>
                  <a:pt x="8734" y="288621"/>
                </a:lnTo>
                <a:lnTo>
                  <a:pt x="10918" y="283269"/>
                </a:lnTo>
                <a:lnTo>
                  <a:pt x="13697" y="278115"/>
                </a:lnTo>
                <a:lnTo>
                  <a:pt x="16476" y="272961"/>
                </a:lnTo>
                <a:lnTo>
                  <a:pt x="19652" y="268005"/>
                </a:lnTo>
                <a:lnTo>
                  <a:pt x="23027" y="263247"/>
                </a:lnTo>
                <a:lnTo>
                  <a:pt x="26799" y="258490"/>
                </a:lnTo>
                <a:lnTo>
                  <a:pt x="30571" y="253931"/>
                </a:lnTo>
                <a:lnTo>
                  <a:pt x="34739" y="249570"/>
                </a:lnTo>
                <a:lnTo>
                  <a:pt x="249925" y="34690"/>
                </a:lnTo>
                <a:lnTo>
                  <a:pt x="253895" y="30924"/>
                </a:lnTo>
                <a:lnTo>
                  <a:pt x="258262" y="27157"/>
                </a:lnTo>
                <a:lnTo>
                  <a:pt x="262630" y="23589"/>
                </a:lnTo>
                <a:lnTo>
                  <a:pt x="267394" y="20418"/>
                </a:lnTo>
                <a:lnTo>
                  <a:pt x="272357" y="17246"/>
                </a:lnTo>
                <a:lnTo>
                  <a:pt x="277121" y="14471"/>
                </a:lnTo>
                <a:lnTo>
                  <a:pt x="282282" y="11894"/>
                </a:lnTo>
                <a:lnTo>
                  <a:pt x="287642" y="9317"/>
                </a:lnTo>
                <a:lnTo>
                  <a:pt x="292803" y="7335"/>
                </a:lnTo>
                <a:lnTo>
                  <a:pt x="298362" y="5551"/>
                </a:lnTo>
                <a:lnTo>
                  <a:pt x="303920" y="3965"/>
                </a:lnTo>
                <a:lnTo>
                  <a:pt x="309677" y="2577"/>
                </a:lnTo>
                <a:lnTo>
                  <a:pt x="315632" y="1388"/>
                </a:lnTo>
                <a:lnTo>
                  <a:pt x="321587" y="793"/>
                </a:lnTo>
                <a:lnTo>
                  <a:pt x="327543" y="198"/>
                </a:lnTo>
                <a:close/>
              </a:path>
            </a:pathLst>
          </a:custGeom>
          <a:solidFill>
            <a:srgbClr val="99CB38"/>
          </a:solidFill>
          <a:ln>
            <a:noFill/>
          </a:ln>
        </p:spPr>
        <p:style>
          <a:lnRef idx="2">
            <a:srgbClr val="99CB38">
              <a:shade val="50000"/>
            </a:srgbClr>
          </a:lnRef>
          <a:fillRef idx="1">
            <a:srgbClr val="99CB38"/>
          </a:fillRef>
          <a:effectRef idx="0">
            <a:srgbClr val="99CB38"/>
          </a:effectRef>
          <a:fontRef idx="minor">
            <a:sysClr val="window" lastClr="FFFFFF"/>
          </a:fontRef>
        </p:style>
        <p:txBody>
          <a:bodyPr rtlCol="0" anchor="ctr">
            <a:normAutofit/>
          </a:bodyPr>
          <a:lstStyle/>
          <a:p>
            <a:pPr algn="ctr"/>
            <a:endParaRPr lang="zh-CN" altLang="en-US">
              <a:solidFill>
                <a:sysClr val="windowText" lastClr="000000">
                  <a:lumMod val="50000"/>
                </a:sys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任意多边形 15"/>
          <p:cNvSpPr/>
          <p:nvPr>
            <p:custDataLst>
              <p:tags r:id="rId6"/>
            </p:custDataLst>
          </p:nvPr>
        </p:nvSpPr>
        <p:spPr>
          <a:xfrm rot="10800000">
            <a:off x="5351988" y="4620067"/>
            <a:ext cx="764366" cy="862065"/>
          </a:xfrm>
          <a:custGeom>
            <a:avLst/>
            <a:gdLst>
              <a:gd name="connsiteX0" fmla="*/ 333697 w 667195"/>
              <a:gd name="connsiteY0" fmla="*/ 0 h 752475"/>
              <a:gd name="connsiteX1" fmla="*/ 339850 w 667195"/>
              <a:gd name="connsiteY1" fmla="*/ 198 h 752475"/>
              <a:gd name="connsiteX2" fmla="*/ 345806 w 667195"/>
              <a:gd name="connsiteY2" fmla="*/ 793 h 752475"/>
              <a:gd name="connsiteX3" fmla="*/ 351761 w 667195"/>
              <a:gd name="connsiteY3" fmla="*/ 1388 h 752475"/>
              <a:gd name="connsiteX4" fmla="*/ 357518 w 667195"/>
              <a:gd name="connsiteY4" fmla="*/ 2577 h 752475"/>
              <a:gd name="connsiteX5" fmla="*/ 363473 w 667195"/>
              <a:gd name="connsiteY5" fmla="*/ 3965 h 752475"/>
              <a:gd name="connsiteX6" fmla="*/ 368833 w 667195"/>
              <a:gd name="connsiteY6" fmla="*/ 5551 h 752475"/>
              <a:gd name="connsiteX7" fmla="*/ 374391 w 667195"/>
              <a:gd name="connsiteY7" fmla="*/ 7335 h 752475"/>
              <a:gd name="connsiteX8" fmla="*/ 379751 w 667195"/>
              <a:gd name="connsiteY8" fmla="*/ 9317 h 752475"/>
              <a:gd name="connsiteX9" fmla="*/ 385111 w 667195"/>
              <a:gd name="connsiteY9" fmla="*/ 11894 h 752475"/>
              <a:gd name="connsiteX10" fmla="*/ 390074 w 667195"/>
              <a:gd name="connsiteY10" fmla="*/ 14471 h 752475"/>
              <a:gd name="connsiteX11" fmla="*/ 395235 w 667195"/>
              <a:gd name="connsiteY11" fmla="*/ 17246 h 752475"/>
              <a:gd name="connsiteX12" fmla="*/ 399999 w 667195"/>
              <a:gd name="connsiteY12" fmla="*/ 20418 h 752475"/>
              <a:gd name="connsiteX13" fmla="*/ 404764 w 667195"/>
              <a:gd name="connsiteY13" fmla="*/ 23589 h 752475"/>
              <a:gd name="connsiteX14" fmla="*/ 409131 w 667195"/>
              <a:gd name="connsiteY14" fmla="*/ 27157 h 752475"/>
              <a:gd name="connsiteX15" fmla="*/ 413498 w 667195"/>
              <a:gd name="connsiteY15" fmla="*/ 30924 h 752475"/>
              <a:gd name="connsiteX16" fmla="*/ 417468 w 667195"/>
              <a:gd name="connsiteY16" fmla="*/ 34690 h 752475"/>
              <a:gd name="connsiteX17" fmla="*/ 632455 w 667195"/>
              <a:gd name="connsiteY17" fmla="*/ 249570 h 752475"/>
              <a:gd name="connsiteX18" fmla="*/ 636823 w 667195"/>
              <a:gd name="connsiteY18" fmla="*/ 253931 h 752475"/>
              <a:gd name="connsiteX19" fmla="*/ 640594 w 667195"/>
              <a:gd name="connsiteY19" fmla="*/ 258490 h 752475"/>
              <a:gd name="connsiteX20" fmla="*/ 644366 w 667195"/>
              <a:gd name="connsiteY20" fmla="*/ 263247 h 752475"/>
              <a:gd name="connsiteX21" fmla="*/ 647741 w 667195"/>
              <a:gd name="connsiteY21" fmla="*/ 268005 h 752475"/>
              <a:gd name="connsiteX22" fmla="*/ 650718 w 667195"/>
              <a:gd name="connsiteY22" fmla="*/ 272961 h 752475"/>
              <a:gd name="connsiteX23" fmla="*/ 653696 w 667195"/>
              <a:gd name="connsiteY23" fmla="*/ 278115 h 752475"/>
              <a:gd name="connsiteX24" fmla="*/ 656277 w 667195"/>
              <a:gd name="connsiteY24" fmla="*/ 283269 h 752475"/>
              <a:gd name="connsiteX25" fmla="*/ 658460 w 667195"/>
              <a:gd name="connsiteY25" fmla="*/ 288621 h 752475"/>
              <a:gd name="connsiteX26" fmla="*/ 660644 w 667195"/>
              <a:gd name="connsiteY26" fmla="*/ 293973 h 752475"/>
              <a:gd name="connsiteX27" fmla="*/ 662431 w 667195"/>
              <a:gd name="connsiteY27" fmla="*/ 299523 h 752475"/>
              <a:gd name="connsiteX28" fmla="*/ 664019 w 667195"/>
              <a:gd name="connsiteY28" fmla="*/ 304875 h 752475"/>
              <a:gd name="connsiteX29" fmla="*/ 665210 w 667195"/>
              <a:gd name="connsiteY29" fmla="*/ 310624 h 752475"/>
              <a:gd name="connsiteX30" fmla="*/ 666004 w 667195"/>
              <a:gd name="connsiteY30" fmla="*/ 316174 h 752475"/>
              <a:gd name="connsiteX31" fmla="*/ 666798 w 667195"/>
              <a:gd name="connsiteY31" fmla="*/ 321923 h 752475"/>
              <a:gd name="connsiteX32" fmla="*/ 667195 w 667195"/>
              <a:gd name="connsiteY32" fmla="*/ 327473 h 752475"/>
              <a:gd name="connsiteX33" fmla="*/ 667195 w 667195"/>
              <a:gd name="connsiteY33" fmla="*/ 333222 h 752475"/>
              <a:gd name="connsiteX34" fmla="*/ 667195 w 667195"/>
              <a:gd name="connsiteY34" fmla="*/ 338971 h 752475"/>
              <a:gd name="connsiteX35" fmla="*/ 666798 w 667195"/>
              <a:gd name="connsiteY35" fmla="*/ 344719 h 752475"/>
              <a:gd name="connsiteX36" fmla="*/ 666004 w 667195"/>
              <a:gd name="connsiteY36" fmla="*/ 350071 h 752475"/>
              <a:gd name="connsiteX37" fmla="*/ 665210 w 667195"/>
              <a:gd name="connsiteY37" fmla="*/ 355820 h 752475"/>
              <a:gd name="connsiteX38" fmla="*/ 664019 w 667195"/>
              <a:gd name="connsiteY38" fmla="*/ 361371 h 752475"/>
              <a:gd name="connsiteX39" fmla="*/ 662431 w 667195"/>
              <a:gd name="connsiteY39" fmla="*/ 366921 h 752475"/>
              <a:gd name="connsiteX40" fmla="*/ 660644 w 667195"/>
              <a:gd name="connsiteY40" fmla="*/ 372471 h 752475"/>
              <a:gd name="connsiteX41" fmla="*/ 658460 w 667195"/>
              <a:gd name="connsiteY41" fmla="*/ 377625 h 752475"/>
              <a:gd name="connsiteX42" fmla="*/ 656277 w 667195"/>
              <a:gd name="connsiteY42" fmla="*/ 382977 h 752475"/>
              <a:gd name="connsiteX43" fmla="*/ 653696 w 667195"/>
              <a:gd name="connsiteY43" fmla="*/ 388131 h 752475"/>
              <a:gd name="connsiteX44" fmla="*/ 650718 w 667195"/>
              <a:gd name="connsiteY44" fmla="*/ 393484 h 752475"/>
              <a:gd name="connsiteX45" fmla="*/ 647741 w 667195"/>
              <a:gd name="connsiteY45" fmla="*/ 398241 h 752475"/>
              <a:gd name="connsiteX46" fmla="*/ 644366 w 667195"/>
              <a:gd name="connsiteY46" fmla="*/ 403197 h 752475"/>
              <a:gd name="connsiteX47" fmla="*/ 640594 w 667195"/>
              <a:gd name="connsiteY47" fmla="*/ 407756 h 752475"/>
              <a:gd name="connsiteX48" fmla="*/ 636823 w 667195"/>
              <a:gd name="connsiteY48" fmla="*/ 412513 h 752475"/>
              <a:gd name="connsiteX49" fmla="*/ 632455 w 667195"/>
              <a:gd name="connsiteY49" fmla="*/ 416874 h 752475"/>
              <a:gd name="connsiteX50" fmla="*/ 628088 w 667195"/>
              <a:gd name="connsiteY50" fmla="*/ 421037 h 752475"/>
              <a:gd name="connsiteX51" fmla="*/ 623522 w 667195"/>
              <a:gd name="connsiteY51" fmla="*/ 425200 h 752475"/>
              <a:gd name="connsiteX52" fmla="*/ 618758 w 667195"/>
              <a:gd name="connsiteY52" fmla="*/ 428768 h 752475"/>
              <a:gd name="connsiteX53" fmla="*/ 613994 w 667195"/>
              <a:gd name="connsiteY53" fmla="*/ 431940 h 752475"/>
              <a:gd name="connsiteX54" fmla="*/ 608833 w 667195"/>
              <a:gd name="connsiteY54" fmla="*/ 435111 h 752475"/>
              <a:gd name="connsiteX55" fmla="*/ 603870 w 667195"/>
              <a:gd name="connsiteY55" fmla="*/ 438085 h 752475"/>
              <a:gd name="connsiteX56" fmla="*/ 598709 w 667195"/>
              <a:gd name="connsiteY56" fmla="*/ 440662 h 752475"/>
              <a:gd name="connsiteX57" fmla="*/ 593349 w 667195"/>
              <a:gd name="connsiteY57" fmla="*/ 442842 h 752475"/>
              <a:gd name="connsiteX58" fmla="*/ 587989 w 667195"/>
              <a:gd name="connsiteY58" fmla="*/ 445023 h 752475"/>
              <a:gd name="connsiteX59" fmla="*/ 582431 w 667195"/>
              <a:gd name="connsiteY59" fmla="*/ 446807 h 752475"/>
              <a:gd name="connsiteX60" fmla="*/ 576872 w 667195"/>
              <a:gd name="connsiteY60" fmla="*/ 448195 h 752475"/>
              <a:gd name="connsiteX61" fmla="*/ 571314 w 667195"/>
              <a:gd name="connsiteY61" fmla="*/ 449582 h 752475"/>
              <a:gd name="connsiteX62" fmla="*/ 565756 w 667195"/>
              <a:gd name="connsiteY62" fmla="*/ 450375 h 752475"/>
              <a:gd name="connsiteX63" fmla="*/ 559999 w 667195"/>
              <a:gd name="connsiteY63" fmla="*/ 451168 h 752475"/>
              <a:gd name="connsiteX64" fmla="*/ 554242 w 667195"/>
              <a:gd name="connsiteY64" fmla="*/ 451366 h 752475"/>
              <a:gd name="connsiteX65" fmla="*/ 548684 w 667195"/>
              <a:gd name="connsiteY65" fmla="*/ 451564 h 752475"/>
              <a:gd name="connsiteX66" fmla="*/ 542927 w 667195"/>
              <a:gd name="connsiteY66" fmla="*/ 451366 h 752475"/>
              <a:gd name="connsiteX67" fmla="*/ 537170 w 667195"/>
              <a:gd name="connsiteY67" fmla="*/ 451168 h 752475"/>
              <a:gd name="connsiteX68" fmla="*/ 531810 w 667195"/>
              <a:gd name="connsiteY68" fmla="*/ 450375 h 752475"/>
              <a:gd name="connsiteX69" fmla="*/ 526054 w 667195"/>
              <a:gd name="connsiteY69" fmla="*/ 449582 h 752475"/>
              <a:gd name="connsiteX70" fmla="*/ 520495 w 667195"/>
              <a:gd name="connsiteY70" fmla="*/ 448195 h 752475"/>
              <a:gd name="connsiteX71" fmla="*/ 514739 w 667195"/>
              <a:gd name="connsiteY71" fmla="*/ 446807 h 752475"/>
              <a:gd name="connsiteX72" fmla="*/ 509379 w 667195"/>
              <a:gd name="connsiteY72" fmla="*/ 445023 h 752475"/>
              <a:gd name="connsiteX73" fmla="*/ 504019 w 667195"/>
              <a:gd name="connsiteY73" fmla="*/ 442842 h 752475"/>
              <a:gd name="connsiteX74" fmla="*/ 498858 w 667195"/>
              <a:gd name="connsiteY74" fmla="*/ 440662 h 752475"/>
              <a:gd name="connsiteX75" fmla="*/ 493498 w 667195"/>
              <a:gd name="connsiteY75" fmla="*/ 438085 h 752475"/>
              <a:gd name="connsiteX76" fmla="*/ 488337 w 667195"/>
              <a:gd name="connsiteY76" fmla="*/ 435111 h 752475"/>
              <a:gd name="connsiteX77" fmla="*/ 483374 w 667195"/>
              <a:gd name="connsiteY77" fmla="*/ 431940 h 752475"/>
              <a:gd name="connsiteX78" fmla="*/ 478610 w 667195"/>
              <a:gd name="connsiteY78" fmla="*/ 428768 h 752475"/>
              <a:gd name="connsiteX79" fmla="*/ 473647 w 667195"/>
              <a:gd name="connsiteY79" fmla="*/ 425200 h 752475"/>
              <a:gd name="connsiteX80" fmla="*/ 469081 w 667195"/>
              <a:gd name="connsiteY80" fmla="*/ 421037 h 752475"/>
              <a:gd name="connsiteX81" fmla="*/ 464714 w 667195"/>
              <a:gd name="connsiteY81" fmla="*/ 416874 h 752475"/>
              <a:gd name="connsiteX82" fmla="*/ 452208 w 667195"/>
              <a:gd name="connsiteY82" fmla="*/ 400223 h 752475"/>
              <a:gd name="connsiteX83" fmla="*/ 452208 w 667195"/>
              <a:gd name="connsiteY83" fmla="*/ 634133 h 752475"/>
              <a:gd name="connsiteX84" fmla="*/ 452009 w 667195"/>
              <a:gd name="connsiteY84" fmla="*/ 639881 h 752475"/>
              <a:gd name="connsiteX85" fmla="*/ 451612 w 667195"/>
              <a:gd name="connsiteY85" fmla="*/ 646225 h 752475"/>
              <a:gd name="connsiteX86" fmla="*/ 450818 w 667195"/>
              <a:gd name="connsiteY86" fmla="*/ 651973 h 752475"/>
              <a:gd name="connsiteX87" fmla="*/ 450024 w 667195"/>
              <a:gd name="connsiteY87" fmla="*/ 657722 h 752475"/>
              <a:gd name="connsiteX88" fmla="*/ 448634 w 667195"/>
              <a:gd name="connsiteY88" fmla="*/ 663471 h 752475"/>
              <a:gd name="connsiteX89" fmla="*/ 447046 w 667195"/>
              <a:gd name="connsiteY89" fmla="*/ 669219 h 752475"/>
              <a:gd name="connsiteX90" fmla="*/ 445260 w 667195"/>
              <a:gd name="connsiteY90" fmla="*/ 674571 h 752475"/>
              <a:gd name="connsiteX91" fmla="*/ 442878 w 667195"/>
              <a:gd name="connsiteY91" fmla="*/ 680122 h 752475"/>
              <a:gd name="connsiteX92" fmla="*/ 440694 w 667195"/>
              <a:gd name="connsiteY92" fmla="*/ 685276 h 752475"/>
              <a:gd name="connsiteX93" fmla="*/ 437915 w 667195"/>
              <a:gd name="connsiteY93" fmla="*/ 690430 h 752475"/>
              <a:gd name="connsiteX94" fmla="*/ 435136 w 667195"/>
              <a:gd name="connsiteY94" fmla="*/ 695385 h 752475"/>
              <a:gd name="connsiteX95" fmla="*/ 431959 w 667195"/>
              <a:gd name="connsiteY95" fmla="*/ 700143 h 752475"/>
              <a:gd name="connsiteX96" fmla="*/ 428783 w 667195"/>
              <a:gd name="connsiteY96" fmla="*/ 704702 h 752475"/>
              <a:gd name="connsiteX97" fmla="*/ 425012 w 667195"/>
              <a:gd name="connsiteY97" fmla="*/ 709261 h 752475"/>
              <a:gd name="connsiteX98" fmla="*/ 421438 w 667195"/>
              <a:gd name="connsiteY98" fmla="*/ 713622 h 752475"/>
              <a:gd name="connsiteX99" fmla="*/ 417468 w 667195"/>
              <a:gd name="connsiteY99" fmla="*/ 717785 h 752475"/>
              <a:gd name="connsiteX100" fmla="*/ 413498 w 667195"/>
              <a:gd name="connsiteY100" fmla="*/ 721551 h 752475"/>
              <a:gd name="connsiteX101" fmla="*/ 409131 w 667195"/>
              <a:gd name="connsiteY101" fmla="*/ 725318 h 752475"/>
              <a:gd name="connsiteX102" fmla="*/ 404764 w 667195"/>
              <a:gd name="connsiteY102" fmla="*/ 728886 h 752475"/>
              <a:gd name="connsiteX103" fmla="*/ 399999 w 667195"/>
              <a:gd name="connsiteY103" fmla="*/ 732058 h 752475"/>
              <a:gd name="connsiteX104" fmla="*/ 395235 w 667195"/>
              <a:gd name="connsiteY104" fmla="*/ 735229 h 752475"/>
              <a:gd name="connsiteX105" fmla="*/ 390074 w 667195"/>
              <a:gd name="connsiteY105" fmla="*/ 738004 h 752475"/>
              <a:gd name="connsiteX106" fmla="*/ 385111 w 667195"/>
              <a:gd name="connsiteY106" fmla="*/ 740780 h 752475"/>
              <a:gd name="connsiteX107" fmla="*/ 379751 w 667195"/>
              <a:gd name="connsiteY107" fmla="*/ 742960 h 752475"/>
              <a:gd name="connsiteX108" fmla="*/ 374391 w 667195"/>
              <a:gd name="connsiteY108" fmla="*/ 745141 h 752475"/>
              <a:gd name="connsiteX109" fmla="*/ 368833 w 667195"/>
              <a:gd name="connsiteY109" fmla="*/ 746925 h 752475"/>
              <a:gd name="connsiteX110" fmla="*/ 363473 w 667195"/>
              <a:gd name="connsiteY110" fmla="*/ 748511 h 752475"/>
              <a:gd name="connsiteX111" fmla="*/ 357518 w 667195"/>
              <a:gd name="connsiteY111" fmla="*/ 749898 h 752475"/>
              <a:gd name="connsiteX112" fmla="*/ 351761 w 667195"/>
              <a:gd name="connsiteY112" fmla="*/ 751088 h 752475"/>
              <a:gd name="connsiteX113" fmla="*/ 345806 w 667195"/>
              <a:gd name="connsiteY113" fmla="*/ 751682 h 752475"/>
              <a:gd name="connsiteX114" fmla="*/ 339850 w 667195"/>
              <a:gd name="connsiteY114" fmla="*/ 752079 h 752475"/>
              <a:gd name="connsiteX115" fmla="*/ 333697 w 667195"/>
              <a:gd name="connsiteY115" fmla="*/ 752475 h 752475"/>
              <a:gd name="connsiteX116" fmla="*/ 327543 w 667195"/>
              <a:gd name="connsiteY116" fmla="*/ 752079 h 752475"/>
              <a:gd name="connsiteX117" fmla="*/ 321587 w 667195"/>
              <a:gd name="connsiteY117" fmla="*/ 751682 h 752475"/>
              <a:gd name="connsiteX118" fmla="*/ 315632 w 667195"/>
              <a:gd name="connsiteY118" fmla="*/ 751088 h 752475"/>
              <a:gd name="connsiteX119" fmla="*/ 309677 w 667195"/>
              <a:gd name="connsiteY119" fmla="*/ 749898 h 752475"/>
              <a:gd name="connsiteX120" fmla="*/ 303920 w 667195"/>
              <a:gd name="connsiteY120" fmla="*/ 748511 h 752475"/>
              <a:gd name="connsiteX121" fmla="*/ 298362 w 667195"/>
              <a:gd name="connsiteY121" fmla="*/ 746925 h 752475"/>
              <a:gd name="connsiteX122" fmla="*/ 292803 w 667195"/>
              <a:gd name="connsiteY122" fmla="*/ 745141 h 752475"/>
              <a:gd name="connsiteX123" fmla="*/ 287642 w 667195"/>
              <a:gd name="connsiteY123" fmla="*/ 742960 h 752475"/>
              <a:gd name="connsiteX124" fmla="*/ 282282 w 667195"/>
              <a:gd name="connsiteY124" fmla="*/ 740780 h 752475"/>
              <a:gd name="connsiteX125" fmla="*/ 277121 w 667195"/>
              <a:gd name="connsiteY125" fmla="*/ 738004 h 752475"/>
              <a:gd name="connsiteX126" fmla="*/ 272357 w 667195"/>
              <a:gd name="connsiteY126" fmla="*/ 735229 h 752475"/>
              <a:gd name="connsiteX127" fmla="*/ 267394 w 667195"/>
              <a:gd name="connsiteY127" fmla="*/ 732058 h 752475"/>
              <a:gd name="connsiteX128" fmla="*/ 262630 w 667195"/>
              <a:gd name="connsiteY128" fmla="*/ 728886 h 752475"/>
              <a:gd name="connsiteX129" fmla="*/ 258262 w 667195"/>
              <a:gd name="connsiteY129" fmla="*/ 725318 h 752475"/>
              <a:gd name="connsiteX130" fmla="*/ 253895 w 667195"/>
              <a:gd name="connsiteY130" fmla="*/ 721551 h 752475"/>
              <a:gd name="connsiteX131" fmla="*/ 249925 w 667195"/>
              <a:gd name="connsiteY131" fmla="*/ 717785 h 752475"/>
              <a:gd name="connsiteX132" fmla="*/ 245955 w 667195"/>
              <a:gd name="connsiteY132" fmla="*/ 713622 h 752475"/>
              <a:gd name="connsiteX133" fmla="*/ 242183 w 667195"/>
              <a:gd name="connsiteY133" fmla="*/ 709261 h 752475"/>
              <a:gd name="connsiteX134" fmla="*/ 238610 w 667195"/>
              <a:gd name="connsiteY134" fmla="*/ 704702 h 752475"/>
              <a:gd name="connsiteX135" fmla="*/ 235235 w 667195"/>
              <a:gd name="connsiteY135" fmla="*/ 700143 h 752475"/>
              <a:gd name="connsiteX136" fmla="*/ 232258 w 667195"/>
              <a:gd name="connsiteY136" fmla="*/ 695385 h 752475"/>
              <a:gd name="connsiteX137" fmla="*/ 229280 w 667195"/>
              <a:gd name="connsiteY137" fmla="*/ 690430 h 752475"/>
              <a:gd name="connsiteX138" fmla="*/ 226898 w 667195"/>
              <a:gd name="connsiteY138" fmla="*/ 685276 h 752475"/>
              <a:gd name="connsiteX139" fmla="*/ 224317 w 667195"/>
              <a:gd name="connsiteY139" fmla="*/ 680122 h 752475"/>
              <a:gd name="connsiteX140" fmla="*/ 222332 w 667195"/>
              <a:gd name="connsiteY140" fmla="*/ 674571 h 752475"/>
              <a:gd name="connsiteX141" fmla="*/ 220347 w 667195"/>
              <a:gd name="connsiteY141" fmla="*/ 669219 h 752475"/>
              <a:gd name="connsiteX142" fmla="*/ 218759 w 667195"/>
              <a:gd name="connsiteY142" fmla="*/ 663471 h 752475"/>
              <a:gd name="connsiteX143" fmla="*/ 217369 w 667195"/>
              <a:gd name="connsiteY143" fmla="*/ 657722 h 752475"/>
              <a:gd name="connsiteX144" fmla="*/ 216575 w 667195"/>
              <a:gd name="connsiteY144" fmla="*/ 651973 h 752475"/>
              <a:gd name="connsiteX145" fmla="*/ 215583 w 667195"/>
              <a:gd name="connsiteY145" fmla="*/ 646225 h 752475"/>
              <a:gd name="connsiteX146" fmla="*/ 215186 w 667195"/>
              <a:gd name="connsiteY146" fmla="*/ 639881 h 752475"/>
              <a:gd name="connsiteX147" fmla="*/ 215186 w 667195"/>
              <a:gd name="connsiteY147" fmla="*/ 634133 h 752475"/>
              <a:gd name="connsiteX148" fmla="*/ 215186 w 667195"/>
              <a:gd name="connsiteY148" fmla="*/ 400223 h 752475"/>
              <a:gd name="connsiteX149" fmla="*/ 202679 w 667195"/>
              <a:gd name="connsiteY149" fmla="*/ 416874 h 752475"/>
              <a:gd name="connsiteX150" fmla="*/ 198114 w 667195"/>
              <a:gd name="connsiteY150" fmla="*/ 421037 h 752475"/>
              <a:gd name="connsiteX151" fmla="*/ 193548 w 667195"/>
              <a:gd name="connsiteY151" fmla="*/ 425200 h 752475"/>
              <a:gd name="connsiteX152" fmla="*/ 188982 w 667195"/>
              <a:gd name="connsiteY152" fmla="*/ 428768 h 752475"/>
              <a:gd name="connsiteX153" fmla="*/ 183821 w 667195"/>
              <a:gd name="connsiteY153" fmla="*/ 431940 h 752475"/>
              <a:gd name="connsiteX154" fmla="*/ 178858 w 667195"/>
              <a:gd name="connsiteY154" fmla="*/ 435111 h 752475"/>
              <a:gd name="connsiteX155" fmla="*/ 173895 w 667195"/>
              <a:gd name="connsiteY155" fmla="*/ 438085 h 752475"/>
              <a:gd name="connsiteX156" fmla="*/ 168536 w 667195"/>
              <a:gd name="connsiteY156" fmla="*/ 440662 h 752475"/>
              <a:gd name="connsiteX157" fmla="*/ 163374 w 667195"/>
              <a:gd name="connsiteY157" fmla="*/ 442842 h 752475"/>
              <a:gd name="connsiteX158" fmla="*/ 157816 w 667195"/>
              <a:gd name="connsiteY158" fmla="*/ 445023 h 752475"/>
              <a:gd name="connsiteX159" fmla="*/ 152258 w 667195"/>
              <a:gd name="connsiteY159" fmla="*/ 446807 h 752475"/>
              <a:gd name="connsiteX160" fmla="*/ 146898 w 667195"/>
              <a:gd name="connsiteY160" fmla="*/ 448195 h 752475"/>
              <a:gd name="connsiteX161" fmla="*/ 141340 w 667195"/>
              <a:gd name="connsiteY161" fmla="*/ 449582 h 752475"/>
              <a:gd name="connsiteX162" fmla="*/ 135583 w 667195"/>
              <a:gd name="connsiteY162" fmla="*/ 450375 h 752475"/>
              <a:gd name="connsiteX163" fmla="*/ 130024 w 667195"/>
              <a:gd name="connsiteY163" fmla="*/ 451168 h 752475"/>
              <a:gd name="connsiteX164" fmla="*/ 124268 w 667195"/>
              <a:gd name="connsiteY164" fmla="*/ 451366 h 752475"/>
              <a:gd name="connsiteX165" fmla="*/ 118709 w 667195"/>
              <a:gd name="connsiteY165" fmla="*/ 451564 h 752475"/>
              <a:gd name="connsiteX166" fmla="*/ 113151 w 667195"/>
              <a:gd name="connsiteY166" fmla="*/ 451366 h 752475"/>
              <a:gd name="connsiteX167" fmla="*/ 107394 w 667195"/>
              <a:gd name="connsiteY167" fmla="*/ 451168 h 752475"/>
              <a:gd name="connsiteX168" fmla="*/ 101637 w 667195"/>
              <a:gd name="connsiteY168" fmla="*/ 450375 h 752475"/>
              <a:gd name="connsiteX169" fmla="*/ 95881 w 667195"/>
              <a:gd name="connsiteY169" fmla="*/ 449582 h 752475"/>
              <a:gd name="connsiteX170" fmla="*/ 90521 w 667195"/>
              <a:gd name="connsiteY170" fmla="*/ 448195 h 752475"/>
              <a:gd name="connsiteX171" fmla="*/ 84963 w 667195"/>
              <a:gd name="connsiteY171" fmla="*/ 446807 h 752475"/>
              <a:gd name="connsiteX172" fmla="*/ 79404 w 667195"/>
              <a:gd name="connsiteY172" fmla="*/ 445023 h 752475"/>
              <a:gd name="connsiteX173" fmla="*/ 74044 w 667195"/>
              <a:gd name="connsiteY173" fmla="*/ 442842 h 752475"/>
              <a:gd name="connsiteX174" fmla="*/ 68685 w 667195"/>
              <a:gd name="connsiteY174" fmla="*/ 440662 h 752475"/>
              <a:gd name="connsiteX175" fmla="*/ 63523 w 667195"/>
              <a:gd name="connsiteY175" fmla="*/ 438085 h 752475"/>
              <a:gd name="connsiteX176" fmla="*/ 58561 w 667195"/>
              <a:gd name="connsiteY176" fmla="*/ 435111 h 752475"/>
              <a:gd name="connsiteX177" fmla="*/ 53399 w 667195"/>
              <a:gd name="connsiteY177" fmla="*/ 431940 h 752475"/>
              <a:gd name="connsiteX178" fmla="*/ 48635 w 667195"/>
              <a:gd name="connsiteY178" fmla="*/ 428768 h 752475"/>
              <a:gd name="connsiteX179" fmla="*/ 43871 w 667195"/>
              <a:gd name="connsiteY179" fmla="*/ 425200 h 752475"/>
              <a:gd name="connsiteX180" fmla="*/ 39305 w 667195"/>
              <a:gd name="connsiteY180" fmla="*/ 421037 h 752475"/>
              <a:gd name="connsiteX181" fmla="*/ 34739 w 667195"/>
              <a:gd name="connsiteY181" fmla="*/ 416874 h 752475"/>
              <a:gd name="connsiteX182" fmla="*/ 30571 w 667195"/>
              <a:gd name="connsiteY182" fmla="*/ 412513 h 752475"/>
              <a:gd name="connsiteX183" fmla="*/ 26799 w 667195"/>
              <a:gd name="connsiteY183" fmla="*/ 407756 h 752475"/>
              <a:gd name="connsiteX184" fmla="*/ 23027 w 667195"/>
              <a:gd name="connsiteY184" fmla="*/ 403197 h 752475"/>
              <a:gd name="connsiteX185" fmla="*/ 19652 w 667195"/>
              <a:gd name="connsiteY185" fmla="*/ 398241 h 752475"/>
              <a:gd name="connsiteX186" fmla="*/ 16476 w 667195"/>
              <a:gd name="connsiteY186" fmla="*/ 393484 h 752475"/>
              <a:gd name="connsiteX187" fmla="*/ 13697 w 667195"/>
              <a:gd name="connsiteY187" fmla="*/ 388131 h 752475"/>
              <a:gd name="connsiteX188" fmla="*/ 10918 w 667195"/>
              <a:gd name="connsiteY188" fmla="*/ 382977 h 752475"/>
              <a:gd name="connsiteX189" fmla="*/ 8734 w 667195"/>
              <a:gd name="connsiteY189" fmla="*/ 377625 h 752475"/>
              <a:gd name="connsiteX190" fmla="*/ 6551 w 667195"/>
              <a:gd name="connsiteY190" fmla="*/ 372471 h 752475"/>
              <a:gd name="connsiteX191" fmla="*/ 4963 w 667195"/>
              <a:gd name="connsiteY191" fmla="*/ 366921 h 752475"/>
              <a:gd name="connsiteX192" fmla="*/ 3375 w 667195"/>
              <a:gd name="connsiteY192" fmla="*/ 361371 h 752475"/>
              <a:gd name="connsiteX193" fmla="*/ 2382 w 667195"/>
              <a:gd name="connsiteY193" fmla="*/ 355820 h 752475"/>
              <a:gd name="connsiteX194" fmla="*/ 1389 w 667195"/>
              <a:gd name="connsiteY194" fmla="*/ 350071 h 752475"/>
              <a:gd name="connsiteX195" fmla="*/ 794 w 667195"/>
              <a:gd name="connsiteY195" fmla="*/ 344719 h 752475"/>
              <a:gd name="connsiteX196" fmla="*/ 198 w 667195"/>
              <a:gd name="connsiteY196" fmla="*/ 338971 h 752475"/>
              <a:gd name="connsiteX197" fmla="*/ 0 w 667195"/>
              <a:gd name="connsiteY197" fmla="*/ 333222 h 752475"/>
              <a:gd name="connsiteX198" fmla="*/ 198 w 667195"/>
              <a:gd name="connsiteY198" fmla="*/ 327473 h 752475"/>
              <a:gd name="connsiteX199" fmla="*/ 794 w 667195"/>
              <a:gd name="connsiteY199" fmla="*/ 321923 h 752475"/>
              <a:gd name="connsiteX200" fmla="*/ 1389 w 667195"/>
              <a:gd name="connsiteY200" fmla="*/ 316174 h 752475"/>
              <a:gd name="connsiteX201" fmla="*/ 2382 w 667195"/>
              <a:gd name="connsiteY201" fmla="*/ 310624 h 752475"/>
              <a:gd name="connsiteX202" fmla="*/ 3375 w 667195"/>
              <a:gd name="connsiteY202" fmla="*/ 304875 h 752475"/>
              <a:gd name="connsiteX203" fmla="*/ 4963 w 667195"/>
              <a:gd name="connsiteY203" fmla="*/ 299523 h 752475"/>
              <a:gd name="connsiteX204" fmla="*/ 6551 w 667195"/>
              <a:gd name="connsiteY204" fmla="*/ 293973 h 752475"/>
              <a:gd name="connsiteX205" fmla="*/ 8734 w 667195"/>
              <a:gd name="connsiteY205" fmla="*/ 288621 h 752475"/>
              <a:gd name="connsiteX206" fmla="*/ 10918 w 667195"/>
              <a:gd name="connsiteY206" fmla="*/ 283269 h 752475"/>
              <a:gd name="connsiteX207" fmla="*/ 13697 w 667195"/>
              <a:gd name="connsiteY207" fmla="*/ 278115 h 752475"/>
              <a:gd name="connsiteX208" fmla="*/ 16476 w 667195"/>
              <a:gd name="connsiteY208" fmla="*/ 272961 h 752475"/>
              <a:gd name="connsiteX209" fmla="*/ 19652 w 667195"/>
              <a:gd name="connsiteY209" fmla="*/ 268005 h 752475"/>
              <a:gd name="connsiteX210" fmla="*/ 23027 w 667195"/>
              <a:gd name="connsiteY210" fmla="*/ 263247 h 752475"/>
              <a:gd name="connsiteX211" fmla="*/ 26799 w 667195"/>
              <a:gd name="connsiteY211" fmla="*/ 258490 h 752475"/>
              <a:gd name="connsiteX212" fmla="*/ 30571 w 667195"/>
              <a:gd name="connsiteY212" fmla="*/ 253931 h 752475"/>
              <a:gd name="connsiteX213" fmla="*/ 34739 w 667195"/>
              <a:gd name="connsiteY213" fmla="*/ 249570 h 752475"/>
              <a:gd name="connsiteX214" fmla="*/ 249925 w 667195"/>
              <a:gd name="connsiteY214" fmla="*/ 34690 h 752475"/>
              <a:gd name="connsiteX215" fmla="*/ 253895 w 667195"/>
              <a:gd name="connsiteY215" fmla="*/ 30924 h 752475"/>
              <a:gd name="connsiteX216" fmla="*/ 258262 w 667195"/>
              <a:gd name="connsiteY216" fmla="*/ 27157 h 752475"/>
              <a:gd name="connsiteX217" fmla="*/ 262630 w 667195"/>
              <a:gd name="connsiteY217" fmla="*/ 23589 h 752475"/>
              <a:gd name="connsiteX218" fmla="*/ 267394 w 667195"/>
              <a:gd name="connsiteY218" fmla="*/ 20418 h 752475"/>
              <a:gd name="connsiteX219" fmla="*/ 272357 w 667195"/>
              <a:gd name="connsiteY219" fmla="*/ 17246 h 752475"/>
              <a:gd name="connsiteX220" fmla="*/ 277121 w 667195"/>
              <a:gd name="connsiteY220" fmla="*/ 14471 h 752475"/>
              <a:gd name="connsiteX221" fmla="*/ 282282 w 667195"/>
              <a:gd name="connsiteY221" fmla="*/ 11894 h 752475"/>
              <a:gd name="connsiteX222" fmla="*/ 287642 w 667195"/>
              <a:gd name="connsiteY222" fmla="*/ 9317 h 752475"/>
              <a:gd name="connsiteX223" fmla="*/ 292803 w 667195"/>
              <a:gd name="connsiteY223" fmla="*/ 7335 h 752475"/>
              <a:gd name="connsiteX224" fmla="*/ 298362 w 667195"/>
              <a:gd name="connsiteY224" fmla="*/ 5551 h 752475"/>
              <a:gd name="connsiteX225" fmla="*/ 303920 w 667195"/>
              <a:gd name="connsiteY225" fmla="*/ 3965 h 752475"/>
              <a:gd name="connsiteX226" fmla="*/ 309677 w 667195"/>
              <a:gd name="connsiteY226" fmla="*/ 2577 h 752475"/>
              <a:gd name="connsiteX227" fmla="*/ 315632 w 667195"/>
              <a:gd name="connsiteY227" fmla="*/ 1388 h 752475"/>
              <a:gd name="connsiteX228" fmla="*/ 321587 w 667195"/>
              <a:gd name="connsiteY228" fmla="*/ 793 h 752475"/>
              <a:gd name="connsiteX229" fmla="*/ 327543 w 667195"/>
              <a:gd name="connsiteY229" fmla="*/ 198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667195" h="752475">
                <a:moveTo>
                  <a:pt x="333697" y="0"/>
                </a:moveTo>
                <a:lnTo>
                  <a:pt x="339850" y="198"/>
                </a:lnTo>
                <a:lnTo>
                  <a:pt x="345806" y="793"/>
                </a:lnTo>
                <a:lnTo>
                  <a:pt x="351761" y="1388"/>
                </a:lnTo>
                <a:lnTo>
                  <a:pt x="357518" y="2577"/>
                </a:lnTo>
                <a:lnTo>
                  <a:pt x="363473" y="3965"/>
                </a:lnTo>
                <a:lnTo>
                  <a:pt x="368833" y="5551"/>
                </a:lnTo>
                <a:lnTo>
                  <a:pt x="374391" y="7335"/>
                </a:lnTo>
                <a:lnTo>
                  <a:pt x="379751" y="9317"/>
                </a:lnTo>
                <a:lnTo>
                  <a:pt x="385111" y="11894"/>
                </a:lnTo>
                <a:lnTo>
                  <a:pt x="390074" y="14471"/>
                </a:lnTo>
                <a:lnTo>
                  <a:pt x="395235" y="17246"/>
                </a:lnTo>
                <a:lnTo>
                  <a:pt x="399999" y="20418"/>
                </a:lnTo>
                <a:lnTo>
                  <a:pt x="404764" y="23589"/>
                </a:lnTo>
                <a:lnTo>
                  <a:pt x="409131" y="27157"/>
                </a:lnTo>
                <a:lnTo>
                  <a:pt x="413498" y="30924"/>
                </a:lnTo>
                <a:lnTo>
                  <a:pt x="417468" y="34690"/>
                </a:lnTo>
                <a:lnTo>
                  <a:pt x="632455" y="249570"/>
                </a:lnTo>
                <a:lnTo>
                  <a:pt x="636823" y="253931"/>
                </a:lnTo>
                <a:lnTo>
                  <a:pt x="640594" y="258490"/>
                </a:lnTo>
                <a:lnTo>
                  <a:pt x="644366" y="263247"/>
                </a:lnTo>
                <a:lnTo>
                  <a:pt x="647741" y="268005"/>
                </a:lnTo>
                <a:lnTo>
                  <a:pt x="650718" y="272961"/>
                </a:lnTo>
                <a:lnTo>
                  <a:pt x="653696" y="278115"/>
                </a:lnTo>
                <a:lnTo>
                  <a:pt x="656277" y="283269"/>
                </a:lnTo>
                <a:lnTo>
                  <a:pt x="658460" y="288621"/>
                </a:lnTo>
                <a:lnTo>
                  <a:pt x="660644" y="293973"/>
                </a:lnTo>
                <a:lnTo>
                  <a:pt x="662431" y="299523"/>
                </a:lnTo>
                <a:lnTo>
                  <a:pt x="664019" y="304875"/>
                </a:lnTo>
                <a:lnTo>
                  <a:pt x="665210" y="310624"/>
                </a:lnTo>
                <a:lnTo>
                  <a:pt x="666004" y="316174"/>
                </a:lnTo>
                <a:lnTo>
                  <a:pt x="666798" y="321923"/>
                </a:lnTo>
                <a:lnTo>
                  <a:pt x="667195" y="327473"/>
                </a:lnTo>
                <a:lnTo>
                  <a:pt x="667195" y="333222"/>
                </a:lnTo>
                <a:lnTo>
                  <a:pt x="667195" y="338971"/>
                </a:lnTo>
                <a:lnTo>
                  <a:pt x="666798" y="344719"/>
                </a:lnTo>
                <a:lnTo>
                  <a:pt x="666004" y="350071"/>
                </a:lnTo>
                <a:lnTo>
                  <a:pt x="665210" y="355820"/>
                </a:lnTo>
                <a:lnTo>
                  <a:pt x="664019" y="361371"/>
                </a:lnTo>
                <a:lnTo>
                  <a:pt x="662431" y="366921"/>
                </a:lnTo>
                <a:lnTo>
                  <a:pt x="660644" y="372471"/>
                </a:lnTo>
                <a:lnTo>
                  <a:pt x="658460" y="377625"/>
                </a:lnTo>
                <a:lnTo>
                  <a:pt x="656277" y="382977"/>
                </a:lnTo>
                <a:lnTo>
                  <a:pt x="653696" y="388131"/>
                </a:lnTo>
                <a:lnTo>
                  <a:pt x="650718" y="393484"/>
                </a:lnTo>
                <a:lnTo>
                  <a:pt x="647741" y="398241"/>
                </a:lnTo>
                <a:lnTo>
                  <a:pt x="644366" y="403197"/>
                </a:lnTo>
                <a:lnTo>
                  <a:pt x="640594" y="407756"/>
                </a:lnTo>
                <a:lnTo>
                  <a:pt x="636823" y="412513"/>
                </a:lnTo>
                <a:lnTo>
                  <a:pt x="632455" y="416874"/>
                </a:lnTo>
                <a:lnTo>
                  <a:pt x="628088" y="421037"/>
                </a:lnTo>
                <a:lnTo>
                  <a:pt x="623522" y="425200"/>
                </a:lnTo>
                <a:lnTo>
                  <a:pt x="618758" y="428768"/>
                </a:lnTo>
                <a:lnTo>
                  <a:pt x="613994" y="431940"/>
                </a:lnTo>
                <a:lnTo>
                  <a:pt x="608833" y="435111"/>
                </a:lnTo>
                <a:lnTo>
                  <a:pt x="603870" y="438085"/>
                </a:lnTo>
                <a:lnTo>
                  <a:pt x="598709" y="440662"/>
                </a:lnTo>
                <a:lnTo>
                  <a:pt x="593349" y="442842"/>
                </a:lnTo>
                <a:lnTo>
                  <a:pt x="587989" y="445023"/>
                </a:lnTo>
                <a:lnTo>
                  <a:pt x="582431" y="446807"/>
                </a:lnTo>
                <a:lnTo>
                  <a:pt x="576872" y="448195"/>
                </a:lnTo>
                <a:lnTo>
                  <a:pt x="571314" y="449582"/>
                </a:lnTo>
                <a:lnTo>
                  <a:pt x="565756" y="450375"/>
                </a:lnTo>
                <a:lnTo>
                  <a:pt x="559999" y="451168"/>
                </a:lnTo>
                <a:lnTo>
                  <a:pt x="554242" y="451366"/>
                </a:lnTo>
                <a:lnTo>
                  <a:pt x="548684" y="451564"/>
                </a:lnTo>
                <a:lnTo>
                  <a:pt x="542927" y="451366"/>
                </a:lnTo>
                <a:lnTo>
                  <a:pt x="537170" y="451168"/>
                </a:lnTo>
                <a:lnTo>
                  <a:pt x="531810" y="450375"/>
                </a:lnTo>
                <a:lnTo>
                  <a:pt x="526054" y="449582"/>
                </a:lnTo>
                <a:lnTo>
                  <a:pt x="520495" y="448195"/>
                </a:lnTo>
                <a:lnTo>
                  <a:pt x="514739" y="446807"/>
                </a:lnTo>
                <a:lnTo>
                  <a:pt x="509379" y="445023"/>
                </a:lnTo>
                <a:lnTo>
                  <a:pt x="504019" y="442842"/>
                </a:lnTo>
                <a:lnTo>
                  <a:pt x="498858" y="440662"/>
                </a:lnTo>
                <a:lnTo>
                  <a:pt x="493498" y="438085"/>
                </a:lnTo>
                <a:lnTo>
                  <a:pt x="488337" y="435111"/>
                </a:lnTo>
                <a:lnTo>
                  <a:pt x="483374" y="431940"/>
                </a:lnTo>
                <a:lnTo>
                  <a:pt x="478610" y="428768"/>
                </a:lnTo>
                <a:lnTo>
                  <a:pt x="473647" y="425200"/>
                </a:lnTo>
                <a:lnTo>
                  <a:pt x="469081" y="421037"/>
                </a:lnTo>
                <a:lnTo>
                  <a:pt x="464714" y="416874"/>
                </a:lnTo>
                <a:lnTo>
                  <a:pt x="452208" y="400223"/>
                </a:lnTo>
                <a:lnTo>
                  <a:pt x="452208" y="634133"/>
                </a:lnTo>
                <a:lnTo>
                  <a:pt x="452009" y="639881"/>
                </a:lnTo>
                <a:lnTo>
                  <a:pt x="451612" y="646225"/>
                </a:lnTo>
                <a:lnTo>
                  <a:pt x="450818" y="651973"/>
                </a:lnTo>
                <a:lnTo>
                  <a:pt x="450024" y="657722"/>
                </a:lnTo>
                <a:lnTo>
                  <a:pt x="448634" y="663471"/>
                </a:lnTo>
                <a:lnTo>
                  <a:pt x="447046" y="669219"/>
                </a:lnTo>
                <a:lnTo>
                  <a:pt x="445260" y="674571"/>
                </a:lnTo>
                <a:lnTo>
                  <a:pt x="442878" y="680122"/>
                </a:lnTo>
                <a:lnTo>
                  <a:pt x="440694" y="685276"/>
                </a:lnTo>
                <a:lnTo>
                  <a:pt x="437915" y="690430"/>
                </a:lnTo>
                <a:lnTo>
                  <a:pt x="435136" y="695385"/>
                </a:lnTo>
                <a:lnTo>
                  <a:pt x="431959" y="700143"/>
                </a:lnTo>
                <a:lnTo>
                  <a:pt x="428783" y="704702"/>
                </a:lnTo>
                <a:lnTo>
                  <a:pt x="425012" y="709261"/>
                </a:lnTo>
                <a:lnTo>
                  <a:pt x="421438" y="713622"/>
                </a:lnTo>
                <a:lnTo>
                  <a:pt x="417468" y="717785"/>
                </a:lnTo>
                <a:lnTo>
                  <a:pt x="413498" y="721551"/>
                </a:lnTo>
                <a:lnTo>
                  <a:pt x="409131" y="725318"/>
                </a:lnTo>
                <a:lnTo>
                  <a:pt x="404764" y="728886"/>
                </a:lnTo>
                <a:lnTo>
                  <a:pt x="399999" y="732058"/>
                </a:lnTo>
                <a:lnTo>
                  <a:pt x="395235" y="735229"/>
                </a:lnTo>
                <a:lnTo>
                  <a:pt x="390074" y="738004"/>
                </a:lnTo>
                <a:lnTo>
                  <a:pt x="385111" y="740780"/>
                </a:lnTo>
                <a:lnTo>
                  <a:pt x="379751" y="742960"/>
                </a:lnTo>
                <a:lnTo>
                  <a:pt x="374391" y="745141"/>
                </a:lnTo>
                <a:lnTo>
                  <a:pt x="368833" y="746925"/>
                </a:lnTo>
                <a:lnTo>
                  <a:pt x="363473" y="748511"/>
                </a:lnTo>
                <a:lnTo>
                  <a:pt x="357518" y="749898"/>
                </a:lnTo>
                <a:lnTo>
                  <a:pt x="351761" y="751088"/>
                </a:lnTo>
                <a:lnTo>
                  <a:pt x="345806" y="751682"/>
                </a:lnTo>
                <a:lnTo>
                  <a:pt x="339850" y="752079"/>
                </a:lnTo>
                <a:lnTo>
                  <a:pt x="333697" y="752475"/>
                </a:lnTo>
                <a:lnTo>
                  <a:pt x="327543" y="752079"/>
                </a:lnTo>
                <a:lnTo>
                  <a:pt x="321587" y="751682"/>
                </a:lnTo>
                <a:lnTo>
                  <a:pt x="315632" y="751088"/>
                </a:lnTo>
                <a:lnTo>
                  <a:pt x="309677" y="749898"/>
                </a:lnTo>
                <a:lnTo>
                  <a:pt x="303920" y="748511"/>
                </a:lnTo>
                <a:lnTo>
                  <a:pt x="298362" y="746925"/>
                </a:lnTo>
                <a:lnTo>
                  <a:pt x="292803" y="745141"/>
                </a:lnTo>
                <a:lnTo>
                  <a:pt x="287642" y="742960"/>
                </a:lnTo>
                <a:lnTo>
                  <a:pt x="282282" y="740780"/>
                </a:lnTo>
                <a:lnTo>
                  <a:pt x="277121" y="738004"/>
                </a:lnTo>
                <a:lnTo>
                  <a:pt x="272357" y="735229"/>
                </a:lnTo>
                <a:lnTo>
                  <a:pt x="267394" y="732058"/>
                </a:lnTo>
                <a:lnTo>
                  <a:pt x="262630" y="728886"/>
                </a:lnTo>
                <a:lnTo>
                  <a:pt x="258262" y="725318"/>
                </a:lnTo>
                <a:lnTo>
                  <a:pt x="253895" y="721551"/>
                </a:lnTo>
                <a:lnTo>
                  <a:pt x="249925" y="717785"/>
                </a:lnTo>
                <a:lnTo>
                  <a:pt x="245955" y="713622"/>
                </a:lnTo>
                <a:lnTo>
                  <a:pt x="242183" y="709261"/>
                </a:lnTo>
                <a:lnTo>
                  <a:pt x="238610" y="704702"/>
                </a:lnTo>
                <a:lnTo>
                  <a:pt x="235235" y="700143"/>
                </a:lnTo>
                <a:lnTo>
                  <a:pt x="232258" y="695385"/>
                </a:lnTo>
                <a:lnTo>
                  <a:pt x="229280" y="690430"/>
                </a:lnTo>
                <a:lnTo>
                  <a:pt x="226898" y="685276"/>
                </a:lnTo>
                <a:lnTo>
                  <a:pt x="224317" y="680122"/>
                </a:lnTo>
                <a:lnTo>
                  <a:pt x="222332" y="674571"/>
                </a:lnTo>
                <a:lnTo>
                  <a:pt x="220347" y="669219"/>
                </a:lnTo>
                <a:lnTo>
                  <a:pt x="218759" y="663471"/>
                </a:lnTo>
                <a:lnTo>
                  <a:pt x="217369" y="657722"/>
                </a:lnTo>
                <a:lnTo>
                  <a:pt x="216575" y="651973"/>
                </a:lnTo>
                <a:lnTo>
                  <a:pt x="215583" y="646225"/>
                </a:lnTo>
                <a:lnTo>
                  <a:pt x="215186" y="639881"/>
                </a:lnTo>
                <a:lnTo>
                  <a:pt x="215186" y="634133"/>
                </a:lnTo>
                <a:lnTo>
                  <a:pt x="215186" y="400223"/>
                </a:lnTo>
                <a:lnTo>
                  <a:pt x="202679" y="416874"/>
                </a:lnTo>
                <a:lnTo>
                  <a:pt x="198114" y="421037"/>
                </a:lnTo>
                <a:lnTo>
                  <a:pt x="193548" y="425200"/>
                </a:lnTo>
                <a:lnTo>
                  <a:pt x="188982" y="428768"/>
                </a:lnTo>
                <a:lnTo>
                  <a:pt x="183821" y="431940"/>
                </a:lnTo>
                <a:lnTo>
                  <a:pt x="178858" y="435111"/>
                </a:lnTo>
                <a:lnTo>
                  <a:pt x="173895" y="438085"/>
                </a:lnTo>
                <a:lnTo>
                  <a:pt x="168536" y="440662"/>
                </a:lnTo>
                <a:lnTo>
                  <a:pt x="163374" y="442842"/>
                </a:lnTo>
                <a:lnTo>
                  <a:pt x="157816" y="445023"/>
                </a:lnTo>
                <a:lnTo>
                  <a:pt x="152258" y="446807"/>
                </a:lnTo>
                <a:lnTo>
                  <a:pt x="146898" y="448195"/>
                </a:lnTo>
                <a:lnTo>
                  <a:pt x="141340" y="449582"/>
                </a:lnTo>
                <a:lnTo>
                  <a:pt x="135583" y="450375"/>
                </a:lnTo>
                <a:lnTo>
                  <a:pt x="130024" y="451168"/>
                </a:lnTo>
                <a:lnTo>
                  <a:pt x="124268" y="451366"/>
                </a:lnTo>
                <a:lnTo>
                  <a:pt x="118709" y="451564"/>
                </a:lnTo>
                <a:lnTo>
                  <a:pt x="113151" y="451366"/>
                </a:lnTo>
                <a:lnTo>
                  <a:pt x="107394" y="451168"/>
                </a:lnTo>
                <a:lnTo>
                  <a:pt x="101637" y="450375"/>
                </a:lnTo>
                <a:lnTo>
                  <a:pt x="95881" y="449582"/>
                </a:lnTo>
                <a:lnTo>
                  <a:pt x="90521" y="448195"/>
                </a:lnTo>
                <a:lnTo>
                  <a:pt x="84963" y="446807"/>
                </a:lnTo>
                <a:lnTo>
                  <a:pt x="79404" y="445023"/>
                </a:lnTo>
                <a:lnTo>
                  <a:pt x="74044" y="442842"/>
                </a:lnTo>
                <a:lnTo>
                  <a:pt x="68685" y="440662"/>
                </a:lnTo>
                <a:lnTo>
                  <a:pt x="63523" y="438085"/>
                </a:lnTo>
                <a:lnTo>
                  <a:pt x="58561" y="435111"/>
                </a:lnTo>
                <a:lnTo>
                  <a:pt x="53399" y="431940"/>
                </a:lnTo>
                <a:lnTo>
                  <a:pt x="48635" y="428768"/>
                </a:lnTo>
                <a:lnTo>
                  <a:pt x="43871" y="425200"/>
                </a:lnTo>
                <a:lnTo>
                  <a:pt x="39305" y="421037"/>
                </a:lnTo>
                <a:lnTo>
                  <a:pt x="34739" y="416874"/>
                </a:lnTo>
                <a:lnTo>
                  <a:pt x="30571" y="412513"/>
                </a:lnTo>
                <a:lnTo>
                  <a:pt x="26799" y="407756"/>
                </a:lnTo>
                <a:lnTo>
                  <a:pt x="23027" y="403197"/>
                </a:lnTo>
                <a:lnTo>
                  <a:pt x="19652" y="398241"/>
                </a:lnTo>
                <a:lnTo>
                  <a:pt x="16476" y="393484"/>
                </a:lnTo>
                <a:lnTo>
                  <a:pt x="13697" y="388131"/>
                </a:lnTo>
                <a:lnTo>
                  <a:pt x="10918" y="382977"/>
                </a:lnTo>
                <a:lnTo>
                  <a:pt x="8734" y="377625"/>
                </a:lnTo>
                <a:lnTo>
                  <a:pt x="6551" y="372471"/>
                </a:lnTo>
                <a:lnTo>
                  <a:pt x="4963" y="366921"/>
                </a:lnTo>
                <a:lnTo>
                  <a:pt x="3375" y="361371"/>
                </a:lnTo>
                <a:lnTo>
                  <a:pt x="2382" y="355820"/>
                </a:lnTo>
                <a:lnTo>
                  <a:pt x="1389" y="350071"/>
                </a:lnTo>
                <a:lnTo>
                  <a:pt x="794" y="344719"/>
                </a:lnTo>
                <a:lnTo>
                  <a:pt x="198" y="338971"/>
                </a:lnTo>
                <a:lnTo>
                  <a:pt x="0" y="333222"/>
                </a:lnTo>
                <a:lnTo>
                  <a:pt x="198" y="327473"/>
                </a:lnTo>
                <a:lnTo>
                  <a:pt x="794" y="321923"/>
                </a:lnTo>
                <a:lnTo>
                  <a:pt x="1389" y="316174"/>
                </a:lnTo>
                <a:lnTo>
                  <a:pt x="2382" y="310624"/>
                </a:lnTo>
                <a:lnTo>
                  <a:pt x="3375" y="304875"/>
                </a:lnTo>
                <a:lnTo>
                  <a:pt x="4963" y="299523"/>
                </a:lnTo>
                <a:lnTo>
                  <a:pt x="6551" y="293973"/>
                </a:lnTo>
                <a:lnTo>
                  <a:pt x="8734" y="288621"/>
                </a:lnTo>
                <a:lnTo>
                  <a:pt x="10918" y="283269"/>
                </a:lnTo>
                <a:lnTo>
                  <a:pt x="13697" y="278115"/>
                </a:lnTo>
                <a:lnTo>
                  <a:pt x="16476" y="272961"/>
                </a:lnTo>
                <a:lnTo>
                  <a:pt x="19652" y="268005"/>
                </a:lnTo>
                <a:lnTo>
                  <a:pt x="23027" y="263247"/>
                </a:lnTo>
                <a:lnTo>
                  <a:pt x="26799" y="258490"/>
                </a:lnTo>
                <a:lnTo>
                  <a:pt x="30571" y="253931"/>
                </a:lnTo>
                <a:lnTo>
                  <a:pt x="34739" y="249570"/>
                </a:lnTo>
                <a:lnTo>
                  <a:pt x="249925" y="34690"/>
                </a:lnTo>
                <a:lnTo>
                  <a:pt x="253895" y="30924"/>
                </a:lnTo>
                <a:lnTo>
                  <a:pt x="258262" y="27157"/>
                </a:lnTo>
                <a:lnTo>
                  <a:pt x="262630" y="23589"/>
                </a:lnTo>
                <a:lnTo>
                  <a:pt x="267394" y="20418"/>
                </a:lnTo>
                <a:lnTo>
                  <a:pt x="272357" y="17246"/>
                </a:lnTo>
                <a:lnTo>
                  <a:pt x="277121" y="14471"/>
                </a:lnTo>
                <a:lnTo>
                  <a:pt x="282282" y="11894"/>
                </a:lnTo>
                <a:lnTo>
                  <a:pt x="287642" y="9317"/>
                </a:lnTo>
                <a:lnTo>
                  <a:pt x="292803" y="7335"/>
                </a:lnTo>
                <a:lnTo>
                  <a:pt x="298362" y="5551"/>
                </a:lnTo>
                <a:lnTo>
                  <a:pt x="303920" y="3965"/>
                </a:lnTo>
                <a:lnTo>
                  <a:pt x="309677" y="2577"/>
                </a:lnTo>
                <a:lnTo>
                  <a:pt x="315632" y="1388"/>
                </a:lnTo>
                <a:lnTo>
                  <a:pt x="321587" y="793"/>
                </a:lnTo>
                <a:lnTo>
                  <a:pt x="327543" y="198"/>
                </a:lnTo>
                <a:close/>
              </a:path>
            </a:pathLst>
          </a:custGeom>
          <a:solidFill>
            <a:srgbClr val="99CB38"/>
          </a:solidFill>
          <a:ln>
            <a:noFill/>
          </a:ln>
        </p:spPr>
        <p:style>
          <a:lnRef idx="2">
            <a:srgbClr val="99CB38">
              <a:shade val="50000"/>
            </a:srgbClr>
          </a:lnRef>
          <a:fillRef idx="1">
            <a:srgbClr val="99CB38"/>
          </a:fillRef>
          <a:effectRef idx="0">
            <a:srgbClr val="99CB38"/>
          </a:effectRef>
          <a:fontRef idx="minor">
            <a:sysClr val="window" lastClr="FFFFFF"/>
          </a:fontRef>
        </p:style>
        <p:txBody>
          <a:bodyPr rtlCol="0" anchor="ctr">
            <a:normAutofit/>
          </a:bodyPr>
          <a:lstStyle/>
          <a:p>
            <a:pPr algn="ctr"/>
            <a:endParaRPr lang="zh-CN" altLang="en-US">
              <a:solidFill>
                <a:sysClr val="windowText" lastClr="000000">
                  <a:lumMod val="50000"/>
                </a:sys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椭圆 16"/>
          <p:cNvSpPr/>
          <p:nvPr>
            <p:custDataLst>
              <p:tags r:id="rId7"/>
            </p:custDataLst>
          </p:nvPr>
        </p:nvSpPr>
        <p:spPr>
          <a:xfrm>
            <a:off x="4987702" y="3216464"/>
            <a:ext cx="1510617" cy="1511637"/>
          </a:xfrm>
          <a:prstGeom prst="ellipse">
            <a:avLst/>
          </a:prstGeom>
          <a:gradFill flip="none" rotWithShape="1">
            <a:gsLst>
              <a:gs pos="0">
                <a:srgbClr val="99CB38"/>
              </a:gs>
              <a:gs pos="100000">
                <a:srgbClr val="FFFFFF">
                  <a:alpha val="0"/>
                </a:srgbClr>
              </a:gs>
            </a:gsLst>
            <a:path path="circle">
              <a:fillToRect l="50000" t="50000" r="50000" b="50000"/>
            </a:path>
            <a:tileRect/>
          </a:gradFill>
        </p:spPr>
        <p:txBody>
          <a:bodyPr wrap="square" lIns="0" tIns="0" rIns="0" bIns="0" anchor="ctr" anchorCtr="0">
            <a:normAutofit/>
          </a:bodyPr>
          <a:lstStyle/>
          <a:p>
            <a:pPr algn="ctr"/>
            <a:endParaRPr lang="en-US" altLang="zh-CN" dirty="0">
              <a:solidFill>
                <a:sysClr val="window" lastClr="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矩形 18"/>
          <p:cNvSpPr/>
          <p:nvPr>
            <p:custDataLst>
              <p:tags r:id="rId8"/>
            </p:custDataLst>
          </p:nvPr>
        </p:nvSpPr>
        <p:spPr>
          <a:xfrm>
            <a:off x="3194050" y="1665605"/>
            <a:ext cx="4872355" cy="614680"/>
          </a:xfrm>
          <a:prstGeom prst="rect">
            <a:avLst/>
          </a:prstGeom>
        </p:spPr>
        <p:txBody>
          <a:bodyPr wrap="square" anchor="b" anchorCtr="0"/>
          <a:lstStyle/>
          <a:p>
            <a:pPr algn="ctr">
              <a:lnSpc>
                <a:spcPct val="110000"/>
              </a:lnSpc>
            </a:pPr>
            <a:r>
              <a:rPr lang="zh-CN" altLang="en-US" sz="3200" b="1" spc="150" dirty="0">
                <a:solidFill>
                  <a:schemeClr val="accent6">
                    <a:lumMod val="75000"/>
                  </a:schemeClr>
                </a:solidFill>
                <a:latin typeface="微软雅黑" panose="020B0503020204020204" pitchFamily="34" charset="-122"/>
                <a:ea typeface="微软雅黑" panose="020B0503020204020204" pitchFamily="34" charset="-122"/>
                <a:sym typeface="Arial" panose="020B0604020202020204" pitchFamily="34" charset="0"/>
              </a:rPr>
              <a:t>What</a:t>
            </a:r>
            <a:r>
              <a:rPr lang="zh-CN" altLang="en-US" sz="2400" b="1" spc="150"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’s the format of an opening speech？</a:t>
            </a:r>
          </a:p>
        </p:txBody>
      </p:sp>
      <p:sp>
        <p:nvSpPr>
          <p:cNvPr id="21" name="矩形 20"/>
          <p:cNvSpPr/>
          <p:nvPr>
            <p:custDataLst>
              <p:tags r:id="rId9"/>
            </p:custDataLst>
          </p:nvPr>
        </p:nvSpPr>
        <p:spPr>
          <a:xfrm>
            <a:off x="3194050" y="5285740"/>
            <a:ext cx="5897880" cy="614680"/>
          </a:xfrm>
          <a:prstGeom prst="rect">
            <a:avLst/>
          </a:prstGeom>
        </p:spPr>
        <p:txBody>
          <a:bodyPr wrap="square" anchor="t" anchorCtr="0">
            <a:noAutofit/>
          </a:bodyPr>
          <a:lstStyle/>
          <a:p>
            <a:pPr algn="ctr">
              <a:lnSpc>
                <a:spcPct val="110000"/>
              </a:lnSpc>
            </a:pPr>
            <a:r>
              <a:rPr lang="zh-CN" altLang="en-US" sz="3200" b="1" spc="150" dirty="0">
                <a:solidFill>
                  <a:schemeClr val="accent6">
                    <a:lumMod val="75000"/>
                  </a:schemeClr>
                </a:solidFill>
                <a:latin typeface="微软雅黑" panose="020B0503020204020204" pitchFamily="34" charset="-122"/>
                <a:ea typeface="微软雅黑" panose="020B0503020204020204" pitchFamily="34" charset="-122"/>
                <a:sym typeface="Arial" panose="020B0604020202020204" pitchFamily="34" charset="0"/>
              </a:rPr>
              <a:t>Why</a:t>
            </a:r>
            <a:r>
              <a:rPr lang="zh-CN" altLang="en-US" sz="2400" b="1" spc="150" dirty="0">
                <a:latin typeface="微软雅黑" panose="020B0503020204020204" pitchFamily="34" charset="-122"/>
                <a:ea typeface="微软雅黑" panose="020B0503020204020204" pitchFamily="34" charset="-122"/>
                <a:sym typeface="Arial" panose="020B0604020202020204" pitchFamily="34" charset="0"/>
              </a:rPr>
              <a:t> does our school want to bring cultural relics to life?</a:t>
            </a:r>
          </a:p>
        </p:txBody>
      </p:sp>
      <p:sp>
        <p:nvSpPr>
          <p:cNvPr id="22" name="矩形 21"/>
          <p:cNvSpPr/>
          <p:nvPr>
            <p:custDataLst>
              <p:tags r:id="rId10"/>
            </p:custDataLst>
          </p:nvPr>
        </p:nvSpPr>
        <p:spPr>
          <a:xfrm>
            <a:off x="7776402" y="3661335"/>
            <a:ext cx="2557938" cy="614720"/>
          </a:xfrm>
          <a:prstGeom prst="rect">
            <a:avLst/>
          </a:prstGeom>
        </p:spPr>
        <p:txBody>
          <a:bodyPr wrap="square" anchor="ctr" anchorCtr="0">
            <a:noAutofit/>
          </a:bodyPr>
          <a:lstStyle/>
          <a:p>
            <a:pPr algn="ctr">
              <a:lnSpc>
                <a:spcPct val="110000"/>
              </a:lnSpc>
              <a:buClrTx/>
              <a:buSzTx/>
              <a:buFontTx/>
            </a:pPr>
            <a:r>
              <a:rPr lang="zh-CN" altLang="en-US" sz="3200" b="1" spc="150" dirty="0">
                <a:solidFill>
                  <a:schemeClr val="accent6">
                    <a:lumMod val="75000"/>
                  </a:schemeClr>
                </a:solidFill>
                <a:latin typeface="微软雅黑" panose="020B0503020204020204" pitchFamily="34" charset="-122"/>
                <a:ea typeface="微软雅黑" panose="020B0503020204020204" pitchFamily="34" charset="-122"/>
                <a:sym typeface="Arial" panose="020B0604020202020204" pitchFamily="34" charset="0"/>
              </a:rPr>
              <a:t>How</a:t>
            </a:r>
            <a:r>
              <a:rPr lang="zh-CN" altLang="en-US" sz="2400" b="1" spc="150" dirty="0">
                <a:latin typeface="微软雅黑" panose="020B0503020204020204" pitchFamily="34" charset="-122"/>
                <a:ea typeface="微软雅黑" panose="020B0503020204020204" pitchFamily="34" charset="-122"/>
                <a:sym typeface="Arial" panose="020B0604020202020204" pitchFamily="34" charset="0"/>
              </a:rPr>
              <a:t> to make cultural relics alive？</a:t>
            </a:r>
          </a:p>
        </p:txBody>
      </p:sp>
      <p:sp>
        <p:nvSpPr>
          <p:cNvPr id="23" name="矩形 22"/>
          <p:cNvSpPr/>
          <p:nvPr>
            <p:custDataLst>
              <p:tags r:id="rId11"/>
            </p:custDataLst>
          </p:nvPr>
        </p:nvSpPr>
        <p:spPr>
          <a:xfrm>
            <a:off x="1311561" y="3661335"/>
            <a:ext cx="2557938" cy="614720"/>
          </a:xfrm>
          <a:prstGeom prst="rect">
            <a:avLst/>
          </a:prstGeom>
        </p:spPr>
        <p:txBody>
          <a:bodyPr wrap="square" anchor="ctr" anchorCtr="0"/>
          <a:lstStyle/>
          <a:p>
            <a:pPr algn="ctr">
              <a:lnSpc>
                <a:spcPct val="110000"/>
              </a:lnSpc>
              <a:buClrTx/>
              <a:buSzTx/>
              <a:buFontTx/>
            </a:pPr>
            <a:r>
              <a:rPr lang="zh-CN" altLang="en-US" sz="3200" b="1" spc="150" dirty="0">
                <a:solidFill>
                  <a:schemeClr val="accent6">
                    <a:lumMod val="75000"/>
                  </a:schemeClr>
                </a:solidFill>
                <a:latin typeface="微软雅黑" panose="020B0503020204020204" pitchFamily="34" charset="-122"/>
                <a:ea typeface="微软雅黑" panose="020B0503020204020204" pitchFamily="34" charset="-122"/>
                <a:sym typeface="+mn-ea"/>
              </a:rPr>
              <a:t>What</a:t>
            </a:r>
            <a:r>
              <a:rPr lang="zh-CN" altLang="en-US" sz="3200" b="1" spc="150" dirty="0">
                <a:latin typeface="微软雅黑" panose="020B0503020204020204" pitchFamily="34" charset="-122"/>
                <a:ea typeface="微软雅黑" panose="020B0503020204020204" pitchFamily="34" charset="-122"/>
                <a:sym typeface="+mn-ea"/>
              </a:rPr>
              <a:t> </a:t>
            </a:r>
            <a:r>
              <a:rPr lang="zh-CN" altLang="en-US" sz="2400" b="1" spc="150" dirty="0">
                <a:latin typeface="微软雅黑" panose="020B0503020204020204" pitchFamily="34" charset="-122"/>
                <a:ea typeface="微软雅黑" panose="020B0503020204020204" pitchFamily="34" charset="-122"/>
                <a:sym typeface="+mn-ea"/>
              </a:rPr>
              <a:t>are cultural relices？</a:t>
            </a:r>
            <a:endParaRPr lang="zh-CN" altLang="en-US" sz="2400" b="1" spc="150" dirty="0">
              <a:latin typeface="微软雅黑" panose="020B0503020204020204" pitchFamily="34" charset="-122"/>
              <a:ea typeface="微软雅黑" panose="020B0503020204020204" pitchFamily="34" charset="-122"/>
            </a:endParaRPr>
          </a:p>
          <a:p>
            <a:pPr algn="r">
              <a:lnSpc>
                <a:spcPct val="110000"/>
              </a:lnSpc>
            </a:pPr>
            <a:endParaRPr lang="zh-CN" altLang="en-US" sz="2400" b="1" spc="150" dirty="0">
              <a:solidFill>
                <a:sysClr val="windowText" lastClr="000000">
                  <a:lumMod val="50000"/>
                </a:sys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4" name="矩形 23"/>
          <p:cNvSpPr/>
          <p:nvPr>
            <p:custDataLst>
              <p:tags r:id="rId12"/>
            </p:custDataLst>
          </p:nvPr>
        </p:nvSpPr>
        <p:spPr>
          <a:xfrm>
            <a:off x="4987290" y="3313430"/>
            <a:ext cx="1502410" cy="1285875"/>
          </a:xfrm>
          <a:prstGeom prst="rect">
            <a:avLst/>
          </a:prstGeom>
        </p:spPr>
        <p:txBody>
          <a:bodyPr wrap="square" lIns="91440" tIns="45720" rIns="91440" bIns="45720" anchor="ctr">
            <a:normAutofit fontScale="87500" lnSpcReduction="10000"/>
          </a:bodyPr>
          <a:lstStyle/>
          <a:p>
            <a:pPr algn="ctr"/>
            <a:r>
              <a:rPr lang="en-US" altLang="zh-CN" sz="2400" b="1" spc="300">
                <a:latin typeface="微软雅黑" panose="020B0503020204020204" pitchFamily="34" charset="-122"/>
                <a:ea typeface="微软雅黑" panose="020B0503020204020204" pitchFamily="34" charset="-122"/>
                <a:sym typeface="Arial" panose="020B0604020202020204" pitchFamily="34" charset="0"/>
              </a:rPr>
              <a:t>Bring cultural relics to life</a:t>
            </a:r>
          </a:p>
        </p:txBody>
      </p:sp>
    </p:spTree>
  </p:cSld>
  <p:clrMapOvr>
    <a:masterClrMapping/>
  </p:clrMapOvr>
  <mc:AlternateContent xmlns:mc="http://schemas.openxmlformats.org/markup-compatibility/2006" xmlns:p14="http://schemas.microsoft.com/office/powerpoint/2010/main">
    <mc:Choice Requires="p14">
      <p:transition spd="slow" p14:dur="200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1+#ppt_w/2"/>
                                          </p:val>
                                        </p:tav>
                                        <p:tav tm="100000">
                                          <p:val>
                                            <p:strVal val="#ppt_x"/>
                                          </p:val>
                                        </p:tav>
                                      </p:tavLst>
                                    </p:anim>
                                    <p:anim calcmode="lin" valueType="num">
                                      <p:cBhvr additive="base">
                                        <p:cTn id="26"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1" grpId="0"/>
      <p:bldP spid="21" grpId="1"/>
      <p:bldP spid="22" grpId="0"/>
      <p:bldP spid="22" grpId="1"/>
      <p:bldP spid="23" grpId="0"/>
      <p:bldP spid="2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26085" y="103505"/>
            <a:ext cx="10921365" cy="829945"/>
          </a:xfrm>
          <a:prstGeom prst="rect">
            <a:avLst/>
          </a:prstGeom>
          <a:solidFill>
            <a:schemeClr val="accent3">
              <a:lumMod val="40000"/>
              <a:lumOff val="60000"/>
            </a:schemeClr>
          </a:solidFill>
        </p:spPr>
        <p:txBody>
          <a:bodyPr wrap="square" rtlCol="0" anchor="t">
            <a:spAutoFit/>
          </a:bodyPr>
          <a:lstStyle/>
          <a:p>
            <a:r>
              <a:rPr lang="en-US" altLang="zh-CN" sz="4800">
                <a:solidFill>
                  <a:schemeClr val="accent6">
                    <a:lumMod val="75000"/>
                  </a:schemeClr>
                </a:solidFill>
                <a:latin typeface="+mj-lt"/>
                <a:ea typeface="+mj-lt"/>
                <a:cs typeface="+mj-lt"/>
                <a:sym typeface="+mn-ea"/>
              </a:rPr>
              <a:t>What</a:t>
            </a:r>
            <a:r>
              <a:rPr lang="en-US" altLang="zh-CN" sz="4800">
                <a:solidFill>
                  <a:schemeClr val="accent6">
                    <a:lumMod val="75000"/>
                  </a:schemeClr>
                </a:solidFill>
                <a:latin typeface="Times New Roman" panose="02020603050405020304" pitchFamily="18" charset="0"/>
                <a:ea typeface="+mj-lt"/>
                <a:cs typeface="Times New Roman" panose="02020603050405020304" pitchFamily="18" charset="0"/>
                <a:sym typeface="+mn-ea"/>
              </a:rPr>
              <a:t>’</a:t>
            </a:r>
            <a:r>
              <a:rPr lang="en-US" altLang="zh-CN" sz="4000">
                <a:latin typeface="+mj-lt"/>
                <a:ea typeface="+mj-lt"/>
                <a:cs typeface="Times New Roman" panose="02020603050405020304" pitchFamily="18" charset="0"/>
                <a:sym typeface="+mn-ea"/>
              </a:rPr>
              <a:t>s</a:t>
            </a:r>
            <a:r>
              <a:rPr lang="en-US" altLang="zh-CN" sz="4000">
                <a:latin typeface="+mj-lt"/>
                <a:ea typeface="+mj-lt"/>
                <a:cs typeface="+mj-lt"/>
                <a:sym typeface="+mn-ea"/>
              </a:rPr>
              <a:t> the format of an opening speech</a:t>
            </a:r>
            <a:r>
              <a:rPr lang="zh-CN" altLang="en-US" sz="4000">
                <a:latin typeface="+mj-lt"/>
                <a:ea typeface="+mj-lt"/>
                <a:cs typeface="+mj-lt"/>
                <a:sym typeface="+mn-ea"/>
              </a:rPr>
              <a:t>？</a:t>
            </a:r>
          </a:p>
        </p:txBody>
      </p:sp>
      <p:graphicFrame>
        <p:nvGraphicFramePr>
          <p:cNvPr id="4" name="图示 3"/>
          <p:cNvGraphicFramePr/>
          <p:nvPr/>
        </p:nvGraphicFramePr>
        <p:xfrm>
          <a:off x="2498090" y="1153795"/>
          <a:ext cx="6632575" cy="541845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文本框 4"/>
          <p:cNvSpPr txBox="1"/>
          <p:nvPr/>
        </p:nvSpPr>
        <p:spPr>
          <a:xfrm>
            <a:off x="3296285" y="1691005"/>
            <a:ext cx="1393825" cy="398780"/>
          </a:xfrm>
          <a:prstGeom prst="rect">
            <a:avLst/>
          </a:prstGeom>
          <a:noFill/>
        </p:spPr>
        <p:txBody>
          <a:bodyPr wrap="square" rtlCol="0">
            <a:spAutoFit/>
          </a:bodyPr>
          <a:lstStyle/>
          <a:p>
            <a:r>
              <a:rPr lang="en-US" altLang="zh-CN" sz="2000"/>
              <a:t>Begining</a:t>
            </a:r>
          </a:p>
        </p:txBody>
      </p:sp>
      <p:sp>
        <p:nvSpPr>
          <p:cNvPr id="6" name="文本框 5"/>
          <p:cNvSpPr txBox="1"/>
          <p:nvPr/>
        </p:nvSpPr>
        <p:spPr>
          <a:xfrm>
            <a:off x="3698240" y="3663950"/>
            <a:ext cx="1393825" cy="398780"/>
          </a:xfrm>
          <a:prstGeom prst="rect">
            <a:avLst/>
          </a:prstGeom>
          <a:noFill/>
        </p:spPr>
        <p:txBody>
          <a:bodyPr wrap="square" rtlCol="0">
            <a:spAutoFit/>
          </a:bodyPr>
          <a:lstStyle/>
          <a:p>
            <a:r>
              <a:rPr lang="en-US" altLang="zh-CN" sz="2000"/>
              <a:t>Body</a:t>
            </a:r>
          </a:p>
        </p:txBody>
      </p:sp>
      <p:sp>
        <p:nvSpPr>
          <p:cNvPr id="7" name="文本框 6"/>
          <p:cNvSpPr txBox="1"/>
          <p:nvPr/>
        </p:nvSpPr>
        <p:spPr>
          <a:xfrm>
            <a:off x="3392805" y="5636895"/>
            <a:ext cx="1393825" cy="398780"/>
          </a:xfrm>
          <a:prstGeom prst="rect">
            <a:avLst/>
          </a:prstGeom>
          <a:noFill/>
        </p:spPr>
        <p:txBody>
          <a:bodyPr wrap="square" rtlCol="0">
            <a:spAutoFit/>
          </a:bodyPr>
          <a:lstStyle/>
          <a:p>
            <a:r>
              <a:rPr lang="en-US" altLang="zh-CN" sz="2000"/>
              <a:t>Ending</a:t>
            </a:r>
          </a:p>
        </p:txBody>
      </p:sp>
      <p:sp>
        <p:nvSpPr>
          <p:cNvPr id="8" name="圆角矩形 7"/>
          <p:cNvSpPr/>
          <p:nvPr/>
        </p:nvSpPr>
        <p:spPr>
          <a:xfrm>
            <a:off x="0" y="2994025"/>
            <a:ext cx="2176780" cy="1463675"/>
          </a:xfrm>
          <a:prstGeom prst="roundRect">
            <a:avLst/>
          </a:prstGeom>
          <a:solidFill>
            <a:srgbClr val="DEE7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rPr>
              <a:t>Opening Speech</a:t>
            </a:r>
          </a:p>
        </p:txBody>
      </p:sp>
      <p:grpSp>
        <p:nvGrpSpPr>
          <p:cNvPr id="19" name="组合 18"/>
          <p:cNvGrpSpPr/>
          <p:nvPr/>
        </p:nvGrpSpPr>
        <p:grpSpPr>
          <a:xfrm>
            <a:off x="8459470" y="1153795"/>
            <a:ext cx="3487420" cy="1381760"/>
            <a:chOff x="13322" y="1817"/>
            <a:chExt cx="5492" cy="2176"/>
          </a:xfrm>
        </p:grpSpPr>
        <p:sp>
          <p:nvSpPr>
            <p:cNvPr id="9" name="五边形 8"/>
            <p:cNvSpPr/>
            <p:nvPr/>
          </p:nvSpPr>
          <p:spPr>
            <a:xfrm rot="10800000">
              <a:off x="13322" y="1817"/>
              <a:ext cx="5493" cy="2176"/>
            </a:xfrm>
            <a:prstGeom prst="homePlate">
              <a:avLst/>
            </a:prstGeom>
            <a:solidFill>
              <a:srgbClr val="FFFFFF"/>
            </a:soli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5"/>
              </p:custDataLst>
            </p:nvPr>
          </p:nvSpPr>
          <p:spPr>
            <a:xfrm>
              <a:off x="14556" y="2038"/>
              <a:ext cx="3853" cy="1422"/>
            </a:xfrm>
            <a:prstGeom prst="rect">
              <a:avLst/>
            </a:prstGeom>
            <a:noFill/>
          </p:spPr>
          <p:txBody>
            <a:bodyPr wrap="square" rtlCol="0">
              <a:noAutofit/>
            </a:bodyPr>
            <a:lstStyle/>
            <a:p>
              <a:r>
                <a:rPr lang="zh-CN" altLang="en-US" sz="3600">
                  <a:latin typeface="站酷快乐体2016修订版" panose="02010600030101010101" charset="-122"/>
                  <a:ea typeface="站酷快乐体2016修订版" panose="02010600030101010101" charset="-122"/>
                </a:rPr>
                <a:t>开门见山：表示欢迎</a:t>
              </a:r>
            </a:p>
          </p:txBody>
        </p:sp>
      </p:grpSp>
      <p:grpSp>
        <p:nvGrpSpPr>
          <p:cNvPr id="20" name="组合 19"/>
          <p:cNvGrpSpPr/>
          <p:nvPr/>
        </p:nvGrpSpPr>
        <p:grpSpPr>
          <a:xfrm>
            <a:off x="8459470" y="3307715"/>
            <a:ext cx="3728085" cy="1545590"/>
            <a:chOff x="13322" y="5209"/>
            <a:chExt cx="5871" cy="2434"/>
          </a:xfrm>
        </p:grpSpPr>
        <p:sp>
          <p:nvSpPr>
            <p:cNvPr id="10" name="五边形 9"/>
            <p:cNvSpPr/>
            <p:nvPr>
              <p:custDataLst>
                <p:tags r:id="rId3"/>
              </p:custDataLst>
            </p:nvPr>
          </p:nvSpPr>
          <p:spPr>
            <a:xfrm rot="10800000">
              <a:off x="13322" y="5209"/>
              <a:ext cx="5493" cy="2176"/>
            </a:xfrm>
            <a:prstGeom prst="homePlate">
              <a:avLst/>
            </a:prstGeom>
            <a:solidFill>
              <a:srgbClr val="FFFFFF"/>
            </a:soli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custDataLst>
                <p:tags r:id="rId4"/>
              </p:custDataLst>
            </p:nvPr>
          </p:nvSpPr>
          <p:spPr>
            <a:xfrm>
              <a:off x="14379" y="5209"/>
              <a:ext cx="4814" cy="2435"/>
            </a:xfrm>
            <a:prstGeom prst="rect">
              <a:avLst/>
            </a:prstGeom>
            <a:noFill/>
          </p:spPr>
          <p:txBody>
            <a:bodyPr wrap="square" rtlCol="0">
              <a:noAutofit/>
            </a:bodyPr>
            <a:lstStyle/>
            <a:p>
              <a:r>
                <a:rPr lang="zh-CN" altLang="en-US" sz="3600">
                  <a:latin typeface="站酷快乐体2016修订版" panose="02010600030101010101" charset="-122"/>
                  <a:ea typeface="站酷快乐体2016修订版" panose="02010600030101010101" charset="-122"/>
                </a:rPr>
                <a:t>活动目的</a:t>
              </a:r>
              <a:r>
                <a:rPr lang="en-US" altLang="zh-CN" sz="3600">
                  <a:latin typeface="站酷快乐体2016修订版" panose="02010600030101010101" charset="-122"/>
                  <a:ea typeface="站酷快乐体2016修订版" panose="02010600030101010101" charset="-122"/>
                </a:rPr>
                <a:t>&amp;</a:t>
              </a:r>
            </a:p>
            <a:p>
              <a:r>
                <a:rPr lang="zh-CN" altLang="en-US" sz="3600">
                  <a:latin typeface="站酷快乐体2016修订版" panose="02010600030101010101" charset="-122"/>
                  <a:ea typeface="站酷快乐体2016修订版" panose="02010600030101010101" charset="-122"/>
                </a:rPr>
                <a:t>活动主要内容</a:t>
              </a:r>
            </a:p>
          </p:txBody>
        </p:sp>
      </p:grpSp>
      <p:grpSp>
        <p:nvGrpSpPr>
          <p:cNvPr id="21" name="组合 20"/>
          <p:cNvGrpSpPr/>
          <p:nvPr/>
        </p:nvGrpSpPr>
        <p:grpSpPr>
          <a:xfrm>
            <a:off x="8459470" y="5145405"/>
            <a:ext cx="3663950" cy="1718310"/>
            <a:chOff x="13322" y="8103"/>
            <a:chExt cx="5770" cy="2706"/>
          </a:xfrm>
        </p:grpSpPr>
        <p:sp>
          <p:nvSpPr>
            <p:cNvPr id="11" name="五边形 10"/>
            <p:cNvSpPr/>
            <p:nvPr>
              <p:custDataLst>
                <p:tags r:id="rId1"/>
              </p:custDataLst>
            </p:nvPr>
          </p:nvSpPr>
          <p:spPr>
            <a:xfrm rot="10800000">
              <a:off x="13322" y="8103"/>
              <a:ext cx="5493" cy="2176"/>
            </a:xfrm>
            <a:prstGeom prst="homePlate">
              <a:avLst/>
            </a:prstGeom>
            <a:solidFill>
              <a:srgbClr val="FFFFFF"/>
            </a:soli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custDataLst>
                <p:tags r:id="rId2"/>
              </p:custDataLst>
            </p:nvPr>
          </p:nvSpPr>
          <p:spPr>
            <a:xfrm>
              <a:off x="14556" y="8601"/>
              <a:ext cx="4536" cy="2209"/>
            </a:xfrm>
            <a:prstGeom prst="rect">
              <a:avLst/>
            </a:prstGeom>
            <a:noFill/>
          </p:spPr>
          <p:txBody>
            <a:bodyPr wrap="square" rtlCol="0">
              <a:noAutofit/>
            </a:bodyPr>
            <a:lstStyle/>
            <a:p>
              <a:r>
                <a:rPr lang="zh-CN" sz="3600">
                  <a:latin typeface="站酷快乐体2016修订版" panose="02010600030101010101" charset="-122"/>
                  <a:ea typeface="站酷快乐体2016修订版" panose="02010600030101010101" charset="-122"/>
                </a:rPr>
                <a:t>愿望和祝福</a:t>
              </a:r>
            </a:p>
          </p:txBody>
        </p:sp>
      </p:grpSp>
      <p:grpSp>
        <p:nvGrpSpPr>
          <p:cNvPr id="22" name="组合 21"/>
          <p:cNvGrpSpPr/>
          <p:nvPr/>
        </p:nvGrpSpPr>
        <p:grpSpPr>
          <a:xfrm>
            <a:off x="2278380" y="2089785"/>
            <a:ext cx="866140" cy="3892550"/>
            <a:chOff x="3588" y="3291"/>
            <a:chExt cx="1364" cy="6130"/>
          </a:xfrm>
        </p:grpSpPr>
        <p:sp>
          <p:nvSpPr>
            <p:cNvPr id="16" name="左大括号 15"/>
            <p:cNvSpPr/>
            <p:nvPr/>
          </p:nvSpPr>
          <p:spPr>
            <a:xfrm>
              <a:off x="3588" y="3291"/>
              <a:ext cx="1240" cy="6130"/>
            </a:xfrm>
            <a:prstGeom prst="leftBrace">
              <a:avLst/>
            </a:prstGeom>
            <a:ln w="38100" cmpd="sng">
              <a:solidFill>
                <a:srgbClr val="0070C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17" name="直接连接符 16"/>
            <p:cNvCxnSpPr>
              <a:stCxn id="16" idx="1"/>
            </p:cNvCxnSpPr>
            <p:nvPr/>
          </p:nvCxnSpPr>
          <p:spPr>
            <a:xfrm flipV="1">
              <a:off x="3588" y="6309"/>
              <a:ext cx="1365" cy="47"/>
            </a:xfrm>
            <a:prstGeom prst="line">
              <a:avLst/>
            </a:prstGeom>
          </p:spPr>
          <p:style>
            <a:lnRef idx="1">
              <a:schemeClr val="accent1"/>
            </a:lnRef>
            <a:fillRef idx="0">
              <a:schemeClr val="accent1"/>
            </a:fillRef>
            <a:effectRef idx="0">
              <a:schemeClr val="accent1"/>
            </a:effectRef>
            <a:fontRef idx="minor">
              <a:schemeClr val="tx1"/>
            </a:fontRef>
          </p:style>
        </p:cxnSp>
      </p:grpSp>
      <p:sp>
        <p:nvSpPr>
          <p:cNvPr id="3" name="文本框 2"/>
          <p:cNvSpPr txBox="1"/>
          <p:nvPr/>
        </p:nvSpPr>
        <p:spPr>
          <a:xfrm>
            <a:off x="4786630" y="1294130"/>
            <a:ext cx="3569335" cy="1109980"/>
          </a:xfrm>
          <a:prstGeom prst="rect">
            <a:avLst/>
          </a:prstGeom>
          <a:noFill/>
        </p:spPr>
        <p:txBody>
          <a:bodyPr wrap="square" rtlCol="0" anchor="t">
            <a:noAutofit/>
          </a:bodyPr>
          <a:lstStyle/>
          <a:p>
            <a:r>
              <a:rPr lang="en-US" altLang="zh-CN" sz="2800">
                <a:solidFill>
                  <a:schemeClr val="dk1"/>
                </a:solidFill>
                <a:sym typeface="+mn-ea"/>
              </a:rPr>
              <a:t>greeting, purpose and the topic of the speech</a:t>
            </a:r>
          </a:p>
        </p:txBody>
      </p:sp>
      <p:sp>
        <p:nvSpPr>
          <p:cNvPr id="15" name="文本框 14"/>
          <p:cNvSpPr txBox="1"/>
          <p:nvPr/>
        </p:nvSpPr>
        <p:spPr>
          <a:xfrm>
            <a:off x="4913630" y="3610610"/>
            <a:ext cx="6096000" cy="645160"/>
          </a:xfrm>
          <a:prstGeom prst="rect">
            <a:avLst/>
          </a:prstGeom>
          <a:noFill/>
        </p:spPr>
        <p:txBody>
          <a:bodyPr wrap="square" rtlCol="0" anchor="t">
            <a:spAutoFit/>
          </a:bodyPr>
          <a:lstStyle/>
          <a:p>
            <a:pPr lvl="0">
              <a:lnSpc>
                <a:spcPct val="100000"/>
              </a:lnSpc>
              <a:spcBef>
                <a:spcPct val="0"/>
              </a:spcBef>
              <a:spcAft>
                <a:spcPct val="35000"/>
              </a:spcAft>
            </a:pPr>
            <a:r>
              <a:rPr lang="en-US" altLang="zh-CN" sz="3600">
                <a:solidFill>
                  <a:schemeClr val="dk1"/>
                </a:solidFill>
                <a:sym typeface="+mn-ea"/>
              </a:rPr>
              <a:t>contents</a:t>
            </a:r>
          </a:p>
        </p:txBody>
      </p:sp>
      <p:sp>
        <p:nvSpPr>
          <p:cNvPr id="18" name="文本框 17"/>
          <p:cNvSpPr txBox="1"/>
          <p:nvPr/>
        </p:nvSpPr>
        <p:spPr>
          <a:xfrm>
            <a:off x="4786630" y="5145405"/>
            <a:ext cx="3409950" cy="1427480"/>
          </a:xfrm>
          <a:prstGeom prst="rect">
            <a:avLst/>
          </a:prstGeom>
          <a:noFill/>
        </p:spPr>
        <p:txBody>
          <a:bodyPr wrap="square" rtlCol="0" anchor="t">
            <a:noAutofit/>
          </a:bodyPr>
          <a:lstStyle/>
          <a:p>
            <a:pPr lvl="0">
              <a:lnSpc>
                <a:spcPct val="100000"/>
              </a:lnSpc>
              <a:spcBef>
                <a:spcPct val="0"/>
              </a:spcBef>
              <a:spcAft>
                <a:spcPct val="35000"/>
              </a:spcAft>
            </a:pPr>
            <a:r>
              <a:rPr lang="en-US" altLang="zh-CN" sz="3200">
                <a:solidFill>
                  <a:schemeClr val="dk1"/>
                </a:solidFill>
                <a:sym typeface="+mn-ea"/>
              </a:rPr>
              <a:t>wishes and belessings</a:t>
            </a:r>
          </a:p>
        </p:txBody>
      </p:sp>
    </p:spTree>
  </p:cSld>
  <p:clrMapOvr>
    <a:masterClrMapping/>
  </p:clrMapOvr>
  <mc:AlternateContent xmlns:mc="http://schemas.openxmlformats.org/markup-compatibility/2006" xmlns:p14="http://schemas.microsoft.com/office/powerpoint/2010/main">
    <mc:Choice Requires="p14">
      <p:transition spd="slow" p14:dur="200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strips(downLeft)">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ox(in)">
                                      <p:cBhvr>
                                        <p:cTn id="38" dur="20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35" presetClass="entr" presetSubtype="0" fill="hold" grpId="0" nodeType="clickEffect">
                                  <p:stCondLst>
                                    <p:cond delay="0"/>
                                  </p:stCondLst>
                                  <p:childTnLst>
                                    <p:set>
                                      <p:cBhvr>
                                        <p:cTn id="42" dur="1000"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anim calcmode="lin" valueType="num">
                                      <p:cBhvr>
                                        <p:cTn id="44" dur="1000" fill="hold"/>
                                        <p:tgtEl>
                                          <p:spTgt spid="18"/>
                                        </p:tgtEl>
                                        <p:attrNameLst>
                                          <p:attrName>style.rotation</p:attrName>
                                        </p:attrNameLst>
                                      </p:cBhvr>
                                      <p:tavLst>
                                        <p:tav tm="0">
                                          <p:val>
                                            <p:fltVal val="720"/>
                                          </p:val>
                                        </p:tav>
                                        <p:tav tm="100000">
                                          <p:val>
                                            <p:fltVal val="0"/>
                                          </p:val>
                                        </p:tav>
                                      </p:tavLst>
                                    </p:anim>
                                    <p:anim calcmode="lin" valueType="num">
                                      <p:cBhvr>
                                        <p:cTn id="45" dur="1000" fill="hold"/>
                                        <p:tgtEl>
                                          <p:spTgt spid="18"/>
                                        </p:tgtEl>
                                        <p:attrNameLst>
                                          <p:attrName>ppt_h</p:attrName>
                                        </p:attrNameLst>
                                      </p:cBhvr>
                                      <p:tavLst>
                                        <p:tav tm="0">
                                          <p:val>
                                            <p:fltVal val="0"/>
                                          </p:val>
                                        </p:tav>
                                        <p:tav tm="100000">
                                          <p:val>
                                            <p:strVal val="#ppt_h"/>
                                          </p:val>
                                        </p:tav>
                                      </p:tavLst>
                                    </p:anim>
                                    <p:anim calcmode="lin" valueType="num">
                                      <p:cBhvr>
                                        <p:cTn id="46" dur="1000" fill="hold"/>
                                        <p:tgtEl>
                                          <p:spTgt spid="18"/>
                                        </p:tgtEl>
                                        <p:attrNameLst>
                                          <p:attrName>ppt_w</p:attrName>
                                        </p:attrNameLst>
                                      </p:cBhvr>
                                      <p:tavLst>
                                        <p:tav tm="0">
                                          <p:val>
                                            <p:fltVal val="0"/>
                                          </p:val>
                                        </p:tav>
                                        <p:tav tm="100000">
                                          <p:val>
                                            <p:strVal val="#ppt_w"/>
                                          </p:val>
                                        </p:tav>
                                      </p:tavLst>
                                    </p:anim>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ox(in)">
                                      <p:cBhvr>
                                        <p:cTn id="51" dur="20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heel(1)">
                                      <p:cBhvr>
                                        <p:cTn id="56" dur="20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18" presetClass="entr" presetSubtype="12"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strips(downLeft)">
                                      <p:cBhvr>
                                        <p:cTn id="6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8" grpId="0" animBg="1"/>
      <p:bldP spid="8" grpId="1" animBg="1"/>
      <p:bldP spid="3" grpId="0"/>
      <p:bldP spid="3" grpId="1"/>
      <p:bldP spid="15" grpId="0"/>
      <p:bldP spid="15" grpId="1"/>
      <p:bldP spid="18" grpId="0"/>
      <p:bldP spid="18"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6360" y="-56515"/>
            <a:ext cx="10454005" cy="922020"/>
          </a:xfrm>
          <a:prstGeom prst="rect">
            <a:avLst/>
          </a:prstGeom>
          <a:solidFill>
            <a:schemeClr val="accent3">
              <a:lumMod val="40000"/>
              <a:lumOff val="60000"/>
            </a:schemeClr>
          </a:solidFill>
        </p:spPr>
        <p:txBody>
          <a:bodyPr wrap="square" rtlCol="0" anchor="t">
            <a:spAutoFit/>
          </a:bodyPr>
          <a:lstStyle/>
          <a:p>
            <a:r>
              <a:rPr lang="en-US" altLang="zh-CN" sz="5400">
                <a:solidFill>
                  <a:schemeClr val="accent6">
                    <a:lumMod val="75000"/>
                  </a:schemeClr>
                </a:solidFill>
                <a:latin typeface="+mj-lt"/>
                <a:ea typeface="+mj-lt"/>
                <a:cs typeface="Times New Roman" panose="02020603050405020304" pitchFamily="18" charset="0"/>
                <a:sym typeface="+mn-ea"/>
              </a:rPr>
              <a:t>What</a:t>
            </a:r>
            <a:r>
              <a:rPr lang="en-US" altLang="zh-CN" sz="4400">
                <a:latin typeface="+mj-lt"/>
                <a:ea typeface="+mj-lt"/>
                <a:cs typeface="Times New Roman" panose="02020603050405020304" pitchFamily="18" charset="0"/>
                <a:sym typeface="+mn-ea"/>
              </a:rPr>
              <a:t> are cultural relices</a:t>
            </a:r>
            <a:r>
              <a:rPr lang="zh-CN" altLang="en-US" sz="4400">
                <a:latin typeface="Times New Roman" panose="02020603050405020304" pitchFamily="18" charset="0"/>
                <a:ea typeface="庞门正道标题体3.0" panose="02010600030101010101" charset="-122"/>
                <a:cs typeface="Times New Roman" panose="02020603050405020304" pitchFamily="18" charset="0"/>
                <a:sym typeface="+mn-ea"/>
              </a:rPr>
              <a:t>？</a:t>
            </a:r>
          </a:p>
        </p:txBody>
      </p:sp>
      <p:sp>
        <p:nvSpPr>
          <p:cNvPr id="8" name="圆角矩形 7"/>
          <p:cNvSpPr/>
          <p:nvPr/>
        </p:nvSpPr>
        <p:spPr>
          <a:xfrm>
            <a:off x="217170" y="1160145"/>
            <a:ext cx="11162665" cy="117411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bg2">
                    <a:lumMod val="50000"/>
                  </a:schemeClr>
                </a:solidFill>
              </a:rPr>
              <a:t>Def</a:t>
            </a:r>
            <a:r>
              <a:rPr lang="zh-CN" altLang="en-US" sz="2800">
                <a:solidFill>
                  <a:schemeClr val="bg2">
                    <a:lumMod val="50000"/>
                  </a:schemeClr>
                </a:solidFill>
              </a:rPr>
              <a:t>：</a:t>
            </a:r>
            <a:r>
              <a:rPr lang="en-US" altLang="zh-CN" sz="2800">
                <a:solidFill>
                  <a:schemeClr val="bg2">
                    <a:lumMod val="50000"/>
                  </a:schemeClr>
                </a:solidFill>
              </a:rPr>
              <a:t> Cultural relics refer to relics left by mankind in the course of historical development, which carry historical, artistic and scientific value.</a:t>
            </a:r>
            <a:r>
              <a:rPr lang="en-US" altLang="zh-CN"/>
              <a:t> </a:t>
            </a:r>
            <a:endParaRPr lang="zh-CN" altLang="en-US"/>
          </a:p>
        </p:txBody>
      </p:sp>
      <p:sp>
        <p:nvSpPr>
          <p:cNvPr id="3" name="圆角矩形 2"/>
          <p:cNvSpPr/>
          <p:nvPr/>
        </p:nvSpPr>
        <p:spPr>
          <a:xfrm>
            <a:off x="217170" y="2656205"/>
            <a:ext cx="11162665" cy="117411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a:solidFill>
                  <a:schemeClr val="bg2">
                    <a:lumMod val="50000"/>
                  </a:schemeClr>
                </a:solidFill>
              </a:rPr>
              <a:t>Category</a:t>
            </a:r>
            <a:r>
              <a:rPr lang="zh-CN" altLang="en-US" sz="2800">
                <a:solidFill>
                  <a:schemeClr val="bg2">
                    <a:lumMod val="50000"/>
                  </a:schemeClr>
                </a:solidFill>
              </a:rPr>
              <a:t>：</a:t>
            </a:r>
            <a:r>
              <a:rPr lang="en-US" altLang="zh-CN" sz="2800">
                <a:solidFill>
                  <a:schemeClr val="bg2">
                    <a:lumMod val="50000"/>
                  </a:schemeClr>
                </a:solidFill>
              </a:rPr>
              <a:t>Tangible Cultural Heritage(</a:t>
            </a:r>
            <a:r>
              <a:rPr lang="zh-CN" altLang="en-US" sz="2800">
                <a:solidFill>
                  <a:schemeClr val="bg2">
                    <a:lumMod val="50000"/>
                  </a:schemeClr>
                </a:solidFill>
              </a:rPr>
              <a:t>物质文化遗产</a:t>
            </a:r>
            <a:r>
              <a:rPr lang="en-US" altLang="zh-CN" sz="2800">
                <a:solidFill>
                  <a:schemeClr val="bg2">
                    <a:lumMod val="50000"/>
                  </a:schemeClr>
                </a:solidFill>
              </a:rPr>
              <a:t>)</a:t>
            </a:r>
          </a:p>
          <a:p>
            <a:pPr algn="l"/>
            <a:r>
              <a:rPr lang="en-US" altLang="zh-CN" sz="2800">
                <a:solidFill>
                  <a:schemeClr val="bg2">
                    <a:lumMod val="50000"/>
                  </a:schemeClr>
                </a:solidFill>
              </a:rPr>
              <a:t>                   Int</a:t>
            </a:r>
            <a:r>
              <a:rPr lang="en-US" altLang="zh-CN" sz="2800">
                <a:solidFill>
                  <a:schemeClr val="bg2">
                    <a:lumMod val="50000"/>
                  </a:schemeClr>
                </a:solidFill>
                <a:sym typeface="+mn-ea"/>
              </a:rPr>
              <a:t>angible Cultural Heritage(</a:t>
            </a:r>
            <a:r>
              <a:rPr lang="zh-CN" altLang="en-US" sz="2800">
                <a:solidFill>
                  <a:schemeClr val="bg2">
                    <a:lumMod val="50000"/>
                  </a:schemeClr>
                </a:solidFill>
                <a:sym typeface="+mn-ea"/>
              </a:rPr>
              <a:t>非物质文化遗产</a:t>
            </a:r>
            <a:r>
              <a:rPr lang="en-US" altLang="zh-CN" sz="2800">
                <a:solidFill>
                  <a:schemeClr val="bg2">
                    <a:lumMod val="50000"/>
                  </a:schemeClr>
                </a:solidFill>
                <a:sym typeface="+mn-ea"/>
              </a:rPr>
              <a:t>)</a:t>
            </a:r>
            <a:endParaRPr lang="en-US" altLang="zh-CN" sz="2800">
              <a:solidFill>
                <a:schemeClr val="bg2">
                  <a:lumMod val="50000"/>
                </a:schemeClr>
              </a:solidFill>
            </a:endParaRPr>
          </a:p>
          <a:p>
            <a:pPr algn="l"/>
            <a:endParaRPr lang="en-US" altLang="zh-CN"/>
          </a:p>
        </p:txBody>
      </p:sp>
      <p:grpSp>
        <p:nvGrpSpPr>
          <p:cNvPr id="6" name="组合 5"/>
          <p:cNvGrpSpPr/>
          <p:nvPr/>
        </p:nvGrpSpPr>
        <p:grpSpPr>
          <a:xfrm>
            <a:off x="65405" y="3839210"/>
            <a:ext cx="4536440" cy="3265170"/>
            <a:chOff x="-608" y="6713"/>
            <a:chExt cx="7144" cy="5142"/>
          </a:xfrm>
        </p:grpSpPr>
        <p:pic>
          <p:nvPicPr>
            <p:cNvPr id="4" name="图片 3" descr="微信图片_20230414193711"/>
            <p:cNvPicPr>
              <a:picLocks noChangeAspect="1"/>
            </p:cNvPicPr>
            <p:nvPr>
              <p:custDataLst>
                <p:tags r:id="rId7"/>
              </p:custDataLst>
            </p:nvPr>
          </p:nvPicPr>
          <p:blipFill>
            <a:blip r:embed="rId9"/>
            <a:srcRect l="2337" r="2348"/>
            <a:stretch>
              <a:fillRect/>
            </a:stretch>
          </p:blipFill>
          <p:spPr>
            <a:xfrm>
              <a:off x="-608" y="6713"/>
              <a:ext cx="7144" cy="5142"/>
            </a:xfrm>
            <a:custGeom>
              <a:avLst/>
              <a:gdLst/>
              <a:ahLst/>
              <a:cxnLst>
                <a:cxn ang="3">
                  <a:pos x="hc" y="t"/>
                </a:cxn>
                <a:cxn ang="cd2">
                  <a:pos x="l" y="vc"/>
                </a:cxn>
                <a:cxn ang="cd4">
                  <a:pos x="hc" y="b"/>
                </a:cxn>
                <a:cxn ang="0">
                  <a:pos x="r" y="vc"/>
                </a:cxn>
              </a:cxnLst>
              <a:rect l="l" t="t" r="r" b="b"/>
              <a:pathLst>
                <a:path w="8484" h="6106">
                  <a:moveTo>
                    <a:pt x="4242" y="0"/>
                  </a:moveTo>
                  <a:cubicBezTo>
                    <a:pt x="6585" y="0"/>
                    <a:pt x="8484" y="1367"/>
                    <a:pt x="8484" y="3054"/>
                  </a:cubicBezTo>
                  <a:cubicBezTo>
                    <a:pt x="8484" y="4700"/>
                    <a:pt x="6673" y="6043"/>
                    <a:pt x="4406" y="6105"/>
                  </a:cubicBezTo>
                  <a:lnTo>
                    <a:pt x="4352" y="6106"/>
                  </a:lnTo>
                  <a:lnTo>
                    <a:pt x="4132" y="6106"/>
                  </a:lnTo>
                  <a:lnTo>
                    <a:pt x="4078" y="6105"/>
                  </a:lnTo>
                  <a:cubicBezTo>
                    <a:pt x="1811" y="6043"/>
                    <a:pt x="0" y="4700"/>
                    <a:pt x="0" y="3054"/>
                  </a:cubicBezTo>
                  <a:cubicBezTo>
                    <a:pt x="0" y="1367"/>
                    <a:pt x="1899" y="0"/>
                    <a:pt x="4242" y="0"/>
                  </a:cubicBezTo>
                  <a:close/>
                </a:path>
              </a:pathLst>
            </a:custGeom>
          </p:spPr>
        </p:pic>
        <p:sp>
          <p:nvSpPr>
            <p:cNvPr id="5" name="文本框 4"/>
            <p:cNvSpPr txBox="1"/>
            <p:nvPr/>
          </p:nvSpPr>
          <p:spPr>
            <a:xfrm>
              <a:off x="136" y="10334"/>
              <a:ext cx="5818" cy="725"/>
            </a:xfrm>
            <a:prstGeom prst="rect">
              <a:avLst/>
            </a:prstGeom>
            <a:noFill/>
          </p:spPr>
          <p:txBody>
            <a:bodyPr wrap="square" rtlCol="0">
              <a:spAutoFit/>
            </a:bodyPr>
            <a:lstStyle/>
            <a:p>
              <a:r>
                <a:rPr lang="en-US" altLang="zh-CN" sz="2400" b="1">
                  <a:solidFill>
                    <a:srgbClr val="FF0000"/>
                  </a:solidFill>
                </a:rPr>
                <a:t>Terra-Cotta Warriors</a:t>
              </a:r>
            </a:p>
          </p:txBody>
        </p:sp>
      </p:grpSp>
      <p:grpSp>
        <p:nvGrpSpPr>
          <p:cNvPr id="16" name="组合 15"/>
          <p:cNvGrpSpPr/>
          <p:nvPr/>
        </p:nvGrpSpPr>
        <p:grpSpPr>
          <a:xfrm>
            <a:off x="0" y="3700780"/>
            <a:ext cx="4804410" cy="3540760"/>
            <a:chOff x="1874" y="6713"/>
            <a:chExt cx="7566" cy="5576"/>
          </a:xfrm>
        </p:grpSpPr>
        <p:pic>
          <p:nvPicPr>
            <p:cNvPr id="11" name="图片 10" descr="微信图片_20230414193716"/>
            <p:cNvPicPr>
              <a:picLocks noChangeAspect="1"/>
            </p:cNvPicPr>
            <p:nvPr>
              <p:custDataLst>
                <p:tags r:id="rId5"/>
              </p:custDataLst>
            </p:nvPr>
          </p:nvPicPr>
          <p:blipFill>
            <a:blip r:embed="rId10"/>
            <a:srcRect l="6570" r="6578"/>
            <a:stretch>
              <a:fillRect/>
            </a:stretch>
          </p:blipFill>
          <p:spPr>
            <a:xfrm>
              <a:off x="1874" y="6713"/>
              <a:ext cx="7567" cy="5576"/>
            </a:xfrm>
            <a:custGeom>
              <a:avLst/>
              <a:gdLst/>
              <a:ahLst/>
              <a:cxnLst>
                <a:cxn ang="3">
                  <a:pos x="hc" y="t"/>
                </a:cxn>
                <a:cxn ang="cd2">
                  <a:pos x="l" y="vc"/>
                </a:cxn>
                <a:cxn ang="cd4">
                  <a:pos x="hc" y="b"/>
                </a:cxn>
                <a:cxn ang="0">
                  <a:pos x="r" y="vc"/>
                </a:cxn>
              </a:cxnLst>
              <a:rect l="l" t="t" r="r" b="b"/>
              <a:pathLst>
                <a:path w="10866" h="8006">
                  <a:moveTo>
                    <a:pt x="5433" y="0"/>
                  </a:moveTo>
                  <a:cubicBezTo>
                    <a:pt x="8434" y="0"/>
                    <a:pt x="10866" y="1809"/>
                    <a:pt x="10866" y="4040"/>
                  </a:cubicBezTo>
                  <a:cubicBezTo>
                    <a:pt x="10866" y="5992"/>
                    <a:pt x="9004" y="7621"/>
                    <a:pt x="6528" y="7998"/>
                  </a:cubicBezTo>
                  <a:lnTo>
                    <a:pt x="6473" y="8006"/>
                  </a:lnTo>
                  <a:lnTo>
                    <a:pt x="4393" y="8006"/>
                  </a:lnTo>
                  <a:lnTo>
                    <a:pt x="4338" y="7998"/>
                  </a:lnTo>
                  <a:cubicBezTo>
                    <a:pt x="1862" y="7621"/>
                    <a:pt x="0" y="5992"/>
                    <a:pt x="0" y="4040"/>
                  </a:cubicBezTo>
                  <a:cubicBezTo>
                    <a:pt x="0" y="1809"/>
                    <a:pt x="2432" y="0"/>
                    <a:pt x="5433" y="0"/>
                  </a:cubicBezTo>
                  <a:close/>
                </a:path>
              </a:pathLst>
            </a:custGeom>
          </p:spPr>
        </p:pic>
        <p:sp>
          <p:nvSpPr>
            <p:cNvPr id="12" name="文本框 11"/>
            <p:cNvSpPr txBox="1"/>
            <p:nvPr>
              <p:custDataLst>
                <p:tags r:id="rId6"/>
              </p:custDataLst>
            </p:nvPr>
          </p:nvSpPr>
          <p:spPr>
            <a:xfrm>
              <a:off x="3104" y="10334"/>
              <a:ext cx="5818" cy="725"/>
            </a:xfrm>
            <a:prstGeom prst="rect">
              <a:avLst/>
            </a:prstGeom>
            <a:noFill/>
          </p:spPr>
          <p:txBody>
            <a:bodyPr wrap="square" rtlCol="0">
              <a:spAutoFit/>
            </a:bodyPr>
            <a:lstStyle/>
            <a:p>
              <a:r>
                <a:rPr lang="en-US" altLang="zh-CN" sz="2400" b="1">
                  <a:solidFill>
                    <a:srgbClr val="FF0000"/>
                  </a:solidFill>
                </a:rPr>
                <a:t>The Forbidden City</a:t>
              </a:r>
            </a:p>
          </p:txBody>
        </p:sp>
      </p:grpSp>
      <p:grpSp>
        <p:nvGrpSpPr>
          <p:cNvPr id="10" name="组合 9"/>
          <p:cNvGrpSpPr/>
          <p:nvPr/>
        </p:nvGrpSpPr>
        <p:grpSpPr>
          <a:xfrm>
            <a:off x="65405" y="3755390"/>
            <a:ext cx="4568825" cy="3486150"/>
            <a:chOff x="1685" y="6713"/>
            <a:chExt cx="7195" cy="5490"/>
          </a:xfrm>
        </p:grpSpPr>
        <p:sp>
          <p:nvSpPr>
            <p:cNvPr id="9" name="文本框 8"/>
            <p:cNvSpPr txBox="1"/>
            <p:nvPr>
              <p:custDataLst>
                <p:tags r:id="rId3"/>
              </p:custDataLst>
            </p:nvPr>
          </p:nvSpPr>
          <p:spPr>
            <a:xfrm>
              <a:off x="3062" y="10075"/>
              <a:ext cx="5818" cy="725"/>
            </a:xfrm>
            <a:prstGeom prst="rect">
              <a:avLst/>
            </a:prstGeom>
            <a:noFill/>
          </p:spPr>
          <p:txBody>
            <a:bodyPr wrap="square" rtlCol="0">
              <a:spAutoFit/>
            </a:bodyPr>
            <a:lstStyle/>
            <a:p>
              <a:r>
                <a:rPr lang="en-US" altLang="zh-CN" sz="2400" b="1">
                  <a:solidFill>
                    <a:srgbClr val="FF0000"/>
                  </a:solidFill>
                </a:rPr>
                <a:t>The Great Wall</a:t>
              </a:r>
            </a:p>
          </p:txBody>
        </p:sp>
        <p:pic>
          <p:nvPicPr>
            <p:cNvPr id="7" name="图片 6" descr="微信图片_20230414193705"/>
            <p:cNvPicPr>
              <a:picLocks noChangeAspect="1"/>
            </p:cNvPicPr>
            <p:nvPr>
              <p:custDataLst>
                <p:tags r:id="rId4"/>
              </p:custDataLst>
            </p:nvPr>
          </p:nvPicPr>
          <p:blipFill>
            <a:blip r:embed="rId11"/>
            <a:srcRect l="7796" t="18" r="15783"/>
            <a:stretch>
              <a:fillRect/>
            </a:stretch>
          </p:blipFill>
          <p:spPr>
            <a:xfrm>
              <a:off x="1685" y="6713"/>
              <a:ext cx="7195" cy="5490"/>
            </a:xfrm>
            <a:custGeom>
              <a:avLst/>
              <a:gdLst/>
              <a:ahLst/>
              <a:cxnLst>
                <a:cxn ang="3">
                  <a:pos x="hc" y="t"/>
                </a:cxn>
                <a:cxn ang="cd2">
                  <a:pos x="l" y="vc"/>
                </a:cxn>
                <a:cxn ang="cd4">
                  <a:pos x="hc" y="b"/>
                </a:cxn>
                <a:cxn ang="0">
                  <a:pos x="r" y="vc"/>
                </a:cxn>
              </a:cxnLst>
              <a:rect l="l" t="t" r="r" b="b"/>
              <a:pathLst>
                <a:path w="7195" h="5490">
                  <a:moveTo>
                    <a:pt x="3598" y="0"/>
                  </a:moveTo>
                  <a:cubicBezTo>
                    <a:pt x="5584" y="0"/>
                    <a:pt x="7195" y="1240"/>
                    <a:pt x="7195" y="2770"/>
                  </a:cubicBezTo>
                  <a:cubicBezTo>
                    <a:pt x="7195" y="4109"/>
                    <a:pt x="5962" y="5225"/>
                    <a:pt x="4323" y="5484"/>
                  </a:cubicBezTo>
                  <a:lnTo>
                    <a:pt x="4281" y="5490"/>
                  </a:lnTo>
                  <a:lnTo>
                    <a:pt x="2914" y="5490"/>
                  </a:lnTo>
                  <a:lnTo>
                    <a:pt x="2872" y="5484"/>
                  </a:lnTo>
                  <a:cubicBezTo>
                    <a:pt x="1233" y="5225"/>
                    <a:pt x="0" y="4109"/>
                    <a:pt x="0" y="2770"/>
                  </a:cubicBezTo>
                  <a:cubicBezTo>
                    <a:pt x="0" y="1240"/>
                    <a:pt x="1611" y="0"/>
                    <a:pt x="3598" y="0"/>
                  </a:cubicBezTo>
                  <a:close/>
                </a:path>
              </a:pathLst>
            </a:custGeom>
          </p:spPr>
        </p:pic>
      </p:grpSp>
      <p:grpSp>
        <p:nvGrpSpPr>
          <p:cNvPr id="15" name="组合 14"/>
          <p:cNvGrpSpPr/>
          <p:nvPr/>
        </p:nvGrpSpPr>
        <p:grpSpPr>
          <a:xfrm>
            <a:off x="6175375" y="3563620"/>
            <a:ext cx="5494020" cy="3869690"/>
            <a:chOff x="9725" y="6539"/>
            <a:chExt cx="8652" cy="6094"/>
          </a:xfrm>
        </p:grpSpPr>
        <p:pic>
          <p:nvPicPr>
            <p:cNvPr id="13" name="图片 12" descr="微信图片_20230414193743"/>
            <p:cNvPicPr>
              <a:picLocks noChangeAspect="1"/>
            </p:cNvPicPr>
            <p:nvPr>
              <p:custDataLst>
                <p:tags r:id="rId1"/>
              </p:custDataLst>
            </p:nvPr>
          </p:nvPicPr>
          <p:blipFill>
            <a:blip r:embed="rId12"/>
            <a:srcRect l="3120" r="4890" b="3964"/>
            <a:stretch>
              <a:fillRect/>
            </a:stretch>
          </p:blipFill>
          <p:spPr>
            <a:xfrm>
              <a:off x="9725" y="6539"/>
              <a:ext cx="8196" cy="6095"/>
            </a:xfrm>
            <a:custGeom>
              <a:avLst/>
              <a:gdLst/>
              <a:ahLst/>
              <a:cxnLst>
                <a:cxn ang="3">
                  <a:pos x="hc" y="t"/>
                </a:cxn>
                <a:cxn ang="cd2">
                  <a:pos x="l" y="vc"/>
                </a:cxn>
                <a:cxn ang="cd4">
                  <a:pos x="hc" y="b"/>
                </a:cxn>
                <a:cxn ang="0">
                  <a:pos x="r" y="vc"/>
                </a:cxn>
              </a:cxnLst>
              <a:rect l="l" t="t" r="r" b="b"/>
              <a:pathLst>
                <a:path w="8992" h="6686">
                  <a:moveTo>
                    <a:pt x="4496" y="0"/>
                  </a:moveTo>
                  <a:cubicBezTo>
                    <a:pt x="6979" y="0"/>
                    <a:pt x="8992" y="1497"/>
                    <a:pt x="8992" y="3343"/>
                  </a:cubicBezTo>
                  <a:cubicBezTo>
                    <a:pt x="8992" y="5189"/>
                    <a:pt x="6979" y="6686"/>
                    <a:pt x="4496" y="6686"/>
                  </a:cubicBezTo>
                  <a:cubicBezTo>
                    <a:pt x="2013" y="6686"/>
                    <a:pt x="0" y="5189"/>
                    <a:pt x="0" y="3343"/>
                  </a:cubicBezTo>
                  <a:cubicBezTo>
                    <a:pt x="0" y="1497"/>
                    <a:pt x="2013" y="0"/>
                    <a:pt x="4496" y="0"/>
                  </a:cubicBezTo>
                  <a:close/>
                </a:path>
              </a:pathLst>
            </a:custGeom>
          </p:spPr>
        </p:pic>
        <p:sp>
          <p:nvSpPr>
            <p:cNvPr id="14" name="文本框 13"/>
            <p:cNvSpPr txBox="1"/>
            <p:nvPr>
              <p:custDataLst>
                <p:tags r:id="rId2"/>
              </p:custDataLst>
            </p:nvPr>
          </p:nvSpPr>
          <p:spPr>
            <a:xfrm>
              <a:off x="12559" y="10800"/>
              <a:ext cx="5818" cy="725"/>
            </a:xfrm>
            <a:prstGeom prst="rect">
              <a:avLst/>
            </a:prstGeom>
            <a:noFill/>
          </p:spPr>
          <p:txBody>
            <a:bodyPr wrap="square" rtlCol="0">
              <a:spAutoFit/>
            </a:bodyPr>
            <a:lstStyle/>
            <a:p>
              <a:r>
                <a:rPr lang="en-US" altLang="zh-CN" sz="2400" b="1">
                  <a:solidFill>
                    <a:srgbClr val="FF0000"/>
                  </a:solidFill>
                </a:rPr>
                <a:t>Calligraphy</a:t>
              </a:r>
            </a:p>
          </p:txBody>
        </p:sp>
      </p:grpSp>
      <p:pic>
        <p:nvPicPr>
          <p:cNvPr id="17" name="图片 16" descr="微信图片_20230414193747"/>
          <p:cNvPicPr>
            <a:picLocks noChangeAspect="1"/>
          </p:cNvPicPr>
          <p:nvPr/>
        </p:nvPicPr>
        <p:blipFill>
          <a:blip r:embed="rId13"/>
          <a:srcRect l="3774" t="1190" r="4990" b="12894"/>
          <a:stretch>
            <a:fillRect/>
          </a:stretch>
        </p:blipFill>
        <p:spPr>
          <a:xfrm>
            <a:off x="6175375" y="3470275"/>
            <a:ext cx="4955540" cy="3963670"/>
          </a:xfrm>
          <a:custGeom>
            <a:avLst/>
            <a:gdLst/>
            <a:ahLst/>
            <a:cxnLst>
              <a:cxn ang="3">
                <a:pos x="hc" y="t"/>
              </a:cxn>
              <a:cxn ang="cd2">
                <a:pos x="l" y="vc"/>
              </a:cxn>
              <a:cxn ang="cd4">
                <a:pos x="hc" y="b"/>
              </a:cxn>
              <a:cxn ang="0">
                <a:pos x="r" y="vc"/>
              </a:cxn>
            </a:cxnLst>
            <a:rect l="l" t="t" r="r" b="b"/>
            <a:pathLst>
              <a:path w="10057" h="8662">
                <a:moveTo>
                  <a:pt x="5029" y="0"/>
                </a:moveTo>
                <a:cubicBezTo>
                  <a:pt x="7806" y="0"/>
                  <a:pt x="10057" y="1939"/>
                  <a:pt x="10057" y="4331"/>
                </a:cubicBezTo>
                <a:cubicBezTo>
                  <a:pt x="10057" y="6723"/>
                  <a:pt x="7806" y="8662"/>
                  <a:pt x="5029" y="8662"/>
                </a:cubicBezTo>
                <a:cubicBezTo>
                  <a:pt x="2251" y="8662"/>
                  <a:pt x="0" y="6723"/>
                  <a:pt x="0" y="4331"/>
                </a:cubicBezTo>
                <a:cubicBezTo>
                  <a:pt x="0" y="1939"/>
                  <a:pt x="2251" y="0"/>
                  <a:pt x="5029" y="0"/>
                </a:cubicBezTo>
                <a:close/>
              </a:path>
            </a:pathLst>
          </a:custGeom>
        </p:spPr>
      </p:pic>
      <p:pic>
        <p:nvPicPr>
          <p:cNvPr id="18" name="图片 17" descr="微信图片_20230414193728"/>
          <p:cNvPicPr>
            <a:picLocks noChangeAspect="1"/>
          </p:cNvPicPr>
          <p:nvPr/>
        </p:nvPicPr>
        <p:blipFill>
          <a:blip r:embed="rId14"/>
          <a:srcRect l="351" t="2622" r="2162"/>
          <a:stretch>
            <a:fillRect/>
          </a:stretch>
        </p:blipFill>
        <p:spPr>
          <a:xfrm>
            <a:off x="6175375" y="3375660"/>
            <a:ext cx="4674235" cy="4058285"/>
          </a:xfrm>
          <a:custGeom>
            <a:avLst/>
            <a:gdLst/>
            <a:ahLst/>
            <a:cxnLst>
              <a:cxn ang="3">
                <a:pos x="hc" y="t"/>
              </a:cxn>
              <a:cxn ang="cd2">
                <a:pos x="l" y="vc"/>
              </a:cxn>
              <a:cxn ang="cd4">
                <a:pos x="hc" y="b"/>
              </a:cxn>
              <a:cxn ang="0">
                <a:pos x="r" y="vc"/>
              </a:cxn>
            </a:cxnLst>
            <a:rect l="l" t="t" r="r" b="b"/>
            <a:pathLst>
              <a:path w="8613" h="8691">
                <a:moveTo>
                  <a:pt x="4307" y="0"/>
                </a:moveTo>
                <a:cubicBezTo>
                  <a:pt x="6685" y="0"/>
                  <a:pt x="8613" y="1946"/>
                  <a:pt x="8613" y="4346"/>
                </a:cubicBezTo>
                <a:cubicBezTo>
                  <a:pt x="8613" y="6745"/>
                  <a:pt x="6685" y="8691"/>
                  <a:pt x="4307" y="8691"/>
                </a:cubicBezTo>
                <a:cubicBezTo>
                  <a:pt x="1928" y="8691"/>
                  <a:pt x="0" y="6745"/>
                  <a:pt x="0" y="4346"/>
                </a:cubicBezTo>
                <a:cubicBezTo>
                  <a:pt x="0" y="1946"/>
                  <a:pt x="1928" y="0"/>
                  <a:pt x="4307" y="0"/>
                </a:cubicBezTo>
                <a:close/>
              </a:path>
            </a:pathLst>
          </a:custGeom>
        </p:spPr>
      </p:pic>
      <p:pic>
        <p:nvPicPr>
          <p:cNvPr id="19" name="图片 18" descr="微信图片_20230414193721"/>
          <p:cNvPicPr>
            <a:picLocks noChangeAspect="1"/>
          </p:cNvPicPr>
          <p:nvPr/>
        </p:nvPicPr>
        <p:blipFill>
          <a:blip r:embed="rId15"/>
          <a:srcRect l="1563" b="16454"/>
          <a:stretch>
            <a:fillRect/>
          </a:stretch>
        </p:blipFill>
        <p:spPr>
          <a:xfrm>
            <a:off x="6175375" y="3563620"/>
            <a:ext cx="4994910" cy="3870325"/>
          </a:xfrm>
          <a:custGeom>
            <a:avLst/>
            <a:gdLst/>
            <a:ahLst/>
            <a:cxnLst>
              <a:cxn ang="3">
                <a:pos x="hc" y="t"/>
              </a:cxn>
              <a:cxn ang="cd2">
                <a:pos x="l" y="vc"/>
              </a:cxn>
              <a:cxn ang="cd4">
                <a:pos x="hc" y="b"/>
              </a:cxn>
              <a:cxn ang="0">
                <a:pos x="r" y="vc"/>
              </a:cxn>
            </a:cxnLst>
            <a:rect l="l" t="t" r="r" b="b"/>
            <a:pathLst>
              <a:path w="10892" h="9023">
                <a:moveTo>
                  <a:pt x="3965" y="0"/>
                </a:moveTo>
                <a:lnTo>
                  <a:pt x="6927" y="0"/>
                </a:lnTo>
                <a:lnTo>
                  <a:pt x="6937" y="2"/>
                </a:lnTo>
                <a:cubicBezTo>
                  <a:pt x="9220" y="550"/>
                  <a:pt x="10892" y="2323"/>
                  <a:pt x="10892" y="4426"/>
                </a:cubicBezTo>
                <a:cubicBezTo>
                  <a:pt x="10892" y="6965"/>
                  <a:pt x="8454" y="9023"/>
                  <a:pt x="5446" y="9023"/>
                </a:cubicBezTo>
                <a:cubicBezTo>
                  <a:pt x="2438" y="9023"/>
                  <a:pt x="0" y="6965"/>
                  <a:pt x="0" y="4426"/>
                </a:cubicBezTo>
                <a:cubicBezTo>
                  <a:pt x="0" y="2323"/>
                  <a:pt x="1672" y="550"/>
                  <a:pt x="3955" y="2"/>
                </a:cubicBezTo>
                <a:lnTo>
                  <a:pt x="3965" y="0"/>
                </a:lnTo>
                <a:close/>
              </a:path>
            </a:pathLst>
          </a:custGeom>
        </p:spPr>
      </p:pic>
    </p:spTree>
  </p:cSld>
  <p:clrMapOvr>
    <a:masterClrMapping/>
  </p:clrMapOvr>
  <mc:AlternateContent xmlns:mc="http://schemas.openxmlformats.org/markup-compatibility/2006" xmlns:p14="http://schemas.microsoft.com/office/powerpoint/2010/main">
    <mc:Choice Requires="p14">
      <p:transition spd="slow" p14:dur="200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3"/>
                                        </p:tgtEl>
                                        <p:attrNameLst>
                                          <p:attrName>style.visibility</p:attrName>
                                        </p:attrNameLst>
                                      </p:cBhvr>
                                      <p:to>
                                        <p:strVal val="visible"/>
                                      </p:to>
                                    </p:set>
                                    <p:anim calcmode="discrete" valueType="clr">
                                      <p:cBhvr override="childStyle">
                                        <p:cTn id="14"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
                                        </p:tgtEl>
                                        <p:attrNameLst>
                                          <p:attrName>fillcolor</p:attrName>
                                        </p:attrNameLst>
                                      </p:cBhvr>
                                      <p:tavLst>
                                        <p:tav tm="0">
                                          <p:val>
                                            <p:clrVal>
                                              <a:schemeClr val="accent2"/>
                                            </p:clrVal>
                                          </p:val>
                                        </p:tav>
                                        <p:tav tm="50000">
                                          <p:val>
                                            <p:clrVal>
                                              <a:schemeClr val="hlink"/>
                                            </p:clrVal>
                                          </p:val>
                                        </p:tav>
                                      </p:tavLst>
                                    </p:anim>
                                    <p:set>
                                      <p:cBhvr>
                                        <p:cTn id="16" dur="80"/>
                                        <p:tgtEl>
                                          <p:spTgt spid="3"/>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0-#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0-#ppt_w/2"/>
                                          </p:val>
                                        </p:tav>
                                        <p:tav tm="100000">
                                          <p:val>
                                            <p:strVal val="#ppt_x"/>
                                          </p:val>
                                        </p:tav>
                                      </p:tavLst>
                                    </p:anim>
                                    <p:anim calcmode="lin" valueType="num">
                                      <p:cBhvr additive="base">
                                        <p:cTn id="3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1+#ppt_w/2"/>
                                          </p:val>
                                        </p:tav>
                                        <p:tav tm="100000">
                                          <p:val>
                                            <p:strVal val="#ppt_x"/>
                                          </p:val>
                                        </p:tav>
                                      </p:tavLst>
                                    </p:anim>
                                    <p:anim calcmode="lin" valueType="num">
                                      <p:cBhvr additive="base">
                                        <p:cTn id="4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1+#ppt_w/2"/>
                                          </p:val>
                                        </p:tav>
                                        <p:tav tm="100000">
                                          <p:val>
                                            <p:strVal val="#ppt_x"/>
                                          </p:val>
                                        </p:tav>
                                      </p:tavLst>
                                    </p:anim>
                                    <p:anim calcmode="lin" valueType="num">
                                      <p:cBhvr additive="base">
                                        <p:cTn id="46"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1+#ppt_w/2"/>
                                          </p:val>
                                        </p:tav>
                                        <p:tav tm="100000">
                                          <p:val>
                                            <p:strVal val="#ppt_x"/>
                                          </p:val>
                                        </p:tav>
                                      </p:tavLst>
                                    </p:anim>
                                    <p:anim calcmode="lin" valueType="num">
                                      <p:cBhvr additive="base">
                                        <p:cTn id="5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additive="base">
                                        <p:cTn id="57" dur="500" fill="hold"/>
                                        <p:tgtEl>
                                          <p:spTgt spid="19"/>
                                        </p:tgtEl>
                                        <p:attrNameLst>
                                          <p:attrName>ppt_x</p:attrName>
                                        </p:attrNameLst>
                                      </p:cBhvr>
                                      <p:tavLst>
                                        <p:tav tm="0">
                                          <p:val>
                                            <p:strVal val="1+#ppt_w/2"/>
                                          </p:val>
                                        </p:tav>
                                        <p:tav tm="100000">
                                          <p:val>
                                            <p:strVal val="#ppt_x"/>
                                          </p:val>
                                        </p:tav>
                                      </p:tavLst>
                                    </p:anim>
                                    <p:anim calcmode="lin" valueType="num">
                                      <p:cBhvr additive="base">
                                        <p:cTn id="5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3" grpId="0" animBg="1"/>
      <p:bldP spid="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让文化活起来">
            <a:hlinkClick r:id="" action="ppaction://media"/>
            <a:extLst>
              <a:ext uri="{FF2B5EF4-FFF2-40B4-BE49-F238E27FC236}">
                <a16:creationId xmlns:a16="http://schemas.microsoft.com/office/drawing/2014/main" id="{FC5836ED-4AAC-3726-5E7B-5196EDCB099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2939"/>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0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0170" y="96520"/>
            <a:ext cx="11895455" cy="700405"/>
          </a:xfrm>
          <a:prstGeom prst="rect">
            <a:avLst/>
          </a:prstGeom>
          <a:solidFill>
            <a:schemeClr val="accent3">
              <a:lumMod val="40000"/>
              <a:lumOff val="60000"/>
            </a:schemeClr>
          </a:solidFill>
        </p:spPr>
        <p:txBody>
          <a:bodyPr wrap="square" rtlCol="0" anchor="t">
            <a:spAutoFit/>
          </a:bodyPr>
          <a:lstStyle/>
          <a:p>
            <a:pPr algn="ctr">
              <a:lnSpc>
                <a:spcPct val="110000"/>
              </a:lnSpc>
            </a:pPr>
            <a:r>
              <a:rPr lang="zh-CN" altLang="en-US" sz="3600" spc="150" dirty="0">
                <a:solidFill>
                  <a:schemeClr val="accent6">
                    <a:lumMod val="75000"/>
                  </a:schemeClr>
                </a:solidFill>
                <a:latin typeface="微软雅黑" panose="020B0503020204020204" pitchFamily="34" charset="-122"/>
                <a:ea typeface="微软雅黑" panose="020B0503020204020204" pitchFamily="34" charset="-122"/>
                <a:sym typeface="Arial" panose="020B0604020202020204" pitchFamily="34" charset="0"/>
              </a:rPr>
              <a:t>Why</a:t>
            </a:r>
            <a:r>
              <a:rPr lang="zh-CN" altLang="en-US" sz="2800" spc="150" dirty="0">
                <a:solidFill>
                  <a:sysClr val="windowText" lastClr="000000">
                    <a:lumMod val="50000"/>
                  </a:sysClr>
                </a:solidFill>
                <a:latin typeface="微软雅黑" panose="020B0503020204020204" pitchFamily="34" charset="-122"/>
                <a:ea typeface="微软雅黑" panose="020B0503020204020204" pitchFamily="34" charset="-122"/>
                <a:sym typeface="Arial" panose="020B0604020202020204" pitchFamily="34" charset="0"/>
              </a:rPr>
              <a:t> does our school want to bring cultural relics to life?</a:t>
            </a:r>
          </a:p>
        </p:txBody>
      </p:sp>
      <p:sp>
        <p:nvSpPr>
          <p:cNvPr id="46" name="Freeform 5"/>
          <p:cNvSpPr/>
          <p:nvPr>
            <p:custDataLst>
              <p:tags r:id="rId1"/>
            </p:custDataLst>
          </p:nvPr>
        </p:nvSpPr>
        <p:spPr bwMode="auto">
          <a:xfrm>
            <a:off x="7580994" y="2978055"/>
            <a:ext cx="4611008" cy="3879196"/>
          </a:xfrm>
          <a:custGeom>
            <a:avLst/>
            <a:gdLst>
              <a:gd name="T0" fmla="*/ 0 w 1908"/>
              <a:gd name="T1" fmla="*/ 1632 h 1632"/>
              <a:gd name="T2" fmla="*/ 1645 w 1908"/>
              <a:gd name="T3" fmla="*/ 4 h 1632"/>
              <a:gd name="T4" fmla="*/ 1908 w 1908"/>
              <a:gd name="T5" fmla="*/ 26 h 1632"/>
            </a:gdLst>
            <a:ahLst/>
            <a:cxnLst>
              <a:cxn ang="0">
                <a:pos x="T0" y="T1"/>
              </a:cxn>
              <a:cxn ang="0">
                <a:pos x="T2" y="T3"/>
              </a:cxn>
              <a:cxn ang="0">
                <a:pos x="T4" y="T5"/>
              </a:cxn>
            </a:cxnLst>
            <a:rect l="0" t="0" r="r" b="b"/>
            <a:pathLst>
              <a:path w="1908" h="1632">
                <a:moveTo>
                  <a:pt x="0" y="1632"/>
                </a:moveTo>
                <a:cubicBezTo>
                  <a:pt x="5" y="729"/>
                  <a:pt x="741" y="0"/>
                  <a:pt x="1645" y="4"/>
                </a:cubicBezTo>
                <a:cubicBezTo>
                  <a:pt x="1733" y="4"/>
                  <a:pt x="1821" y="12"/>
                  <a:pt x="1908" y="26"/>
                </a:cubicBezTo>
              </a:path>
            </a:pathLst>
          </a:custGeom>
          <a:noFill/>
          <a:ln w="57150" cap="flat">
            <a:solidFill>
              <a:sysClr val="window" lastClr="FFFFFF">
                <a:lumMod val="85000"/>
              </a:sys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 name="Oval 4"/>
          <p:cNvSpPr/>
          <p:nvPr>
            <p:custDataLst>
              <p:tags r:id="rId2"/>
            </p:custDataLst>
          </p:nvPr>
        </p:nvSpPr>
        <p:spPr>
          <a:xfrm>
            <a:off x="7684408" y="5555362"/>
            <a:ext cx="221288" cy="221288"/>
          </a:xfrm>
          <a:prstGeom prst="ellipse">
            <a:avLst/>
          </a:prstGeom>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p>
        </p:txBody>
      </p:sp>
      <p:sp>
        <p:nvSpPr>
          <p:cNvPr id="6" name="Oval 5"/>
          <p:cNvSpPr/>
          <p:nvPr>
            <p:custDataLst>
              <p:tags r:id="rId3"/>
            </p:custDataLst>
          </p:nvPr>
        </p:nvSpPr>
        <p:spPr>
          <a:xfrm>
            <a:off x="8285003" y="4422811"/>
            <a:ext cx="221288" cy="221288"/>
          </a:xfrm>
          <a:prstGeom prst="ellipse">
            <a:avLst/>
          </a:prstGeom>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p>
        </p:txBody>
      </p:sp>
      <p:sp>
        <p:nvSpPr>
          <p:cNvPr id="7" name="Oval 6"/>
          <p:cNvSpPr/>
          <p:nvPr>
            <p:custDataLst>
              <p:tags r:id="rId4"/>
            </p:custDataLst>
          </p:nvPr>
        </p:nvSpPr>
        <p:spPr>
          <a:xfrm>
            <a:off x="9336238" y="3450999"/>
            <a:ext cx="221288" cy="221288"/>
          </a:xfrm>
          <a:prstGeom prst="ellipse">
            <a:avLst/>
          </a:prstGeom>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p>
        </p:txBody>
      </p:sp>
      <p:sp>
        <p:nvSpPr>
          <p:cNvPr id="8" name="Oval 7"/>
          <p:cNvSpPr/>
          <p:nvPr>
            <p:custDataLst>
              <p:tags r:id="rId5"/>
            </p:custDataLst>
          </p:nvPr>
        </p:nvSpPr>
        <p:spPr>
          <a:xfrm>
            <a:off x="10723053" y="2922490"/>
            <a:ext cx="221288" cy="221288"/>
          </a:xfrm>
          <a:prstGeom prst="ellipse">
            <a:avLst/>
          </a:prstGeom>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p>
        </p:txBody>
      </p:sp>
      <p:sp>
        <p:nvSpPr>
          <p:cNvPr id="24" name="TextBox 23"/>
          <p:cNvSpPr txBox="1"/>
          <p:nvPr>
            <p:custDataLst>
              <p:tags r:id="rId6"/>
            </p:custDataLst>
          </p:nvPr>
        </p:nvSpPr>
        <p:spPr>
          <a:xfrm>
            <a:off x="7996410" y="5494818"/>
            <a:ext cx="872168" cy="306705"/>
          </a:xfrm>
          <a:prstGeom prst="rect">
            <a:avLst/>
          </a:prstGeom>
          <a:noFill/>
        </p:spPr>
        <p:txBody>
          <a:bodyPr wrap="square" rtlCol="0">
            <a:spAutoFit/>
          </a:bodyPr>
          <a:lstStyle/>
          <a:p>
            <a:r>
              <a:rPr lang="en-US" altLang="id-ID" sz="1400" b="1" dirty="0">
                <a:solidFill>
                  <a:srgbClr val="000000">
                    <a:lumMod val="65000"/>
                    <a:lumOff val="35000"/>
                  </a:srgbClr>
                </a:solidFill>
                <a:latin typeface="微软雅黑" panose="020B0503020204020204" pitchFamily="34" charset="-122"/>
                <a:ea typeface="微软雅黑" panose="020B0503020204020204" pitchFamily="34" charset="-122"/>
              </a:rPr>
              <a:t>1</a:t>
            </a:r>
          </a:p>
        </p:txBody>
      </p:sp>
      <p:sp>
        <p:nvSpPr>
          <p:cNvPr id="25" name="TextBox 24"/>
          <p:cNvSpPr txBox="1"/>
          <p:nvPr>
            <p:custDataLst>
              <p:tags r:id="rId7"/>
            </p:custDataLst>
          </p:nvPr>
        </p:nvSpPr>
        <p:spPr>
          <a:xfrm>
            <a:off x="8641816" y="4365052"/>
            <a:ext cx="872168" cy="306705"/>
          </a:xfrm>
          <a:prstGeom prst="rect">
            <a:avLst/>
          </a:prstGeom>
          <a:noFill/>
        </p:spPr>
        <p:txBody>
          <a:bodyPr wrap="square" rtlCol="0">
            <a:spAutoFit/>
          </a:bodyPr>
          <a:lstStyle/>
          <a:p>
            <a:r>
              <a:rPr lang="en-US" altLang="id-ID" sz="1400" b="1" dirty="0">
                <a:solidFill>
                  <a:srgbClr val="000000">
                    <a:lumMod val="65000"/>
                    <a:lumOff val="35000"/>
                  </a:srgbClr>
                </a:solidFill>
                <a:latin typeface="微软雅黑" panose="020B0503020204020204" pitchFamily="34" charset="-122"/>
                <a:ea typeface="微软雅黑" panose="020B0503020204020204" pitchFamily="34" charset="-122"/>
              </a:rPr>
              <a:t>2</a:t>
            </a:r>
          </a:p>
        </p:txBody>
      </p:sp>
      <p:sp>
        <p:nvSpPr>
          <p:cNvPr id="26" name="TextBox 25"/>
          <p:cNvSpPr txBox="1"/>
          <p:nvPr>
            <p:custDataLst>
              <p:tags r:id="rId8"/>
            </p:custDataLst>
          </p:nvPr>
        </p:nvSpPr>
        <p:spPr>
          <a:xfrm>
            <a:off x="9513984" y="3547270"/>
            <a:ext cx="872168" cy="306705"/>
          </a:xfrm>
          <a:prstGeom prst="rect">
            <a:avLst/>
          </a:prstGeom>
          <a:noFill/>
        </p:spPr>
        <p:txBody>
          <a:bodyPr wrap="square" rtlCol="0">
            <a:spAutoFit/>
          </a:bodyPr>
          <a:lstStyle/>
          <a:p>
            <a:r>
              <a:rPr lang="en-US" altLang="id-ID" sz="1400" b="1" dirty="0">
                <a:solidFill>
                  <a:srgbClr val="000000">
                    <a:lumMod val="65000"/>
                    <a:lumOff val="35000"/>
                  </a:srgbClr>
                </a:solidFill>
                <a:latin typeface="微软雅黑" panose="020B0503020204020204" pitchFamily="34" charset="-122"/>
                <a:ea typeface="微软雅黑" panose="020B0503020204020204" pitchFamily="34" charset="-122"/>
              </a:rPr>
              <a:t>3</a:t>
            </a:r>
          </a:p>
        </p:txBody>
      </p:sp>
      <p:sp>
        <p:nvSpPr>
          <p:cNvPr id="27" name="TextBox 26"/>
          <p:cNvSpPr txBox="1"/>
          <p:nvPr>
            <p:custDataLst>
              <p:tags r:id="rId9"/>
            </p:custDataLst>
          </p:nvPr>
        </p:nvSpPr>
        <p:spPr>
          <a:xfrm>
            <a:off x="10550522" y="3202169"/>
            <a:ext cx="872168" cy="306705"/>
          </a:xfrm>
          <a:prstGeom prst="rect">
            <a:avLst/>
          </a:prstGeom>
          <a:noFill/>
        </p:spPr>
        <p:txBody>
          <a:bodyPr wrap="square" rtlCol="0">
            <a:spAutoFit/>
          </a:bodyPr>
          <a:lstStyle/>
          <a:p>
            <a:r>
              <a:rPr lang="en-US" altLang="id-ID" sz="1400" b="1" dirty="0">
                <a:solidFill>
                  <a:srgbClr val="000000">
                    <a:lumMod val="65000"/>
                    <a:lumOff val="35000"/>
                  </a:srgbClr>
                </a:solidFill>
                <a:latin typeface="微软雅黑" panose="020B0503020204020204" pitchFamily="34" charset="-122"/>
                <a:ea typeface="微软雅黑" panose="020B0503020204020204" pitchFamily="34" charset="-122"/>
              </a:rPr>
              <a:t>4</a:t>
            </a:r>
          </a:p>
        </p:txBody>
      </p:sp>
      <p:grpSp>
        <p:nvGrpSpPr>
          <p:cNvPr id="29" name="Group 28"/>
          <p:cNvGrpSpPr/>
          <p:nvPr>
            <p:custDataLst>
              <p:tags r:id="rId10"/>
            </p:custDataLst>
          </p:nvPr>
        </p:nvGrpSpPr>
        <p:grpSpPr>
          <a:xfrm flipH="1">
            <a:off x="5194138" y="5298954"/>
            <a:ext cx="2352384" cy="315421"/>
            <a:chOff x="2108477" y="2757465"/>
            <a:chExt cx="2423386" cy="299955"/>
          </a:xfrm>
        </p:grpSpPr>
        <p:cxnSp>
          <p:nvCxnSpPr>
            <p:cNvPr id="31" name="Straight Connector 30"/>
            <p:cNvCxnSpPr/>
            <p:nvPr>
              <p:custDataLst>
                <p:tags r:id="rId40"/>
              </p:custDataLst>
            </p:nvPr>
          </p:nvCxnSpPr>
          <p:spPr>
            <a:xfrm flipH="1">
              <a:off x="2108477" y="2757465"/>
              <a:ext cx="1864621" cy="299955"/>
            </a:xfrm>
            <a:prstGeom prst="line">
              <a:avLst/>
            </a:prstGeom>
            <a:ln w="12700">
              <a:solidFill>
                <a:sysClr val="window" lastClr="FFFFFF">
                  <a:lumMod val="65000"/>
                </a:sysClr>
              </a:solidFill>
              <a:headEnd type="none"/>
              <a:tailEnd type="oval"/>
            </a:ln>
          </p:spPr>
          <p:style>
            <a:lnRef idx="1">
              <a:srgbClr val="1F74AD"/>
            </a:lnRef>
            <a:fillRef idx="0">
              <a:srgbClr val="1F74AD"/>
            </a:fillRef>
            <a:effectRef idx="0">
              <a:srgbClr val="1F74AD"/>
            </a:effectRef>
            <a:fontRef idx="minor">
              <a:srgbClr val="000000"/>
            </a:fontRef>
          </p:style>
        </p:cxnSp>
        <p:cxnSp>
          <p:nvCxnSpPr>
            <p:cNvPr id="32" name="Straight Connector 31"/>
            <p:cNvCxnSpPr/>
            <p:nvPr>
              <p:custDataLst>
                <p:tags r:id="rId41"/>
              </p:custDataLst>
            </p:nvPr>
          </p:nvCxnSpPr>
          <p:spPr>
            <a:xfrm flipH="1" flipV="1">
              <a:off x="3973098" y="2757465"/>
              <a:ext cx="558765" cy="907"/>
            </a:xfrm>
            <a:prstGeom prst="line">
              <a:avLst/>
            </a:prstGeom>
            <a:ln w="12700">
              <a:solidFill>
                <a:sysClr val="window" lastClr="FFFFFF">
                  <a:lumMod val="65000"/>
                </a:sysClr>
              </a:solidFill>
            </a:ln>
          </p:spPr>
          <p:style>
            <a:lnRef idx="1">
              <a:srgbClr val="1F74AD"/>
            </a:lnRef>
            <a:fillRef idx="0">
              <a:srgbClr val="1F74AD"/>
            </a:fillRef>
            <a:effectRef idx="0">
              <a:srgbClr val="1F74AD"/>
            </a:effectRef>
            <a:fontRef idx="minor">
              <a:srgbClr val="000000"/>
            </a:fontRef>
          </p:style>
        </p:cxnSp>
      </p:grpSp>
      <p:sp>
        <p:nvSpPr>
          <p:cNvPr id="30" name="Oval 29"/>
          <p:cNvSpPr/>
          <p:nvPr>
            <p:custDataLst>
              <p:tags r:id="rId11"/>
            </p:custDataLst>
          </p:nvPr>
        </p:nvSpPr>
        <p:spPr>
          <a:xfrm flipH="1">
            <a:off x="5021916" y="5198793"/>
            <a:ext cx="184919" cy="200322"/>
          </a:xfrm>
          <a:prstGeom prst="ellipse">
            <a:avLst/>
          </a:prstGeom>
          <a:solidFill>
            <a:sysClr val="window" lastClr="FFFFFF">
              <a:lumMod val="8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p>
        </p:txBody>
      </p:sp>
      <p:sp>
        <p:nvSpPr>
          <p:cNvPr id="37" name="Oval 36"/>
          <p:cNvSpPr/>
          <p:nvPr>
            <p:custDataLst>
              <p:tags r:id="rId12"/>
            </p:custDataLst>
          </p:nvPr>
        </p:nvSpPr>
        <p:spPr>
          <a:xfrm>
            <a:off x="4207630" y="4997265"/>
            <a:ext cx="736265" cy="736265"/>
          </a:xfrm>
          <a:prstGeom prst="ellipse">
            <a:avLst/>
          </a:prstGeom>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p>
        </p:txBody>
      </p:sp>
      <p:grpSp>
        <p:nvGrpSpPr>
          <p:cNvPr id="34" name="Group 33"/>
          <p:cNvGrpSpPr/>
          <p:nvPr>
            <p:custDataLst>
              <p:tags r:id="rId13"/>
            </p:custDataLst>
          </p:nvPr>
        </p:nvGrpSpPr>
        <p:grpSpPr>
          <a:xfrm>
            <a:off x="4367216" y="5178917"/>
            <a:ext cx="372962" cy="372962"/>
            <a:chOff x="2005013" y="1077913"/>
            <a:chExt cx="688975" cy="688975"/>
          </a:xfrm>
          <a:solidFill>
            <a:sysClr val="window" lastClr="FFFFFF"/>
          </a:solidFill>
        </p:grpSpPr>
        <p:sp>
          <p:nvSpPr>
            <p:cNvPr id="35" name="Freeform 5"/>
            <p:cNvSpPr>
              <a:spLocks noEditPoints="1"/>
            </p:cNvSpPr>
            <p:nvPr>
              <p:custDataLst>
                <p:tags r:id="rId38"/>
              </p:custDataLst>
            </p:nvPr>
          </p:nvSpPr>
          <p:spPr bwMode="auto">
            <a:xfrm>
              <a:off x="2005013" y="1077913"/>
              <a:ext cx="688975" cy="688975"/>
            </a:xfrm>
            <a:custGeom>
              <a:avLst/>
              <a:gdLst>
                <a:gd name="T0" fmla="*/ 8083 w 16058"/>
                <a:gd name="T1" fmla="*/ 10645 h 16058"/>
                <a:gd name="T2" fmla="*/ 6322 w 16058"/>
                <a:gd name="T3" fmla="*/ 9396 h 16058"/>
                <a:gd name="T4" fmla="*/ 5244 w 16058"/>
                <a:gd name="T5" fmla="*/ 7514 h 16058"/>
                <a:gd name="T6" fmla="*/ 5076 w 16058"/>
                <a:gd name="T7" fmla="*/ 5258 h 16058"/>
                <a:gd name="T8" fmla="*/ 5875 w 16058"/>
                <a:gd name="T9" fmla="*/ 3217 h 16058"/>
                <a:gd name="T10" fmla="*/ 7435 w 16058"/>
                <a:gd name="T11" fmla="*/ 1730 h 16058"/>
                <a:gd name="T12" fmla="*/ 9523 w 16058"/>
                <a:gd name="T13" fmla="*/ 1030 h 16058"/>
                <a:gd name="T14" fmla="*/ 11761 w 16058"/>
                <a:gd name="T15" fmla="*/ 1308 h 16058"/>
                <a:gd name="T16" fmla="*/ 13584 w 16058"/>
                <a:gd name="T17" fmla="*/ 2474 h 16058"/>
                <a:gd name="T18" fmla="*/ 14750 w 16058"/>
                <a:gd name="T19" fmla="*/ 4297 h 16058"/>
                <a:gd name="T20" fmla="*/ 15028 w 16058"/>
                <a:gd name="T21" fmla="*/ 6535 h 16058"/>
                <a:gd name="T22" fmla="*/ 14328 w 16058"/>
                <a:gd name="T23" fmla="*/ 8624 h 16058"/>
                <a:gd name="T24" fmla="*/ 12841 w 16058"/>
                <a:gd name="T25" fmla="*/ 10183 h 16058"/>
                <a:gd name="T26" fmla="*/ 10800 w 16058"/>
                <a:gd name="T27" fmla="*/ 10982 h 16058"/>
                <a:gd name="T28" fmla="*/ 2326 w 16058"/>
                <a:gd name="T29" fmla="*/ 14973 h 16058"/>
                <a:gd name="T30" fmla="*/ 2162 w 16058"/>
                <a:gd name="T31" fmla="*/ 15080 h 16058"/>
                <a:gd name="T32" fmla="*/ 1975 w 16058"/>
                <a:gd name="T33" fmla="*/ 15148 h 16058"/>
                <a:gd name="T34" fmla="*/ 1771 w 16058"/>
                <a:gd name="T35" fmla="*/ 15172 h 16058"/>
                <a:gd name="T36" fmla="*/ 1387 w 16058"/>
                <a:gd name="T37" fmla="*/ 15084 h 16058"/>
                <a:gd name="T38" fmla="*/ 1088 w 16058"/>
                <a:gd name="T39" fmla="*/ 14850 h 16058"/>
                <a:gd name="T40" fmla="*/ 913 w 16058"/>
                <a:gd name="T41" fmla="*/ 14508 h 16058"/>
                <a:gd name="T42" fmla="*/ 890 w 16058"/>
                <a:gd name="T43" fmla="*/ 14194 h 16058"/>
                <a:gd name="T44" fmla="*/ 935 w 16058"/>
                <a:gd name="T45" fmla="*/ 13998 h 16058"/>
                <a:gd name="T46" fmla="*/ 1021 w 16058"/>
                <a:gd name="T47" fmla="*/ 13820 h 16058"/>
                <a:gd name="T48" fmla="*/ 1142 w 16058"/>
                <a:gd name="T49" fmla="*/ 13667 h 16058"/>
                <a:gd name="T50" fmla="*/ 5408 w 16058"/>
                <a:gd name="T51" fmla="*/ 9863 h 16058"/>
                <a:gd name="T52" fmla="*/ 5742 w 16058"/>
                <a:gd name="T53" fmla="*/ 10234 h 16058"/>
                <a:gd name="T54" fmla="*/ 6106 w 16058"/>
                <a:gd name="T55" fmla="*/ 10575 h 16058"/>
                <a:gd name="T56" fmla="*/ 2407 w 16058"/>
                <a:gd name="T57" fmla="*/ 14900 h 16058"/>
                <a:gd name="T58" fmla="*/ 7693 w 16058"/>
                <a:gd name="T59" fmla="*/ 474 h 16058"/>
                <a:gd name="T60" fmla="*/ 5579 w 16058"/>
                <a:gd name="T61" fmla="*/ 1973 h 16058"/>
                <a:gd name="T62" fmla="*/ 4285 w 16058"/>
                <a:gd name="T63" fmla="*/ 4231 h 16058"/>
                <a:gd name="T64" fmla="*/ 4022 w 16058"/>
                <a:gd name="T65" fmla="*/ 6306 h 16058"/>
                <a:gd name="T66" fmla="*/ 4119 w 16058"/>
                <a:gd name="T67" fmla="*/ 7138 h 16058"/>
                <a:gd name="T68" fmla="*/ 4326 w 16058"/>
                <a:gd name="T69" fmla="*/ 7930 h 16058"/>
                <a:gd name="T70" fmla="*/ 4634 w 16058"/>
                <a:gd name="T71" fmla="*/ 8676 h 16058"/>
                <a:gd name="T72" fmla="*/ 386 w 16058"/>
                <a:gd name="T73" fmla="*/ 13185 h 16058"/>
                <a:gd name="T74" fmla="*/ 179 w 16058"/>
                <a:gd name="T75" fmla="*/ 13512 h 16058"/>
                <a:gd name="T76" fmla="*/ 46 w 16058"/>
                <a:gd name="T77" fmla="*/ 13883 h 16058"/>
                <a:gd name="T78" fmla="*/ 0 w 16058"/>
                <a:gd name="T79" fmla="*/ 14287 h 16058"/>
                <a:gd name="T80" fmla="*/ 175 w 16058"/>
                <a:gd name="T81" fmla="*/ 15054 h 16058"/>
                <a:gd name="T82" fmla="*/ 644 w 16058"/>
                <a:gd name="T83" fmla="*/ 15654 h 16058"/>
                <a:gd name="T84" fmla="*/ 1329 w 16058"/>
                <a:gd name="T85" fmla="*/ 16002 h 16058"/>
                <a:gd name="T86" fmla="*/ 1954 w 16058"/>
                <a:gd name="T87" fmla="*/ 16049 h 16058"/>
                <a:gd name="T88" fmla="*/ 2344 w 16058"/>
                <a:gd name="T89" fmla="*/ 15963 h 16058"/>
                <a:gd name="T90" fmla="*/ 2698 w 16058"/>
                <a:gd name="T91" fmla="*/ 15795 h 16058"/>
                <a:gd name="T92" fmla="*/ 3003 w 16058"/>
                <a:gd name="T93" fmla="*/ 15557 h 16058"/>
                <a:gd name="T94" fmla="*/ 7703 w 16058"/>
                <a:gd name="T95" fmla="*/ 11572 h 16058"/>
                <a:gd name="T96" fmla="*/ 8472 w 16058"/>
                <a:gd name="T97" fmla="*/ 11837 h 16058"/>
                <a:gd name="T98" fmla="*/ 9285 w 16058"/>
                <a:gd name="T99" fmla="*/ 11996 h 16058"/>
                <a:gd name="T100" fmla="*/ 10346 w 16058"/>
                <a:gd name="T101" fmla="*/ 12035 h 16058"/>
                <a:gd name="T102" fmla="*/ 12907 w 16058"/>
                <a:gd name="T103" fmla="*/ 11317 h 16058"/>
                <a:gd name="T104" fmla="*/ 14862 w 16058"/>
                <a:gd name="T105" fmla="*/ 9625 h 16058"/>
                <a:gd name="T106" fmla="*/ 15936 w 16058"/>
                <a:gd name="T107" fmla="*/ 7235 h 16058"/>
                <a:gd name="T108" fmla="*/ 15868 w 16058"/>
                <a:gd name="T109" fmla="*/ 4517 h 16058"/>
                <a:gd name="T110" fmla="*/ 14683 w 16058"/>
                <a:gd name="T111" fmla="*/ 2191 h 16058"/>
                <a:gd name="T112" fmla="*/ 12647 w 16058"/>
                <a:gd name="T113" fmla="*/ 594 h 16058"/>
                <a:gd name="T114" fmla="*/ 10036 w 16058"/>
                <a:gd name="T115" fmla="*/ 0 h 16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8" h="16058">
                  <a:moveTo>
                    <a:pt x="10036" y="11040"/>
                  </a:moveTo>
                  <a:lnTo>
                    <a:pt x="9778" y="11034"/>
                  </a:lnTo>
                  <a:lnTo>
                    <a:pt x="9523" y="11014"/>
                  </a:lnTo>
                  <a:lnTo>
                    <a:pt x="9272" y="10982"/>
                  </a:lnTo>
                  <a:lnTo>
                    <a:pt x="9025" y="10938"/>
                  </a:lnTo>
                  <a:lnTo>
                    <a:pt x="8783" y="10882"/>
                  </a:lnTo>
                  <a:lnTo>
                    <a:pt x="8544" y="10814"/>
                  </a:lnTo>
                  <a:lnTo>
                    <a:pt x="8311" y="10736"/>
                  </a:lnTo>
                  <a:lnTo>
                    <a:pt x="8083" y="10645"/>
                  </a:lnTo>
                  <a:lnTo>
                    <a:pt x="7860" y="10545"/>
                  </a:lnTo>
                  <a:lnTo>
                    <a:pt x="7645" y="10434"/>
                  </a:lnTo>
                  <a:lnTo>
                    <a:pt x="7435" y="10313"/>
                  </a:lnTo>
                  <a:lnTo>
                    <a:pt x="7231" y="10183"/>
                  </a:lnTo>
                  <a:lnTo>
                    <a:pt x="7034" y="10043"/>
                  </a:lnTo>
                  <a:lnTo>
                    <a:pt x="6845" y="9894"/>
                  </a:lnTo>
                  <a:lnTo>
                    <a:pt x="6662" y="9736"/>
                  </a:lnTo>
                  <a:lnTo>
                    <a:pt x="6488" y="9570"/>
                  </a:lnTo>
                  <a:lnTo>
                    <a:pt x="6322" y="9396"/>
                  </a:lnTo>
                  <a:lnTo>
                    <a:pt x="6164" y="9213"/>
                  </a:lnTo>
                  <a:lnTo>
                    <a:pt x="6015" y="9024"/>
                  </a:lnTo>
                  <a:lnTo>
                    <a:pt x="5875" y="8827"/>
                  </a:lnTo>
                  <a:lnTo>
                    <a:pt x="5745" y="8624"/>
                  </a:lnTo>
                  <a:lnTo>
                    <a:pt x="5624" y="8413"/>
                  </a:lnTo>
                  <a:lnTo>
                    <a:pt x="5513" y="8198"/>
                  </a:lnTo>
                  <a:lnTo>
                    <a:pt x="5413" y="7975"/>
                  </a:lnTo>
                  <a:lnTo>
                    <a:pt x="5322" y="7747"/>
                  </a:lnTo>
                  <a:lnTo>
                    <a:pt x="5244" y="7514"/>
                  </a:lnTo>
                  <a:lnTo>
                    <a:pt x="5176" y="7275"/>
                  </a:lnTo>
                  <a:lnTo>
                    <a:pt x="5120" y="7033"/>
                  </a:lnTo>
                  <a:lnTo>
                    <a:pt x="5076" y="6786"/>
                  </a:lnTo>
                  <a:lnTo>
                    <a:pt x="5044" y="6535"/>
                  </a:lnTo>
                  <a:lnTo>
                    <a:pt x="5025" y="6280"/>
                  </a:lnTo>
                  <a:lnTo>
                    <a:pt x="5018" y="6022"/>
                  </a:lnTo>
                  <a:lnTo>
                    <a:pt x="5025" y="5764"/>
                  </a:lnTo>
                  <a:lnTo>
                    <a:pt x="5044" y="5509"/>
                  </a:lnTo>
                  <a:lnTo>
                    <a:pt x="5076" y="5258"/>
                  </a:lnTo>
                  <a:lnTo>
                    <a:pt x="5120" y="5011"/>
                  </a:lnTo>
                  <a:lnTo>
                    <a:pt x="5176" y="4768"/>
                  </a:lnTo>
                  <a:lnTo>
                    <a:pt x="5244" y="4529"/>
                  </a:lnTo>
                  <a:lnTo>
                    <a:pt x="5322" y="4297"/>
                  </a:lnTo>
                  <a:lnTo>
                    <a:pt x="5413" y="4069"/>
                  </a:lnTo>
                  <a:lnTo>
                    <a:pt x="5513" y="3846"/>
                  </a:lnTo>
                  <a:lnTo>
                    <a:pt x="5624" y="3630"/>
                  </a:lnTo>
                  <a:lnTo>
                    <a:pt x="5745" y="3420"/>
                  </a:lnTo>
                  <a:lnTo>
                    <a:pt x="5875" y="3217"/>
                  </a:lnTo>
                  <a:lnTo>
                    <a:pt x="6015" y="3020"/>
                  </a:lnTo>
                  <a:lnTo>
                    <a:pt x="6164" y="2830"/>
                  </a:lnTo>
                  <a:lnTo>
                    <a:pt x="6322" y="2648"/>
                  </a:lnTo>
                  <a:lnTo>
                    <a:pt x="6488" y="2474"/>
                  </a:lnTo>
                  <a:lnTo>
                    <a:pt x="6662" y="2307"/>
                  </a:lnTo>
                  <a:lnTo>
                    <a:pt x="6845" y="2150"/>
                  </a:lnTo>
                  <a:lnTo>
                    <a:pt x="7034" y="2000"/>
                  </a:lnTo>
                  <a:lnTo>
                    <a:pt x="7231" y="1861"/>
                  </a:lnTo>
                  <a:lnTo>
                    <a:pt x="7435" y="1730"/>
                  </a:lnTo>
                  <a:lnTo>
                    <a:pt x="7645" y="1610"/>
                  </a:lnTo>
                  <a:lnTo>
                    <a:pt x="7860" y="1498"/>
                  </a:lnTo>
                  <a:lnTo>
                    <a:pt x="8083" y="1398"/>
                  </a:lnTo>
                  <a:lnTo>
                    <a:pt x="8311" y="1308"/>
                  </a:lnTo>
                  <a:lnTo>
                    <a:pt x="8544" y="1229"/>
                  </a:lnTo>
                  <a:lnTo>
                    <a:pt x="8783" y="1161"/>
                  </a:lnTo>
                  <a:lnTo>
                    <a:pt x="9025" y="1106"/>
                  </a:lnTo>
                  <a:lnTo>
                    <a:pt x="9272" y="1062"/>
                  </a:lnTo>
                  <a:lnTo>
                    <a:pt x="9523" y="1030"/>
                  </a:lnTo>
                  <a:lnTo>
                    <a:pt x="9778" y="1010"/>
                  </a:lnTo>
                  <a:lnTo>
                    <a:pt x="10036" y="1004"/>
                  </a:lnTo>
                  <a:lnTo>
                    <a:pt x="10294" y="1010"/>
                  </a:lnTo>
                  <a:lnTo>
                    <a:pt x="10549" y="1030"/>
                  </a:lnTo>
                  <a:lnTo>
                    <a:pt x="10800" y="1062"/>
                  </a:lnTo>
                  <a:lnTo>
                    <a:pt x="11048" y="1106"/>
                  </a:lnTo>
                  <a:lnTo>
                    <a:pt x="11291" y="1161"/>
                  </a:lnTo>
                  <a:lnTo>
                    <a:pt x="11529" y="1229"/>
                  </a:lnTo>
                  <a:lnTo>
                    <a:pt x="11761" y="1308"/>
                  </a:lnTo>
                  <a:lnTo>
                    <a:pt x="11989" y="1398"/>
                  </a:lnTo>
                  <a:lnTo>
                    <a:pt x="12212" y="1498"/>
                  </a:lnTo>
                  <a:lnTo>
                    <a:pt x="12428" y="1610"/>
                  </a:lnTo>
                  <a:lnTo>
                    <a:pt x="12639" y="1730"/>
                  </a:lnTo>
                  <a:lnTo>
                    <a:pt x="12841" y="1861"/>
                  </a:lnTo>
                  <a:lnTo>
                    <a:pt x="13038" y="2000"/>
                  </a:lnTo>
                  <a:lnTo>
                    <a:pt x="13228" y="2150"/>
                  </a:lnTo>
                  <a:lnTo>
                    <a:pt x="13410" y="2307"/>
                  </a:lnTo>
                  <a:lnTo>
                    <a:pt x="13584" y="2474"/>
                  </a:lnTo>
                  <a:lnTo>
                    <a:pt x="13751" y="2648"/>
                  </a:lnTo>
                  <a:lnTo>
                    <a:pt x="13908" y="2830"/>
                  </a:lnTo>
                  <a:lnTo>
                    <a:pt x="14058" y="3020"/>
                  </a:lnTo>
                  <a:lnTo>
                    <a:pt x="14197" y="3217"/>
                  </a:lnTo>
                  <a:lnTo>
                    <a:pt x="14328" y="3420"/>
                  </a:lnTo>
                  <a:lnTo>
                    <a:pt x="14448" y="3630"/>
                  </a:lnTo>
                  <a:lnTo>
                    <a:pt x="14560" y="3846"/>
                  </a:lnTo>
                  <a:lnTo>
                    <a:pt x="14660" y="4069"/>
                  </a:lnTo>
                  <a:lnTo>
                    <a:pt x="14750" y="4297"/>
                  </a:lnTo>
                  <a:lnTo>
                    <a:pt x="14829" y="4529"/>
                  </a:lnTo>
                  <a:lnTo>
                    <a:pt x="14897" y="4768"/>
                  </a:lnTo>
                  <a:lnTo>
                    <a:pt x="14952" y="5011"/>
                  </a:lnTo>
                  <a:lnTo>
                    <a:pt x="14996" y="5258"/>
                  </a:lnTo>
                  <a:lnTo>
                    <a:pt x="15028" y="5509"/>
                  </a:lnTo>
                  <a:lnTo>
                    <a:pt x="15048" y="5764"/>
                  </a:lnTo>
                  <a:lnTo>
                    <a:pt x="15054" y="6022"/>
                  </a:lnTo>
                  <a:lnTo>
                    <a:pt x="15048" y="6280"/>
                  </a:lnTo>
                  <a:lnTo>
                    <a:pt x="15028" y="6535"/>
                  </a:lnTo>
                  <a:lnTo>
                    <a:pt x="14996" y="6786"/>
                  </a:lnTo>
                  <a:lnTo>
                    <a:pt x="14952" y="7033"/>
                  </a:lnTo>
                  <a:lnTo>
                    <a:pt x="14897" y="7275"/>
                  </a:lnTo>
                  <a:lnTo>
                    <a:pt x="14829" y="7514"/>
                  </a:lnTo>
                  <a:lnTo>
                    <a:pt x="14750" y="7747"/>
                  </a:lnTo>
                  <a:lnTo>
                    <a:pt x="14660" y="7975"/>
                  </a:lnTo>
                  <a:lnTo>
                    <a:pt x="14560" y="8198"/>
                  </a:lnTo>
                  <a:lnTo>
                    <a:pt x="14448" y="8413"/>
                  </a:lnTo>
                  <a:lnTo>
                    <a:pt x="14328" y="8624"/>
                  </a:lnTo>
                  <a:lnTo>
                    <a:pt x="14197" y="8827"/>
                  </a:lnTo>
                  <a:lnTo>
                    <a:pt x="14058" y="9024"/>
                  </a:lnTo>
                  <a:lnTo>
                    <a:pt x="13908" y="9213"/>
                  </a:lnTo>
                  <a:lnTo>
                    <a:pt x="13751" y="9396"/>
                  </a:lnTo>
                  <a:lnTo>
                    <a:pt x="13584" y="9570"/>
                  </a:lnTo>
                  <a:lnTo>
                    <a:pt x="13410" y="9736"/>
                  </a:lnTo>
                  <a:lnTo>
                    <a:pt x="13228" y="9894"/>
                  </a:lnTo>
                  <a:lnTo>
                    <a:pt x="13038" y="10043"/>
                  </a:lnTo>
                  <a:lnTo>
                    <a:pt x="12841" y="10183"/>
                  </a:lnTo>
                  <a:lnTo>
                    <a:pt x="12639" y="10313"/>
                  </a:lnTo>
                  <a:lnTo>
                    <a:pt x="12428" y="10434"/>
                  </a:lnTo>
                  <a:lnTo>
                    <a:pt x="12212" y="10545"/>
                  </a:lnTo>
                  <a:lnTo>
                    <a:pt x="11989" y="10645"/>
                  </a:lnTo>
                  <a:lnTo>
                    <a:pt x="11761" y="10736"/>
                  </a:lnTo>
                  <a:lnTo>
                    <a:pt x="11529" y="10814"/>
                  </a:lnTo>
                  <a:lnTo>
                    <a:pt x="11291" y="10882"/>
                  </a:lnTo>
                  <a:lnTo>
                    <a:pt x="11048" y="10938"/>
                  </a:lnTo>
                  <a:lnTo>
                    <a:pt x="10800" y="10982"/>
                  </a:lnTo>
                  <a:lnTo>
                    <a:pt x="10549" y="11014"/>
                  </a:lnTo>
                  <a:lnTo>
                    <a:pt x="10294" y="11034"/>
                  </a:lnTo>
                  <a:lnTo>
                    <a:pt x="10036" y="11040"/>
                  </a:lnTo>
                  <a:close/>
                  <a:moveTo>
                    <a:pt x="2407" y="14900"/>
                  </a:moveTo>
                  <a:lnTo>
                    <a:pt x="2391" y="14915"/>
                  </a:lnTo>
                  <a:lnTo>
                    <a:pt x="2376" y="14930"/>
                  </a:lnTo>
                  <a:lnTo>
                    <a:pt x="2360" y="14945"/>
                  </a:lnTo>
                  <a:lnTo>
                    <a:pt x="2342" y="14959"/>
                  </a:lnTo>
                  <a:lnTo>
                    <a:pt x="2326" y="14973"/>
                  </a:lnTo>
                  <a:lnTo>
                    <a:pt x="2309" y="14987"/>
                  </a:lnTo>
                  <a:lnTo>
                    <a:pt x="2291" y="15000"/>
                  </a:lnTo>
                  <a:lnTo>
                    <a:pt x="2274" y="15013"/>
                  </a:lnTo>
                  <a:lnTo>
                    <a:pt x="2256" y="15025"/>
                  </a:lnTo>
                  <a:lnTo>
                    <a:pt x="2238" y="15037"/>
                  </a:lnTo>
                  <a:lnTo>
                    <a:pt x="2219" y="15048"/>
                  </a:lnTo>
                  <a:lnTo>
                    <a:pt x="2200" y="15059"/>
                  </a:lnTo>
                  <a:lnTo>
                    <a:pt x="2181" y="15069"/>
                  </a:lnTo>
                  <a:lnTo>
                    <a:pt x="2162" y="15080"/>
                  </a:lnTo>
                  <a:lnTo>
                    <a:pt x="2142" y="15090"/>
                  </a:lnTo>
                  <a:lnTo>
                    <a:pt x="2122" y="15099"/>
                  </a:lnTo>
                  <a:lnTo>
                    <a:pt x="2102" y="15108"/>
                  </a:lnTo>
                  <a:lnTo>
                    <a:pt x="2081" y="15116"/>
                  </a:lnTo>
                  <a:lnTo>
                    <a:pt x="2060" y="15123"/>
                  </a:lnTo>
                  <a:lnTo>
                    <a:pt x="2039" y="15130"/>
                  </a:lnTo>
                  <a:lnTo>
                    <a:pt x="2018" y="15137"/>
                  </a:lnTo>
                  <a:lnTo>
                    <a:pt x="1996" y="15143"/>
                  </a:lnTo>
                  <a:lnTo>
                    <a:pt x="1975" y="15148"/>
                  </a:lnTo>
                  <a:lnTo>
                    <a:pt x="1953" y="15153"/>
                  </a:lnTo>
                  <a:lnTo>
                    <a:pt x="1931" y="15158"/>
                  </a:lnTo>
                  <a:lnTo>
                    <a:pt x="1909" y="15162"/>
                  </a:lnTo>
                  <a:lnTo>
                    <a:pt x="1886" y="15165"/>
                  </a:lnTo>
                  <a:lnTo>
                    <a:pt x="1864" y="15168"/>
                  </a:lnTo>
                  <a:lnTo>
                    <a:pt x="1841" y="15170"/>
                  </a:lnTo>
                  <a:lnTo>
                    <a:pt x="1818" y="15171"/>
                  </a:lnTo>
                  <a:lnTo>
                    <a:pt x="1794" y="15172"/>
                  </a:lnTo>
                  <a:lnTo>
                    <a:pt x="1771" y="15172"/>
                  </a:lnTo>
                  <a:lnTo>
                    <a:pt x="1725" y="15171"/>
                  </a:lnTo>
                  <a:lnTo>
                    <a:pt x="1680" y="15168"/>
                  </a:lnTo>
                  <a:lnTo>
                    <a:pt x="1636" y="15162"/>
                  </a:lnTo>
                  <a:lnTo>
                    <a:pt x="1593" y="15154"/>
                  </a:lnTo>
                  <a:lnTo>
                    <a:pt x="1550" y="15145"/>
                  </a:lnTo>
                  <a:lnTo>
                    <a:pt x="1507" y="15133"/>
                  </a:lnTo>
                  <a:lnTo>
                    <a:pt x="1466" y="15119"/>
                  </a:lnTo>
                  <a:lnTo>
                    <a:pt x="1426" y="15103"/>
                  </a:lnTo>
                  <a:lnTo>
                    <a:pt x="1387" y="15084"/>
                  </a:lnTo>
                  <a:lnTo>
                    <a:pt x="1349" y="15065"/>
                  </a:lnTo>
                  <a:lnTo>
                    <a:pt x="1312" y="15044"/>
                  </a:lnTo>
                  <a:lnTo>
                    <a:pt x="1276" y="15021"/>
                  </a:lnTo>
                  <a:lnTo>
                    <a:pt x="1241" y="14996"/>
                  </a:lnTo>
                  <a:lnTo>
                    <a:pt x="1208" y="14970"/>
                  </a:lnTo>
                  <a:lnTo>
                    <a:pt x="1176" y="14942"/>
                  </a:lnTo>
                  <a:lnTo>
                    <a:pt x="1145" y="14913"/>
                  </a:lnTo>
                  <a:lnTo>
                    <a:pt x="1116" y="14882"/>
                  </a:lnTo>
                  <a:lnTo>
                    <a:pt x="1088" y="14850"/>
                  </a:lnTo>
                  <a:lnTo>
                    <a:pt x="1062" y="14817"/>
                  </a:lnTo>
                  <a:lnTo>
                    <a:pt x="1037" y="14782"/>
                  </a:lnTo>
                  <a:lnTo>
                    <a:pt x="1014" y="14746"/>
                  </a:lnTo>
                  <a:lnTo>
                    <a:pt x="993" y="14709"/>
                  </a:lnTo>
                  <a:lnTo>
                    <a:pt x="974" y="14671"/>
                  </a:lnTo>
                  <a:lnTo>
                    <a:pt x="955" y="14632"/>
                  </a:lnTo>
                  <a:lnTo>
                    <a:pt x="939" y="14592"/>
                  </a:lnTo>
                  <a:lnTo>
                    <a:pt x="925" y="14551"/>
                  </a:lnTo>
                  <a:lnTo>
                    <a:pt x="913" y="14508"/>
                  </a:lnTo>
                  <a:lnTo>
                    <a:pt x="903" y="14465"/>
                  </a:lnTo>
                  <a:lnTo>
                    <a:pt x="896" y="14422"/>
                  </a:lnTo>
                  <a:lnTo>
                    <a:pt x="890" y="14378"/>
                  </a:lnTo>
                  <a:lnTo>
                    <a:pt x="887" y="14333"/>
                  </a:lnTo>
                  <a:lnTo>
                    <a:pt x="886" y="14287"/>
                  </a:lnTo>
                  <a:lnTo>
                    <a:pt x="886" y="14264"/>
                  </a:lnTo>
                  <a:lnTo>
                    <a:pt x="887" y="14240"/>
                  </a:lnTo>
                  <a:lnTo>
                    <a:pt x="888" y="14217"/>
                  </a:lnTo>
                  <a:lnTo>
                    <a:pt x="890" y="14194"/>
                  </a:lnTo>
                  <a:lnTo>
                    <a:pt x="893" y="14172"/>
                  </a:lnTo>
                  <a:lnTo>
                    <a:pt x="896" y="14149"/>
                  </a:lnTo>
                  <a:lnTo>
                    <a:pt x="900" y="14127"/>
                  </a:lnTo>
                  <a:lnTo>
                    <a:pt x="905" y="14105"/>
                  </a:lnTo>
                  <a:lnTo>
                    <a:pt x="910" y="14083"/>
                  </a:lnTo>
                  <a:lnTo>
                    <a:pt x="915" y="14062"/>
                  </a:lnTo>
                  <a:lnTo>
                    <a:pt x="921" y="14040"/>
                  </a:lnTo>
                  <a:lnTo>
                    <a:pt x="928" y="14019"/>
                  </a:lnTo>
                  <a:lnTo>
                    <a:pt x="935" y="13998"/>
                  </a:lnTo>
                  <a:lnTo>
                    <a:pt x="942" y="13977"/>
                  </a:lnTo>
                  <a:lnTo>
                    <a:pt x="950" y="13956"/>
                  </a:lnTo>
                  <a:lnTo>
                    <a:pt x="959" y="13936"/>
                  </a:lnTo>
                  <a:lnTo>
                    <a:pt x="968" y="13916"/>
                  </a:lnTo>
                  <a:lnTo>
                    <a:pt x="978" y="13896"/>
                  </a:lnTo>
                  <a:lnTo>
                    <a:pt x="988" y="13877"/>
                  </a:lnTo>
                  <a:lnTo>
                    <a:pt x="999" y="13858"/>
                  </a:lnTo>
                  <a:lnTo>
                    <a:pt x="1010" y="13839"/>
                  </a:lnTo>
                  <a:lnTo>
                    <a:pt x="1021" y="13820"/>
                  </a:lnTo>
                  <a:lnTo>
                    <a:pt x="1033" y="13802"/>
                  </a:lnTo>
                  <a:lnTo>
                    <a:pt x="1045" y="13784"/>
                  </a:lnTo>
                  <a:lnTo>
                    <a:pt x="1058" y="13767"/>
                  </a:lnTo>
                  <a:lnTo>
                    <a:pt x="1071" y="13749"/>
                  </a:lnTo>
                  <a:lnTo>
                    <a:pt x="1085" y="13732"/>
                  </a:lnTo>
                  <a:lnTo>
                    <a:pt x="1099" y="13716"/>
                  </a:lnTo>
                  <a:lnTo>
                    <a:pt x="1113" y="13698"/>
                  </a:lnTo>
                  <a:lnTo>
                    <a:pt x="1127" y="13682"/>
                  </a:lnTo>
                  <a:lnTo>
                    <a:pt x="1142" y="13667"/>
                  </a:lnTo>
                  <a:lnTo>
                    <a:pt x="1158" y="13651"/>
                  </a:lnTo>
                  <a:lnTo>
                    <a:pt x="1154" y="13647"/>
                  </a:lnTo>
                  <a:lnTo>
                    <a:pt x="5202" y="9601"/>
                  </a:lnTo>
                  <a:lnTo>
                    <a:pt x="5235" y="9645"/>
                  </a:lnTo>
                  <a:lnTo>
                    <a:pt x="5268" y="9689"/>
                  </a:lnTo>
                  <a:lnTo>
                    <a:pt x="5302" y="9733"/>
                  </a:lnTo>
                  <a:lnTo>
                    <a:pt x="5337" y="9776"/>
                  </a:lnTo>
                  <a:lnTo>
                    <a:pt x="5372" y="9819"/>
                  </a:lnTo>
                  <a:lnTo>
                    <a:pt x="5408" y="9863"/>
                  </a:lnTo>
                  <a:lnTo>
                    <a:pt x="5443" y="9906"/>
                  </a:lnTo>
                  <a:lnTo>
                    <a:pt x="5479" y="9948"/>
                  </a:lnTo>
                  <a:lnTo>
                    <a:pt x="5516" y="9989"/>
                  </a:lnTo>
                  <a:lnTo>
                    <a:pt x="5552" y="10031"/>
                  </a:lnTo>
                  <a:lnTo>
                    <a:pt x="5589" y="10072"/>
                  </a:lnTo>
                  <a:lnTo>
                    <a:pt x="5627" y="10114"/>
                  </a:lnTo>
                  <a:lnTo>
                    <a:pt x="5665" y="10154"/>
                  </a:lnTo>
                  <a:lnTo>
                    <a:pt x="5704" y="10194"/>
                  </a:lnTo>
                  <a:lnTo>
                    <a:pt x="5742" y="10234"/>
                  </a:lnTo>
                  <a:lnTo>
                    <a:pt x="5781" y="10273"/>
                  </a:lnTo>
                  <a:lnTo>
                    <a:pt x="5820" y="10312"/>
                  </a:lnTo>
                  <a:lnTo>
                    <a:pt x="5860" y="10350"/>
                  </a:lnTo>
                  <a:lnTo>
                    <a:pt x="5900" y="10390"/>
                  </a:lnTo>
                  <a:lnTo>
                    <a:pt x="5940" y="10427"/>
                  </a:lnTo>
                  <a:lnTo>
                    <a:pt x="5982" y="10465"/>
                  </a:lnTo>
                  <a:lnTo>
                    <a:pt x="6023" y="10502"/>
                  </a:lnTo>
                  <a:lnTo>
                    <a:pt x="6064" y="10539"/>
                  </a:lnTo>
                  <a:lnTo>
                    <a:pt x="6106" y="10575"/>
                  </a:lnTo>
                  <a:lnTo>
                    <a:pt x="6148" y="10611"/>
                  </a:lnTo>
                  <a:lnTo>
                    <a:pt x="6190" y="10647"/>
                  </a:lnTo>
                  <a:lnTo>
                    <a:pt x="6234" y="10683"/>
                  </a:lnTo>
                  <a:lnTo>
                    <a:pt x="6277" y="10718"/>
                  </a:lnTo>
                  <a:lnTo>
                    <a:pt x="6320" y="10752"/>
                  </a:lnTo>
                  <a:lnTo>
                    <a:pt x="6364" y="10786"/>
                  </a:lnTo>
                  <a:lnTo>
                    <a:pt x="6408" y="10820"/>
                  </a:lnTo>
                  <a:lnTo>
                    <a:pt x="6453" y="10854"/>
                  </a:lnTo>
                  <a:lnTo>
                    <a:pt x="2407" y="14900"/>
                  </a:lnTo>
                  <a:close/>
                  <a:moveTo>
                    <a:pt x="10036" y="0"/>
                  </a:moveTo>
                  <a:lnTo>
                    <a:pt x="9726" y="8"/>
                  </a:lnTo>
                  <a:lnTo>
                    <a:pt x="9421" y="31"/>
                  </a:lnTo>
                  <a:lnTo>
                    <a:pt x="9119" y="69"/>
                  </a:lnTo>
                  <a:lnTo>
                    <a:pt x="8823" y="122"/>
                  </a:lnTo>
                  <a:lnTo>
                    <a:pt x="8532" y="190"/>
                  </a:lnTo>
                  <a:lnTo>
                    <a:pt x="8246" y="271"/>
                  </a:lnTo>
                  <a:lnTo>
                    <a:pt x="7966" y="365"/>
                  </a:lnTo>
                  <a:lnTo>
                    <a:pt x="7693" y="474"/>
                  </a:lnTo>
                  <a:lnTo>
                    <a:pt x="7426" y="594"/>
                  </a:lnTo>
                  <a:lnTo>
                    <a:pt x="7166" y="727"/>
                  </a:lnTo>
                  <a:lnTo>
                    <a:pt x="6914" y="872"/>
                  </a:lnTo>
                  <a:lnTo>
                    <a:pt x="6669" y="1029"/>
                  </a:lnTo>
                  <a:lnTo>
                    <a:pt x="6433" y="1196"/>
                  </a:lnTo>
                  <a:lnTo>
                    <a:pt x="6206" y="1375"/>
                  </a:lnTo>
                  <a:lnTo>
                    <a:pt x="5988" y="1565"/>
                  </a:lnTo>
                  <a:lnTo>
                    <a:pt x="5778" y="1763"/>
                  </a:lnTo>
                  <a:lnTo>
                    <a:pt x="5579" y="1973"/>
                  </a:lnTo>
                  <a:lnTo>
                    <a:pt x="5389" y="2191"/>
                  </a:lnTo>
                  <a:lnTo>
                    <a:pt x="5211" y="2419"/>
                  </a:lnTo>
                  <a:lnTo>
                    <a:pt x="5043" y="2655"/>
                  </a:lnTo>
                  <a:lnTo>
                    <a:pt x="4887" y="2899"/>
                  </a:lnTo>
                  <a:lnTo>
                    <a:pt x="4741" y="3151"/>
                  </a:lnTo>
                  <a:lnTo>
                    <a:pt x="4609" y="3411"/>
                  </a:lnTo>
                  <a:lnTo>
                    <a:pt x="4488" y="3678"/>
                  </a:lnTo>
                  <a:lnTo>
                    <a:pt x="4380" y="3951"/>
                  </a:lnTo>
                  <a:lnTo>
                    <a:pt x="4285" y="4231"/>
                  </a:lnTo>
                  <a:lnTo>
                    <a:pt x="4204" y="4517"/>
                  </a:lnTo>
                  <a:lnTo>
                    <a:pt x="4137" y="4808"/>
                  </a:lnTo>
                  <a:lnTo>
                    <a:pt x="4084" y="5104"/>
                  </a:lnTo>
                  <a:lnTo>
                    <a:pt x="4046" y="5407"/>
                  </a:lnTo>
                  <a:lnTo>
                    <a:pt x="4023" y="5712"/>
                  </a:lnTo>
                  <a:lnTo>
                    <a:pt x="4015" y="6022"/>
                  </a:lnTo>
                  <a:lnTo>
                    <a:pt x="4016" y="6117"/>
                  </a:lnTo>
                  <a:lnTo>
                    <a:pt x="4018" y="6211"/>
                  </a:lnTo>
                  <a:lnTo>
                    <a:pt x="4022" y="6306"/>
                  </a:lnTo>
                  <a:lnTo>
                    <a:pt x="4027" y="6400"/>
                  </a:lnTo>
                  <a:lnTo>
                    <a:pt x="4033" y="6493"/>
                  </a:lnTo>
                  <a:lnTo>
                    <a:pt x="4041" y="6587"/>
                  </a:lnTo>
                  <a:lnTo>
                    <a:pt x="4051" y="6680"/>
                  </a:lnTo>
                  <a:lnTo>
                    <a:pt x="4062" y="6772"/>
                  </a:lnTo>
                  <a:lnTo>
                    <a:pt x="4074" y="6864"/>
                  </a:lnTo>
                  <a:lnTo>
                    <a:pt x="4087" y="6956"/>
                  </a:lnTo>
                  <a:lnTo>
                    <a:pt x="4102" y="7046"/>
                  </a:lnTo>
                  <a:lnTo>
                    <a:pt x="4119" y="7138"/>
                  </a:lnTo>
                  <a:lnTo>
                    <a:pt x="4136" y="7227"/>
                  </a:lnTo>
                  <a:lnTo>
                    <a:pt x="4155" y="7317"/>
                  </a:lnTo>
                  <a:lnTo>
                    <a:pt x="4176" y="7406"/>
                  </a:lnTo>
                  <a:lnTo>
                    <a:pt x="4197" y="7495"/>
                  </a:lnTo>
                  <a:lnTo>
                    <a:pt x="4220" y="7583"/>
                  </a:lnTo>
                  <a:lnTo>
                    <a:pt x="4244" y="7671"/>
                  </a:lnTo>
                  <a:lnTo>
                    <a:pt x="4270" y="7758"/>
                  </a:lnTo>
                  <a:lnTo>
                    <a:pt x="4298" y="7844"/>
                  </a:lnTo>
                  <a:lnTo>
                    <a:pt x="4326" y="7930"/>
                  </a:lnTo>
                  <a:lnTo>
                    <a:pt x="4355" y="8015"/>
                  </a:lnTo>
                  <a:lnTo>
                    <a:pt x="4386" y="8100"/>
                  </a:lnTo>
                  <a:lnTo>
                    <a:pt x="4417" y="8185"/>
                  </a:lnTo>
                  <a:lnTo>
                    <a:pt x="4450" y="8268"/>
                  </a:lnTo>
                  <a:lnTo>
                    <a:pt x="4484" y="8351"/>
                  </a:lnTo>
                  <a:lnTo>
                    <a:pt x="4520" y="8433"/>
                  </a:lnTo>
                  <a:lnTo>
                    <a:pt x="4556" y="8515"/>
                  </a:lnTo>
                  <a:lnTo>
                    <a:pt x="4595" y="8596"/>
                  </a:lnTo>
                  <a:lnTo>
                    <a:pt x="4634" y="8676"/>
                  </a:lnTo>
                  <a:lnTo>
                    <a:pt x="4673" y="8757"/>
                  </a:lnTo>
                  <a:lnTo>
                    <a:pt x="4715" y="8835"/>
                  </a:lnTo>
                  <a:lnTo>
                    <a:pt x="528" y="13021"/>
                  </a:lnTo>
                  <a:lnTo>
                    <a:pt x="531" y="13025"/>
                  </a:lnTo>
                  <a:lnTo>
                    <a:pt x="501" y="13055"/>
                  </a:lnTo>
                  <a:lnTo>
                    <a:pt x="471" y="13086"/>
                  </a:lnTo>
                  <a:lnTo>
                    <a:pt x="443" y="13118"/>
                  </a:lnTo>
                  <a:lnTo>
                    <a:pt x="414" y="13152"/>
                  </a:lnTo>
                  <a:lnTo>
                    <a:pt x="386" y="13185"/>
                  </a:lnTo>
                  <a:lnTo>
                    <a:pt x="360" y="13219"/>
                  </a:lnTo>
                  <a:lnTo>
                    <a:pt x="335" y="13253"/>
                  </a:lnTo>
                  <a:lnTo>
                    <a:pt x="310" y="13288"/>
                  </a:lnTo>
                  <a:lnTo>
                    <a:pt x="286" y="13324"/>
                  </a:lnTo>
                  <a:lnTo>
                    <a:pt x="263" y="13360"/>
                  </a:lnTo>
                  <a:lnTo>
                    <a:pt x="241" y="13397"/>
                  </a:lnTo>
                  <a:lnTo>
                    <a:pt x="219" y="13436"/>
                  </a:lnTo>
                  <a:lnTo>
                    <a:pt x="199" y="13474"/>
                  </a:lnTo>
                  <a:lnTo>
                    <a:pt x="179" y="13512"/>
                  </a:lnTo>
                  <a:lnTo>
                    <a:pt x="161" y="13551"/>
                  </a:lnTo>
                  <a:lnTo>
                    <a:pt x="143" y="13591"/>
                  </a:lnTo>
                  <a:lnTo>
                    <a:pt x="126" y="13631"/>
                  </a:lnTo>
                  <a:lnTo>
                    <a:pt x="110" y="13672"/>
                  </a:lnTo>
                  <a:lnTo>
                    <a:pt x="95" y="13714"/>
                  </a:lnTo>
                  <a:lnTo>
                    <a:pt x="81" y="13755"/>
                  </a:lnTo>
                  <a:lnTo>
                    <a:pt x="69" y="13797"/>
                  </a:lnTo>
                  <a:lnTo>
                    <a:pt x="57" y="13840"/>
                  </a:lnTo>
                  <a:lnTo>
                    <a:pt x="46" y="13883"/>
                  </a:lnTo>
                  <a:lnTo>
                    <a:pt x="37" y="13926"/>
                  </a:lnTo>
                  <a:lnTo>
                    <a:pt x="28" y="13970"/>
                  </a:lnTo>
                  <a:lnTo>
                    <a:pt x="21" y="14015"/>
                  </a:lnTo>
                  <a:lnTo>
                    <a:pt x="15" y="14059"/>
                  </a:lnTo>
                  <a:lnTo>
                    <a:pt x="9" y="14104"/>
                  </a:lnTo>
                  <a:lnTo>
                    <a:pt x="5" y="14149"/>
                  </a:lnTo>
                  <a:lnTo>
                    <a:pt x="2" y="14195"/>
                  </a:lnTo>
                  <a:lnTo>
                    <a:pt x="1" y="14240"/>
                  </a:lnTo>
                  <a:lnTo>
                    <a:pt x="0" y="14287"/>
                  </a:lnTo>
                  <a:lnTo>
                    <a:pt x="2" y="14378"/>
                  </a:lnTo>
                  <a:lnTo>
                    <a:pt x="9" y="14468"/>
                  </a:lnTo>
                  <a:lnTo>
                    <a:pt x="20" y="14557"/>
                  </a:lnTo>
                  <a:lnTo>
                    <a:pt x="36" y="14644"/>
                  </a:lnTo>
                  <a:lnTo>
                    <a:pt x="56" y="14729"/>
                  </a:lnTo>
                  <a:lnTo>
                    <a:pt x="79" y="14814"/>
                  </a:lnTo>
                  <a:lnTo>
                    <a:pt x="107" y="14896"/>
                  </a:lnTo>
                  <a:lnTo>
                    <a:pt x="140" y="14976"/>
                  </a:lnTo>
                  <a:lnTo>
                    <a:pt x="175" y="15054"/>
                  </a:lnTo>
                  <a:lnTo>
                    <a:pt x="214" y="15132"/>
                  </a:lnTo>
                  <a:lnTo>
                    <a:pt x="256" y="15205"/>
                  </a:lnTo>
                  <a:lnTo>
                    <a:pt x="302" y="15277"/>
                  </a:lnTo>
                  <a:lnTo>
                    <a:pt x="352" y="15346"/>
                  </a:lnTo>
                  <a:lnTo>
                    <a:pt x="404" y="15414"/>
                  </a:lnTo>
                  <a:lnTo>
                    <a:pt x="460" y="15478"/>
                  </a:lnTo>
                  <a:lnTo>
                    <a:pt x="519" y="15539"/>
                  </a:lnTo>
                  <a:lnTo>
                    <a:pt x="580" y="15598"/>
                  </a:lnTo>
                  <a:lnTo>
                    <a:pt x="644" y="15654"/>
                  </a:lnTo>
                  <a:lnTo>
                    <a:pt x="712" y="15706"/>
                  </a:lnTo>
                  <a:lnTo>
                    <a:pt x="781" y="15756"/>
                  </a:lnTo>
                  <a:lnTo>
                    <a:pt x="853" y="15801"/>
                  </a:lnTo>
                  <a:lnTo>
                    <a:pt x="926" y="15844"/>
                  </a:lnTo>
                  <a:lnTo>
                    <a:pt x="1004" y="15883"/>
                  </a:lnTo>
                  <a:lnTo>
                    <a:pt x="1082" y="15918"/>
                  </a:lnTo>
                  <a:lnTo>
                    <a:pt x="1162" y="15951"/>
                  </a:lnTo>
                  <a:lnTo>
                    <a:pt x="1244" y="15979"/>
                  </a:lnTo>
                  <a:lnTo>
                    <a:pt x="1329" y="16002"/>
                  </a:lnTo>
                  <a:lnTo>
                    <a:pt x="1414" y="16022"/>
                  </a:lnTo>
                  <a:lnTo>
                    <a:pt x="1501" y="16038"/>
                  </a:lnTo>
                  <a:lnTo>
                    <a:pt x="1590" y="16049"/>
                  </a:lnTo>
                  <a:lnTo>
                    <a:pt x="1680" y="16056"/>
                  </a:lnTo>
                  <a:lnTo>
                    <a:pt x="1771" y="16058"/>
                  </a:lnTo>
                  <a:lnTo>
                    <a:pt x="1818" y="16057"/>
                  </a:lnTo>
                  <a:lnTo>
                    <a:pt x="1863" y="16056"/>
                  </a:lnTo>
                  <a:lnTo>
                    <a:pt x="1909" y="16053"/>
                  </a:lnTo>
                  <a:lnTo>
                    <a:pt x="1954" y="16049"/>
                  </a:lnTo>
                  <a:lnTo>
                    <a:pt x="1999" y="16043"/>
                  </a:lnTo>
                  <a:lnTo>
                    <a:pt x="2043" y="16037"/>
                  </a:lnTo>
                  <a:lnTo>
                    <a:pt x="2088" y="16030"/>
                  </a:lnTo>
                  <a:lnTo>
                    <a:pt x="2132" y="16021"/>
                  </a:lnTo>
                  <a:lnTo>
                    <a:pt x="2175" y="16012"/>
                  </a:lnTo>
                  <a:lnTo>
                    <a:pt x="2218" y="16001"/>
                  </a:lnTo>
                  <a:lnTo>
                    <a:pt x="2261" y="15989"/>
                  </a:lnTo>
                  <a:lnTo>
                    <a:pt x="2302" y="15977"/>
                  </a:lnTo>
                  <a:lnTo>
                    <a:pt x="2344" y="15963"/>
                  </a:lnTo>
                  <a:lnTo>
                    <a:pt x="2386" y="15948"/>
                  </a:lnTo>
                  <a:lnTo>
                    <a:pt x="2427" y="15932"/>
                  </a:lnTo>
                  <a:lnTo>
                    <a:pt x="2467" y="15915"/>
                  </a:lnTo>
                  <a:lnTo>
                    <a:pt x="2507" y="15897"/>
                  </a:lnTo>
                  <a:lnTo>
                    <a:pt x="2546" y="15878"/>
                  </a:lnTo>
                  <a:lnTo>
                    <a:pt x="2584" y="15859"/>
                  </a:lnTo>
                  <a:lnTo>
                    <a:pt x="2622" y="15839"/>
                  </a:lnTo>
                  <a:lnTo>
                    <a:pt x="2661" y="15817"/>
                  </a:lnTo>
                  <a:lnTo>
                    <a:pt x="2698" y="15795"/>
                  </a:lnTo>
                  <a:lnTo>
                    <a:pt x="2734" y="15772"/>
                  </a:lnTo>
                  <a:lnTo>
                    <a:pt x="2770" y="15748"/>
                  </a:lnTo>
                  <a:lnTo>
                    <a:pt x="2805" y="15723"/>
                  </a:lnTo>
                  <a:lnTo>
                    <a:pt x="2839" y="15698"/>
                  </a:lnTo>
                  <a:lnTo>
                    <a:pt x="2873" y="15671"/>
                  </a:lnTo>
                  <a:lnTo>
                    <a:pt x="2906" y="15644"/>
                  </a:lnTo>
                  <a:lnTo>
                    <a:pt x="2940" y="15615"/>
                  </a:lnTo>
                  <a:lnTo>
                    <a:pt x="2971" y="15587"/>
                  </a:lnTo>
                  <a:lnTo>
                    <a:pt x="3003" y="15557"/>
                  </a:lnTo>
                  <a:lnTo>
                    <a:pt x="3033" y="15527"/>
                  </a:lnTo>
                  <a:lnTo>
                    <a:pt x="3032" y="15526"/>
                  </a:lnTo>
                  <a:lnTo>
                    <a:pt x="7217" y="11342"/>
                  </a:lnTo>
                  <a:lnTo>
                    <a:pt x="7296" y="11383"/>
                  </a:lnTo>
                  <a:lnTo>
                    <a:pt x="7377" y="11423"/>
                  </a:lnTo>
                  <a:lnTo>
                    <a:pt x="7457" y="11462"/>
                  </a:lnTo>
                  <a:lnTo>
                    <a:pt x="7538" y="11500"/>
                  </a:lnTo>
                  <a:lnTo>
                    <a:pt x="7621" y="11537"/>
                  </a:lnTo>
                  <a:lnTo>
                    <a:pt x="7703" y="11572"/>
                  </a:lnTo>
                  <a:lnTo>
                    <a:pt x="7786" y="11606"/>
                  </a:lnTo>
                  <a:lnTo>
                    <a:pt x="7869" y="11640"/>
                  </a:lnTo>
                  <a:lnTo>
                    <a:pt x="7954" y="11671"/>
                  </a:lnTo>
                  <a:lnTo>
                    <a:pt x="8039" y="11702"/>
                  </a:lnTo>
                  <a:lnTo>
                    <a:pt x="8124" y="11731"/>
                  </a:lnTo>
                  <a:lnTo>
                    <a:pt x="8211" y="11759"/>
                  </a:lnTo>
                  <a:lnTo>
                    <a:pt x="8297" y="11787"/>
                  </a:lnTo>
                  <a:lnTo>
                    <a:pt x="8384" y="11813"/>
                  </a:lnTo>
                  <a:lnTo>
                    <a:pt x="8472" y="11837"/>
                  </a:lnTo>
                  <a:lnTo>
                    <a:pt x="8560" y="11860"/>
                  </a:lnTo>
                  <a:lnTo>
                    <a:pt x="8649" y="11882"/>
                  </a:lnTo>
                  <a:lnTo>
                    <a:pt x="8739" y="11902"/>
                  </a:lnTo>
                  <a:lnTo>
                    <a:pt x="8828" y="11921"/>
                  </a:lnTo>
                  <a:lnTo>
                    <a:pt x="8918" y="11939"/>
                  </a:lnTo>
                  <a:lnTo>
                    <a:pt x="9010" y="11955"/>
                  </a:lnTo>
                  <a:lnTo>
                    <a:pt x="9100" y="11970"/>
                  </a:lnTo>
                  <a:lnTo>
                    <a:pt x="9192" y="11984"/>
                  </a:lnTo>
                  <a:lnTo>
                    <a:pt x="9285" y="11996"/>
                  </a:lnTo>
                  <a:lnTo>
                    <a:pt x="9377" y="12007"/>
                  </a:lnTo>
                  <a:lnTo>
                    <a:pt x="9470" y="12016"/>
                  </a:lnTo>
                  <a:lnTo>
                    <a:pt x="9564" y="12024"/>
                  </a:lnTo>
                  <a:lnTo>
                    <a:pt x="9657" y="12031"/>
                  </a:lnTo>
                  <a:lnTo>
                    <a:pt x="9751" y="12036"/>
                  </a:lnTo>
                  <a:lnTo>
                    <a:pt x="9846" y="12040"/>
                  </a:lnTo>
                  <a:lnTo>
                    <a:pt x="9941" y="12042"/>
                  </a:lnTo>
                  <a:lnTo>
                    <a:pt x="10036" y="12044"/>
                  </a:lnTo>
                  <a:lnTo>
                    <a:pt x="10346" y="12035"/>
                  </a:lnTo>
                  <a:lnTo>
                    <a:pt x="10651" y="12012"/>
                  </a:lnTo>
                  <a:lnTo>
                    <a:pt x="10954" y="11974"/>
                  </a:lnTo>
                  <a:lnTo>
                    <a:pt x="11250" y="11921"/>
                  </a:lnTo>
                  <a:lnTo>
                    <a:pt x="11541" y="11854"/>
                  </a:lnTo>
                  <a:lnTo>
                    <a:pt x="11827" y="11773"/>
                  </a:lnTo>
                  <a:lnTo>
                    <a:pt x="12107" y="11678"/>
                  </a:lnTo>
                  <a:lnTo>
                    <a:pt x="12380" y="11570"/>
                  </a:lnTo>
                  <a:lnTo>
                    <a:pt x="12647" y="11449"/>
                  </a:lnTo>
                  <a:lnTo>
                    <a:pt x="12907" y="11317"/>
                  </a:lnTo>
                  <a:lnTo>
                    <a:pt x="13159" y="11171"/>
                  </a:lnTo>
                  <a:lnTo>
                    <a:pt x="13403" y="11015"/>
                  </a:lnTo>
                  <a:lnTo>
                    <a:pt x="13639" y="10847"/>
                  </a:lnTo>
                  <a:lnTo>
                    <a:pt x="13866" y="10669"/>
                  </a:lnTo>
                  <a:lnTo>
                    <a:pt x="14085" y="10479"/>
                  </a:lnTo>
                  <a:lnTo>
                    <a:pt x="14295" y="10280"/>
                  </a:lnTo>
                  <a:lnTo>
                    <a:pt x="14493" y="10070"/>
                  </a:lnTo>
                  <a:lnTo>
                    <a:pt x="14683" y="9852"/>
                  </a:lnTo>
                  <a:lnTo>
                    <a:pt x="14862" y="9625"/>
                  </a:lnTo>
                  <a:lnTo>
                    <a:pt x="15029" y="9389"/>
                  </a:lnTo>
                  <a:lnTo>
                    <a:pt x="15186" y="9144"/>
                  </a:lnTo>
                  <a:lnTo>
                    <a:pt x="15331" y="8892"/>
                  </a:lnTo>
                  <a:lnTo>
                    <a:pt x="15464" y="8632"/>
                  </a:lnTo>
                  <a:lnTo>
                    <a:pt x="15584" y="8365"/>
                  </a:lnTo>
                  <a:lnTo>
                    <a:pt x="15693" y="8092"/>
                  </a:lnTo>
                  <a:lnTo>
                    <a:pt x="15787" y="7812"/>
                  </a:lnTo>
                  <a:lnTo>
                    <a:pt x="15868" y="7526"/>
                  </a:lnTo>
                  <a:lnTo>
                    <a:pt x="15936" y="7235"/>
                  </a:lnTo>
                  <a:lnTo>
                    <a:pt x="15989" y="6939"/>
                  </a:lnTo>
                  <a:lnTo>
                    <a:pt x="16027" y="6638"/>
                  </a:lnTo>
                  <a:lnTo>
                    <a:pt x="16050" y="6332"/>
                  </a:lnTo>
                  <a:lnTo>
                    <a:pt x="16058" y="6022"/>
                  </a:lnTo>
                  <a:lnTo>
                    <a:pt x="16050" y="5712"/>
                  </a:lnTo>
                  <a:lnTo>
                    <a:pt x="16027" y="5407"/>
                  </a:lnTo>
                  <a:lnTo>
                    <a:pt x="15989" y="5104"/>
                  </a:lnTo>
                  <a:lnTo>
                    <a:pt x="15936" y="4808"/>
                  </a:lnTo>
                  <a:lnTo>
                    <a:pt x="15868" y="4517"/>
                  </a:lnTo>
                  <a:lnTo>
                    <a:pt x="15787" y="4231"/>
                  </a:lnTo>
                  <a:lnTo>
                    <a:pt x="15693" y="3951"/>
                  </a:lnTo>
                  <a:lnTo>
                    <a:pt x="15584" y="3678"/>
                  </a:lnTo>
                  <a:lnTo>
                    <a:pt x="15464" y="3411"/>
                  </a:lnTo>
                  <a:lnTo>
                    <a:pt x="15331" y="3151"/>
                  </a:lnTo>
                  <a:lnTo>
                    <a:pt x="15186" y="2899"/>
                  </a:lnTo>
                  <a:lnTo>
                    <a:pt x="15029" y="2655"/>
                  </a:lnTo>
                  <a:lnTo>
                    <a:pt x="14862" y="2419"/>
                  </a:lnTo>
                  <a:lnTo>
                    <a:pt x="14683" y="2191"/>
                  </a:lnTo>
                  <a:lnTo>
                    <a:pt x="14493" y="1973"/>
                  </a:lnTo>
                  <a:lnTo>
                    <a:pt x="14295" y="1763"/>
                  </a:lnTo>
                  <a:lnTo>
                    <a:pt x="14085" y="1565"/>
                  </a:lnTo>
                  <a:lnTo>
                    <a:pt x="13866" y="1375"/>
                  </a:lnTo>
                  <a:lnTo>
                    <a:pt x="13639" y="1196"/>
                  </a:lnTo>
                  <a:lnTo>
                    <a:pt x="13403" y="1029"/>
                  </a:lnTo>
                  <a:lnTo>
                    <a:pt x="13159" y="872"/>
                  </a:lnTo>
                  <a:lnTo>
                    <a:pt x="12907" y="727"/>
                  </a:lnTo>
                  <a:lnTo>
                    <a:pt x="12647" y="594"/>
                  </a:lnTo>
                  <a:lnTo>
                    <a:pt x="12380" y="474"/>
                  </a:lnTo>
                  <a:lnTo>
                    <a:pt x="12107" y="365"/>
                  </a:lnTo>
                  <a:lnTo>
                    <a:pt x="11827" y="271"/>
                  </a:lnTo>
                  <a:lnTo>
                    <a:pt x="11541" y="190"/>
                  </a:lnTo>
                  <a:lnTo>
                    <a:pt x="11250" y="122"/>
                  </a:lnTo>
                  <a:lnTo>
                    <a:pt x="10954" y="69"/>
                  </a:lnTo>
                  <a:lnTo>
                    <a:pt x="10651" y="31"/>
                  </a:lnTo>
                  <a:lnTo>
                    <a:pt x="10346" y="8"/>
                  </a:lnTo>
                  <a:lnTo>
                    <a:pt x="1003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36" name="Freeform 6"/>
            <p:cNvSpPr/>
            <p:nvPr>
              <p:custDataLst>
                <p:tags r:id="rId39"/>
              </p:custDataLst>
            </p:nvPr>
          </p:nvSpPr>
          <p:spPr bwMode="auto">
            <a:xfrm>
              <a:off x="2284413" y="1185863"/>
              <a:ext cx="161925" cy="161925"/>
            </a:xfrm>
            <a:custGeom>
              <a:avLst/>
              <a:gdLst>
                <a:gd name="T0" fmla="*/ 2977 w 3763"/>
                <a:gd name="T1" fmla="*/ 40 h 3764"/>
                <a:gd name="T2" fmla="*/ 2305 w 3763"/>
                <a:gd name="T3" fmla="*/ 213 h 3764"/>
                <a:gd name="T4" fmla="*/ 1691 w 3763"/>
                <a:gd name="T5" fmla="*/ 509 h 3764"/>
                <a:gd name="T6" fmla="*/ 1151 w 3763"/>
                <a:gd name="T7" fmla="*/ 912 h 3764"/>
                <a:gd name="T8" fmla="*/ 697 w 3763"/>
                <a:gd name="T9" fmla="*/ 1411 h 3764"/>
                <a:gd name="T10" fmla="*/ 346 w 3763"/>
                <a:gd name="T11" fmla="*/ 1990 h 3764"/>
                <a:gd name="T12" fmla="*/ 110 w 3763"/>
                <a:gd name="T13" fmla="*/ 2635 h 3764"/>
                <a:gd name="T14" fmla="*/ 5 w 3763"/>
                <a:gd name="T15" fmla="*/ 3332 h 3764"/>
                <a:gd name="T16" fmla="*/ 3 w 3763"/>
                <a:gd name="T17" fmla="*/ 3551 h 3764"/>
                <a:gd name="T18" fmla="*/ 15 w 3763"/>
                <a:gd name="T19" fmla="*/ 3599 h 3764"/>
                <a:gd name="T20" fmla="*/ 36 w 3763"/>
                <a:gd name="T21" fmla="*/ 3643 h 3764"/>
                <a:gd name="T22" fmla="*/ 65 w 3763"/>
                <a:gd name="T23" fmla="*/ 3681 h 3764"/>
                <a:gd name="T24" fmla="*/ 100 w 3763"/>
                <a:gd name="T25" fmla="*/ 3713 h 3764"/>
                <a:gd name="T26" fmla="*/ 142 w 3763"/>
                <a:gd name="T27" fmla="*/ 3739 h 3764"/>
                <a:gd name="T28" fmla="*/ 188 w 3763"/>
                <a:gd name="T29" fmla="*/ 3756 h 3764"/>
                <a:gd name="T30" fmla="*/ 237 w 3763"/>
                <a:gd name="T31" fmla="*/ 3764 h 3764"/>
                <a:gd name="T32" fmla="*/ 289 w 3763"/>
                <a:gd name="T33" fmla="*/ 3761 h 3764"/>
                <a:gd name="T34" fmla="*/ 337 w 3763"/>
                <a:gd name="T35" fmla="*/ 3749 h 3764"/>
                <a:gd name="T36" fmla="*/ 381 w 3763"/>
                <a:gd name="T37" fmla="*/ 3728 h 3764"/>
                <a:gd name="T38" fmla="*/ 419 w 3763"/>
                <a:gd name="T39" fmla="*/ 3698 h 3764"/>
                <a:gd name="T40" fmla="*/ 451 w 3763"/>
                <a:gd name="T41" fmla="*/ 3663 h 3764"/>
                <a:gd name="T42" fmla="*/ 476 w 3763"/>
                <a:gd name="T43" fmla="*/ 3621 h 3764"/>
                <a:gd name="T44" fmla="*/ 493 w 3763"/>
                <a:gd name="T45" fmla="*/ 3576 h 3764"/>
                <a:gd name="T46" fmla="*/ 501 w 3763"/>
                <a:gd name="T47" fmla="*/ 3526 h 3764"/>
                <a:gd name="T48" fmla="*/ 537 w 3763"/>
                <a:gd name="T49" fmla="*/ 3054 h 3764"/>
                <a:gd name="T50" fmla="*/ 684 w 3763"/>
                <a:gd name="T51" fmla="*/ 2478 h 3764"/>
                <a:gd name="T52" fmla="*/ 937 w 3763"/>
                <a:gd name="T53" fmla="*/ 1952 h 3764"/>
                <a:gd name="T54" fmla="*/ 1283 w 3763"/>
                <a:gd name="T55" fmla="*/ 1488 h 3764"/>
                <a:gd name="T56" fmla="*/ 1711 w 3763"/>
                <a:gd name="T57" fmla="*/ 1100 h 3764"/>
                <a:gd name="T58" fmla="*/ 2208 w 3763"/>
                <a:gd name="T59" fmla="*/ 799 h 3764"/>
                <a:gd name="T60" fmla="*/ 2760 w 3763"/>
                <a:gd name="T61" fmla="*/ 596 h 3764"/>
                <a:gd name="T62" fmla="*/ 3358 w 3763"/>
                <a:gd name="T63" fmla="*/ 506 h 3764"/>
                <a:gd name="T64" fmla="*/ 3550 w 3763"/>
                <a:gd name="T65" fmla="*/ 499 h 3764"/>
                <a:gd name="T66" fmla="*/ 3599 w 3763"/>
                <a:gd name="T67" fmla="*/ 487 h 3764"/>
                <a:gd name="T68" fmla="*/ 3643 w 3763"/>
                <a:gd name="T69" fmla="*/ 466 h 3764"/>
                <a:gd name="T70" fmla="*/ 3681 w 3763"/>
                <a:gd name="T71" fmla="*/ 437 h 3764"/>
                <a:gd name="T72" fmla="*/ 3713 w 3763"/>
                <a:gd name="T73" fmla="*/ 402 h 3764"/>
                <a:gd name="T74" fmla="*/ 3738 w 3763"/>
                <a:gd name="T75" fmla="*/ 359 h 3764"/>
                <a:gd name="T76" fmla="*/ 3755 w 3763"/>
                <a:gd name="T77" fmla="*/ 313 h 3764"/>
                <a:gd name="T78" fmla="*/ 3763 w 3763"/>
                <a:gd name="T79" fmla="*/ 264 h 3764"/>
                <a:gd name="T80" fmla="*/ 3760 w 3763"/>
                <a:gd name="T81" fmla="*/ 213 h 3764"/>
                <a:gd name="T82" fmla="*/ 3748 w 3763"/>
                <a:gd name="T83" fmla="*/ 165 h 3764"/>
                <a:gd name="T84" fmla="*/ 3727 w 3763"/>
                <a:gd name="T85" fmla="*/ 120 h 3764"/>
                <a:gd name="T86" fmla="*/ 3698 w 3763"/>
                <a:gd name="T87" fmla="*/ 82 h 3764"/>
                <a:gd name="T88" fmla="*/ 3663 w 3763"/>
                <a:gd name="T89" fmla="*/ 50 h 3764"/>
                <a:gd name="T90" fmla="*/ 3621 w 3763"/>
                <a:gd name="T91" fmla="*/ 25 h 3764"/>
                <a:gd name="T92" fmla="*/ 3574 w 3763"/>
                <a:gd name="T93" fmla="*/ 8 h 3764"/>
                <a:gd name="T94" fmla="*/ 3525 w 3763"/>
                <a:gd name="T95" fmla="*/ 0 h 3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63" h="3764">
                  <a:moveTo>
                    <a:pt x="3512" y="0"/>
                  </a:moveTo>
                  <a:lnTo>
                    <a:pt x="3332" y="5"/>
                  </a:lnTo>
                  <a:lnTo>
                    <a:pt x="3153" y="18"/>
                  </a:lnTo>
                  <a:lnTo>
                    <a:pt x="2977" y="40"/>
                  </a:lnTo>
                  <a:lnTo>
                    <a:pt x="2805" y="71"/>
                  </a:lnTo>
                  <a:lnTo>
                    <a:pt x="2634" y="110"/>
                  </a:lnTo>
                  <a:lnTo>
                    <a:pt x="2467" y="158"/>
                  </a:lnTo>
                  <a:lnTo>
                    <a:pt x="2305" y="213"/>
                  </a:lnTo>
                  <a:lnTo>
                    <a:pt x="2145" y="276"/>
                  </a:lnTo>
                  <a:lnTo>
                    <a:pt x="1990" y="346"/>
                  </a:lnTo>
                  <a:lnTo>
                    <a:pt x="1838" y="424"/>
                  </a:lnTo>
                  <a:lnTo>
                    <a:pt x="1691" y="509"/>
                  </a:lnTo>
                  <a:lnTo>
                    <a:pt x="1548" y="600"/>
                  </a:lnTo>
                  <a:lnTo>
                    <a:pt x="1411" y="698"/>
                  </a:lnTo>
                  <a:lnTo>
                    <a:pt x="1278" y="802"/>
                  </a:lnTo>
                  <a:lnTo>
                    <a:pt x="1151" y="912"/>
                  </a:lnTo>
                  <a:lnTo>
                    <a:pt x="1028" y="1029"/>
                  </a:lnTo>
                  <a:lnTo>
                    <a:pt x="912" y="1151"/>
                  </a:lnTo>
                  <a:lnTo>
                    <a:pt x="801" y="1279"/>
                  </a:lnTo>
                  <a:lnTo>
                    <a:pt x="697" y="1411"/>
                  </a:lnTo>
                  <a:lnTo>
                    <a:pt x="600" y="1549"/>
                  </a:lnTo>
                  <a:lnTo>
                    <a:pt x="508" y="1691"/>
                  </a:lnTo>
                  <a:lnTo>
                    <a:pt x="423" y="1839"/>
                  </a:lnTo>
                  <a:lnTo>
                    <a:pt x="346" y="1990"/>
                  </a:lnTo>
                  <a:lnTo>
                    <a:pt x="276" y="2146"/>
                  </a:lnTo>
                  <a:lnTo>
                    <a:pt x="212" y="2305"/>
                  </a:lnTo>
                  <a:lnTo>
                    <a:pt x="157" y="2468"/>
                  </a:lnTo>
                  <a:lnTo>
                    <a:pt x="110" y="2635"/>
                  </a:lnTo>
                  <a:lnTo>
                    <a:pt x="71" y="2805"/>
                  </a:lnTo>
                  <a:lnTo>
                    <a:pt x="40" y="2978"/>
                  </a:lnTo>
                  <a:lnTo>
                    <a:pt x="18" y="3153"/>
                  </a:lnTo>
                  <a:lnTo>
                    <a:pt x="5" y="3332"/>
                  </a:lnTo>
                  <a:lnTo>
                    <a:pt x="0" y="3513"/>
                  </a:lnTo>
                  <a:lnTo>
                    <a:pt x="0" y="3526"/>
                  </a:lnTo>
                  <a:lnTo>
                    <a:pt x="1" y="3539"/>
                  </a:lnTo>
                  <a:lnTo>
                    <a:pt x="3" y="3551"/>
                  </a:lnTo>
                  <a:lnTo>
                    <a:pt x="5" y="3563"/>
                  </a:lnTo>
                  <a:lnTo>
                    <a:pt x="8" y="3576"/>
                  </a:lnTo>
                  <a:lnTo>
                    <a:pt x="11" y="3587"/>
                  </a:lnTo>
                  <a:lnTo>
                    <a:pt x="15" y="3599"/>
                  </a:lnTo>
                  <a:lnTo>
                    <a:pt x="20" y="3610"/>
                  </a:lnTo>
                  <a:lnTo>
                    <a:pt x="25" y="3621"/>
                  </a:lnTo>
                  <a:lnTo>
                    <a:pt x="30" y="3632"/>
                  </a:lnTo>
                  <a:lnTo>
                    <a:pt x="36" y="3643"/>
                  </a:lnTo>
                  <a:lnTo>
                    <a:pt x="43" y="3653"/>
                  </a:lnTo>
                  <a:lnTo>
                    <a:pt x="50" y="3663"/>
                  </a:lnTo>
                  <a:lnTo>
                    <a:pt x="57" y="3672"/>
                  </a:lnTo>
                  <a:lnTo>
                    <a:pt x="65" y="3681"/>
                  </a:lnTo>
                  <a:lnTo>
                    <a:pt x="73" y="3690"/>
                  </a:lnTo>
                  <a:lnTo>
                    <a:pt x="82" y="3698"/>
                  </a:lnTo>
                  <a:lnTo>
                    <a:pt x="91" y="3706"/>
                  </a:lnTo>
                  <a:lnTo>
                    <a:pt x="100" y="3713"/>
                  </a:lnTo>
                  <a:lnTo>
                    <a:pt x="110" y="3721"/>
                  </a:lnTo>
                  <a:lnTo>
                    <a:pt x="120" y="3728"/>
                  </a:lnTo>
                  <a:lnTo>
                    <a:pt x="131" y="3734"/>
                  </a:lnTo>
                  <a:lnTo>
                    <a:pt x="142" y="3739"/>
                  </a:lnTo>
                  <a:lnTo>
                    <a:pt x="153" y="3744"/>
                  </a:lnTo>
                  <a:lnTo>
                    <a:pt x="164" y="3749"/>
                  </a:lnTo>
                  <a:lnTo>
                    <a:pt x="176" y="3753"/>
                  </a:lnTo>
                  <a:lnTo>
                    <a:pt x="188" y="3756"/>
                  </a:lnTo>
                  <a:lnTo>
                    <a:pt x="200" y="3759"/>
                  </a:lnTo>
                  <a:lnTo>
                    <a:pt x="212" y="3761"/>
                  </a:lnTo>
                  <a:lnTo>
                    <a:pt x="224" y="3763"/>
                  </a:lnTo>
                  <a:lnTo>
                    <a:pt x="237" y="3764"/>
                  </a:lnTo>
                  <a:lnTo>
                    <a:pt x="250" y="3764"/>
                  </a:lnTo>
                  <a:lnTo>
                    <a:pt x="264" y="3764"/>
                  </a:lnTo>
                  <a:lnTo>
                    <a:pt x="276" y="3763"/>
                  </a:lnTo>
                  <a:lnTo>
                    <a:pt x="289" y="3761"/>
                  </a:lnTo>
                  <a:lnTo>
                    <a:pt x="301" y="3759"/>
                  </a:lnTo>
                  <a:lnTo>
                    <a:pt x="313" y="3756"/>
                  </a:lnTo>
                  <a:lnTo>
                    <a:pt x="325" y="3753"/>
                  </a:lnTo>
                  <a:lnTo>
                    <a:pt x="337" y="3749"/>
                  </a:lnTo>
                  <a:lnTo>
                    <a:pt x="348" y="3744"/>
                  </a:lnTo>
                  <a:lnTo>
                    <a:pt x="359" y="3739"/>
                  </a:lnTo>
                  <a:lnTo>
                    <a:pt x="370" y="3734"/>
                  </a:lnTo>
                  <a:lnTo>
                    <a:pt x="381" y="3728"/>
                  </a:lnTo>
                  <a:lnTo>
                    <a:pt x="391" y="3721"/>
                  </a:lnTo>
                  <a:lnTo>
                    <a:pt x="401" y="3713"/>
                  </a:lnTo>
                  <a:lnTo>
                    <a:pt x="410" y="3706"/>
                  </a:lnTo>
                  <a:lnTo>
                    <a:pt x="419" y="3698"/>
                  </a:lnTo>
                  <a:lnTo>
                    <a:pt x="428" y="3690"/>
                  </a:lnTo>
                  <a:lnTo>
                    <a:pt x="436" y="3681"/>
                  </a:lnTo>
                  <a:lnTo>
                    <a:pt x="444" y="3672"/>
                  </a:lnTo>
                  <a:lnTo>
                    <a:pt x="451" y="3663"/>
                  </a:lnTo>
                  <a:lnTo>
                    <a:pt x="458" y="3653"/>
                  </a:lnTo>
                  <a:lnTo>
                    <a:pt x="465" y="3643"/>
                  </a:lnTo>
                  <a:lnTo>
                    <a:pt x="471" y="3632"/>
                  </a:lnTo>
                  <a:lnTo>
                    <a:pt x="476" y="3621"/>
                  </a:lnTo>
                  <a:lnTo>
                    <a:pt x="481" y="3610"/>
                  </a:lnTo>
                  <a:lnTo>
                    <a:pt x="486" y="3599"/>
                  </a:lnTo>
                  <a:lnTo>
                    <a:pt x="490" y="3587"/>
                  </a:lnTo>
                  <a:lnTo>
                    <a:pt x="493" y="3576"/>
                  </a:lnTo>
                  <a:lnTo>
                    <a:pt x="496" y="3563"/>
                  </a:lnTo>
                  <a:lnTo>
                    <a:pt x="498" y="3551"/>
                  </a:lnTo>
                  <a:lnTo>
                    <a:pt x="500" y="3539"/>
                  </a:lnTo>
                  <a:lnTo>
                    <a:pt x="501" y="3526"/>
                  </a:lnTo>
                  <a:lnTo>
                    <a:pt x="501" y="3513"/>
                  </a:lnTo>
                  <a:lnTo>
                    <a:pt x="505" y="3358"/>
                  </a:lnTo>
                  <a:lnTo>
                    <a:pt x="517" y="3205"/>
                  </a:lnTo>
                  <a:lnTo>
                    <a:pt x="537" y="3054"/>
                  </a:lnTo>
                  <a:lnTo>
                    <a:pt x="563" y="2907"/>
                  </a:lnTo>
                  <a:lnTo>
                    <a:pt x="596" y="2760"/>
                  </a:lnTo>
                  <a:lnTo>
                    <a:pt x="637" y="2618"/>
                  </a:lnTo>
                  <a:lnTo>
                    <a:pt x="684" y="2478"/>
                  </a:lnTo>
                  <a:lnTo>
                    <a:pt x="738" y="2341"/>
                  </a:lnTo>
                  <a:lnTo>
                    <a:pt x="798" y="2208"/>
                  </a:lnTo>
                  <a:lnTo>
                    <a:pt x="865" y="2078"/>
                  </a:lnTo>
                  <a:lnTo>
                    <a:pt x="937" y="1952"/>
                  </a:lnTo>
                  <a:lnTo>
                    <a:pt x="1015" y="1830"/>
                  </a:lnTo>
                  <a:lnTo>
                    <a:pt x="1100" y="1711"/>
                  </a:lnTo>
                  <a:lnTo>
                    <a:pt x="1189" y="1598"/>
                  </a:lnTo>
                  <a:lnTo>
                    <a:pt x="1283" y="1488"/>
                  </a:lnTo>
                  <a:lnTo>
                    <a:pt x="1384" y="1384"/>
                  </a:lnTo>
                  <a:lnTo>
                    <a:pt x="1488" y="1285"/>
                  </a:lnTo>
                  <a:lnTo>
                    <a:pt x="1597" y="1189"/>
                  </a:lnTo>
                  <a:lnTo>
                    <a:pt x="1711" y="1100"/>
                  </a:lnTo>
                  <a:lnTo>
                    <a:pt x="1829" y="1017"/>
                  </a:lnTo>
                  <a:lnTo>
                    <a:pt x="1952" y="937"/>
                  </a:lnTo>
                  <a:lnTo>
                    <a:pt x="2077" y="865"/>
                  </a:lnTo>
                  <a:lnTo>
                    <a:pt x="2208" y="799"/>
                  </a:lnTo>
                  <a:lnTo>
                    <a:pt x="2340" y="739"/>
                  </a:lnTo>
                  <a:lnTo>
                    <a:pt x="2478" y="685"/>
                  </a:lnTo>
                  <a:lnTo>
                    <a:pt x="2617" y="637"/>
                  </a:lnTo>
                  <a:lnTo>
                    <a:pt x="2760" y="596"/>
                  </a:lnTo>
                  <a:lnTo>
                    <a:pt x="2906" y="563"/>
                  </a:lnTo>
                  <a:lnTo>
                    <a:pt x="3054" y="537"/>
                  </a:lnTo>
                  <a:lnTo>
                    <a:pt x="3204" y="517"/>
                  </a:lnTo>
                  <a:lnTo>
                    <a:pt x="3358" y="506"/>
                  </a:lnTo>
                  <a:lnTo>
                    <a:pt x="3512" y="502"/>
                  </a:lnTo>
                  <a:lnTo>
                    <a:pt x="3525" y="502"/>
                  </a:lnTo>
                  <a:lnTo>
                    <a:pt x="3538" y="501"/>
                  </a:lnTo>
                  <a:lnTo>
                    <a:pt x="3550" y="499"/>
                  </a:lnTo>
                  <a:lnTo>
                    <a:pt x="3562" y="497"/>
                  </a:lnTo>
                  <a:lnTo>
                    <a:pt x="3574" y="494"/>
                  </a:lnTo>
                  <a:lnTo>
                    <a:pt x="3587" y="491"/>
                  </a:lnTo>
                  <a:lnTo>
                    <a:pt x="3599" y="487"/>
                  </a:lnTo>
                  <a:lnTo>
                    <a:pt x="3610" y="482"/>
                  </a:lnTo>
                  <a:lnTo>
                    <a:pt x="3621" y="477"/>
                  </a:lnTo>
                  <a:lnTo>
                    <a:pt x="3632" y="472"/>
                  </a:lnTo>
                  <a:lnTo>
                    <a:pt x="3643" y="466"/>
                  </a:lnTo>
                  <a:lnTo>
                    <a:pt x="3653" y="459"/>
                  </a:lnTo>
                  <a:lnTo>
                    <a:pt x="3663" y="452"/>
                  </a:lnTo>
                  <a:lnTo>
                    <a:pt x="3672" y="445"/>
                  </a:lnTo>
                  <a:lnTo>
                    <a:pt x="3681" y="437"/>
                  </a:lnTo>
                  <a:lnTo>
                    <a:pt x="3690" y="429"/>
                  </a:lnTo>
                  <a:lnTo>
                    <a:pt x="3698" y="420"/>
                  </a:lnTo>
                  <a:lnTo>
                    <a:pt x="3706" y="411"/>
                  </a:lnTo>
                  <a:lnTo>
                    <a:pt x="3713" y="402"/>
                  </a:lnTo>
                  <a:lnTo>
                    <a:pt x="3720" y="391"/>
                  </a:lnTo>
                  <a:lnTo>
                    <a:pt x="3727" y="381"/>
                  </a:lnTo>
                  <a:lnTo>
                    <a:pt x="3733" y="370"/>
                  </a:lnTo>
                  <a:lnTo>
                    <a:pt x="3738" y="359"/>
                  </a:lnTo>
                  <a:lnTo>
                    <a:pt x="3743" y="348"/>
                  </a:lnTo>
                  <a:lnTo>
                    <a:pt x="3748" y="337"/>
                  </a:lnTo>
                  <a:lnTo>
                    <a:pt x="3752" y="325"/>
                  </a:lnTo>
                  <a:lnTo>
                    <a:pt x="3755" y="313"/>
                  </a:lnTo>
                  <a:lnTo>
                    <a:pt x="3758" y="301"/>
                  </a:lnTo>
                  <a:lnTo>
                    <a:pt x="3760" y="289"/>
                  </a:lnTo>
                  <a:lnTo>
                    <a:pt x="3762" y="276"/>
                  </a:lnTo>
                  <a:lnTo>
                    <a:pt x="3763" y="264"/>
                  </a:lnTo>
                  <a:lnTo>
                    <a:pt x="3763" y="251"/>
                  </a:lnTo>
                  <a:lnTo>
                    <a:pt x="3763" y="238"/>
                  </a:lnTo>
                  <a:lnTo>
                    <a:pt x="3762" y="225"/>
                  </a:lnTo>
                  <a:lnTo>
                    <a:pt x="3760" y="213"/>
                  </a:lnTo>
                  <a:lnTo>
                    <a:pt x="3758" y="201"/>
                  </a:lnTo>
                  <a:lnTo>
                    <a:pt x="3755" y="188"/>
                  </a:lnTo>
                  <a:lnTo>
                    <a:pt x="3752" y="177"/>
                  </a:lnTo>
                  <a:lnTo>
                    <a:pt x="3748" y="165"/>
                  </a:lnTo>
                  <a:lnTo>
                    <a:pt x="3743" y="154"/>
                  </a:lnTo>
                  <a:lnTo>
                    <a:pt x="3738" y="143"/>
                  </a:lnTo>
                  <a:lnTo>
                    <a:pt x="3733" y="132"/>
                  </a:lnTo>
                  <a:lnTo>
                    <a:pt x="3727" y="120"/>
                  </a:lnTo>
                  <a:lnTo>
                    <a:pt x="3720" y="110"/>
                  </a:lnTo>
                  <a:lnTo>
                    <a:pt x="3713" y="100"/>
                  </a:lnTo>
                  <a:lnTo>
                    <a:pt x="3706" y="91"/>
                  </a:lnTo>
                  <a:lnTo>
                    <a:pt x="3698" y="82"/>
                  </a:lnTo>
                  <a:lnTo>
                    <a:pt x="3690" y="73"/>
                  </a:lnTo>
                  <a:lnTo>
                    <a:pt x="3681" y="65"/>
                  </a:lnTo>
                  <a:lnTo>
                    <a:pt x="3672" y="57"/>
                  </a:lnTo>
                  <a:lnTo>
                    <a:pt x="3663" y="50"/>
                  </a:lnTo>
                  <a:lnTo>
                    <a:pt x="3653" y="43"/>
                  </a:lnTo>
                  <a:lnTo>
                    <a:pt x="3643" y="36"/>
                  </a:lnTo>
                  <a:lnTo>
                    <a:pt x="3632" y="30"/>
                  </a:lnTo>
                  <a:lnTo>
                    <a:pt x="3621" y="25"/>
                  </a:lnTo>
                  <a:lnTo>
                    <a:pt x="3610" y="20"/>
                  </a:lnTo>
                  <a:lnTo>
                    <a:pt x="3599" y="15"/>
                  </a:lnTo>
                  <a:lnTo>
                    <a:pt x="3587" y="11"/>
                  </a:lnTo>
                  <a:lnTo>
                    <a:pt x="3574" y="8"/>
                  </a:lnTo>
                  <a:lnTo>
                    <a:pt x="3562" y="5"/>
                  </a:lnTo>
                  <a:lnTo>
                    <a:pt x="3550" y="3"/>
                  </a:lnTo>
                  <a:lnTo>
                    <a:pt x="3538" y="1"/>
                  </a:lnTo>
                  <a:lnTo>
                    <a:pt x="3525" y="0"/>
                  </a:lnTo>
                  <a:lnTo>
                    <a:pt x="351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sp>
        <p:nvSpPr>
          <p:cNvPr id="38" name="TextBox 37"/>
          <p:cNvSpPr txBox="1"/>
          <p:nvPr>
            <p:custDataLst>
              <p:tags r:id="rId14"/>
            </p:custDataLst>
          </p:nvPr>
        </p:nvSpPr>
        <p:spPr>
          <a:xfrm>
            <a:off x="516255" y="5733415"/>
            <a:ext cx="4442460" cy="508000"/>
          </a:xfrm>
          <a:prstGeom prst="rect">
            <a:avLst/>
          </a:prstGeom>
          <a:noFill/>
        </p:spPr>
        <p:txBody>
          <a:bodyPr wrap="square" tIns="0" rtlCol="0"/>
          <a:lstStyle/>
          <a:p>
            <a:pPr algn="l">
              <a:lnSpc>
                <a:spcPct val="120000"/>
              </a:lnSpc>
            </a:pPr>
            <a:r>
              <a:rPr lang="en-US" altLang="zh-CN" sz="2000" b="1" spc="15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enhance/cultivate/foster/raise the awareness of cultural relics conservation/protection</a:t>
            </a:r>
          </a:p>
        </p:txBody>
      </p:sp>
      <p:sp>
        <p:nvSpPr>
          <p:cNvPr id="39" name="TextBox 38"/>
          <p:cNvSpPr txBox="1"/>
          <p:nvPr>
            <p:custDataLst>
              <p:tags r:id="rId15"/>
            </p:custDataLst>
          </p:nvPr>
        </p:nvSpPr>
        <p:spPr>
          <a:xfrm>
            <a:off x="623093" y="5313668"/>
            <a:ext cx="3506431" cy="400110"/>
          </a:xfrm>
          <a:prstGeom prst="rect">
            <a:avLst/>
          </a:prstGeom>
          <a:noFill/>
        </p:spPr>
        <p:txBody>
          <a:bodyPr wrap="square" lIns="90000" tIns="46800" rIns="90000" bIns="0" rtlCol="0" anchor="b" anchorCtr="0">
            <a:normAutofit fontScale="90000"/>
          </a:bodyPr>
          <a:lstStyle/>
          <a:p>
            <a:pPr algn="r">
              <a:lnSpc>
                <a:spcPct val="120000"/>
              </a:lnSpc>
            </a:pPr>
            <a:r>
              <a:rPr lang="zh-CN" altLang="en-US" b="1" spc="300">
                <a:solidFill>
                  <a:schemeClr val="tx1"/>
                </a:solidFill>
                <a:latin typeface="微软雅黑" panose="020B0503020204020204" pitchFamily="34" charset="-122"/>
                <a:ea typeface="微软雅黑" panose="020B0503020204020204" pitchFamily="34" charset="-122"/>
              </a:rPr>
              <a:t>培养</a:t>
            </a:r>
            <a:r>
              <a:rPr lang="en-US" altLang="zh-CN" b="1" spc="300">
                <a:solidFill>
                  <a:schemeClr val="tx1"/>
                </a:solidFill>
                <a:latin typeface="微软雅黑" panose="020B0503020204020204" pitchFamily="34" charset="-122"/>
                <a:ea typeface="微软雅黑" panose="020B0503020204020204" pitchFamily="34" charset="-122"/>
              </a:rPr>
              <a:t>/</a:t>
            </a:r>
            <a:r>
              <a:rPr lang="zh-CN" altLang="en-US" b="1" spc="300">
                <a:solidFill>
                  <a:schemeClr val="tx1"/>
                </a:solidFill>
                <a:latin typeface="微软雅黑" panose="020B0503020204020204" pitchFamily="34" charset="-122"/>
                <a:ea typeface="微软雅黑" panose="020B0503020204020204" pitchFamily="34" charset="-122"/>
              </a:rPr>
              <a:t>提高大家的文物保护意识</a:t>
            </a:r>
          </a:p>
        </p:txBody>
      </p:sp>
      <p:sp>
        <p:nvSpPr>
          <p:cNvPr id="67" name="TextBox 66"/>
          <p:cNvSpPr txBox="1"/>
          <p:nvPr>
            <p:custDataLst>
              <p:tags r:id="rId16"/>
            </p:custDataLst>
          </p:nvPr>
        </p:nvSpPr>
        <p:spPr>
          <a:xfrm>
            <a:off x="347980" y="3991610"/>
            <a:ext cx="6703695" cy="631190"/>
          </a:xfrm>
          <a:prstGeom prst="rect">
            <a:avLst/>
          </a:prstGeom>
          <a:noFill/>
        </p:spPr>
        <p:txBody>
          <a:bodyPr wrap="square" tIns="0" rtlCol="0">
            <a:noAutofit/>
          </a:bodyPr>
          <a:lstStyle/>
          <a:p>
            <a:pPr algn="l">
              <a:lnSpc>
                <a:spcPct val="120000"/>
              </a:lnSpc>
            </a:pPr>
            <a:r>
              <a:rPr lang="en-US" altLang="zh-CN" sz="2000" b="1" spc="15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facilitate the understanding of Chinese civilization/explore the history and culture behind the artifacts and appreciate their beauty</a:t>
            </a:r>
          </a:p>
        </p:txBody>
      </p:sp>
      <p:sp>
        <p:nvSpPr>
          <p:cNvPr id="68" name="TextBox 67"/>
          <p:cNvSpPr txBox="1"/>
          <p:nvPr>
            <p:custDataLst>
              <p:tags r:id="rId17"/>
            </p:custDataLst>
          </p:nvPr>
        </p:nvSpPr>
        <p:spPr>
          <a:xfrm>
            <a:off x="1718464" y="3624861"/>
            <a:ext cx="3506431" cy="400110"/>
          </a:xfrm>
          <a:prstGeom prst="rect">
            <a:avLst/>
          </a:prstGeom>
          <a:noFill/>
        </p:spPr>
        <p:txBody>
          <a:bodyPr wrap="square" lIns="90000" tIns="46800" rIns="90000" bIns="0" rtlCol="0" anchor="b" anchorCtr="0"/>
          <a:lstStyle/>
          <a:p>
            <a:pPr algn="l">
              <a:lnSpc>
                <a:spcPct val="120000"/>
              </a:lnSpc>
            </a:pPr>
            <a:r>
              <a:rPr lang="zh-CN" altLang="en-US" sz="1600" b="1" spc="300">
                <a:solidFill>
                  <a:schemeClr val="tx1"/>
                </a:solidFill>
                <a:latin typeface="微软雅黑" panose="020B0503020204020204" pitchFamily="34" charset="-122"/>
                <a:ea typeface="微软雅黑" panose="020B0503020204020204" pitchFamily="34" charset="-122"/>
              </a:rPr>
              <a:t>更好的认识和了解中华文明</a:t>
            </a:r>
          </a:p>
        </p:txBody>
      </p:sp>
      <p:sp>
        <p:nvSpPr>
          <p:cNvPr id="73" name="TextBox 72"/>
          <p:cNvSpPr txBox="1"/>
          <p:nvPr>
            <p:custDataLst>
              <p:tags r:id="rId18"/>
            </p:custDataLst>
          </p:nvPr>
        </p:nvSpPr>
        <p:spPr>
          <a:xfrm>
            <a:off x="456565" y="2807335"/>
            <a:ext cx="6820535" cy="508000"/>
          </a:xfrm>
          <a:prstGeom prst="rect">
            <a:avLst/>
          </a:prstGeom>
          <a:noFill/>
        </p:spPr>
        <p:txBody>
          <a:bodyPr wrap="square" tIns="0" rtlCol="0"/>
          <a:lstStyle/>
          <a:p>
            <a:pPr algn="l">
              <a:lnSpc>
                <a:spcPct val="120000"/>
              </a:lnSpc>
            </a:pPr>
            <a:r>
              <a:rPr lang="en-US" altLang="zh-CN" b="1" spc="15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be the inheritor and transmitter of Chinese culture</a:t>
            </a:r>
          </a:p>
          <a:p>
            <a:pPr algn="l">
              <a:lnSpc>
                <a:spcPct val="120000"/>
              </a:lnSpc>
            </a:pPr>
            <a:r>
              <a:rPr lang="en-US" altLang="zh-CN" b="1" spc="15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/better carry forward Chinese culture to the whole world</a:t>
            </a:r>
          </a:p>
        </p:txBody>
      </p:sp>
      <p:sp>
        <p:nvSpPr>
          <p:cNvPr id="74" name="TextBox 73"/>
          <p:cNvSpPr txBox="1"/>
          <p:nvPr>
            <p:custDataLst>
              <p:tags r:id="rId19"/>
            </p:custDataLst>
          </p:nvPr>
        </p:nvSpPr>
        <p:spPr>
          <a:xfrm>
            <a:off x="3469029" y="2409031"/>
            <a:ext cx="3506431" cy="400110"/>
          </a:xfrm>
          <a:prstGeom prst="rect">
            <a:avLst/>
          </a:prstGeom>
          <a:noFill/>
        </p:spPr>
        <p:txBody>
          <a:bodyPr wrap="square" lIns="90000" tIns="46800" rIns="90000" bIns="0" rtlCol="0" anchor="b" anchorCtr="0">
            <a:normAutofit/>
          </a:bodyPr>
          <a:lstStyle/>
          <a:p>
            <a:pPr algn="r">
              <a:lnSpc>
                <a:spcPct val="120000"/>
              </a:lnSpc>
            </a:pPr>
            <a:r>
              <a:rPr lang="zh-CN" altLang="en-US" b="1" spc="300">
                <a:solidFill>
                  <a:schemeClr val="tx1"/>
                </a:solidFill>
                <a:latin typeface="微软雅黑" panose="020B0503020204020204" pitchFamily="34" charset="-122"/>
                <a:ea typeface="微软雅黑" panose="020B0503020204020204" pitchFamily="34" charset="-122"/>
              </a:rPr>
              <a:t>做文化的传承者和传播者</a:t>
            </a:r>
          </a:p>
        </p:txBody>
      </p:sp>
      <p:sp>
        <p:nvSpPr>
          <p:cNvPr id="79" name="TextBox 78"/>
          <p:cNvSpPr txBox="1"/>
          <p:nvPr>
            <p:custDataLst>
              <p:tags r:id="rId20"/>
            </p:custDataLst>
          </p:nvPr>
        </p:nvSpPr>
        <p:spPr>
          <a:xfrm>
            <a:off x="781050" y="1784350"/>
            <a:ext cx="6170930" cy="508000"/>
          </a:xfrm>
          <a:prstGeom prst="rect">
            <a:avLst/>
          </a:prstGeom>
          <a:noFill/>
        </p:spPr>
        <p:txBody>
          <a:bodyPr wrap="square" tIns="0" rtlCol="0"/>
          <a:lstStyle/>
          <a:p>
            <a:pPr algn="l">
              <a:lnSpc>
                <a:spcPct val="120000"/>
              </a:lnSpc>
            </a:pPr>
            <a:r>
              <a:rPr lang="en-US" altLang="zh-CN" sz="2000" b="1" spc="15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strengthen/improve/enhance national and cultural self-confidence</a:t>
            </a:r>
          </a:p>
        </p:txBody>
      </p:sp>
      <p:sp>
        <p:nvSpPr>
          <p:cNvPr id="80" name="TextBox 79"/>
          <p:cNvSpPr txBox="1"/>
          <p:nvPr>
            <p:custDataLst>
              <p:tags r:id="rId21"/>
            </p:custDataLst>
          </p:nvPr>
        </p:nvSpPr>
        <p:spPr>
          <a:xfrm>
            <a:off x="4086225" y="1368425"/>
            <a:ext cx="3819525" cy="400050"/>
          </a:xfrm>
          <a:prstGeom prst="rect">
            <a:avLst/>
          </a:prstGeom>
          <a:noFill/>
        </p:spPr>
        <p:txBody>
          <a:bodyPr wrap="square" lIns="90000" tIns="46800" rIns="90000" bIns="0" rtlCol="0" anchor="b" anchorCtr="0"/>
          <a:lstStyle/>
          <a:p>
            <a:pPr algn="r">
              <a:lnSpc>
                <a:spcPct val="120000"/>
              </a:lnSpc>
            </a:pPr>
            <a:r>
              <a:rPr lang="zh-CN" altLang="en-US" sz="2000" b="1" spc="300">
                <a:solidFill>
                  <a:schemeClr val="tx1"/>
                </a:solidFill>
                <a:latin typeface="微软雅黑" panose="020B0503020204020204" pitchFamily="34" charset="-122"/>
                <a:ea typeface="微软雅黑" panose="020B0503020204020204" pitchFamily="34" charset="-122"/>
              </a:rPr>
              <a:t>增强民族自信、文化自信</a:t>
            </a:r>
            <a:endParaRPr lang="en-US" altLang="zh-CN" sz="2000" b="1" spc="300">
              <a:solidFill>
                <a:schemeClr val="tx1"/>
              </a:solidFill>
              <a:latin typeface="微软雅黑" panose="020B0503020204020204" pitchFamily="34" charset="-122"/>
              <a:ea typeface="微软雅黑" panose="020B0503020204020204" pitchFamily="34" charset="-122"/>
            </a:endParaRPr>
          </a:p>
        </p:txBody>
      </p:sp>
      <p:grpSp>
        <p:nvGrpSpPr>
          <p:cNvPr id="82" name="Group 81"/>
          <p:cNvGrpSpPr/>
          <p:nvPr>
            <p:custDataLst>
              <p:tags r:id="rId22"/>
            </p:custDataLst>
          </p:nvPr>
        </p:nvGrpSpPr>
        <p:grpSpPr>
          <a:xfrm flipH="1">
            <a:off x="6392994" y="4024904"/>
            <a:ext cx="1775413" cy="397613"/>
            <a:chOff x="2756450" y="2757465"/>
            <a:chExt cx="1775413" cy="397613"/>
          </a:xfrm>
        </p:grpSpPr>
        <p:cxnSp>
          <p:nvCxnSpPr>
            <p:cNvPr id="84" name="Straight Connector 83"/>
            <p:cNvCxnSpPr/>
            <p:nvPr>
              <p:custDataLst>
                <p:tags r:id="rId36"/>
              </p:custDataLst>
            </p:nvPr>
          </p:nvCxnSpPr>
          <p:spPr>
            <a:xfrm flipH="1">
              <a:off x="2756450" y="2757465"/>
              <a:ext cx="1216648" cy="397613"/>
            </a:xfrm>
            <a:prstGeom prst="line">
              <a:avLst/>
            </a:prstGeom>
            <a:ln w="12700">
              <a:solidFill>
                <a:sysClr val="window" lastClr="FFFFFF">
                  <a:lumMod val="65000"/>
                </a:sysClr>
              </a:solidFill>
              <a:headEnd type="none"/>
              <a:tailEnd type="oval"/>
            </a:ln>
          </p:spPr>
          <p:style>
            <a:lnRef idx="1">
              <a:srgbClr val="1F74AD"/>
            </a:lnRef>
            <a:fillRef idx="0">
              <a:srgbClr val="1F74AD"/>
            </a:fillRef>
            <a:effectRef idx="0">
              <a:srgbClr val="1F74AD"/>
            </a:effectRef>
            <a:fontRef idx="minor">
              <a:srgbClr val="000000"/>
            </a:fontRef>
          </p:style>
        </p:cxnSp>
        <p:cxnSp>
          <p:nvCxnSpPr>
            <p:cNvPr id="85" name="Straight Connector 84"/>
            <p:cNvCxnSpPr/>
            <p:nvPr>
              <p:custDataLst>
                <p:tags r:id="rId37"/>
              </p:custDataLst>
            </p:nvPr>
          </p:nvCxnSpPr>
          <p:spPr>
            <a:xfrm flipH="1" flipV="1">
              <a:off x="3973098" y="2757465"/>
              <a:ext cx="558765" cy="907"/>
            </a:xfrm>
            <a:prstGeom prst="line">
              <a:avLst/>
            </a:prstGeom>
            <a:ln w="12700">
              <a:solidFill>
                <a:sysClr val="window" lastClr="FFFFFF">
                  <a:lumMod val="65000"/>
                </a:sysClr>
              </a:solidFill>
            </a:ln>
          </p:spPr>
          <p:style>
            <a:lnRef idx="1">
              <a:srgbClr val="1F74AD"/>
            </a:lnRef>
            <a:fillRef idx="0">
              <a:srgbClr val="1F74AD"/>
            </a:fillRef>
            <a:effectRef idx="0">
              <a:srgbClr val="1F74AD"/>
            </a:effectRef>
            <a:fontRef idx="minor">
              <a:srgbClr val="000000"/>
            </a:fontRef>
          </p:style>
        </p:cxnSp>
      </p:grpSp>
      <p:sp>
        <p:nvSpPr>
          <p:cNvPr id="83" name="Oval 82"/>
          <p:cNvSpPr/>
          <p:nvPr>
            <p:custDataLst>
              <p:tags r:id="rId23"/>
            </p:custDataLst>
          </p:nvPr>
        </p:nvSpPr>
        <p:spPr>
          <a:xfrm flipH="1">
            <a:off x="6215574" y="3929654"/>
            <a:ext cx="190500" cy="190500"/>
          </a:xfrm>
          <a:prstGeom prst="ellipse">
            <a:avLst/>
          </a:prstGeom>
          <a:solidFill>
            <a:sysClr val="window" lastClr="FFFFFF">
              <a:lumMod val="8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p>
        </p:txBody>
      </p:sp>
      <p:cxnSp>
        <p:nvCxnSpPr>
          <p:cNvPr id="90" name="Straight Connector 89"/>
          <p:cNvCxnSpPr>
            <a:stCxn id="89" idx="2"/>
          </p:cNvCxnSpPr>
          <p:nvPr>
            <p:custDataLst>
              <p:tags r:id="rId24"/>
            </p:custDataLst>
          </p:nvPr>
        </p:nvCxnSpPr>
        <p:spPr>
          <a:xfrm>
            <a:off x="8045627" y="2862347"/>
            <a:ext cx="1216648" cy="566653"/>
          </a:xfrm>
          <a:prstGeom prst="line">
            <a:avLst/>
          </a:prstGeom>
          <a:ln w="12700">
            <a:solidFill>
              <a:sysClr val="window" lastClr="FFFFFF">
                <a:lumMod val="65000"/>
              </a:sysClr>
            </a:solidFill>
            <a:headEnd type="none"/>
            <a:tailEnd type="oval"/>
          </a:ln>
        </p:spPr>
        <p:style>
          <a:lnRef idx="1">
            <a:srgbClr val="1F74AD"/>
          </a:lnRef>
          <a:fillRef idx="0">
            <a:srgbClr val="1F74AD"/>
          </a:fillRef>
          <a:effectRef idx="0">
            <a:srgbClr val="1F74AD"/>
          </a:effectRef>
          <a:fontRef idx="minor">
            <a:srgbClr val="000000"/>
          </a:fontRef>
        </p:style>
      </p:cxnSp>
      <p:sp>
        <p:nvSpPr>
          <p:cNvPr id="89" name="Oval 88"/>
          <p:cNvSpPr/>
          <p:nvPr>
            <p:custDataLst>
              <p:tags r:id="rId25"/>
            </p:custDataLst>
          </p:nvPr>
        </p:nvSpPr>
        <p:spPr>
          <a:xfrm flipH="1">
            <a:off x="7855127" y="2767097"/>
            <a:ext cx="190500" cy="190500"/>
          </a:xfrm>
          <a:prstGeom prst="ellipse">
            <a:avLst/>
          </a:prstGeom>
          <a:solidFill>
            <a:sysClr val="window" lastClr="FFFFFF">
              <a:lumMod val="8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p>
        </p:txBody>
      </p:sp>
      <p:cxnSp>
        <p:nvCxnSpPr>
          <p:cNvPr id="96" name="Straight Connector 95"/>
          <p:cNvCxnSpPr>
            <a:stCxn id="95" idx="3"/>
          </p:cNvCxnSpPr>
          <p:nvPr>
            <p:custDataLst>
              <p:tags r:id="rId26"/>
            </p:custDataLst>
          </p:nvPr>
        </p:nvCxnSpPr>
        <p:spPr>
          <a:xfrm>
            <a:off x="9933388" y="2273271"/>
            <a:ext cx="729033" cy="589076"/>
          </a:xfrm>
          <a:prstGeom prst="line">
            <a:avLst/>
          </a:prstGeom>
          <a:ln w="12700">
            <a:solidFill>
              <a:sysClr val="window" lastClr="FFFFFF">
                <a:lumMod val="65000"/>
              </a:sysClr>
            </a:solidFill>
            <a:headEnd type="none"/>
            <a:tailEnd type="oval"/>
          </a:ln>
        </p:spPr>
        <p:style>
          <a:lnRef idx="1">
            <a:srgbClr val="1F74AD"/>
          </a:lnRef>
          <a:fillRef idx="0">
            <a:srgbClr val="1F74AD"/>
          </a:fillRef>
          <a:effectRef idx="0">
            <a:srgbClr val="1F74AD"/>
          </a:effectRef>
          <a:fontRef idx="minor">
            <a:srgbClr val="000000"/>
          </a:fontRef>
        </p:style>
      </p:cxnSp>
      <p:sp>
        <p:nvSpPr>
          <p:cNvPr id="95" name="Oval 94"/>
          <p:cNvSpPr/>
          <p:nvPr>
            <p:custDataLst>
              <p:tags r:id="rId27"/>
            </p:custDataLst>
          </p:nvPr>
        </p:nvSpPr>
        <p:spPr>
          <a:xfrm flipH="1">
            <a:off x="9770786" y="2110669"/>
            <a:ext cx="190500" cy="190500"/>
          </a:xfrm>
          <a:prstGeom prst="ellipse">
            <a:avLst/>
          </a:prstGeom>
          <a:solidFill>
            <a:sysClr val="window" lastClr="FFFFFF">
              <a:lumMod val="8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p>
        </p:txBody>
      </p:sp>
      <p:sp>
        <p:nvSpPr>
          <p:cNvPr id="69" name="Oval 68"/>
          <p:cNvSpPr/>
          <p:nvPr>
            <p:custDataLst>
              <p:tags r:id="rId28"/>
            </p:custDataLst>
          </p:nvPr>
        </p:nvSpPr>
        <p:spPr>
          <a:xfrm>
            <a:off x="7051661" y="2512363"/>
            <a:ext cx="736265" cy="736265"/>
          </a:xfrm>
          <a:prstGeom prst="ellipse">
            <a:avLst/>
          </a:prstGeom>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p>
        </p:txBody>
      </p:sp>
      <p:grpSp>
        <p:nvGrpSpPr>
          <p:cNvPr id="105" name="Group 104"/>
          <p:cNvGrpSpPr/>
          <p:nvPr>
            <p:custDataLst>
              <p:tags r:id="rId29"/>
            </p:custDataLst>
          </p:nvPr>
        </p:nvGrpSpPr>
        <p:grpSpPr>
          <a:xfrm>
            <a:off x="7231041" y="2719950"/>
            <a:ext cx="377503" cy="353205"/>
            <a:chOff x="6964363" y="2108200"/>
            <a:chExt cx="690562" cy="646113"/>
          </a:xfrm>
          <a:solidFill>
            <a:sysClr val="window" lastClr="FFFFFF"/>
          </a:solidFill>
        </p:grpSpPr>
        <p:sp>
          <p:nvSpPr>
            <p:cNvPr id="106" name="Freeform 91"/>
            <p:cNvSpPr>
              <a:spLocks noEditPoints="1"/>
            </p:cNvSpPr>
            <p:nvPr>
              <p:custDataLst>
                <p:tags r:id="rId34"/>
              </p:custDataLst>
            </p:nvPr>
          </p:nvSpPr>
          <p:spPr bwMode="auto">
            <a:xfrm>
              <a:off x="7050088" y="2193925"/>
              <a:ext cx="519112" cy="344488"/>
            </a:xfrm>
            <a:custGeom>
              <a:avLst/>
              <a:gdLst>
                <a:gd name="T0" fmla="*/ 503 w 12071"/>
                <a:gd name="T1" fmla="*/ 502 h 8033"/>
                <a:gd name="T2" fmla="*/ 11568 w 12071"/>
                <a:gd name="T3" fmla="*/ 0 h 8033"/>
                <a:gd name="T4" fmla="*/ 452 w 12071"/>
                <a:gd name="T5" fmla="*/ 5 h 8033"/>
                <a:gd name="T6" fmla="*/ 377 w 12071"/>
                <a:gd name="T7" fmla="*/ 18 h 8033"/>
                <a:gd name="T8" fmla="*/ 307 w 12071"/>
                <a:gd name="T9" fmla="*/ 41 h 8033"/>
                <a:gd name="T10" fmla="*/ 242 w 12071"/>
                <a:gd name="T11" fmla="*/ 74 h 8033"/>
                <a:gd name="T12" fmla="*/ 183 w 12071"/>
                <a:gd name="T13" fmla="*/ 116 h 8033"/>
                <a:gd name="T14" fmla="*/ 131 w 12071"/>
                <a:gd name="T15" fmla="*/ 166 h 8033"/>
                <a:gd name="T16" fmla="*/ 85 w 12071"/>
                <a:gd name="T17" fmla="*/ 222 h 8033"/>
                <a:gd name="T18" fmla="*/ 49 w 12071"/>
                <a:gd name="T19" fmla="*/ 284 h 8033"/>
                <a:gd name="T20" fmla="*/ 22 w 12071"/>
                <a:gd name="T21" fmla="*/ 353 h 8033"/>
                <a:gd name="T22" fmla="*/ 6 w 12071"/>
                <a:gd name="T23" fmla="*/ 426 h 8033"/>
                <a:gd name="T24" fmla="*/ 0 w 12071"/>
                <a:gd name="T25" fmla="*/ 502 h 8033"/>
                <a:gd name="T26" fmla="*/ 3 w 12071"/>
                <a:gd name="T27" fmla="*/ 7582 h 8033"/>
                <a:gd name="T28" fmla="*/ 16 w 12071"/>
                <a:gd name="T29" fmla="*/ 7656 h 8033"/>
                <a:gd name="T30" fmla="*/ 39 w 12071"/>
                <a:gd name="T31" fmla="*/ 7726 h 8033"/>
                <a:gd name="T32" fmla="*/ 72 w 12071"/>
                <a:gd name="T33" fmla="*/ 7792 h 8033"/>
                <a:gd name="T34" fmla="*/ 115 w 12071"/>
                <a:gd name="T35" fmla="*/ 7850 h 8033"/>
                <a:gd name="T36" fmla="*/ 165 w 12071"/>
                <a:gd name="T37" fmla="*/ 7902 h 8033"/>
                <a:gd name="T38" fmla="*/ 221 w 12071"/>
                <a:gd name="T39" fmla="*/ 7947 h 8033"/>
                <a:gd name="T40" fmla="*/ 285 w 12071"/>
                <a:gd name="T41" fmla="*/ 7983 h 8033"/>
                <a:gd name="T42" fmla="*/ 353 w 12071"/>
                <a:gd name="T43" fmla="*/ 8011 h 8033"/>
                <a:gd name="T44" fmla="*/ 426 w 12071"/>
                <a:gd name="T45" fmla="*/ 8027 h 8033"/>
                <a:gd name="T46" fmla="*/ 503 w 12071"/>
                <a:gd name="T47" fmla="*/ 8033 h 8033"/>
                <a:gd name="T48" fmla="*/ 11619 w 12071"/>
                <a:gd name="T49" fmla="*/ 8030 h 8033"/>
                <a:gd name="T50" fmla="*/ 11694 w 12071"/>
                <a:gd name="T51" fmla="*/ 8017 h 8033"/>
                <a:gd name="T52" fmla="*/ 11764 w 12071"/>
                <a:gd name="T53" fmla="*/ 7994 h 8033"/>
                <a:gd name="T54" fmla="*/ 11829 w 12071"/>
                <a:gd name="T55" fmla="*/ 7960 h 8033"/>
                <a:gd name="T56" fmla="*/ 11888 w 12071"/>
                <a:gd name="T57" fmla="*/ 7918 h 8033"/>
                <a:gd name="T58" fmla="*/ 11940 w 12071"/>
                <a:gd name="T59" fmla="*/ 7868 h 8033"/>
                <a:gd name="T60" fmla="*/ 11986 w 12071"/>
                <a:gd name="T61" fmla="*/ 7812 h 8033"/>
                <a:gd name="T62" fmla="*/ 12022 w 12071"/>
                <a:gd name="T63" fmla="*/ 7749 h 8033"/>
                <a:gd name="T64" fmla="*/ 12049 w 12071"/>
                <a:gd name="T65" fmla="*/ 7680 h 8033"/>
                <a:gd name="T66" fmla="*/ 12065 w 12071"/>
                <a:gd name="T67" fmla="*/ 7607 h 8033"/>
                <a:gd name="T68" fmla="*/ 12071 w 12071"/>
                <a:gd name="T69" fmla="*/ 7531 h 8033"/>
                <a:gd name="T70" fmla="*/ 12068 w 12071"/>
                <a:gd name="T71" fmla="*/ 451 h 8033"/>
                <a:gd name="T72" fmla="*/ 12055 w 12071"/>
                <a:gd name="T73" fmla="*/ 377 h 8033"/>
                <a:gd name="T74" fmla="*/ 12032 w 12071"/>
                <a:gd name="T75" fmla="*/ 306 h 8033"/>
                <a:gd name="T76" fmla="*/ 11999 w 12071"/>
                <a:gd name="T77" fmla="*/ 242 h 8033"/>
                <a:gd name="T78" fmla="*/ 11956 w 12071"/>
                <a:gd name="T79" fmla="*/ 183 h 8033"/>
                <a:gd name="T80" fmla="*/ 11906 w 12071"/>
                <a:gd name="T81" fmla="*/ 131 h 8033"/>
                <a:gd name="T82" fmla="*/ 11850 w 12071"/>
                <a:gd name="T83" fmla="*/ 85 h 8033"/>
                <a:gd name="T84" fmla="*/ 11786 w 12071"/>
                <a:gd name="T85" fmla="*/ 49 h 8033"/>
                <a:gd name="T86" fmla="*/ 11718 w 12071"/>
                <a:gd name="T87" fmla="*/ 22 h 8033"/>
                <a:gd name="T88" fmla="*/ 11645 w 12071"/>
                <a:gd name="T89" fmla="*/ 6 h 8033"/>
                <a:gd name="T90" fmla="*/ 11568 w 12071"/>
                <a:gd name="T91" fmla="*/ 0 h 8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071" h="8033">
                  <a:moveTo>
                    <a:pt x="11568" y="7533"/>
                  </a:moveTo>
                  <a:lnTo>
                    <a:pt x="503" y="7533"/>
                  </a:lnTo>
                  <a:lnTo>
                    <a:pt x="503" y="502"/>
                  </a:lnTo>
                  <a:lnTo>
                    <a:pt x="11568" y="502"/>
                  </a:lnTo>
                  <a:lnTo>
                    <a:pt x="11568" y="7533"/>
                  </a:lnTo>
                  <a:close/>
                  <a:moveTo>
                    <a:pt x="11568" y="0"/>
                  </a:moveTo>
                  <a:lnTo>
                    <a:pt x="503" y="2"/>
                  </a:lnTo>
                  <a:lnTo>
                    <a:pt x="477" y="3"/>
                  </a:lnTo>
                  <a:lnTo>
                    <a:pt x="452" y="5"/>
                  </a:lnTo>
                  <a:lnTo>
                    <a:pt x="426" y="8"/>
                  </a:lnTo>
                  <a:lnTo>
                    <a:pt x="401" y="12"/>
                  </a:lnTo>
                  <a:lnTo>
                    <a:pt x="377" y="18"/>
                  </a:lnTo>
                  <a:lnTo>
                    <a:pt x="353" y="24"/>
                  </a:lnTo>
                  <a:lnTo>
                    <a:pt x="330" y="32"/>
                  </a:lnTo>
                  <a:lnTo>
                    <a:pt x="307" y="41"/>
                  </a:lnTo>
                  <a:lnTo>
                    <a:pt x="285" y="51"/>
                  </a:lnTo>
                  <a:lnTo>
                    <a:pt x="263" y="62"/>
                  </a:lnTo>
                  <a:lnTo>
                    <a:pt x="242" y="74"/>
                  </a:lnTo>
                  <a:lnTo>
                    <a:pt x="221" y="87"/>
                  </a:lnTo>
                  <a:lnTo>
                    <a:pt x="202" y="102"/>
                  </a:lnTo>
                  <a:lnTo>
                    <a:pt x="183" y="116"/>
                  </a:lnTo>
                  <a:lnTo>
                    <a:pt x="165" y="132"/>
                  </a:lnTo>
                  <a:lnTo>
                    <a:pt x="147" y="148"/>
                  </a:lnTo>
                  <a:lnTo>
                    <a:pt x="131" y="166"/>
                  </a:lnTo>
                  <a:lnTo>
                    <a:pt x="115" y="184"/>
                  </a:lnTo>
                  <a:lnTo>
                    <a:pt x="99" y="202"/>
                  </a:lnTo>
                  <a:lnTo>
                    <a:pt x="85" y="222"/>
                  </a:lnTo>
                  <a:lnTo>
                    <a:pt x="72" y="242"/>
                  </a:lnTo>
                  <a:lnTo>
                    <a:pt x="60" y="263"/>
                  </a:lnTo>
                  <a:lnTo>
                    <a:pt x="49" y="284"/>
                  </a:lnTo>
                  <a:lnTo>
                    <a:pt x="39" y="307"/>
                  </a:lnTo>
                  <a:lnTo>
                    <a:pt x="30" y="329"/>
                  </a:lnTo>
                  <a:lnTo>
                    <a:pt x="22" y="353"/>
                  </a:lnTo>
                  <a:lnTo>
                    <a:pt x="16" y="377"/>
                  </a:lnTo>
                  <a:lnTo>
                    <a:pt x="10" y="401"/>
                  </a:lnTo>
                  <a:lnTo>
                    <a:pt x="6" y="426"/>
                  </a:lnTo>
                  <a:lnTo>
                    <a:pt x="3" y="451"/>
                  </a:lnTo>
                  <a:lnTo>
                    <a:pt x="1" y="476"/>
                  </a:lnTo>
                  <a:lnTo>
                    <a:pt x="0" y="502"/>
                  </a:lnTo>
                  <a:lnTo>
                    <a:pt x="0" y="7531"/>
                  </a:lnTo>
                  <a:lnTo>
                    <a:pt x="1" y="7557"/>
                  </a:lnTo>
                  <a:lnTo>
                    <a:pt x="3" y="7582"/>
                  </a:lnTo>
                  <a:lnTo>
                    <a:pt x="6" y="7607"/>
                  </a:lnTo>
                  <a:lnTo>
                    <a:pt x="10" y="7632"/>
                  </a:lnTo>
                  <a:lnTo>
                    <a:pt x="16" y="7656"/>
                  </a:lnTo>
                  <a:lnTo>
                    <a:pt x="22" y="7680"/>
                  </a:lnTo>
                  <a:lnTo>
                    <a:pt x="30" y="7703"/>
                  </a:lnTo>
                  <a:lnTo>
                    <a:pt x="39" y="7726"/>
                  </a:lnTo>
                  <a:lnTo>
                    <a:pt x="49" y="7749"/>
                  </a:lnTo>
                  <a:lnTo>
                    <a:pt x="60" y="7771"/>
                  </a:lnTo>
                  <a:lnTo>
                    <a:pt x="72" y="7792"/>
                  </a:lnTo>
                  <a:lnTo>
                    <a:pt x="85" y="7812"/>
                  </a:lnTo>
                  <a:lnTo>
                    <a:pt x="99" y="7831"/>
                  </a:lnTo>
                  <a:lnTo>
                    <a:pt x="115" y="7850"/>
                  </a:lnTo>
                  <a:lnTo>
                    <a:pt x="131" y="7868"/>
                  </a:lnTo>
                  <a:lnTo>
                    <a:pt x="147" y="7886"/>
                  </a:lnTo>
                  <a:lnTo>
                    <a:pt x="165" y="7902"/>
                  </a:lnTo>
                  <a:lnTo>
                    <a:pt x="183" y="7918"/>
                  </a:lnTo>
                  <a:lnTo>
                    <a:pt x="202" y="7933"/>
                  </a:lnTo>
                  <a:lnTo>
                    <a:pt x="221" y="7947"/>
                  </a:lnTo>
                  <a:lnTo>
                    <a:pt x="242" y="7960"/>
                  </a:lnTo>
                  <a:lnTo>
                    <a:pt x="263" y="7972"/>
                  </a:lnTo>
                  <a:lnTo>
                    <a:pt x="285" y="7983"/>
                  </a:lnTo>
                  <a:lnTo>
                    <a:pt x="307" y="7994"/>
                  </a:lnTo>
                  <a:lnTo>
                    <a:pt x="330" y="8003"/>
                  </a:lnTo>
                  <a:lnTo>
                    <a:pt x="353" y="8011"/>
                  </a:lnTo>
                  <a:lnTo>
                    <a:pt x="377" y="8017"/>
                  </a:lnTo>
                  <a:lnTo>
                    <a:pt x="401" y="8023"/>
                  </a:lnTo>
                  <a:lnTo>
                    <a:pt x="426" y="8027"/>
                  </a:lnTo>
                  <a:lnTo>
                    <a:pt x="452" y="8030"/>
                  </a:lnTo>
                  <a:lnTo>
                    <a:pt x="477" y="8032"/>
                  </a:lnTo>
                  <a:lnTo>
                    <a:pt x="503" y="8033"/>
                  </a:lnTo>
                  <a:lnTo>
                    <a:pt x="11568" y="8033"/>
                  </a:lnTo>
                  <a:lnTo>
                    <a:pt x="11594" y="8032"/>
                  </a:lnTo>
                  <a:lnTo>
                    <a:pt x="11619" y="8030"/>
                  </a:lnTo>
                  <a:lnTo>
                    <a:pt x="11645" y="8027"/>
                  </a:lnTo>
                  <a:lnTo>
                    <a:pt x="11670" y="8023"/>
                  </a:lnTo>
                  <a:lnTo>
                    <a:pt x="11694" y="8017"/>
                  </a:lnTo>
                  <a:lnTo>
                    <a:pt x="11718" y="8011"/>
                  </a:lnTo>
                  <a:lnTo>
                    <a:pt x="11741" y="8003"/>
                  </a:lnTo>
                  <a:lnTo>
                    <a:pt x="11764" y="7994"/>
                  </a:lnTo>
                  <a:lnTo>
                    <a:pt x="11786" y="7983"/>
                  </a:lnTo>
                  <a:lnTo>
                    <a:pt x="11809" y="7972"/>
                  </a:lnTo>
                  <a:lnTo>
                    <a:pt x="11829" y="7960"/>
                  </a:lnTo>
                  <a:lnTo>
                    <a:pt x="11850" y="7947"/>
                  </a:lnTo>
                  <a:lnTo>
                    <a:pt x="11869" y="7933"/>
                  </a:lnTo>
                  <a:lnTo>
                    <a:pt x="11888" y="7918"/>
                  </a:lnTo>
                  <a:lnTo>
                    <a:pt x="11906" y="7902"/>
                  </a:lnTo>
                  <a:lnTo>
                    <a:pt x="11924" y="7886"/>
                  </a:lnTo>
                  <a:lnTo>
                    <a:pt x="11940" y="7868"/>
                  </a:lnTo>
                  <a:lnTo>
                    <a:pt x="11956" y="7850"/>
                  </a:lnTo>
                  <a:lnTo>
                    <a:pt x="11972" y="7831"/>
                  </a:lnTo>
                  <a:lnTo>
                    <a:pt x="11986" y="7812"/>
                  </a:lnTo>
                  <a:lnTo>
                    <a:pt x="11999" y="7792"/>
                  </a:lnTo>
                  <a:lnTo>
                    <a:pt x="12011" y="7771"/>
                  </a:lnTo>
                  <a:lnTo>
                    <a:pt x="12022" y="7749"/>
                  </a:lnTo>
                  <a:lnTo>
                    <a:pt x="12032" y="7726"/>
                  </a:lnTo>
                  <a:lnTo>
                    <a:pt x="12041" y="7703"/>
                  </a:lnTo>
                  <a:lnTo>
                    <a:pt x="12049" y="7680"/>
                  </a:lnTo>
                  <a:lnTo>
                    <a:pt x="12055" y="7656"/>
                  </a:lnTo>
                  <a:lnTo>
                    <a:pt x="12061" y="7632"/>
                  </a:lnTo>
                  <a:lnTo>
                    <a:pt x="12065" y="7607"/>
                  </a:lnTo>
                  <a:lnTo>
                    <a:pt x="12068" y="7582"/>
                  </a:lnTo>
                  <a:lnTo>
                    <a:pt x="12070" y="7557"/>
                  </a:lnTo>
                  <a:lnTo>
                    <a:pt x="12071" y="7531"/>
                  </a:lnTo>
                  <a:lnTo>
                    <a:pt x="12071" y="502"/>
                  </a:lnTo>
                  <a:lnTo>
                    <a:pt x="12070" y="476"/>
                  </a:lnTo>
                  <a:lnTo>
                    <a:pt x="12068" y="451"/>
                  </a:lnTo>
                  <a:lnTo>
                    <a:pt x="12065" y="426"/>
                  </a:lnTo>
                  <a:lnTo>
                    <a:pt x="12061" y="401"/>
                  </a:lnTo>
                  <a:lnTo>
                    <a:pt x="12055" y="377"/>
                  </a:lnTo>
                  <a:lnTo>
                    <a:pt x="12049" y="353"/>
                  </a:lnTo>
                  <a:lnTo>
                    <a:pt x="12041" y="329"/>
                  </a:lnTo>
                  <a:lnTo>
                    <a:pt x="12032" y="306"/>
                  </a:lnTo>
                  <a:lnTo>
                    <a:pt x="12022" y="284"/>
                  </a:lnTo>
                  <a:lnTo>
                    <a:pt x="12011" y="263"/>
                  </a:lnTo>
                  <a:lnTo>
                    <a:pt x="11999" y="242"/>
                  </a:lnTo>
                  <a:lnTo>
                    <a:pt x="11986" y="221"/>
                  </a:lnTo>
                  <a:lnTo>
                    <a:pt x="11972" y="202"/>
                  </a:lnTo>
                  <a:lnTo>
                    <a:pt x="11956" y="183"/>
                  </a:lnTo>
                  <a:lnTo>
                    <a:pt x="11940" y="165"/>
                  </a:lnTo>
                  <a:lnTo>
                    <a:pt x="11924" y="147"/>
                  </a:lnTo>
                  <a:lnTo>
                    <a:pt x="11906" y="131"/>
                  </a:lnTo>
                  <a:lnTo>
                    <a:pt x="11888" y="115"/>
                  </a:lnTo>
                  <a:lnTo>
                    <a:pt x="11869" y="100"/>
                  </a:lnTo>
                  <a:lnTo>
                    <a:pt x="11850" y="85"/>
                  </a:lnTo>
                  <a:lnTo>
                    <a:pt x="11829" y="72"/>
                  </a:lnTo>
                  <a:lnTo>
                    <a:pt x="11809" y="60"/>
                  </a:lnTo>
                  <a:lnTo>
                    <a:pt x="11786" y="49"/>
                  </a:lnTo>
                  <a:lnTo>
                    <a:pt x="11764" y="39"/>
                  </a:lnTo>
                  <a:lnTo>
                    <a:pt x="11741" y="30"/>
                  </a:lnTo>
                  <a:lnTo>
                    <a:pt x="11718" y="22"/>
                  </a:lnTo>
                  <a:lnTo>
                    <a:pt x="11694" y="16"/>
                  </a:lnTo>
                  <a:lnTo>
                    <a:pt x="11670" y="10"/>
                  </a:lnTo>
                  <a:lnTo>
                    <a:pt x="11645" y="6"/>
                  </a:lnTo>
                  <a:lnTo>
                    <a:pt x="11619" y="3"/>
                  </a:lnTo>
                  <a:lnTo>
                    <a:pt x="11594" y="1"/>
                  </a:lnTo>
                  <a:lnTo>
                    <a:pt x="1156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07" name="Freeform 92"/>
            <p:cNvSpPr>
              <a:spLocks noEditPoints="1"/>
            </p:cNvSpPr>
            <p:nvPr>
              <p:custDataLst>
                <p:tags r:id="rId35"/>
              </p:custDataLst>
            </p:nvPr>
          </p:nvSpPr>
          <p:spPr bwMode="auto">
            <a:xfrm>
              <a:off x="6964363" y="2108200"/>
              <a:ext cx="690562" cy="646113"/>
            </a:xfrm>
            <a:custGeom>
              <a:avLst/>
              <a:gdLst>
                <a:gd name="T0" fmla="*/ 15066 w 16095"/>
                <a:gd name="T1" fmla="*/ 11696 h 15059"/>
                <a:gd name="T2" fmla="*/ 14988 w 16095"/>
                <a:gd name="T3" fmla="*/ 11847 h 15059"/>
                <a:gd name="T4" fmla="*/ 14867 w 16095"/>
                <a:gd name="T5" fmla="*/ 11963 h 15059"/>
                <a:gd name="T6" fmla="*/ 14712 w 16095"/>
                <a:gd name="T7" fmla="*/ 12033 h 15059"/>
                <a:gd name="T8" fmla="*/ 6036 w 16095"/>
                <a:gd name="T9" fmla="*/ 12049 h 15059"/>
                <a:gd name="T10" fmla="*/ 1359 w 16095"/>
                <a:gd name="T11" fmla="*/ 12027 h 15059"/>
                <a:gd name="T12" fmla="*/ 1208 w 16095"/>
                <a:gd name="T13" fmla="*/ 11949 h 15059"/>
                <a:gd name="T14" fmla="*/ 1091 w 16095"/>
                <a:gd name="T15" fmla="*/ 11828 h 15059"/>
                <a:gd name="T16" fmla="*/ 1022 w 16095"/>
                <a:gd name="T17" fmla="*/ 11672 h 15059"/>
                <a:gd name="T18" fmla="*/ 1007 w 16095"/>
                <a:gd name="T19" fmla="*/ 1480 h 15059"/>
                <a:gd name="T20" fmla="*/ 1045 w 16095"/>
                <a:gd name="T21" fmla="*/ 1310 h 15059"/>
                <a:gd name="T22" fmla="*/ 1137 w 16095"/>
                <a:gd name="T23" fmla="*/ 1169 h 15059"/>
                <a:gd name="T24" fmla="*/ 1268 w 16095"/>
                <a:gd name="T25" fmla="*/ 1064 h 15059"/>
                <a:gd name="T26" fmla="*/ 1432 w 16095"/>
                <a:gd name="T27" fmla="*/ 1010 h 15059"/>
                <a:gd name="T28" fmla="*/ 14663 w 16095"/>
                <a:gd name="T29" fmla="*/ 1010 h 15059"/>
                <a:gd name="T30" fmla="*/ 14826 w 16095"/>
                <a:gd name="T31" fmla="*/ 1064 h 15059"/>
                <a:gd name="T32" fmla="*/ 14958 w 16095"/>
                <a:gd name="T33" fmla="*/ 1169 h 15059"/>
                <a:gd name="T34" fmla="*/ 15050 w 16095"/>
                <a:gd name="T35" fmla="*/ 1310 h 15059"/>
                <a:gd name="T36" fmla="*/ 15088 w 16095"/>
                <a:gd name="T37" fmla="*/ 1480 h 15059"/>
                <a:gd name="T38" fmla="*/ 1279 w 16095"/>
                <a:gd name="T39" fmla="*/ 17 h 15059"/>
                <a:gd name="T40" fmla="*/ 790 w 16095"/>
                <a:gd name="T41" fmla="*/ 182 h 15059"/>
                <a:gd name="T42" fmla="*/ 391 w 16095"/>
                <a:gd name="T43" fmla="*/ 493 h 15059"/>
                <a:gd name="T44" fmla="*/ 119 w 16095"/>
                <a:gd name="T45" fmla="*/ 920 h 15059"/>
                <a:gd name="T46" fmla="*/ 2 w 16095"/>
                <a:gd name="T47" fmla="*/ 1429 h 15059"/>
                <a:gd name="T48" fmla="*/ 47 w 16095"/>
                <a:gd name="T49" fmla="*/ 11922 h 15059"/>
                <a:gd name="T50" fmla="*/ 257 w 16095"/>
                <a:gd name="T51" fmla="*/ 12387 h 15059"/>
                <a:gd name="T52" fmla="*/ 604 w 16095"/>
                <a:gd name="T53" fmla="*/ 12752 h 15059"/>
                <a:gd name="T54" fmla="*/ 1056 w 16095"/>
                <a:gd name="T55" fmla="*/ 12984 h 15059"/>
                <a:gd name="T56" fmla="*/ 6539 w 16095"/>
                <a:gd name="T57" fmla="*/ 13053 h 15059"/>
                <a:gd name="T58" fmla="*/ 3299 w 16095"/>
                <a:gd name="T59" fmla="*/ 14106 h 15059"/>
                <a:gd name="T60" fmla="*/ 3180 w 16095"/>
                <a:gd name="T61" fmla="*/ 14188 h 15059"/>
                <a:gd name="T62" fmla="*/ 3089 w 16095"/>
                <a:gd name="T63" fmla="*/ 14299 h 15059"/>
                <a:gd name="T64" fmla="*/ 3034 w 16095"/>
                <a:gd name="T65" fmla="*/ 14431 h 15059"/>
                <a:gd name="T66" fmla="*/ 3019 w 16095"/>
                <a:gd name="T67" fmla="*/ 14583 h 15059"/>
                <a:gd name="T68" fmla="*/ 3057 w 16095"/>
                <a:gd name="T69" fmla="*/ 14753 h 15059"/>
                <a:gd name="T70" fmla="*/ 3149 w 16095"/>
                <a:gd name="T71" fmla="*/ 14894 h 15059"/>
                <a:gd name="T72" fmla="*/ 3280 w 16095"/>
                <a:gd name="T73" fmla="*/ 14999 h 15059"/>
                <a:gd name="T74" fmla="*/ 3444 w 16095"/>
                <a:gd name="T75" fmla="*/ 15053 h 15059"/>
                <a:gd name="T76" fmla="*/ 12651 w 16095"/>
                <a:gd name="T77" fmla="*/ 15053 h 15059"/>
                <a:gd name="T78" fmla="*/ 12814 w 16095"/>
                <a:gd name="T79" fmla="*/ 14999 h 15059"/>
                <a:gd name="T80" fmla="*/ 12946 w 16095"/>
                <a:gd name="T81" fmla="*/ 14894 h 15059"/>
                <a:gd name="T82" fmla="*/ 13038 w 16095"/>
                <a:gd name="T83" fmla="*/ 14753 h 15059"/>
                <a:gd name="T84" fmla="*/ 13076 w 16095"/>
                <a:gd name="T85" fmla="*/ 14583 h 15059"/>
                <a:gd name="T86" fmla="*/ 13061 w 16095"/>
                <a:gd name="T87" fmla="*/ 14431 h 15059"/>
                <a:gd name="T88" fmla="*/ 13006 w 16095"/>
                <a:gd name="T89" fmla="*/ 14299 h 15059"/>
                <a:gd name="T90" fmla="*/ 12915 w 16095"/>
                <a:gd name="T91" fmla="*/ 14188 h 15059"/>
                <a:gd name="T92" fmla="*/ 12796 w 16095"/>
                <a:gd name="T93" fmla="*/ 14106 h 15059"/>
                <a:gd name="T94" fmla="*/ 9556 w 16095"/>
                <a:gd name="T95" fmla="*/ 13053 h 15059"/>
                <a:gd name="T96" fmla="*/ 15039 w 16095"/>
                <a:gd name="T97" fmla="*/ 12984 h 15059"/>
                <a:gd name="T98" fmla="*/ 15491 w 16095"/>
                <a:gd name="T99" fmla="*/ 12752 h 15059"/>
                <a:gd name="T100" fmla="*/ 15838 w 16095"/>
                <a:gd name="T101" fmla="*/ 12387 h 15059"/>
                <a:gd name="T102" fmla="*/ 16048 w 16095"/>
                <a:gd name="T103" fmla="*/ 11922 h 15059"/>
                <a:gd name="T104" fmla="*/ 16093 w 16095"/>
                <a:gd name="T105" fmla="*/ 1429 h 15059"/>
                <a:gd name="T106" fmla="*/ 15976 w 16095"/>
                <a:gd name="T107" fmla="*/ 920 h 15059"/>
                <a:gd name="T108" fmla="*/ 15703 w 16095"/>
                <a:gd name="T109" fmla="*/ 493 h 15059"/>
                <a:gd name="T110" fmla="*/ 15305 w 16095"/>
                <a:gd name="T111" fmla="*/ 182 h 15059"/>
                <a:gd name="T112" fmla="*/ 14815 w 16095"/>
                <a:gd name="T113" fmla="*/ 17 h 15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095" h="15059">
                  <a:moveTo>
                    <a:pt x="15089" y="11547"/>
                  </a:moveTo>
                  <a:lnTo>
                    <a:pt x="15088" y="11573"/>
                  </a:lnTo>
                  <a:lnTo>
                    <a:pt x="15086" y="11598"/>
                  </a:lnTo>
                  <a:lnTo>
                    <a:pt x="15083" y="11623"/>
                  </a:lnTo>
                  <a:lnTo>
                    <a:pt x="15079" y="11648"/>
                  </a:lnTo>
                  <a:lnTo>
                    <a:pt x="15073" y="11672"/>
                  </a:lnTo>
                  <a:lnTo>
                    <a:pt x="15066" y="11696"/>
                  </a:lnTo>
                  <a:lnTo>
                    <a:pt x="15059" y="11719"/>
                  </a:lnTo>
                  <a:lnTo>
                    <a:pt x="15050" y="11743"/>
                  </a:lnTo>
                  <a:lnTo>
                    <a:pt x="15040" y="11765"/>
                  </a:lnTo>
                  <a:lnTo>
                    <a:pt x="15029" y="11786"/>
                  </a:lnTo>
                  <a:lnTo>
                    <a:pt x="15016" y="11807"/>
                  </a:lnTo>
                  <a:lnTo>
                    <a:pt x="15003" y="11828"/>
                  </a:lnTo>
                  <a:lnTo>
                    <a:pt x="14988" y="11847"/>
                  </a:lnTo>
                  <a:lnTo>
                    <a:pt x="14974" y="11866"/>
                  </a:lnTo>
                  <a:lnTo>
                    <a:pt x="14958" y="11884"/>
                  </a:lnTo>
                  <a:lnTo>
                    <a:pt x="14941" y="11902"/>
                  </a:lnTo>
                  <a:lnTo>
                    <a:pt x="14924" y="11918"/>
                  </a:lnTo>
                  <a:lnTo>
                    <a:pt x="14906" y="11934"/>
                  </a:lnTo>
                  <a:lnTo>
                    <a:pt x="14887" y="11949"/>
                  </a:lnTo>
                  <a:lnTo>
                    <a:pt x="14867" y="11963"/>
                  </a:lnTo>
                  <a:lnTo>
                    <a:pt x="14847" y="11977"/>
                  </a:lnTo>
                  <a:lnTo>
                    <a:pt x="14826" y="11989"/>
                  </a:lnTo>
                  <a:lnTo>
                    <a:pt x="14803" y="12000"/>
                  </a:lnTo>
                  <a:lnTo>
                    <a:pt x="14781" y="12010"/>
                  </a:lnTo>
                  <a:lnTo>
                    <a:pt x="14759" y="12019"/>
                  </a:lnTo>
                  <a:lnTo>
                    <a:pt x="14735" y="12027"/>
                  </a:lnTo>
                  <a:lnTo>
                    <a:pt x="14712" y="12033"/>
                  </a:lnTo>
                  <a:lnTo>
                    <a:pt x="14687" y="12039"/>
                  </a:lnTo>
                  <a:lnTo>
                    <a:pt x="14663" y="12043"/>
                  </a:lnTo>
                  <a:lnTo>
                    <a:pt x="14637" y="12047"/>
                  </a:lnTo>
                  <a:lnTo>
                    <a:pt x="14612" y="12048"/>
                  </a:lnTo>
                  <a:lnTo>
                    <a:pt x="14586" y="12049"/>
                  </a:lnTo>
                  <a:lnTo>
                    <a:pt x="10059" y="12049"/>
                  </a:lnTo>
                  <a:lnTo>
                    <a:pt x="6036" y="12049"/>
                  </a:lnTo>
                  <a:lnTo>
                    <a:pt x="1509" y="12049"/>
                  </a:lnTo>
                  <a:lnTo>
                    <a:pt x="1483" y="12048"/>
                  </a:lnTo>
                  <a:lnTo>
                    <a:pt x="1458" y="12047"/>
                  </a:lnTo>
                  <a:lnTo>
                    <a:pt x="1432" y="12043"/>
                  </a:lnTo>
                  <a:lnTo>
                    <a:pt x="1407" y="12039"/>
                  </a:lnTo>
                  <a:lnTo>
                    <a:pt x="1383" y="12033"/>
                  </a:lnTo>
                  <a:lnTo>
                    <a:pt x="1359" y="12027"/>
                  </a:lnTo>
                  <a:lnTo>
                    <a:pt x="1336" y="12019"/>
                  </a:lnTo>
                  <a:lnTo>
                    <a:pt x="1313" y="12010"/>
                  </a:lnTo>
                  <a:lnTo>
                    <a:pt x="1291" y="12000"/>
                  </a:lnTo>
                  <a:lnTo>
                    <a:pt x="1268" y="11989"/>
                  </a:lnTo>
                  <a:lnTo>
                    <a:pt x="1248" y="11977"/>
                  </a:lnTo>
                  <a:lnTo>
                    <a:pt x="1227" y="11963"/>
                  </a:lnTo>
                  <a:lnTo>
                    <a:pt x="1208" y="11949"/>
                  </a:lnTo>
                  <a:lnTo>
                    <a:pt x="1189" y="11934"/>
                  </a:lnTo>
                  <a:lnTo>
                    <a:pt x="1171" y="11918"/>
                  </a:lnTo>
                  <a:lnTo>
                    <a:pt x="1153" y="11902"/>
                  </a:lnTo>
                  <a:lnTo>
                    <a:pt x="1137" y="11884"/>
                  </a:lnTo>
                  <a:lnTo>
                    <a:pt x="1121" y="11866"/>
                  </a:lnTo>
                  <a:lnTo>
                    <a:pt x="1106" y="11847"/>
                  </a:lnTo>
                  <a:lnTo>
                    <a:pt x="1091" y="11828"/>
                  </a:lnTo>
                  <a:lnTo>
                    <a:pt x="1078" y="11807"/>
                  </a:lnTo>
                  <a:lnTo>
                    <a:pt x="1066" y="11786"/>
                  </a:lnTo>
                  <a:lnTo>
                    <a:pt x="1055" y="11765"/>
                  </a:lnTo>
                  <a:lnTo>
                    <a:pt x="1045" y="11743"/>
                  </a:lnTo>
                  <a:lnTo>
                    <a:pt x="1036" y="11719"/>
                  </a:lnTo>
                  <a:lnTo>
                    <a:pt x="1028" y="11696"/>
                  </a:lnTo>
                  <a:lnTo>
                    <a:pt x="1022" y="11672"/>
                  </a:lnTo>
                  <a:lnTo>
                    <a:pt x="1016" y="11648"/>
                  </a:lnTo>
                  <a:lnTo>
                    <a:pt x="1012" y="11623"/>
                  </a:lnTo>
                  <a:lnTo>
                    <a:pt x="1009" y="11598"/>
                  </a:lnTo>
                  <a:lnTo>
                    <a:pt x="1007" y="11573"/>
                  </a:lnTo>
                  <a:lnTo>
                    <a:pt x="1006" y="11547"/>
                  </a:lnTo>
                  <a:lnTo>
                    <a:pt x="1006" y="1506"/>
                  </a:lnTo>
                  <a:lnTo>
                    <a:pt x="1007" y="1480"/>
                  </a:lnTo>
                  <a:lnTo>
                    <a:pt x="1009" y="1455"/>
                  </a:lnTo>
                  <a:lnTo>
                    <a:pt x="1012" y="1430"/>
                  </a:lnTo>
                  <a:lnTo>
                    <a:pt x="1016" y="1405"/>
                  </a:lnTo>
                  <a:lnTo>
                    <a:pt x="1022" y="1381"/>
                  </a:lnTo>
                  <a:lnTo>
                    <a:pt x="1028" y="1356"/>
                  </a:lnTo>
                  <a:lnTo>
                    <a:pt x="1036" y="1333"/>
                  </a:lnTo>
                  <a:lnTo>
                    <a:pt x="1045" y="1310"/>
                  </a:lnTo>
                  <a:lnTo>
                    <a:pt x="1055" y="1288"/>
                  </a:lnTo>
                  <a:lnTo>
                    <a:pt x="1066" y="1267"/>
                  </a:lnTo>
                  <a:lnTo>
                    <a:pt x="1078" y="1246"/>
                  </a:lnTo>
                  <a:lnTo>
                    <a:pt x="1091" y="1225"/>
                  </a:lnTo>
                  <a:lnTo>
                    <a:pt x="1106" y="1206"/>
                  </a:lnTo>
                  <a:lnTo>
                    <a:pt x="1121" y="1187"/>
                  </a:lnTo>
                  <a:lnTo>
                    <a:pt x="1137" y="1169"/>
                  </a:lnTo>
                  <a:lnTo>
                    <a:pt x="1153" y="1151"/>
                  </a:lnTo>
                  <a:lnTo>
                    <a:pt x="1171" y="1135"/>
                  </a:lnTo>
                  <a:lnTo>
                    <a:pt x="1189" y="1119"/>
                  </a:lnTo>
                  <a:lnTo>
                    <a:pt x="1208" y="1103"/>
                  </a:lnTo>
                  <a:lnTo>
                    <a:pt x="1227" y="1090"/>
                  </a:lnTo>
                  <a:lnTo>
                    <a:pt x="1248" y="1077"/>
                  </a:lnTo>
                  <a:lnTo>
                    <a:pt x="1268" y="1064"/>
                  </a:lnTo>
                  <a:lnTo>
                    <a:pt x="1291" y="1053"/>
                  </a:lnTo>
                  <a:lnTo>
                    <a:pt x="1313" y="1043"/>
                  </a:lnTo>
                  <a:lnTo>
                    <a:pt x="1336" y="1034"/>
                  </a:lnTo>
                  <a:lnTo>
                    <a:pt x="1359" y="1027"/>
                  </a:lnTo>
                  <a:lnTo>
                    <a:pt x="1383" y="1020"/>
                  </a:lnTo>
                  <a:lnTo>
                    <a:pt x="1407" y="1014"/>
                  </a:lnTo>
                  <a:lnTo>
                    <a:pt x="1432" y="1010"/>
                  </a:lnTo>
                  <a:lnTo>
                    <a:pt x="1458" y="1007"/>
                  </a:lnTo>
                  <a:lnTo>
                    <a:pt x="1483" y="1005"/>
                  </a:lnTo>
                  <a:lnTo>
                    <a:pt x="1509" y="1004"/>
                  </a:lnTo>
                  <a:lnTo>
                    <a:pt x="14586" y="1004"/>
                  </a:lnTo>
                  <a:lnTo>
                    <a:pt x="14612" y="1005"/>
                  </a:lnTo>
                  <a:lnTo>
                    <a:pt x="14637" y="1007"/>
                  </a:lnTo>
                  <a:lnTo>
                    <a:pt x="14663" y="1010"/>
                  </a:lnTo>
                  <a:lnTo>
                    <a:pt x="14687" y="1014"/>
                  </a:lnTo>
                  <a:lnTo>
                    <a:pt x="14712" y="1020"/>
                  </a:lnTo>
                  <a:lnTo>
                    <a:pt x="14735" y="1027"/>
                  </a:lnTo>
                  <a:lnTo>
                    <a:pt x="14759" y="1034"/>
                  </a:lnTo>
                  <a:lnTo>
                    <a:pt x="14781" y="1043"/>
                  </a:lnTo>
                  <a:lnTo>
                    <a:pt x="14803" y="1053"/>
                  </a:lnTo>
                  <a:lnTo>
                    <a:pt x="14826" y="1064"/>
                  </a:lnTo>
                  <a:lnTo>
                    <a:pt x="14847" y="1077"/>
                  </a:lnTo>
                  <a:lnTo>
                    <a:pt x="14867" y="1090"/>
                  </a:lnTo>
                  <a:lnTo>
                    <a:pt x="14887" y="1103"/>
                  </a:lnTo>
                  <a:lnTo>
                    <a:pt x="14906" y="1119"/>
                  </a:lnTo>
                  <a:lnTo>
                    <a:pt x="14924" y="1135"/>
                  </a:lnTo>
                  <a:lnTo>
                    <a:pt x="14941" y="1151"/>
                  </a:lnTo>
                  <a:lnTo>
                    <a:pt x="14958" y="1169"/>
                  </a:lnTo>
                  <a:lnTo>
                    <a:pt x="14974" y="1187"/>
                  </a:lnTo>
                  <a:lnTo>
                    <a:pt x="14988" y="1206"/>
                  </a:lnTo>
                  <a:lnTo>
                    <a:pt x="15003" y="1225"/>
                  </a:lnTo>
                  <a:lnTo>
                    <a:pt x="15016" y="1246"/>
                  </a:lnTo>
                  <a:lnTo>
                    <a:pt x="15029" y="1267"/>
                  </a:lnTo>
                  <a:lnTo>
                    <a:pt x="15040" y="1288"/>
                  </a:lnTo>
                  <a:lnTo>
                    <a:pt x="15050" y="1310"/>
                  </a:lnTo>
                  <a:lnTo>
                    <a:pt x="15059" y="1333"/>
                  </a:lnTo>
                  <a:lnTo>
                    <a:pt x="15066" y="1356"/>
                  </a:lnTo>
                  <a:lnTo>
                    <a:pt x="15073" y="1381"/>
                  </a:lnTo>
                  <a:lnTo>
                    <a:pt x="15079" y="1405"/>
                  </a:lnTo>
                  <a:lnTo>
                    <a:pt x="15083" y="1430"/>
                  </a:lnTo>
                  <a:lnTo>
                    <a:pt x="15086" y="1455"/>
                  </a:lnTo>
                  <a:lnTo>
                    <a:pt x="15088" y="1480"/>
                  </a:lnTo>
                  <a:lnTo>
                    <a:pt x="15089" y="1506"/>
                  </a:lnTo>
                  <a:lnTo>
                    <a:pt x="15089" y="11547"/>
                  </a:lnTo>
                  <a:close/>
                  <a:moveTo>
                    <a:pt x="14586" y="0"/>
                  </a:moveTo>
                  <a:lnTo>
                    <a:pt x="1509" y="0"/>
                  </a:lnTo>
                  <a:lnTo>
                    <a:pt x="1431" y="2"/>
                  </a:lnTo>
                  <a:lnTo>
                    <a:pt x="1354" y="8"/>
                  </a:lnTo>
                  <a:lnTo>
                    <a:pt x="1279" y="17"/>
                  </a:lnTo>
                  <a:lnTo>
                    <a:pt x="1204" y="30"/>
                  </a:lnTo>
                  <a:lnTo>
                    <a:pt x="1132" y="47"/>
                  </a:lnTo>
                  <a:lnTo>
                    <a:pt x="1060" y="67"/>
                  </a:lnTo>
                  <a:lnTo>
                    <a:pt x="990" y="91"/>
                  </a:lnTo>
                  <a:lnTo>
                    <a:pt x="921" y="118"/>
                  </a:lnTo>
                  <a:lnTo>
                    <a:pt x="854" y="149"/>
                  </a:lnTo>
                  <a:lnTo>
                    <a:pt x="790" y="182"/>
                  </a:lnTo>
                  <a:lnTo>
                    <a:pt x="726" y="218"/>
                  </a:lnTo>
                  <a:lnTo>
                    <a:pt x="665" y="257"/>
                  </a:lnTo>
                  <a:lnTo>
                    <a:pt x="606" y="299"/>
                  </a:lnTo>
                  <a:lnTo>
                    <a:pt x="549" y="344"/>
                  </a:lnTo>
                  <a:lnTo>
                    <a:pt x="494" y="392"/>
                  </a:lnTo>
                  <a:lnTo>
                    <a:pt x="442" y="441"/>
                  </a:lnTo>
                  <a:lnTo>
                    <a:pt x="391" y="493"/>
                  </a:lnTo>
                  <a:lnTo>
                    <a:pt x="344" y="548"/>
                  </a:lnTo>
                  <a:lnTo>
                    <a:pt x="300" y="605"/>
                  </a:lnTo>
                  <a:lnTo>
                    <a:pt x="258" y="664"/>
                  </a:lnTo>
                  <a:lnTo>
                    <a:pt x="218" y="725"/>
                  </a:lnTo>
                  <a:lnTo>
                    <a:pt x="182" y="788"/>
                  </a:lnTo>
                  <a:lnTo>
                    <a:pt x="149" y="853"/>
                  </a:lnTo>
                  <a:lnTo>
                    <a:pt x="119" y="920"/>
                  </a:lnTo>
                  <a:lnTo>
                    <a:pt x="92" y="988"/>
                  </a:lnTo>
                  <a:lnTo>
                    <a:pt x="67" y="1058"/>
                  </a:lnTo>
                  <a:lnTo>
                    <a:pt x="47" y="1130"/>
                  </a:lnTo>
                  <a:lnTo>
                    <a:pt x="30" y="1203"/>
                  </a:lnTo>
                  <a:lnTo>
                    <a:pt x="17" y="1277"/>
                  </a:lnTo>
                  <a:lnTo>
                    <a:pt x="8" y="1352"/>
                  </a:lnTo>
                  <a:lnTo>
                    <a:pt x="2" y="1429"/>
                  </a:lnTo>
                  <a:lnTo>
                    <a:pt x="0" y="1506"/>
                  </a:lnTo>
                  <a:lnTo>
                    <a:pt x="0" y="11547"/>
                  </a:lnTo>
                  <a:lnTo>
                    <a:pt x="2" y="11624"/>
                  </a:lnTo>
                  <a:lnTo>
                    <a:pt x="8" y="11700"/>
                  </a:lnTo>
                  <a:lnTo>
                    <a:pt x="17" y="11776"/>
                  </a:lnTo>
                  <a:lnTo>
                    <a:pt x="30" y="11850"/>
                  </a:lnTo>
                  <a:lnTo>
                    <a:pt x="47" y="11922"/>
                  </a:lnTo>
                  <a:lnTo>
                    <a:pt x="67" y="11994"/>
                  </a:lnTo>
                  <a:lnTo>
                    <a:pt x="92" y="12064"/>
                  </a:lnTo>
                  <a:lnTo>
                    <a:pt x="118" y="12132"/>
                  </a:lnTo>
                  <a:lnTo>
                    <a:pt x="148" y="12198"/>
                  </a:lnTo>
                  <a:lnTo>
                    <a:pt x="181" y="12264"/>
                  </a:lnTo>
                  <a:lnTo>
                    <a:pt x="217" y="12326"/>
                  </a:lnTo>
                  <a:lnTo>
                    <a:pt x="257" y="12387"/>
                  </a:lnTo>
                  <a:lnTo>
                    <a:pt x="299" y="12446"/>
                  </a:lnTo>
                  <a:lnTo>
                    <a:pt x="343" y="12504"/>
                  </a:lnTo>
                  <a:lnTo>
                    <a:pt x="390" y="12558"/>
                  </a:lnTo>
                  <a:lnTo>
                    <a:pt x="441" y="12610"/>
                  </a:lnTo>
                  <a:lnTo>
                    <a:pt x="493" y="12660"/>
                  </a:lnTo>
                  <a:lnTo>
                    <a:pt x="547" y="12707"/>
                  </a:lnTo>
                  <a:lnTo>
                    <a:pt x="604" y="12752"/>
                  </a:lnTo>
                  <a:lnTo>
                    <a:pt x="663" y="12794"/>
                  </a:lnTo>
                  <a:lnTo>
                    <a:pt x="724" y="12833"/>
                  </a:lnTo>
                  <a:lnTo>
                    <a:pt x="787" y="12869"/>
                  </a:lnTo>
                  <a:lnTo>
                    <a:pt x="852" y="12902"/>
                  </a:lnTo>
                  <a:lnTo>
                    <a:pt x="918" y="12933"/>
                  </a:lnTo>
                  <a:lnTo>
                    <a:pt x="987" y="12959"/>
                  </a:lnTo>
                  <a:lnTo>
                    <a:pt x="1056" y="12984"/>
                  </a:lnTo>
                  <a:lnTo>
                    <a:pt x="1128" y="13004"/>
                  </a:lnTo>
                  <a:lnTo>
                    <a:pt x="1201" y="13021"/>
                  </a:lnTo>
                  <a:lnTo>
                    <a:pt x="1275" y="13035"/>
                  </a:lnTo>
                  <a:lnTo>
                    <a:pt x="1350" y="13044"/>
                  </a:lnTo>
                  <a:lnTo>
                    <a:pt x="1426" y="13050"/>
                  </a:lnTo>
                  <a:lnTo>
                    <a:pt x="1504" y="13053"/>
                  </a:lnTo>
                  <a:lnTo>
                    <a:pt x="6539" y="13053"/>
                  </a:lnTo>
                  <a:lnTo>
                    <a:pt x="6539" y="13663"/>
                  </a:lnTo>
                  <a:lnTo>
                    <a:pt x="3399" y="14070"/>
                  </a:lnTo>
                  <a:lnTo>
                    <a:pt x="3378" y="14076"/>
                  </a:lnTo>
                  <a:lnTo>
                    <a:pt x="3358" y="14082"/>
                  </a:lnTo>
                  <a:lnTo>
                    <a:pt x="3338" y="14090"/>
                  </a:lnTo>
                  <a:lnTo>
                    <a:pt x="3319" y="14098"/>
                  </a:lnTo>
                  <a:lnTo>
                    <a:pt x="3299" y="14106"/>
                  </a:lnTo>
                  <a:lnTo>
                    <a:pt x="3280" y="14116"/>
                  </a:lnTo>
                  <a:lnTo>
                    <a:pt x="3262" y="14126"/>
                  </a:lnTo>
                  <a:lnTo>
                    <a:pt x="3245" y="14137"/>
                  </a:lnTo>
                  <a:lnTo>
                    <a:pt x="3228" y="14149"/>
                  </a:lnTo>
                  <a:lnTo>
                    <a:pt x="3211" y="14161"/>
                  </a:lnTo>
                  <a:lnTo>
                    <a:pt x="3196" y="14174"/>
                  </a:lnTo>
                  <a:lnTo>
                    <a:pt x="3180" y="14188"/>
                  </a:lnTo>
                  <a:lnTo>
                    <a:pt x="3166" y="14203"/>
                  </a:lnTo>
                  <a:lnTo>
                    <a:pt x="3151" y="14217"/>
                  </a:lnTo>
                  <a:lnTo>
                    <a:pt x="3138" y="14233"/>
                  </a:lnTo>
                  <a:lnTo>
                    <a:pt x="3124" y="14249"/>
                  </a:lnTo>
                  <a:lnTo>
                    <a:pt x="3112" y="14265"/>
                  </a:lnTo>
                  <a:lnTo>
                    <a:pt x="3100" y="14282"/>
                  </a:lnTo>
                  <a:lnTo>
                    <a:pt x="3089" y="14299"/>
                  </a:lnTo>
                  <a:lnTo>
                    <a:pt x="3079" y="14316"/>
                  </a:lnTo>
                  <a:lnTo>
                    <a:pt x="3070" y="14335"/>
                  </a:lnTo>
                  <a:lnTo>
                    <a:pt x="3061" y="14353"/>
                  </a:lnTo>
                  <a:lnTo>
                    <a:pt x="3053" y="14372"/>
                  </a:lnTo>
                  <a:lnTo>
                    <a:pt x="3046" y="14391"/>
                  </a:lnTo>
                  <a:lnTo>
                    <a:pt x="3039" y="14411"/>
                  </a:lnTo>
                  <a:lnTo>
                    <a:pt x="3034" y="14431"/>
                  </a:lnTo>
                  <a:lnTo>
                    <a:pt x="3029" y="14452"/>
                  </a:lnTo>
                  <a:lnTo>
                    <a:pt x="3025" y="14473"/>
                  </a:lnTo>
                  <a:lnTo>
                    <a:pt x="3022" y="14493"/>
                  </a:lnTo>
                  <a:lnTo>
                    <a:pt x="3020" y="14514"/>
                  </a:lnTo>
                  <a:lnTo>
                    <a:pt x="3018" y="14536"/>
                  </a:lnTo>
                  <a:lnTo>
                    <a:pt x="3018" y="14557"/>
                  </a:lnTo>
                  <a:lnTo>
                    <a:pt x="3019" y="14583"/>
                  </a:lnTo>
                  <a:lnTo>
                    <a:pt x="3020" y="14608"/>
                  </a:lnTo>
                  <a:lnTo>
                    <a:pt x="3024" y="14633"/>
                  </a:lnTo>
                  <a:lnTo>
                    <a:pt x="3028" y="14658"/>
                  </a:lnTo>
                  <a:lnTo>
                    <a:pt x="3034" y="14682"/>
                  </a:lnTo>
                  <a:lnTo>
                    <a:pt x="3040" y="14707"/>
                  </a:lnTo>
                  <a:lnTo>
                    <a:pt x="3048" y="14730"/>
                  </a:lnTo>
                  <a:lnTo>
                    <a:pt x="3057" y="14753"/>
                  </a:lnTo>
                  <a:lnTo>
                    <a:pt x="3067" y="14775"/>
                  </a:lnTo>
                  <a:lnTo>
                    <a:pt x="3078" y="14797"/>
                  </a:lnTo>
                  <a:lnTo>
                    <a:pt x="3090" y="14818"/>
                  </a:lnTo>
                  <a:lnTo>
                    <a:pt x="3103" y="14838"/>
                  </a:lnTo>
                  <a:lnTo>
                    <a:pt x="3117" y="14857"/>
                  </a:lnTo>
                  <a:lnTo>
                    <a:pt x="3132" y="14876"/>
                  </a:lnTo>
                  <a:lnTo>
                    <a:pt x="3149" y="14894"/>
                  </a:lnTo>
                  <a:lnTo>
                    <a:pt x="3165" y="14912"/>
                  </a:lnTo>
                  <a:lnTo>
                    <a:pt x="3183" y="14928"/>
                  </a:lnTo>
                  <a:lnTo>
                    <a:pt x="3201" y="14945"/>
                  </a:lnTo>
                  <a:lnTo>
                    <a:pt x="3220" y="14960"/>
                  </a:lnTo>
                  <a:lnTo>
                    <a:pt x="3239" y="14974"/>
                  </a:lnTo>
                  <a:lnTo>
                    <a:pt x="3260" y="14987"/>
                  </a:lnTo>
                  <a:lnTo>
                    <a:pt x="3280" y="14999"/>
                  </a:lnTo>
                  <a:lnTo>
                    <a:pt x="3302" y="15010"/>
                  </a:lnTo>
                  <a:lnTo>
                    <a:pt x="3325" y="15020"/>
                  </a:lnTo>
                  <a:lnTo>
                    <a:pt x="3348" y="15029"/>
                  </a:lnTo>
                  <a:lnTo>
                    <a:pt x="3371" y="15037"/>
                  </a:lnTo>
                  <a:lnTo>
                    <a:pt x="3395" y="15043"/>
                  </a:lnTo>
                  <a:lnTo>
                    <a:pt x="3419" y="15049"/>
                  </a:lnTo>
                  <a:lnTo>
                    <a:pt x="3444" y="15053"/>
                  </a:lnTo>
                  <a:lnTo>
                    <a:pt x="3469" y="15056"/>
                  </a:lnTo>
                  <a:lnTo>
                    <a:pt x="3495" y="15058"/>
                  </a:lnTo>
                  <a:lnTo>
                    <a:pt x="3521" y="15059"/>
                  </a:lnTo>
                  <a:lnTo>
                    <a:pt x="12574" y="15059"/>
                  </a:lnTo>
                  <a:lnTo>
                    <a:pt x="12600" y="15058"/>
                  </a:lnTo>
                  <a:lnTo>
                    <a:pt x="12626" y="15056"/>
                  </a:lnTo>
                  <a:lnTo>
                    <a:pt x="12651" y="15053"/>
                  </a:lnTo>
                  <a:lnTo>
                    <a:pt x="12676" y="15049"/>
                  </a:lnTo>
                  <a:lnTo>
                    <a:pt x="12700" y="15043"/>
                  </a:lnTo>
                  <a:lnTo>
                    <a:pt x="12724" y="15037"/>
                  </a:lnTo>
                  <a:lnTo>
                    <a:pt x="12747" y="15029"/>
                  </a:lnTo>
                  <a:lnTo>
                    <a:pt x="12770" y="15020"/>
                  </a:lnTo>
                  <a:lnTo>
                    <a:pt x="12793" y="15010"/>
                  </a:lnTo>
                  <a:lnTo>
                    <a:pt x="12814" y="14999"/>
                  </a:lnTo>
                  <a:lnTo>
                    <a:pt x="12835" y="14987"/>
                  </a:lnTo>
                  <a:lnTo>
                    <a:pt x="12856" y="14974"/>
                  </a:lnTo>
                  <a:lnTo>
                    <a:pt x="12875" y="14960"/>
                  </a:lnTo>
                  <a:lnTo>
                    <a:pt x="12894" y="14945"/>
                  </a:lnTo>
                  <a:lnTo>
                    <a:pt x="12912" y="14928"/>
                  </a:lnTo>
                  <a:lnTo>
                    <a:pt x="12930" y="14912"/>
                  </a:lnTo>
                  <a:lnTo>
                    <a:pt x="12946" y="14894"/>
                  </a:lnTo>
                  <a:lnTo>
                    <a:pt x="12963" y="14876"/>
                  </a:lnTo>
                  <a:lnTo>
                    <a:pt x="12978" y="14857"/>
                  </a:lnTo>
                  <a:lnTo>
                    <a:pt x="12992" y="14838"/>
                  </a:lnTo>
                  <a:lnTo>
                    <a:pt x="13005" y="14818"/>
                  </a:lnTo>
                  <a:lnTo>
                    <a:pt x="13017" y="14797"/>
                  </a:lnTo>
                  <a:lnTo>
                    <a:pt x="13028" y="14775"/>
                  </a:lnTo>
                  <a:lnTo>
                    <a:pt x="13038" y="14753"/>
                  </a:lnTo>
                  <a:lnTo>
                    <a:pt x="13047" y="14730"/>
                  </a:lnTo>
                  <a:lnTo>
                    <a:pt x="13055" y="14707"/>
                  </a:lnTo>
                  <a:lnTo>
                    <a:pt x="13061" y="14682"/>
                  </a:lnTo>
                  <a:lnTo>
                    <a:pt x="13067" y="14658"/>
                  </a:lnTo>
                  <a:lnTo>
                    <a:pt x="13071" y="14633"/>
                  </a:lnTo>
                  <a:lnTo>
                    <a:pt x="13074" y="14608"/>
                  </a:lnTo>
                  <a:lnTo>
                    <a:pt x="13076" y="14583"/>
                  </a:lnTo>
                  <a:lnTo>
                    <a:pt x="13077" y="14557"/>
                  </a:lnTo>
                  <a:lnTo>
                    <a:pt x="13077" y="14536"/>
                  </a:lnTo>
                  <a:lnTo>
                    <a:pt x="13075" y="14514"/>
                  </a:lnTo>
                  <a:lnTo>
                    <a:pt x="13073" y="14493"/>
                  </a:lnTo>
                  <a:lnTo>
                    <a:pt x="13070" y="14473"/>
                  </a:lnTo>
                  <a:lnTo>
                    <a:pt x="13066" y="14452"/>
                  </a:lnTo>
                  <a:lnTo>
                    <a:pt x="13061" y="14431"/>
                  </a:lnTo>
                  <a:lnTo>
                    <a:pt x="13056" y="14411"/>
                  </a:lnTo>
                  <a:lnTo>
                    <a:pt x="13049" y="14391"/>
                  </a:lnTo>
                  <a:lnTo>
                    <a:pt x="13042" y="14372"/>
                  </a:lnTo>
                  <a:lnTo>
                    <a:pt x="13034" y="14353"/>
                  </a:lnTo>
                  <a:lnTo>
                    <a:pt x="13025" y="14335"/>
                  </a:lnTo>
                  <a:lnTo>
                    <a:pt x="13016" y="14316"/>
                  </a:lnTo>
                  <a:lnTo>
                    <a:pt x="13006" y="14299"/>
                  </a:lnTo>
                  <a:lnTo>
                    <a:pt x="12995" y="14282"/>
                  </a:lnTo>
                  <a:lnTo>
                    <a:pt x="12983" y="14265"/>
                  </a:lnTo>
                  <a:lnTo>
                    <a:pt x="12971" y="14249"/>
                  </a:lnTo>
                  <a:lnTo>
                    <a:pt x="12957" y="14233"/>
                  </a:lnTo>
                  <a:lnTo>
                    <a:pt x="12944" y="14217"/>
                  </a:lnTo>
                  <a:lnTo>
                    <a:pt x="12930" y="14203"/>
                  </a:lnTo>
                  <a:lnTo>
                    <a:pt x="12915" y="14188"/>
                  </a:lnTo>
                  <a:lnTo>
                    <a:pt x="12900" y="14174"/>
                  </a:lnTo>
                  <a:lnTo>
                    <a:pt x="12884" y="14161"/>
                  </a:lnTo>
                  <a:lnTo>
                    <a:pt x="12867" y="14149"/>
                  </a:lnTo>
                  <a:lnTo>
                    <a:pt x="12850" y="14137"/>
                  </a:lnTo>
                  <a:lnTo>
                    <a:pt x="12833" y="14126"/>
                  </a:lnTo>
                  <a:lnTo>
                    <a:pt x="12815" y="14116"/>
                  </a:lnTo>
                  <a:lnTo>
                    <a:pt x="12796" y="14106"/>
                  </a:lnTo>
                  <a:lnTo>
                    <a:pt x="12776" y="14098"/>
                  </a:lnTo>
                  <a:lnTo>
                    <a:pt x="12757" y="14090"/>
                  </a:lnTo>
                  <a:lnTo>
                    <a:pt x="12737" y="14082"/>
                  </a:lnTo>
                  <a:lnTo>
                    <a:pt x="12717" y="14076"/>
                  </a:lnTo>
                  <a:lnTo>
                    <a:pt x="12696" y="14070"/>
                  </a:lnTo>
                  <a:lnTo>
                    <a:pt x="9556" y="13663"/>
                  </a:lnTo>
                  <a:lnTo>
                    <a:pt x="9556" y="13053"/>
                  </a:lnTo>
                  <a:lnTo>
                    <a:pt x="14591" y="13053"/>
                  </a:lnTo>
                  <a:lnTo>
                    <a:pt x="14669" y="13050"/>
                  </a:lnTo>
                  <a:lnTo>
                    <a:pt x="14745" y="13044"/>
                  </a:lnTo>
                  <a:lnTo>
                    <a:pt x="14820" y="13035"/>
                  </a:lnTo>
                  <a:lnTo>
                    <a:pt x="14894" y="13021"/>
                  </a:lnTo>
                  <a:lnTo>
                    <a:pt x="14967" y="13004"/>
                  </a:lnTo>
                  <a:lnTo>
                    <a:pt x="15039" y="12984"/>
                  </a:lnTo>
                  <a:lnTo>
                    <a:pt x="15108" y="12959"/>
                  </a:lnTo>
                  <a:lnTo>
                    <a:pt x="15177" y="12933"/>
                  </a:lnTo>
                  <a:lnTo>
                    <a:pt x="15243" y="12902"/>
                  </a:lnTo>
                  <a:lnTo>
                    <a:pt x="15308" y="12869"/>
                  </a:lnTo>
                  <a:lnTo>
                    <a:pt x="15371" y="12833"/>
                  </a:lnTo>
                  <a:lnTo>
                    <a:pt x="15432" y="12794"/>
                  </a:lnTo>
                  <a:lnTo>
                    <a:pt x="15491" y="12752"/>
                  </a:lnTo>
                  <a:lnTo>
                    <a:pt x="15548" y="12707"/>
                  </a:lnTo>
                  <a:lnTo>
                    <a:pt x="15602" y="12660"/>
                  </a:lnTo>
                  <a:lnTo>
                    <a:pt x="15654" y="12610"/>
                  </a:lnTo>
                  <a:lnTo>
                    <a:pt x="15705" y="12558"/>
                  </a:lnTo>
                  <a:lnTo>
                    <a:pt x="15752" y="12504"/>
                  </a:lnTo>
                  <a:lnTo>
                    <a:pt x="15796" y="12446"/>
                  </a:lnTo>
                  <a:lnTo>
                    <a:pt x="15838" y="12387"/>
                  </a:lnTo>
                  <a:lnTo>
                    <a:pt x="15878" y="12326"/>
                  </a:lnTo>
                  <a:lnTo>
                    <a:pt x="15914" y="12264"/>
                  </a:lnTo>
                  <a:lnTo>
                    <a:pt x="15947" y="12198"/>
                  </a:lnTo>
                  <a:lnTo>
                    <a:pt x="15977" y="12132"/>
                  </a:lnTo>
                  <a:lnTo>
                    <a:pt x="16003" y="12064"/>
                  </a:lnTo>
                  <a:lnTo>
                    <a:pt x="16028" y="11994"/>
                  </a:lnTo>
                  <a:lnTo>
                    <a:pt x="16048" y="11922"/>
                  </a:lnTo>
                  <a:lnTo>
                    <a:pt x="16065" y="11850"/>
                  </a:lnTo>
                  <a:lnTo>
                    <a:pt x="16078" y="11776"/>
                  </a:lnTo>
                  <a:lnTo>
                    <a:pt x="16087" y="11700"/>
                  </a:lnTo>
                  <a:lnTo>
                    <a:pt x="16093" y="11624"/>
                  </a:lnTo>
                  <a:lnTo>
                    <a:pt x="16095" y="11547"/>
                  </a:lnTo>
                  <a:lnTo>
                    <a:pt x="16095" y="1506"/>
                  </a:lnTo>
                  <a:lnTo>
                    <a:pt x="16093" y="1429"/>
                  </a:lnTo>
                  <a:lnTo>
                    <a:pt x="16087" y="1352"/>
                  </a:lnTo>
                  <a:lnTo>
                    <a:pt x="16078" y="1277"/>
                  </a:lnTo>
                  <a:lnTo>
                    <a:pt x="16064" y="1203"/>
                  </a:lnTo>
                  <a:lnTo>
                    <a:pt x="16048" y="1130"/>
                  </a:lnTo>
                  <a:lnTo>
                    <a:pt x="16028" y="1058"/>
                  </a:lnTo>
                  <a:lnTo>
                    <a:pt x="16003" y="988"/>
                  </a:lnTo>
                  <a:lnTo>
                    <a:pt x="15976" y="920"/>
                  </a:lnTo>
                  <a:lnTo>
                    <a:pt x="15946" y="853"/>
                  </a:lnTo>
                  <a:lnTo>
                    <a:pt x="15913" y="788"/>
                  </a:lnTo>
                  <a:lnTo>
                    <a:pt x="15877" y="725"/>
                  </a:lnTo>
                  <a:lnTo>
                    <a:pt x="15837" y="664"/>
                  </a:lnTo>
                  <a:lnTo>
                    <a:pt x="15795" y="605"/>
                  </a:lnTo>
                  <a:lnTo>
                    <a:pt x="15750" y="548"/>
                  </a:lnTo>
                  <a:lnTo>
                    <a:pt x="15703" y="493"/>
                  </a:lnTo>
                  <a:lnTo>
                    <a:pt x="15652" y="441"/>
                  </a:lnTo>
                  <a:lnTo>
                    <a:pt x="15600" y="392"/>
                  </a:lnTo>
                  <a:lnTo>
                    <a:pt x="15546" y="344"/>
                  </a:lnTo>
                  <a:lnTo>
                    <a:pt x="15488" y="299"/>
                  </a:lnTo>
                  <a:lnTo>
                    <a:pt x="15429" y="257"/>
                  </a:lnTo>
                  <a:lnTo>
                    <a:pt x="15369" y="218"/>
                  </a:lnTo>
                  <a:lnTo>
                    <a:pt x="15305" y="182"/>
                  </a:lnTo>
                  <a:lnTo>
                    <a:pt x="15240" y="149"/>
                  </a:lnTo>
                  <a:lnTo>
                    <a:pt x="15174" y="118"/>
                  </a:lnTo>
                  <a:lnTo>
                    <a:pt x="15105" y="91"/>
                  </a:lnTo>
                  <a:lnTo>
                    <a:pt x="15035" y="67"/>
                  </a:lnTo>
                  <a:lnTo>
                    <a:pt x="14963" y="47"/>
                  </a:lnTo>
                  <a:lnTo>
                    <a:pt x="14890" y="30"/>
                  </a:lnTo>
                  <a:lnTo>
                    <a:pt x="14815" y="17"/>
                  </a:lnTo>
                  <a:lnTo>
                    <a:pt x="14740" y="8"/>
                  </a:lnTo>
                  <a:lnTo>
                    <a:pt x="14664" y="2"/>
                  </a:lnTo>
                  <a:lnTo>
                    <a:pt x="1458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sp>
        <p:nvSpPr>
          <p:cNvPr id="63" name="Oval 62"/>
          <p:cNvSpPr/>
          <p:nvPr>
            <p:custDataLst>
              <p:tags r:id="rId30"/>
            </p:custDataLst>
          </p:nvPr>
        </p:nvSpPr>
        <p:spPr>
          <a:xfrm>
            <a:off x="5440796" y="3728193"/>
            <a:ext cx="736265" cy="736265"/>
          </a:xfrm>
          <a:prstGeom prst="ellipse">
            <a:avLst/>
          </a:prstGeom>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p>
        </p:txBody>
      </p:sp>
      <p:sp>
        <p:nvSpPr>
          <p:cNvPr id="108" name="Freeform 96"/>
          <p:cNvSpPr>
            <a:spLocks noEditPoints="1"/>
          </p:cNvSpPr>
          <p:nvPr>
            <p:custDataLst>
              <p:tags r:id="rId31"/>
            </p:custDataLst>
          </p:nvPr>
        </p:nvSpPr>
        <p:spPr bwMode="auto">
          <a:xfrm>
            <a:off x="5622159" y="3929564"/>
            <a:ext cx="369270" cy="368421"/>
          </a:xfrm>
          <a:custGeom>
            <a:avLst/>
            <a:gdLst>
              <a:gd name="T0" fmla="*/ 13537 w 16094"/>
              <a:gd name="T1" fmla="*/ 6059 h 16058"/>
              <a:gd name="T2" fmla="*/ 13105 w 16094"/>
              <a:gd name="T3" fmla="*/ 4843 h 16058"/>
              <a:gd name="T4" fmla="*/ 12309 w 16094"/>
              <a:gd name="T5" fmla="*/ 3778 h 16058"/>
              <a:gd name="T6" fmla="*/ 11103 w 16094"/>
              <a:gd name="T7" fmla="*/ 2914 h 16058"/>
              <a:gd name="T8" fmla="*/ 9730 w 16094"/>
              <a:gd name="T9" fmla="*/ 2510 h 16058"/>
              <a:gd name="T10" fmla="*/ 10548 w 16094"/>
              <a:gd name="T11" fmla="*/ 1344 h 16058"/>
              <a:gd name="T12" fmla="*/ 11273 w 16094"/>
              <a:gd name="T13" fmla="*/ 1058 h 16058"/>
              <a:gd name="T14" fmla="*/ 12175 w 16094"/>
              <a:gd name="T15" fmla="*/ 1030 h 16058"/>
              <a:gd name="T16" fmla="*/ 13215 w 16094"/>
              <a:gd name="T17" fmla="*/ 1370 h 16058"/>
              <a:gd name="T18" fmla="*/ 14130 w 16094"/>
              <a:gd name="T19" fmla="*/ 2061 h 16058"/>
              <a:gd name="T20" fmla="*/ 14752 w 16094"/>
              <a:gd name="T21" fmla="*/ 2927 h 16058"/>
              <a:gd name="T22" fmla="*/ 15061 w 16094"/>
              <a:gd name="T23" fmla="*/ 3885 h 16058"/>
              <a:gd name="T24" fmla="*/ 15035 w 16094"/>
              <a:gd name="T25" fmla="*/ 4794 h 16058"/>
              <a:gd name="T26" fmla="*/ 14704 w 16094"/>
              <a:gd name="T27" fmla="*/ 5577 h 16058"/>
              <a:gd name="T28" fmla="*/ 4429 w 16094"/>
              <a:gd name="T29" fmla="*/ 13990 h 16058"/>
              <a:gd name="T30" fmla="*/ 4128 w 16094"/>
              <a:gd name="T31" fmla="*/ 13119 h 16058"/>
              <a:gd name="T32" fmla="*/ 3522 w 16094"/>
              <a:gd name="T33" fmla="*/ 12349 h 16058"/>
              <a:gd name="T34" fmla="*/ 2735 w 16094"/>
              <a:gd name="T35" fmla="*/ 11832 h 16058"/>
              <a:gd name="T36" fmla="*/ 1857 w 16094"/>
              <a:gd name="T37" fmla="*/ 11600 h 16058"/>
              <a:gd name="T38" fmla="*/ 2349 w 16094"/>
              <a:gd name="T39" fmla="*/ 9539 h 16058"/>
              <a:gd name="T40" fmla="*/ 3383 w 16094"/>
              <a:gd name="T41" fmla="*/ 9051 h 16058"/>
              <a:gd name="T42" fmla="*/ 5065 w 16094"/>
              <a:gd name="T43" fmla="*/ 9305 h 16058"/>
              <a:gd name="T44" fmla="*/ 6529 w 16094"/>
              <a:gd name="T45" fmla="*/ 10574 h 16058"/>
              <a:gd name="T46" fmla="*/ 7057 w 16094"/>
              <a:gd name="T47" fmla="*/ 12341 h 16058"/>
              <a:gd name="T48" fmla="*/ 6481 w 16094"/>
              <a:gd name="T49" fmla="*/ 13816 h 16058"/>
              <a:gd name="T50" fmla="*/ 1899 w 16094"/>
              <a:gd name="T51" fmla="*/ 15034 h 16058"/>
              <a:gd name="T52" fmla="*/ 1430 w 16094"/>
              <a:gd name="T53" fmla="*/ 14978 h 16058"/>
              <a:gd name="T54" fmla="*/ 1080 w 16094"/>
              <a:gd name="T55" fmla="*/ 14626 h 16058"/>
              <a:gd name="T56" fmla="*/ 1037 w 16094"/>
              <a:gd name="T57" fmla="*/ 14110 h 16058"/>
              <a:gd name="T58" fmla="*/ 2133 w 16094"/>
              <a:gd name="T59" fmla="*/ 12161 h 16058"/>
              <a:gd name="T60" fmla="*/ 2879 w 16094"/>
              <a:gd name="T61" fmla="*/ 12483 h 16058"/>
              <a:gd name="T62" fmla="*/ 3517 w 16094"/>
              <a:gd name="T63" fmla="*/ 13089 h 16058"/>
              <a:gd name="T64" fmla="*/ 3887 w 16094"/>
              <a:gd name="T65" fmla="*/ 13837 h 16058"/>
              <a:gd name="T66" fmla="*/ 5275 w 16094"/>
              <a:gd name="T67" fmla="*/ 8311 h 16058"/>
              <a:gd name="T68" fmla="*/ 4471 w 16094"/>
              <a:gd name="T69" fmla="*/ 8075 h 16058"/>
              <a:gd name="T70" fmla="*/ 3832 w 16094"/>
              <a:gd name="T71" fmla="*/ 8011 h 16058"/>
              <a:gd name="T72" fmla="*/ 8544 w 16094"/>
              <a:gd name="T73" fmla="*/ 3613 h 16058"/>
              <a:gd name="T74" fmla="*/ 9615 w 16094"/>
              <a:gd name="T75" fmla="*/ 3512 h 16058"/>
              <a:gd name="T76" fmla="*/ 7177 w 16094"/>
              <a:gd name="T77" fmla="*/ 9768 h 16058"/>
              <a:gd name="T78" fmla="*/ 6475 w 16094"/>
              <a:gd name="T79" fmla="*/ 9029 h 16058"/>
              <a:gd name="T80" fmla="*/ 10683 w 16094"/>
              <a:gd name="T81" fmla="*/ 3831 h 16058"/>
              <a:gd name="T82" fmla="*/ 11597 w 16094"/>
              <a:gd name="T83" fmla="*/ 4487 h 16058"/>
              <a:gd name="T84" fmla="*/ 12178 w 16094"/>
              <a:gd name="T85" fmla="*/ 5258 h 16058"/>
              <a:gd name="T86" fmla="*/ 7882 w 16094"/>
              <a:gd name="T87" fmla="*/ 11105 h 16058"/>
              <a:gd name="T88" fmla="*/ 12576 w 16094"/>
              <a:gd name="T89" fmla="*/ 6482 h 16058"/>
              <a:gd name="T90" fmla="*/ 12439 w 16094"/>
              <a:gd name="T91" fmla="*/ 7635 h 16058"/>
              <a:gd name="T92" fmla="*/ 11948 w 16094"/>
              <a:gd name="T93" fmla="*/ 8406 h 16058"/>
              <a:gd name="T94" fmla="*/ 14463 w 16094"/>
              <a:gd name="T95" fmla="*/ 1003 h 16058"/>
              <a:gd name="T96" fmla="*/ 13190 w 16094"/>
              <a:gd name="T97" fmla="*/ 260 h 16058"/>
              <a:gd name="T98" fmla="*/ 11795 w 16094"/>
              <a:gd name="T99" fmla="*/ 0 h 16058"/>
              <a:gd name="T100" fmla="*/ 10660 w 16094"/>
              <a:gd name="T101" fmla="*/ 187 h 16058"/>
              <a:gd name="T102" fmla="*/ 9684 w 16094"/>
              <a:gd name="T103" fmla="*/ 727 h 16058"/>
              <a:gd name="T104" fmla="*/ 1704 w 16094"/>
              <a:gd name="T105" fmla="*/ 8728 h 16058"/>
              <a:gd name="T106" fmla="*/ 1279 w 16094"/>
              <a:gd name="T107" fmla="*/ 9454 h 16058"/>
              <a:gd name="T108" fmla="*/ 0 w 16094"/>
              <a:gd name="T109" fmla="*/ 14302 h 16058"/>
              <a:gd name="T110" fmla="*/ 402 w 16094"/>
              <a:gd name="T111" fmla="*/ 15419 h 16058"/>
              <a:gd name="T112" fmla="*/ 1407 w 16094"/>
              <a:gd name="T113" fmla="*/ 16022 h 16058"/>
              <a:gd name="T114" fmla="*/ 2275 w 16094"/>
              <a:gd name="T115" fmla="*/ 15980 h 16058"/>
              <a:gd name="T116" fmla="*/ 7227 w 16094"/>
              <a:gd name="T117" fmla="*/ 14541 h 16058"/>
              <a:gd name="T118" fmla="*/ 15901 w 16094"/>
              <a:gd name="T119" fmla="*/ 5421 h 16058"/>
              <a:gd name="T120" fmla="*/ 15857 w 16094"/>
              <a:gd name="T121" fmla="*/ 2953 h 16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094" h="16058">
                <a:moveTo>
                  <a:pt x="14431" y="5907"/>
                </a:moveTo>
                <a:lnTo>
                  <a:pt x="13584" y="6759"/>
                </a:lnTo>
                <a:lnTo>
                  <a:pt x="13585" y="6717"/>
                </a:lnTo>
                <a:lnTo>
                  <a:pt x="13586" y="6675"/>
                </a:lnTo>
                <a:lnTo>
                  <a:pt x="13588" y="6633"/>
                </a:lnTo>
                <a:lnTo>
                  <a:pt x="13590" y="6591"/>
                </a:lnTo>
                <a:lnTo>
                  <a:pt x="13591" y="6549"/>
                </a:lnTo>
                <a:lnTo>
                  <a:pt x="13591" y="6507"/>
                </a:lnTo>
                <a:lnTo>
                  <a:pt x="13590" y="6464"/>
                </a:lnTo>
                <a:lnTo>
                  <a:pt x="13587" y="6420"/>
                </a:lnTo>
                <a:lnTo>
                  <a:pt x="13578" y="6330"/>
                </a:lnTo>
                <a:lnTo>
                  <a:pt x="13566" y="6240"/>
                </a:lnTo>
                <a:lnTo>
                  <a:pt x="13553" y="6148"/>
                </a:lnTo>
                <a:lnTo>
                  <a:pt x="13537" y="6059"/>
                </a:lnTo>
                <a:lnTo>
                  <a:pt x="13520" y="5969"/>
                </a:lnTo>
                <a:lnTo>
                  <a:pt x="13500" y="5879"/>
                </a:lnTo>
                <a:lnTo>
                  <a:pt x="13478" y="5790"/>
                </a:lnTo>
                <a:lnTo>
                  <a:pt x="13453" y="5702"/>
                </a:lnTo>
                <a:lnTo>
                  <a:pt x="13427" y="5613"/>
                </a:lnTo>
                <a:lnTo>
                  <a:pt x="13400" y="5525"/>
                </a:lnTo>
                <a:lnTo>
                  <a:pt x="13370" y="5439"/>
                </a:lnTo>
                <a:lnTo>
                  <a:pt x="13338" y="5351"/>
                </a:lnTo>
                <a:lnTo>
                  <a:pt x="13305" y="5265"/>
                </a:lnTo>
                <a:lnTo>
                  <a:pt x="13268" y="5180"/>
                </a:lnTo>
                <a:lnTo>
                  <a:pt x="13230" y="5094"/>
                </a:lnTo>
                <a:lnTo>
                  <a:pt x="13191" y="5010"/>
                </a:lnTo>
                <a:lnTo>
                  <a:pt x="13150" y="4927"/>
                </a:lnTo>
                <a:lnTo>
                  <a:pt x="13105" y="4843"/>
                </a:lnTo>
                <a:lnTo>
                  <a:pt x="13060" y="4761"/>
                </a:lnTo>
                <a:lnTo>
                  <a:pt x="13014" y="4680"/>
                </a:lnTo>
                <a:lnTo>
                  <a:pt x="12965" y="4600"/>
                </a:lnTo>
                <a:lnTo>
                  <a:pt x="12913" y="4520"/>
                </a:lnTo>
                <a:lnTo>
                  <a:pt x="12861" y="4441"/>
                </a:lnTo>
                <a:lnTo>
                  <a:pt x="12807" y="4364"/>
                </a:lnTo>
                <a:lnTo>
                  <a:pt x="12750" y="4286"/>
                </a:lnTo>
                <a:lnTo>
                  <a:pt x="12692" y="4210"/>
                </a:lnTo>
                <a:lnTo>
                  <a:pt x="12633" y="4136"/>
                </a:lnTo>
                <a:lnTo>
                  <a:pt x="12571" y="4062"/>
                </a:lnTo>
                <a:lnTo>
                  <a:pt x="12508" y="3989"/>
                </a:lnTo>
                <a:lnTo>
                  <a:pt x="12443" y="3917"/>
                </a:lnTo>
                <a:lnTo>
                  <a:pt x="12376" y="3847"/>
                </a:lnTo>
                <a:lnTo>
                  <a:pt x="12309" y="3778"/>
                </a:lnTo>
                <a:lnTo>
                  <a:pt x="12230" y="3701"/>
                </a:lnTo>
                <a:lnTo>
                  <a:pt x="12152" y="3628"/>
                </a:lnTo>
                <a:lnTo>
                  <a:pt x="12071" y="3557"/>
                </a:lnTo>
                <a:lnTo>
                  <a:pt x="11989" y="3487"/>
                </a:lnTo>
                <a:lnTo>
                  <a:pt x="11905" y="3419"/>
                </a:lnTo>
                <a:lnTo>
                  <a:pt x="11821" y="3354"/>
                </a:lnTo>
                <a:lnTo>
                  <a:pt x="11735" y="3292"/>
                </a:lnTo>
                <a:lnTo>
                  <a:pt x="11648" y="3231"/>
                </a:lnTo>
                <a:lnTo>
                  <a:pt x="11560" y="3172"/>
                </a:lnTo>
                <a:lnTo>
                  <a:pt x="11471" y="3116"/>
                </a:lnTo>
                <a:lnTo>
                  <a:pt x="11380" y="3062"/>
                </a:lnTo>
                <a:lnTo>
                  <a:pt x="11289" y="3010"/>
                </a:lnTo>
                <a:lnTo>
                  <a:pt x="11196" y="2961"/>
                </a:lnTo>
                <a:lnTo>
                  <a:pt x="11103" y="2914"/>
                </a:lnTo>
                <a:lnTo>
                  <a:pt x="11009" y="2868"/>
                </a:lnTo>
                <a:lnTo>
                  <a:pt x="10913" y="2826"/>
                </a:lnTo>
                <a:lnTo>
                  <a:pt x="10818" y="2786"/>
                </a:lnTo>
                <a:lnTo>
                  <a:pt x="10721" y="2749"/>
                </a:lnTo>
                <a:lnTo>
                  <a:pt x="10625" y="2714"/>
                </a:lnTo>
                <a:lnTo>
                  <a:pt x="10527" y="2681"/>
                </a:lnTo>
                <a:lnTo>
                  <a:pt x="10429" y="2651"/>
                </a:lnTo>
                <a:lnTo>
                  <a:pt x="10330" y="2622"/>
                </a:lnTo>
                <a:lnTo>
                  <a:pt x="10231" y="2597"/>
                </a:lnTo>
                <a:lnTo>
                  <a:pt x="10132" y="2574"/>
                </a:lnTo>
                <a:lnTo>
                  <a:pt x="10031" y="2554"/>
                </a:lnTo>
                <a:lnTo>
                  <a:pt x="9932" y="2537"/>
                </a:lnTo>
                <a:lnTo>
                  <a:pt x="9831" y="2522"/>
                </a:lnTo>
                <a:lnTo>
                  <a:pt x="9730" y="2510"/>
                </a:lnTo>
                <a:lnTo>
                  <a:pt x="9630" y="2500"/>
                </a:lnTo>
                <a:lnTo>
                  <a:pt x="9529" y="2493"/>
                </a:lnTo>
                <a:lnTo>
                  <a:pt x="9428" y="2489"/>
                </a:lnTo>
                <a:lnTo>
                  <a:pt x="9327" y="2487"/>
                </a:lnTo>
                <a:lnTo>
                  <a:pt x="10160" y="1649"/>
                </a:lnTo>
                <a:lnTo>
                  <a:pt x="10199" y="1611"/>
                </a:lnTo>
                <a:lnTo>
                  <a:pt x="10240" y="1574"/>
                </a:lnTo>
                <a:lnTo>
                  <a:pt x="10282" y="1538"/>
                </a:lnTo>
                <a:lnTo>
                  <a:pt x="10324" y="1502"/>
                </a:lnTo>
                <a:lnTo>
                  <a:pt x="10367" y="1468"/>
                </a:lnTo>
                <a:lnTo>
                  <a:pt x="10411" y="1435"/>
                </a:lnTo>
                <a:lnTo>
                  <a:pt x="10456" y="1404"/>
                </a:lnTo>
                <a:lnTo>
                  <a:pt x="10502" y="1373"/>
                </a:lnTo>
                <a:lnTo>
                  <a:pt x="10548" y="1344"/>
                </a:lnTo>
                <a:lnTo>
                  <a:pt x="10596" y="1316"/>
                </a:lnTo>
                <a:lnTo>
                  <a:pt x="10644" y="1289"/>
                </a:lnTo>
                <a:lnTo>
                  <a:pt x="10692" y="1263"/>
                </a:lnTo>
                <a:lnTo>
                  <a:pt x="10742" y="1237"/>
                </a:lnTo>
                <a:lnTo>
                  <a:pt x="10793" y="1214"/>
                </a:lnTo>
                <a:lnTo>
                  <a:pt x="10843" y="1192"/>
                </a:lnTo>
                <a:lnTo>
                  <a:pt x="10894" y="1171"/>
                </a:lnTo>
                <a:lnTo>
                  <a:pt x="10947" y="1151"/>
                </a:lnTo>
                <a:lnTo>
                  <a:pt x="11000" y="1132"/>
                </a:lnTo>
                <a:lnTo>
                  <a:pt x="11053" y="1115"/>
                </a:lnTo>
                <a:lnTo>
                  <a:pt x="11108" y="1099"/>
                </a:lnTo>
                <a:lnTo>
                  <a:pt x="11162" y="1084"/>
                </a:lnTo>
                <a:lnTo>
                  <a:pt x="11217" y="1070"/>
                </a:lnTo>
                <a:lnTo>
                  <a:pt x="11273" y="1058"/>
                </a:lnTo>
                <a:lnTo>
                  <a:pt x="11329" y="1046"/>
                </a:lnTo>
                <a:lnTo>
                  <a:pt x="11386" y="1037"/>
                </a:lnTo>
                <a:lnTo>
                  <a:pt x="11444" y="1028"/>
                </a:lnTo>
                <a:lnTo>
                  <a:pt x="11501" y="1021"/>
                </a:lnTo>
                <a:lnTo>
                  <a:pt x="11559" y="1015"/>
                </a:lnTo>
                <a:lnTo>
                  <a:pt x="11618" y="1010"/>
                </a:lnTo>
                <a:lnTo>
                  <a:pt x="11676" y="1007"/>
                </a:lnTo>
                <a:lnTo>
                  <a:pt x="11735" y="1005"/>
                </a:lnTo>
                <a:lnTo>
                  <a:pt x="11795" y="1004"/>
                </a:lnTo>
                <a:lnTo>
                  <a:pt x="11871" y="1005"/>
                </a:lnTo>
                <a:lnTo>
                  <a:pt x="11947" y="1008"/>
                </a:lnTo>
                <a:lnTo>
                  <a:pt x="12023" y="1014"/>
                </a:lnTo>
                <a:lnTo>
                  <a:pt x="12098" y="1021"/>
                </a:lnTo>
                <a:lnTo>
                  <a:pt x="12175" y="1030"/>
                </a:lnTo>
                <a:lnTo>
                  <a:pt x="12251" y="1042"/>
                </a:lnTo>
                <a:lnTo>
                  <a:pt x="12327" y="1055"/>
                </a:lnTo>
                <a:lnTo>
                  <a:pt x="12402" y="1071"/>
                </a:lnTo>
                <a:lnTo>
                  <a:pt x="12478" y="1088"/>
                </a:lnTo>
                <a:lnTo>
                  <a:pt x="12553" y="1108"/>
                </a:lnTo>
                <a:lnTo>
                  <a:pt x="12629" y="1129"/>
                </a:lnTo>
                <a:lnTo>
                  <a:pt x="12703" y="1153"/>
                </a:lnTo>
                <a:lnTo>
                  <a:pt x="12777" y="1178"/>
                </a:lnTo>
                <a:lnTo>
                  <a:pt x="12852" y="1205"/>
                </a:lnTo>
                <a:lnTo>
                  <a:pt x="12925" y="1234"/>
                </a:lnTo>
                <a:lnTo>
                  <a:pt x="12999" y="1266"/>
                </a:lnTo>
                <a:lnTo>
                  <a:pt x="13071" y="1299"/>
                </a:lnTo>
                <a:lnTo>
                  <a:pt x="13144" y="1334"/>
                </a:lnTo>
                <a:lnTo>
                  <a:pt x="13215" y="1370"/>
                </a:lnTo>
                <a:lnTo>
                  <a:pt x="13285" y="1408"/>
                </a:lnTo>
                <a:lnTo>
                  <a:pt x="13356" y="1448"/>
                </a:lnTo>
                <a:lnTo>
                  <a:pt x="13425" y="1490"/>
                </a:lnTo>
                <a:lnTo>
                  <a:pt x="13495" y="1535"/>
                </a:lnTo>
                <a:lnTo>
                  <a:pt x="13562" y="1580"/>
                </a:lnTo>
                <a:lnTo>
                  <a:pt x="13629" y="1627"/>
                </a:lnTo>
                <a:lnTo>
                  <a:pt x="13696" y="1676"/>
                </a:lnTo>
                <a:lnTo>
                  <a:pt x="13761" y="1727"/>
                </a:lnTo>
                <a:lnTo>
                  <a:pt x="13827" y="1779"/>
                </a:lnTo>
                <a:lnTo>
                  <a:pt x="13890" y="1834"/>
                </a:lnTo>
                <a:lnTo>
                  <a:pt x="13952" y="1889"/>
                </a:lnTo>
                <a:lnTo>
                  <a:pt x="14014" y="1946"/>
                </a:lnTo>
                <a:lnTo>
                  <a:pt x="14075" y="2005"/>
                </a:lnTo>
                <a:lnTo>
                  <a:pt x="14130" y="2061"/>
                </a:lnTo>
                <a:lnTo>
                  <a:pt x="14185" y="2119"/>
                </a:lnTo>
                <a:lnTo>
                  <a:pt x="14237" y="2177"/>
                </a:lnTo>
                <a:lnTo>
                  <a:pt x="14288" y="2235"/>
                </a:lnTo>
                <a:lnTo>
                  <a:pt x="14338" y="2295"/>
                </a:lnTo>
                <a:lnTo>
                  <a:pt x="14386" y="2356"/>
                </a:lnTo>
                <a:lnTo>
                  <a:pt x="14433" y="2417"/>
                </a:lnTo>
                <a:lnTo>
                  <a:pt x="14478" y="2478"/>
                </a:lnTo>
                <a:lnTo>
                  <a:pt x="14522" y="2540"/>
                </a:lnTo>
                <a:lnTo>
                  <a:pt x="14564" y="2603"/>
                </a:lnTo>
                <a:lnTo>
                  <a:pt x="14605" y="2667"/>
                </a:lnTo>
                <a:lnTo>
                  <a:pt x="14644" y="2731"/>
                </a:lnTo>
                <a:lnTo>
                  <a:pt x="14682" y="2796"/>
                </a:lnTo>
                <a:lnTo>
                  <a:pt x="14718" y="2861"/>
                </a:lnTo>
                <a:lnTo>
                  <a:pt x="14752" y="2927"/>
                </a:lnTo>
                <a:lnTo>
                  <a:pt x="14785" y="2993"/>
                </a:lnTo>
                <a:lnTo>
                  <a:pt x="14816" y="3060"/>
                </a:lnTo>
                <a:lnTo>
                  <a:pt x="14846" y="3126"/>
                </a:lnTo>
                <a:lnTo>
                  <a:pt x="14874" y="3195"/>
                </a:lnTo>
                <a:lnTo>
                  <a:pt x="14900" y="3262"/>
                </a:lnTo>
                <a:lnTo>
                  <a:pt x="14925" y="3330"/>
                </a:lnTo>
                <a:lnTo>
                  <a:pt x="14948" y="3398"/>
                </a:lnTo>
                <a:lnTo>
                  <a:pt x="14969" y="3468"/>
                </a:lnTo>
                <a:lnTo>
                  <a:pt x="14988" y="3537"/>
                </a:lnTo>
                <a:lnTo>
                  <a:pt x="15007" y="3606"/>
                </a:lnTo>
                <a:lnTo>
                  <a:pt x="15023" y="3675"/>
                </a:lnTo>
                <a:lnTo>
                  <a:pt x="15038" y="3746"/>
                </a:lnTo>
                <a:lnTo>
                  <a:pt x="15050" y="3816"/>
                </a:lnTo>
                <a:lnTo>
                  <a:pt x="15061" y="3885"/>
                </a:lnTo>
                <a:lnTo>
                  <a:pt x="15070" y="3955"/>
                </a:lnTo>
                <a:lnTo>
                  <a:pt x="15078" y="4026"/>
                </a:lnTo>
                <a:lnTo>
                  <a:pt x="15084" y="4097"/>
                </a:lnTo>
                <a:lnTo>
                  <a:pt x="15087" y="4162"/>
                </a:lnTo>
                <a:lnTo>
                  <a:pt x="15089" y="4227"/>
                </a:lnTo>
                <a:lnTo>
                  <a:pt x="15089" y="4292"/>
                </a:lnTo>
                <a:lnTo>
                  <a:pt x="15088" y="4357"/>
                </a:lnTo>
                <a:lnTo>
                  <a:pt x="15085" y="4420"/>
                </a:lnTo>
                <a:lnTo>
                  <a:pt x="15081" y="4484"/>
                </a:lnTo>
                <a:lnTo>
                  <a:pt x="15075" y="4546"/>
                </a:lnTo>
                <a:lnTo>
                  <a:pt x="15067" y="4610"/>
                </a:lnTo>
                <a:lnTo>
                  <a:pt x="15058" y="4672"/>
                </a:lnTo>
                <a:lnTo>
                  <a:pt x="15048" y="4733"/>
                </a:lnTo>
                <a:lnTo>
                  <a:pt x="15035" y="4794"/>
                </a:lnTo>
                <a:lnTo>
                  <a:pt x="15022" y="4855"/>
                </a:lnTo>
                <a:lnTo>
                  <a:pt x="15006" y="4914"/>
                </a:lnTo>
                <a:lnTo>
                  <a:pt x="14989" y="4973"/>
                </a:lnTo>
                <a:lnTo>
                  <a:pt x="14970" y="5032"/>
                </a:lnTo>
                <a:lnTo>
                  <a:pt x="14950" y="5089"/>
                </a:lnTo>
                <a:lnTo>
                  <a:pt x="14929" y="5147"/>
                </a:lnTo>
                <a:lnTo>
                  <a:pt x="14906" y="5203"/>
                </a:lnTo>
                <a:lnTo>
                  <a:pt x="14882" y="5259"/>
                </a:lnTo>
                <a:lnTo>
                  <a:pt x="14856" y="5314"/>
                </a:lnTo>
                <a:lnTo>
                  <a:pt x="14829" y="5368"/>
                </a:lnTo>
                <a:lnTo>
                  <a:pt x="14799" y="5422"/>
                </a:lnTo>
                <a:lnTo>
                  <a:pt x="14769" y="5474"/>
                </a:lnTo>
                <a:lnTo>
                  <a:pt x="14737" y="5526"/>
                </a:lnTo>
                <a:lnTo>
                  <a:pt x="14704" y="5577"/>
                </a:lnTo>
                <a:lnTo>
                  <a:pt x="14670" y="5627"/>
                </a:lnTo>
                <a:lnTo>
                  <a:pt x="14633" y="5675"/>
                </a:lnTo>
                <a:lnTo>
                  <a:pt x="14595" y="5724"/>
                </a:lnTo>
                <a:lnTo>
                  <a:pt x="14557" y="5772"/>
                </a:lnTo>
                <a:lnTo>
                  <a:pt x="14516" y="5818"/>
                </a:lnTo>
                <a:lnTo>
                  <a:pt x="14474" y="5863"/>
                </a:lnTo>
                <a:lnTo>
                  <a:pt x="14431" y="5907"/>
                </a:lnTo>
                <a:close/>
                <a:moveTo>
                  <a:pt x="4463" y="14370"/>
                </a:moveTo>
                <a:lnTo>
                  <a:pt x="4461" y="14307"/>
                </a:lnTo>
                <a:lnTo>
                  <a:pt x="4458" y="14243"/>
                </a:lnTo>
                <a:lnTo>
                  <a:pt x="4453" y="14180"/>
                </a:lnTo>
                <a:lnTo>
                  <a:pt x="4446" y="14117"/>
                </a:lnTo>
                <a:lnTo>
                  <a:pt x="4438" y="14053"/>
                </a:lnTo>
                <a:lnTo>
                  <a:pt x="4429" y="13990"/>
                </a:lnTo>
                <a:lnTo>
                  <a:pt x="4417" y="13926"/>
                </a:lnTo>
                <a:lnTo>
                  <a:pt x="4405" y="13863"/>
                </a:lnTo>
                <a:lnTo>
                  <a:pt x="4391" y="13800"/>
                </a:lnTo>
                <a:lnTo>
                  <a:pt x="4375" y="13737"/>
                </a:lnTo>
                <a:lnTo>
                  <a:pt x="4357" y="13673"/>
                </a:lnTo>
                <a:lnTo>
                  <a:pt x="4338" y="13610"/>
                </a:lnTo>
                <a:lnTo>
                  <a:pt x="4317" y="13548"/>
                </a:lnTo>
                <a:lnTo>
                  <a:pt x="4295" y="13486"/>
                </a:lnTo>
                <a:lnTo>
                  <a:pt x="4271" y="13423"/>
                </a:lnTo>
                <a:lnTo>
                  <a:pt x="4246" y="13362"/>
                </a:lnTo>
                <a:lnTo>
                  <a:pt x="4219" y="13300"/>
                </a:lnTo>
                <a:lnTo>
                  <a:pt x="4191" y="13240"/>
                </a:lnTo>
                <a:lnTo>
                  <a:pt x="4161" y="13179"/>
                </a:lnTo>
                <a:lnTo>
                  <a:pt x="4128" y="13119"/>
                </a:lnTo>
                <a:lnTo>
                  <a:pt x="4095" y="13059"/>
                </a:lnTo>
                <a:lnTo>
                  <a:pt x="4060" y="13000"/>
                </a:lnTo>
                <a:lnTo>
                  <a:pt x="4024" y="12942"/>
                </a:lnTo>
                <a:lnTo>
                  <a:pt x="3986" y="12884"/>
                </a:lnTo>
                <a:lnTo>
                  <a:pt x="3946" y="12826"/>
                </a:lnTo>
                <a:lnTo>
                  <a:pt x="3905" y="12769"/>
                </a:lnTo>
                <a:lnTo>
                  <a:pt x="3862" y="12714"/>
                </a:lnTo>
                <a:lnTo>
                  <a:pt x="3818" y="12658"/>
                </a:lnTo>
                <a:lnTo>
                  <a:pt x="3771" y="12604"/>
                </a:lnTo>
                <a:lnTo>
                  <a:pt x="3723" y="12549"/>
                </a:lnTo>
                <a:lnTo>
                  <a:pt x="3674" y="12497"/>
                </a:lnTo>
                <a:lnTo>
                  <a:pt x="3622" y="12445"/>
                </a:lnTo>
                <a:lnTo>
                  <a:pt x="3573" y="12396"/>
                </a:lnTo>
                <a:lnTo>
                  <a:pt x="3522" y="12349"/>
                </a:lnTo>
                <a:lnTo>
                  <a:pt x="3470" y="12303"/>
                </a:lnTo>
                <a:lnTo>
                  <a:pt x="3418" y="12258"/>
                </a:lnTo>
                <a:lnTo>
                  <a:pt x="3366" y="12215"/>
                </a:lnTo>
                <a:lnTo>
                  <a:pt x="3312" y="12174"/>
                </a:lnTo>
                <a:lnTo>
                  <a:pt x="3257" y="12133"/>
                </a:lnTo>
                <a:lnTo>
                  <a:pt x="3202" y="12094"/>
                </a:lnTo>
                <a:lnTo>
                  <a:pt x="3146" y="12057"/>
                </a:lnTo>
                <a:lnTo>
                  <a:pt x="3088" y="12020"/>
                </a:lnTo>
                <a:lnTo>
                  <a:pt x="3031" y="11985"/>
                </a:lnTo>
                <a:lnTo>
                  <a:pt x="2974" y="11952"/>
                </a:lnTo>
                <a:lnTo>
                  <a:pt x="2914" y="11920"/>
                </a:lnTo>
                <a:lnTo>
                  <a:pt x="2855" y="11889"/>
                </a:lnTo>
                <a:lnTo>
                  <a:pt x="2796" y="11860"/>
                </a:lnTo>
                <a:lnTo>
                  <a:pt x="2735" y="11832"/>
                </a:lnTo>
                <a:lnTo>
                  <a:pt x="2675" y="11806"/>
                </a:lnTo>
                <a:lnTo>
                  <a:pt x="2613" y="11781"/>
                </a:lnTo>
                <a:lnTo>
                  <a:pt x="2552" y="11757"/>
                </a:lnTo>
                <a:lnTo>
                  <a:pt x="2490" y="11735"/>
                </a:lnTo>
                <a:lnTo>
                  <a:pt x="2427" y="11715"/>
                </a:lnTo>
                <a:lnTo>
                  <a:pt x="2365" y="11696"/>
                </a:lnTo>
                <a:lnTo>
                  <a:pt x="2303" y="11679"/>
                </a:lnTo>
                <a:lnTo>
                  <a:pt x="2239" y="11663"/>
                </a:lnTo>
                <a:lnTo>
                  <a:pt x="2176" y="11648"/>
                </a:lnTo>
                <a:lnTo>
                  <a:pt x="2112" y="11636"/>
                </a:lnTo>
                <a:lnTo>
                  <a:pt x="2048" y="11625"/>
                </a:lnTo>
                <a:lnTo>
                  <a:pt x="1985" y="11615"/>
                </a:lnTo>
                <a:lnTo>
                  <a:pt x="1920" y="11607"/>
                </a:lnTo>
                <a:lnTo>
                  <a:pt x="1857" y="11600"/>
                </a:lnTo>
                <a:lnTo>
                  <a:pt x="1793" y="11595"/>
                </a:lnTo>
                <a:lnTo>
                  <a:pt x="1728" y="11592"/>
                </a:lnTo>
                <a:lnTo>
                  <a:pt x="2229" y="9781"/>
                </a:lnTo>
                <a:lnTo>
                  <a:pt x="2236" y="9759"/>
                </a:lnTo>
                <a:lnTo>
                  <a:pt x="2244" y="9736"/>
                </a:lnTo>
                <a:lnTo>
                  <a:pt x="2253" y="9714"/>
                </a:lnTo>
                <a:lnTo>
                  <a:pt x="2263" y="9692"/>
                </a:lnTo>
                <a:lnTo>
                  <a:pt x="2273" y="9670"/>
                </a:lnTo>
                <a:lnTo>
                  <a:pt x="2284" y="9648"/>
                </a:lnTo>
                <a:lnTo>
                  <a:pt x="2296" y="9626"/>
                </a:lnTo>
                <a:lnTo>
                  <a:pt x="2308" y="9604"/>
                </a:lnTo>
                <a:lnTo>
                  <a:pt x="2321" y="9583"/>
                </a:lnTo>
                <a:lnTo>
                  <a:pt x="2335" y="9561"/>
                </a:lnTo>
                <a:lnTo>
                  <a:pt x="2349" y="9539"/>
                </a:lnTo>
                <a:lnTo>
                  <a:pt x="2363" y="9518"/>
                </a:lnTo>
                <a:lnTo>
                  <a:pt x="2378" y="9498"/>
                </a:lnTo>
                <a:lnTo>
                  <a:pt x="2393" y="9478"/>
                </a:lnTo>
                <a:lnTo>
                  <a:pt x="2409" y="9458"/>
                </a:lnTo>
                <a:lnTo>
                  <a:pt x="2426" y="9438"/>
                </a:lnTo>
                <a:lnTo>
                  <a:pt x="2522" y="9374"/>
                </a:lnTo>
                <a:lnTo>
                  <a:pt x="2621" y="9314"/>
                </a:lnTo>
                <a:lnTo>
                  <a:pt x="2723" y="9260"/>
                </a:lnTo>
                <a:lnTo>
                  <a:pt x="2828" y="9211"/>
                </a:lnTo>
                <a:lnTo>
                  <a:pt x="2934" y="9169"/>
                </a:lnTo>
                <a:lnTo>
                  <a:pt x="3044" y="9131"/>
                </a:lnTo>
                <a:lnTo>
                  <a:pt x="3156" y="9099"/>
                </a:lnTo>
                <a:lnTo>
                  <a:pt x="3268" y="9072"/>
                </a:lnTo>
                <a:lnTo>
                  <a:pt x="3383" y="9051"/>
                </a:lnTo>
                <a:lnTo>
                  <a:pt x="3500" y="9034"/>
                </a:lnTo>
                <a:lnTo>
                  <a:pt x="3617" y="9024"/>
                </a:lnTo>
                <a:lnTo>
                  <a:pt x="3736" y="9018"/>
                </a:lnTo>
                <a:lnTo>
                  <a:pt x="3857" y="9018"/>
                </a:lnTo>
                <a:lnTo>
                  <a:pt x="3976" y="9023"/>
                </a:lnTo>
                <a:lnTo>
                  <a:pt x="4098" y="9033"/>
                </a:lnTo>
                <a:lnTo>
                  <a:pt x="4220" y="9049"/>
                </a:lnTo>
                <a:lnTo>
                  <a:pt x="4342" y="9070"/>
                </a:lnTo>
                <a:lnTo>
                  <a:pt x="4463" y="9096"/>
                </a:lnTo>
                <a:lnTo>
                  <a:pt x="4584" y="9127"/>
                </a:lnTo>
                <a:lnTo>
                  <a:pt x="4706" y="9164"/>
                </a:lnTo>
                <a:lnTo>
                  <a:pt x="4826" y="9206"/>
                </a:lnTo>
                <a:lnTo>
                  <a:pt x="4946" y="9252"/>
                </a:lnTo>
                <a:lnTo>
                  <a:pt x="5065" y="9305"/>
                </a:lnTo>
                <a:lnTo>
                  <a:pt x="5184" y="9363"/>
                </a:lnTo>
                <a:lnTo>
                  <a:pt x="5300" y="9425"/>
                </a:lnTo>
                <a:lnTo>
                  <a:pt x="5415" y="9493"/>
                </a:lnTo>
                <a:lnTo>
                  <a:pt x="5529" y="9566"/>
                </a:lnTo>
                <a:lnTo>
                  <a:pt x="5640" y="9644"/>
                </a:lnTo>
                <a:lnTo>
                  <a:pt x="5750" y="9727"/>
                </a:lnTo>
                <a:lnTo>
                  <a:pt x="5857" y="9815"/>
                </a:lnTo>
                <a:lnTo>
                  <a:pt x="5962" y="9909"/>
                </a:lnTo>
                <a:lnTo>
                  <a:pt x="6065" y="10007"/>
                </a:lnTo>
                <a:lnTo>
                  <a:pt x="6168" y="10115"/>
                </a:lnTo>
                <a:lnTo>
                  <a:pt x="6267" y="10226"/>
                </a:lnTo>
                <a:lnTo>
                  <a:pt x="6360" y="10339"/>
                </a:lnTo>
                <a:lnTo>
                  <a:pt x="6447" y="10456"/>
                </a:lnTo>
                <a:lnTo>
                  <a:pt x="6529" y="10574"/>
                </a:lnTo>
                <a:lnTo>
                  <a:pt x="6604" y="10695"/>
                </a:lnTo>
                <a:lnTo>
                  <a:pt x="6673" y="10816"/>
                </a:lnTo>
                <a:lnTo>
                  <a:pt x="6738" y="10941"/>
                </a:lnTo>
                <a:lnTo>
                  <a:pt x="6796" y="11065"/>
                </a:lnTo>
                <a:lnTo>
                  <a:pt x="6848" y="11191"/>
                </a:lnTo>
                <a:lnTo>
                  <a:pt x="6895" y="11318"/>
                </a:lnTo>
                <a:lnTo>
                  <a:pt x="6936" y="11446"/>
                </a:lnTo>
                <a:lnTo>
                  <a:pt x="6971" y="11574"/>
                </a:lnTo>
                <a:lnTo>
                  <a:pt x="7000" y="11702"/>
                </a:lnTo>
                <a:lnTo>
                  <a:pt x="7023" y="11831"/>
                </a:lnTo>
                <a:lnTo>
                  <a:pt x="7041" y="11959"/>
                </a:lnTo>
                <a:lnTo>
                  <a:pt x="7052" y="12087"/>
                </a:lnTo>
                <a:lnTo>
                  <a:pt x="7058" y="12214"/>
                </a:lnTo>
                <a:lnTo>
                  <a:pt x="7057" y="12341"/>
                </a:lnTo>
                <a:lnTo>
                  <a:pt x="7051" y="12466"/>
                </a:lnTo>
                <a:lnTo>
                  <a:pt x="7039" y="12589"/>
                </a:lnTo>
                <a:lnTo>
                  <a:pt x="7019" y="12712"/>
                </a:lnTo>
                <a:lnTo>
                  <a:pt x="6995" y="12832"/>
                </a:lnTo>
                <a:lnTo>
                  <a:pt x="6965" y="12952"/>
                </a:lnTo>
                <a:lnTo>
                  <a:pt x="6929" y="13068"/>
                </a:lnTo>
                <a:lnTo>
                  <a:pt x="6886" y="13183"/>
                </a:lnTo>
                <a:lnTo>
                  <a:pt x="6837" y="13294"/>
                </a:lnTo>
                <a:lnTo>
                  <a:pt x="6783" y="13402"/>
                </a:lnTo>
                <a:lnTo>
                  <a:pt x="6722" y="13508"/>
                </a:lnTo>
                <a:lnTo>
                  <a:pt x="6655" y="13610"/>
                </a:lnTo>
                <a:lnTo>
                  <a:pt x="6582" y="13710"/>
                </a:lnTo>
                <a:lnTo>
                  <a:pt x="6502" y="13805"/>
                </a:lnTo>
                <a:lnTo>
                  <a:pt x="6481" y="13816"/>
                </a:lnTo>
                <a:lnTo>
                  <a:pt x="6459" y="13827"/>
                </a:lnTo>
                <a:lnTo>
                  <a:pt x="6437" y="13838"/>
                </a:lnTo>
                <a:lnTo>
                  <a:pt x="6415" y="13848"/>
                </a:lnTo>
                <a:lnTo>
                  <a:pt x="6392" y="13858"/>
                </a:lnTo>
                <a:lnTo>
                  <a:pt x="6369" y="13867"/>
                </a:lnTo>
                <a:lnTo>
                  <a:pt x="6345" y="13876"/>
                </a:lnTo>
                <a:lnTo>
                  <a:pt x="6322" y="13884"/>
                </a:lnTo>
                <a:lnTo>
                  <a:pt x="4463" y="14370"/>
                </a:lnTo>
                <a:close/>
                <a:moveTo>
                  <a:pt x="2096" y="14991"/>
                </a:moveTo>
                <a:lnTo>
                  <a:pt x="2070" y="14997"/>
                </a:lnTo>
                <a:lnTo>
                  <a:pt x="2036" y="15005"/>
                </a:lnTo>
                <a:lnTo>
                  <a:pt x="1995" y="15014"/>
                </a:lnTo>
                <a:lnTo>
                  <a:pt x="1949" y="15024"/>
                </a:lnTo>
                <a:lnTo>
                  <a:pt x="1899" y="15034"/>
                </a:lnTo>
                <a:lnTo>
                  <a:pt x="1849" y="15043"/>
                </a:lnTo>
                <a:lnTo>
                  <a:pt x="1825" y="15046"/>
                </a:lnTo>
                <a:lnTo>
                  <a:pt x="1801" y="15050"/>
                </a:lnTo>
                <a:lnTo>
                  <a:pt x="1777" y="15052"/>
                </a:lnTo>
                <a:lnTo>
                  <a:pt x="1755" y="15054"/>
                </a:lnTo>
                <a:lnTo>
                  <a:pt x="1716" y="15053"/>
                </a:lnTo>
                <a:lnTo>
                  <a:pt x="1679" y="15049"/>
                </a:lnTo>
                <a:lnTo>
                  <a:pt x="1641" y="15044"/>
                </a:lnTo>
                <a:lnTo>
                  <a:pt x="1604" y="15037"/>
                </a:lnTo>
                <a:lnTo>
                  <a:pt x="1568" y="15029"/>
                </a:lnTo>
                <a:lnTo>
                  <a:pt x="1532" y="15018"/>
                </a:lnTo>
                <a:lnTo>
                  <a:pt x="1498" y="15006"/>
                </a:lnTo>
                <a:lnTo>
                  <a:pt x="1464" y="14993"/>
                </a:lnTo>
                <a:lnTo>
                  <a:pt x="1430" y="14978"/>
                </a:lnTo>
                <a:lnTo>
                  <a:pt x="1398" y="14961"/>
                </a:lnTo>
                <a:lnTo>
                  <a:pt x="1367" y="14943"/>
                </a:lnTo>
                <a:lnTo>
                  <a:pt x="1336" y="14923"/>
                </a:lnTo>
                <a:lnTo>
                  <a:pt x="1307" y="14902"/>
                </a:lnTo>
                <a:lnTo>
                  <a:pt x="1279" y="14880"/>
                </a:lnTo>
                <a:lnTo>
                  <a:pt x="1251" y="14856"/>
                </a:lnTo>
                <a:lnTo>
                  <a:pt x="1225" y="14832"/>
                </a:lnTo>
                <a:lnTo>
                  <a:pt x="1201" y="14804"/>
                </a:lnTo>
                <a:lnTo>
                  <a:pt x="1177" y="14777"/>
                </a:lnTo>
                <a:lnTo>
                  <a:pt x="1155" y="14749"/>
                </a:lnTo>
                <a:lnTo>
                  <a:pt x="1134" y="14720"/>
                </a:lnTo>
                <a:lnTo>
                  <a:pt x="1115" y="14689"/>
                </a:lnTo>
                <a:lnTo>
                  <a:pt x="1096" y="14658"/>
                </a:lnTo>
                <a:lnTo>
                  <a:pt x="1080" y="14626"/>
                </a:lnTo>
                <a:lnTo>
                  <a:pt x="1065" y="14593"/>
                </a:lnTo>
                <a:lnTo>
                  <a:pt x="1051" y="14559"/>
                </a:lnTo>
                <a:lnTo>
                  <a:pt x="1040" y="14524"/>
                </a:lnTo>
                <a:lnTo>
                  <a:pt x="1030" y="14488"/>
                </a:lnTo>
                <a:lnTo>
                  <a:pt x="1021" y="14452"/>
                </a:lnTo>
                <a:lnTo>
                  <a:pt x="1015" y="14415"/>
                </a:lnTo>
                <a:lnTo>
                  <a:pt x="1010" y="14378"/>
                </a:lnTo>
                <a:lnTo>
                  <a:pt x="1007" y="14340"/>
                </a:lnTo>
                <a:lnTo>
                  <a:pt x="1006" y="14302"/>
                </a:lnTo>
                <a:lnTo>
                  <a:pt x="1009" y="14268"/>
                </a:lnTo>
                <a:lnTo>
                  <a:pt x="1015" y="14229"/>
                </a:lnTo>
                <a:lnTo>
                  <a:pt x="1022" y="14189"/>
                </a:lnTo>
                <a:lnTo>
                  <a:pt x="1029" y="14149"/>
                </a:lnTo>
                <a:lnTo>
                  <a:pt x="1037" y="14110"/>
                </a:lnTo>
                <a:lnTo>
                  <a:pt x="1045" y="14074"/>
                </a:lnTo>
                <a:lnTo>
                  <a:pt x="1051" y="14043"/>
                </a:lnTo>
                <a:lnTo>
                  <a:pt x="1056" y="14020"/>
                </a:lnTo>
                <a:lnTo>
                  <a:pt x="1586" y="12106"/>
                </a:lnTo>
                <a:lnTo>
                  <a:pt x="1641" y="12105"/>
                </a:lnTo>
                <a:lnTo>
                  <a:pt x="1695" y="12105"/>
                </a:lnTo>
                <a:lnTo>
                  <a:pt x="1749" y="12107"/>
                </a:lnTo>
                <a:lnTo>
                  <a:pt x="1804" y="12111"/>
                </a:lnTo>
                <a:lnTo>
                  <a:pt x="1858" y="12116"/>
                </a:lnTo>
                <a:lnTo>
                  <a:pt x="1913" y="12122"/>
                </a:lnTo>
                <a:lnTo>
                  <a:pt x="1968" y="12130"/>
                </a:lnTo>
                <a:lnTo>
                  <a:pt x="2023" y="12139"/>
                </a:lnTo>
                <a:lnTo>
                  <a:pt x="2077" y="12149"/>
                </a:lnTo>
                <a:lnTo>
                  <a:pt x="2133" y="12161"/>
                </a:lnTo>
                <a:lnTo>
                  <a:pt x="2187" y="12175"/>
                </a:lnTo>
                <a:lnTo>
                  <a:pt x="2242" y="12190"/>
                </a:lnTo>
                <a:lnTo>
                  <a:pt x="2297" y="12206"/>
                </a:lnTo>
                <a:lnTo>
                  <a:pt x="2351" y="12224"/>
                </a:lnTo>
                <a:lnTo>
                  <a:pt x="2405" y="12243"/>
                </a:lnTo>
                <a:lnTo>
                  <a:pt x="2460" y="12264"/>
                </a:lnTo>
                <a:lnTo>
                  <a:pt x="2513" y="12286"/>
                </a:lnTo>
                <a:lnTo>
                  <a:pt x="2566" y="12309"/>
                </a:lnTo>
                <a:lnTo>
                  <a:pt x="2619" y="12335"/>
                </a:lnTo>
                <a:lnTo>
                  <a:pt x="2673" y="12362"/>
                </a:lnTo>
                <a:lnTo>
                  <a:pt x="2725" y="12390"/>
                </a:lnTo>
                <a:lnTo>
                  <a:pt x="2776" y="12420"/>
                </a:lnTo>
                <a:lnTo>
                  <a:pt x="2829" y="12451"/>
                </a:lnTo>
                <a:lnTo>
                  <a:pt x="2879" y="12483"/>
                </a:lnTo>
                <a:lnTo>
                  <a:pt x="2930" y="12517"/>
                </a:lnTo>
                <a:lnTo>
                  <a:pt x="2980" y="12553"/>
                </a:lnTo>
                <a:lnTo>
                  <a:pt x="3029" y="12590"/>
                </a:lnTo>
                <a:lnTo>
                  <a:pt x="3078" y="12629"/>
                </a:lnTo>
                <a:lnTo>
                  <a:pt x="3126" y="12669"/>
                </a:lnTo>
                <a:lnTo>
                  <a:pt x="3174" y="12711"/>
                </a:lnTo>
                <a:lnTo>
                  <a:pt x="3220" y="12754"/>
                </a:lnTo>
                <a:lnTo>
                  <a:pt x="3266" y="12799"/>
                </a:lnTo>
                <a:lnTo>
                  <a:pt x="3312" y="12845"/>
                </a:lnTo>
                <a:lnTo>
                  <a:pt x="3356" y="12893"/>
                </a:lnTo>
                <a:lnTo>
                  <a:pt x="3398" y="12941"/>
                </a:lnTo>
                <a:lnTo>
                  <a:pt x="3439" y="12990"/>
                </a:lnTo>
                <a:lnTo>
                  <a:pt x="3479" y="13039"/>
                </a:lnTo>
                <a:lnTo>
                  <a:pt x="3517" y="13089"/>
                </a:lnTo>
                <a:lnTo>
                  <a:pt x="3553" y="13139"/>
                </a:lnTo>
                <a:lnTo>
                  <a:pt x="3588" y="13191"/>
                </a:lnTo>
                <a:lnTo>
                  <a:pt x="3621" y="13243"/>
                </a:lnTo>
                <a:lnTo>
                  <a:pt x="3653" y="13295"/>
                </a:lnTo>
                <a:lnTo>
                  <a:pt x="3683" y="13348"/>
                </a:lnTo>
                <a:lnTo>
                  <a:pt x="3712" y="13401"/>
                </a:lnTo>
                <a:lnTo>
                  <a:pt x="3739" y="13455"/>
                </a:lnTo>
                <a:lnTo>
                  <a:pt x="3765" y="13509"/>
                </a:lnTo>
                <a:lnTo>
                  <a:pt x="3788" y="13563"/>
                </a:lnTo>
                <a:lnTo>
                  <a:pt x="3811" y="13617"/>
                </a:lnTo>
                <a:lnTo>
                  <a:pt x="3833" y="13671"/>
                </a:lnTo>
                <a:lnTo>
                  <a:pt x="3852" y="13727"/>
                </a:lnTo>
                <a:lnTo>
                  <a:pt x="3870" y="13782"/>
                </a:lnTo>
                <a:lnTo>
                  <a:pt x="3887" y="13837"/>
                </a:lnTo>
                <a:lnTo>
                  <a:pt x="3902" y="13892"/>
                </a:lnTo>
                <a:lnTo>
                  <a:pt x="3915" y="13948"/>
                </a:lnTo>
                <a:lnTo>
                  <a:pt x="3927" y="14004"/>
                </a:lnTo>
                <a:lnTo>
                  <a:pt x="3938" y="14060"/>
                </a:lnTo>
                <a:lnTo>
                  <a:pt x="3946" y="14115"/>
                </a:lnTo>
                <a:lnTo>
                  <a:pt x="3954" y="14170"/>
                </a:lnTo>
                <a:lnTo>
                  <a:pt x="3960" y="14225"/>
                </a:lnTo>
                <a:lnTo>
                  <a:pt x="3964" y="14282"/>
                </a:lnTo>
                <a:lnTo>
                  <a:pt x="3967" y="14337"/>
                </a:lnTo>
                <a:lnTo>
                  <a:pt x="3968" y="14391"/>
                </a:lnTo>
                <a:lnTo>
                  <a:pt x="3968" y="14446"/>
                </a:lnTo>
                <a:lnTo>
                  <a:pt x="3967" y="14500"/>
                </a:lnTo>
                <a:lnTo>
                  <a:pt x="2096" y="14991"/>
                </a:lnTo>
                <a:close/>
                <a:moveTo>
                  <a:pt x="5275" y="8311"/>
                </a:moveTo>
                <a:lnTo>
                  <a:pt x="5187" y="8277"/>
                </a:lnTo>
                <a:lnTo>
                  <a:pt x="5099" y="8245"/>
                </a:lnTo>
                <a:lnTo>
                  <a:pt x="5011" y="8215"/>
                </a:lnTo>
                <a:lnTo>
                  <a:pt x="4921" y="8186"/>
                </a:lnTo>
                <a:lnTo>
                  <a:pt x="4877" y="8173"/>
                </a:lnTo>
                <a:lnTo>
                  <a:pt x="4833" y="8159"/>
                </a:lnTo>
                <a:lnTo>
                  <a:pt x="4787" y="8147"/>
                </a:lnTo>
                <a:lnTo>
                  <a:pt x="4742" y="8135"/>
                </a:lnTo>
                <a:lnTo>
                  <a:pt x="4698" y="8124"/>
                </a:lnTo>
                <a:lnTo>
                  <a:pt x="4652" y="8113"/>
                </a:lnTo>
                <a:lnTo>
                  <a:pt x="4607" y="8103"/>
                </a:lnTo>
                <a:lnTo>
                  <a:pt x="4562" y="8093"/>
                </a:lnTo>
                <a:lnTo>
                  <a:pt x="4517" y="8084"/>
                </a:lnTo>
                <a:lnTo>
                  <a:pt x="4471" y="8075"/>
                </a:lnTo>
                <a:lnTo>
                  <a:pt x="4426" y="8067"/>
                </a:lnTo>
                <a:lnTo>
                  <a:pt x="4380" y="8059"/>
                </a:lnTo>
                <a:lnTo>
                  <a:pt x="4335" y="8052"/>
                </a:lnTo>
                <a:lnTo>
                  <a:pt x="4289" y="8045"/>
                </a:lnTo>
                <a:lnTo>
                  <a:pt x="4243" y="8039"/>
                </a:lnTo>
                <a:lnTo>
                  <a:pt x="4198" y="8034"/>
                </a:lnTo>
                <a:lnTo>
                  <a:pt x="4153" y="8029"/>
                </a:lnTo>
                <a:lnTo>
                  <a:pt x="4106" y="8025"/>
                </a:lnTo>
                <a:lnTo>
                  <a:pt x="4061" y="8021"/>
                </a:lnTo>
                <a:lnTo>
                  <a:pt x="4015" y="8018"/>
                </a:lnTo>
                <a:lnTo>
                  <a:pt x="3969" y="8015"/>
                </a:lnTo>
                <a:lnTo>
                  <a:pt x="3923" y="8013"/>
                </a:lnTo>
                <a:lnTo>
                  <a:pt x="3878" y="8011"/>
                </a:lnTo>
                <a:lnTo>
                  <a:pt x="3832" y="8011"/>
                </a:lnTo>
                <a:lnTo>
                  <a:pt x="7706" y="4116"/>
                </a:lnTo>
                <a:lnTo>
                  <a:pt x="7763" y="4063"/>
                </a:lnTo>
                <a:lnTo>
                  <a:pt x="7820" y="4012"/>
                </a:lnTo>
                <a:lnTo>
                  <a:pt x="7880" y="3964"/>
                </a:lnTo>
                <a:lnTo>
                  <a:pt x="7941" y="3918"/>
                </a:lnTo>
                <a:lnTo>
                  <a:pt x="8003" y="3875"/>
                </a:lnTo>
                <a:lnTo>
                  <a:pt x="8067" y="3834"/>
                </a:lnTo>
                <a:lnTo>
                  <a:pt x="8131" y="3796"/>
                </a:lnTo>
                <a:lnTo>
                  <a:pt x="8197" y="3760"/>
                </a:lnTo>
                <a:lnTo>
                  <a:pt x="8265" y="3725"/>
                </a:lnTo>
                <a:lnTo>
                  <a:pt x="8333" y="3694"/>
                </a:lnTo>
                <a:lnTo>
                  <a:pt x="8403" y="3665"/>
                </a:lnTo>
                <a:lnTo>
                  <a:pt x="8473" y="3638"/>
                </a:lnTo>
                <a:lnTo>
                  <a:pt x="8544" y="3613"/>
                </a:lnTo>
                <a:lnTo>
                  <a:pt x="8616" y="3591"/>
                </a:lnTo>
                <a:lnTo>
                  <a:pt x="8689" y="3571"/>
                </a:lnTo>
                <a:lnTo>
                  <a:pt x="8764" y="3554"/>
                </a:lnTo>
                <a:lnTo>
                  <a:pt x="8838" y="3539"/>
                </a:lnTo>
                <a:lnTo>
                  <a:pt x="8914" y="3526"/>
                </a:lnTo>
                <a:lnTo>
                  <a:pt x="8989" y="3515"/>
                </a:lnTo>
                <a:lnTo>
                  <a:pt x="9067" y="3507"/>
                </a:lnTo>
                <a:lnTo>
                  <a:pt x="9143" y="3501"/>
                </a:lnTo>
                <a:lnTo>
                  <a:pt x="9220" y="3497"/>
                </a:lnTo>
                <a:lnTo>
                  <a:pt x="9299" y="3496"/>
                </a:lnTo>
                <a:lnTo>
                  <a:pt x="9377" y="3497"/>
                </a:lnTo>
                <a:lnTo>
                  <a:pt x="9457" y="3500"/>
                </a:lnTo>
                <a:lnTo>
                  <a:pt x="9535" y="3505"/>
                </a:lnTo>
                <a:lnTo>
                  <a:pt x="9615" y="3512"/>
                </a:lnTo>
                <a:lnTo>
                  <a:pt x="9694" y="3522"/>
                </a:lnTo>
                <a:lnTo>
                  <a:pt x="9775" y="3534"/>
                </a:lnTo>
                <a:lnTo>
                  <a:pt x="9854" y="3548"/>
                </a:lnTo>
                <a:lnTo>
                  <a:pt x="9934" y="3565"/>
                </a:lnTo>
                <a:lnTo>
                  <a:pt x="10014" y="3583"/>
                </a:lnTo>
                <a:lnTo>
                  <a:pt x="5275" y="8311"/>
                </a:lnTo>
                <a:close/>
                <a:moveTo>
                  <a:pt x="7441" y="10165"/>
                </a:moveTo>
                <a:lnTo>
                  <a:pt x="7406" y="10107"/>
                </a:lnTo>
                <a:lnTo>
                  <a:pt x="7369" y="10049"/>
                </a:lnTo>
                <a:lnTo>
                  <a:pt x="7332" y="9992"/>
                </a:lnTo>
                <a:lnTo>
                  <a:pt x="7295" y="9936"/>
                </a:lnTo>
                <a:lnTo>
                  <a:pt x="7257" y="9880"/>
                </a:lnTo>
                <a:lnTo>
                  <a:pt x="7218" y="9824"/>
                </a:lnTo>
                <a:lnTo>
                  <a:pt x="7177" y="9768"/>
                </a:lnTo>
                <a:lnTo>
                  <a:pt x="7137" y="9714"/>
                </a:lnTo>
                <a:lnTo>
                  <a:pt x="7096" y="9660"/>
                </a:lnTo>
                <a:lnTo>
                  <a:pt x="7053" y="9606"/>
                </a:lnTo>
                <a:lnTo>
                  <a:pt x="7009" y="9553"/>
                </a:lnTo>
                <a:lnTo>
                  <a:pt x="6965" y="9500"/>
                </a:lnTo>
                <a:lnTo>
                  <a:pt x="6919" y="9448"/>
                </a:lnTo>
                <a:lnTo>
                  <a:pt x="6873" y="9397"/>
                </a:lnTo>
                <a:lnTo>
                  <a:pt x="6824" y="9347"/>
                </a:lnTo>
                <a:lnTo>
                  <a:pt x="6776" y="9297"/>
                </a:lnTo>
                <a:lnTo>
                  <a:pt x="6718" y="9240"/>
                </a:lnTo>
                <a:lnTo>
                  <a:pt x="6658" y="9185"/>
                </a:lnTo>
                <a:lnTo>
                  <a:pt x="6598" y="9131"/>
                </a:lnTo>
                <a:lnTo>
                  <a:pt x="6538" y="9079"/>
                </a:lnTo>
                <a:lnTo>
                  <a:pt x="6475" y="9029"/>
                </a:lnTo>
                <a:lnTo>
                  <a:pt x="6412" y="8978"/>
                </a:lnTo>
                <a:lnTo>
                  <a:pt x="6348" y="8930"/>
                </a:lnTo>
                <a:lnTo>
                  <a:pt x="6284" y="8884"/>
                </a:lnTo>
                <a:lnTo>
                  <a:pt x="6220" y="8838"/>
                </a:lnTo>
                <a:lnTo>
                  <a:pt x="6153" y="8794"/>
                </a:lnTo>
                <a:lnTo>
                  <a:pt x="6087" y="8750"/>
                </a:lnTo>
                <a:lnTo>
                  <a:pt x="6021" y="8707"/>
                </a:lnTo>
                <a:lnTo>
                  <a:pt x="5953" y="8666"/>
                </a:lnTo>
                <a:lnTo>
                  <a:pt x="5885" y="8626"/>
                </a:lnTo>
                <a:lnTo>
                  <a:pt x="5816" y="8587"/>
                </a:lnTo>
                <a:lnTo>
                  <a:pt x="5748" y="8549"/>
                </a:lnTo>
                <a:lnTo>
                  <a:pt x="10542" y="3766"/>
                </a:lnTo>
                <a:lnTo>
                  <a:pt x="10613" y="3798"/>
                </a:lnTo>
                <a:lnTo>
                  <a:pt x="10683" y="3831"/>
                </a:lnTo>
                <a:lnTo>
                  <a:pt x="10752" y="3866"/>
                </a:lnTo>
                <a:lnTo>
                  <a:pt x="10821" y="3903"/>
                </a:lnTo>
                <a:lnTo>
                  <a:pt x="10889" y="3942"/>
                </a:lnTo>
                <a:lnTo>
                  <a:pt x="10958" y="3983"/>
                </a:lnTo>
                <a:lnTo>
                  <a:pt x="11025" y="4026"/>
                </a:lnTo>
                <a:lnTo>
                  <a:pt x="11091" y="4070"/>
                </a:lnTo>
                <a:lnTo>
                  <a:pt x="11157" y="4115"/>
                </a:lnTo>
                <a:lnTo>
                  <a:pt x="11222" y="4163"/>
                </a:lnTo>
                <a:lnTo>
                  <a:pt x="11287" y="4212"/>
                </a:lnTo>
                <a:lnTo>
                  <a:pt x="11351" y="4263"/>
                </a:lnTo>
                <a:lnTo>
                  <a:pt x="11413" y="4317"/>
                </a:lnTo>
                <a:lnTo>
                  <a:pt x="11476" y="4372"/>
                </a:lnTo>
                <a:lnTo>
                  <a:pt x="11537" y="4428"/>
                </a:lnTo>
                <a:lnTo>
                  <a:pt x="11597" y="4487"/>
                </a:lnTo>
                <a:lnTo>
                  <a:pt x="11648" y="4537"/>
                </a:lnTo>
                <a:lnTo>
                  <a:pt x="11696" y="4590"/>
                </a:lnTo>
                <a:lnTo>
                  <a:pt x="11743" y="4642"/>
                </a:lnTo>
                <a:lnTo>
                  <a:pt x="11790" y="4696"/>
                </a:lnTo>
                <a:lnTo>
                  <a:pt x="11835" y="4749"/>
                </a:lnTo>
                <a:lnTo>
                  <a:pt x="11878" y="4803"/>
                </a:lnTo>
                <a:lnTo>
                  <a:pt x="11919" y="4859"/>
                </a:lnTo>
                <a:lnTo>
                  <a:pt x="11961" y="4915"/>
                </a:lnTo>
                <a:lnTo>
                  <a:pt x="12000" y="4970"/>
                </a:lnTo>
                <a:lnTo>
                  <a:pt x="12038" y="5027"/>
                </a:lnTo>
                <a:lnTo>
                  <a:pt x="12075" y="5084"/>
                </a:lnTo>
                <a:lnTo>
                  <a:pt x="12110" y="5142"/>
                </a:lnTo>
                <a:lnTo>
                  <a:pt x="12145" y="5200"/>
                </a:lnTo>
                <a:lnTo>
                  <a:pt x="12178" y="5258"/>
                </a:lnTo>
                <a:lnTo>
                  <a:pt x="12210" y="5316"/>
                </a:lnTo>
                <a:lnTo>
                  <a:pt x="12241" y="5375"/>
                </a:lnTo>
                <a:lnTo>
                  <a:pt x="7441" y="10165"/>
                </a:lnTo>
                <a:close/>
                <a:moveTo>
                  <a:pt x="8055" y="11941"/>
                </a:moveTo>
                <a:lnTo>
                  <a:pt x="8045" y="11856"/>
                </a:lnTo>
                <a:lnTo>
                  <a:pt x="8035" y="11772"/>
                </a:lnTo>
                <a:lnTo>
                  <a:pt x="8022" y="11687"/>
                </a:lnTo>
                <a:lnTo>
                  <a:pt x="8008" y="11603"/>
                </a:lnTo>
                <a:lnTo>
                  <a:pt x="7991" y="11519"/>
                </a:lnTo>
                <a:lnTo>
                  <a:pt x="7973" y="11435"/>
                </a:lnTo>
                <a:lnTo>
                  <a:pt x="7953" y="11352"/>
                </a:lnTo>
                <a:lnTo>
                  <a:pt x="7931" y="11270"/>
                </a:lnTo>
                <a:lnTo>
                  <a:pt x="7907" y="11187"/>
                </a:lnTo>
                <a:lnTo>
                  <a:pt x="7882" y="11105"/>
                </a:lnTo>
                <a:lnTo>
                  <a:pt x="7854" y="11024"/>
                </a:lnTo>
                <a:lnTo>
                  <a:pt x="7825" y="10943"/>
                </a:lnTo>
                <a:lnTo>
                  <a:pt x="7795" y="10861"/>
                </a:lnTo>
                <a:lnTo>
                  <a:pt x="7763" y="10781"/>
                </a:lnTo>
                <a:lnTo>
                  <a:pt x="7729" y="10702"/>
                </a:lnTo>
                <a:lnTo>
                  <a:pt x="7693" y="10622"/>
                </a:lnTo>
                <a:lnTo>
                  <a:pt x="12448" y="5878"/>
                </a:lnTo>
                <a:lnTo>
                  <a:pt x="12475" y="5965"/>
                </a:lnTo>
                <a:lnTo>
                  <a:pt x="12499" y="6051"/>
                </a:lnTo>
                <a:lnTo>
                  <a:pt x="12519" y="6137"/>
                </a:lnTo>
                <a:lnTo>
                  <a:pt x="12537" y="6223"/>
                </a:lnTo>
                <a:lnTo>
                  <a:pt x="12553" y="6310"/>
                </a:lnTo>
                <a:lnTo>
                  <a:pt x="12566" y="6396"/>
                </a:lnTo>
                <a:lnTo>
                  <a:pt x="12576" y="6482"/>
                </a:lnTo>
                <a:lnTo>
                  <a:pt x="12583" y="6568"/>
                </a:lnTo>
                <a:lnTo>
                  <a:pt x="12588" y="6654"/>
                </a:lnTo>
                <a:lnTo>
                  <a:pt x="12591" y="6739"/>
                </a:lnTo>
                <a:lnTo>
                  <a:pt x="12591" y="6824"/>
                </a:lnTo>
                <a:lnTo>
                  <a:pt x="12588" y="6908"/>
                </a:lnTo>
                <a:lnTo>
                  <a:pt x="12582" y="6992"/>
                </a:lnTo>
                <a:lnTo>
                  <a:pt x="12574" y="7075"/>
                </a:lnTo>
                <a:lnTo>
                  <a:pt x="12563" y="7158"/>
                </a:lnTo>
                <a:lnTo>
                  <a:pt x="12549" y="7239"/>
                </a:lnTo>
                <a:lnTo>
                  <a:pt x="12533" y="7320"/>
                </a:lnTo>
                <a:lnTo>
                  <a:pt x="12513" y="7400"/>
                </a:lnTo>
                <a:lnTo>
                  <a:pt x="12492" y="7479"/>
                </a:lnTo>
                <a:lnTo>
                  <a:pt x="12467" y="7557"/>
                </a:lnTo>
                <a:lnTo>
                  <a:pt x="12439" y="7635"/>
                </a:lnTo>
                <a:lnTo>
                  <a:pt x="12409" y="7710"/>
                </a:lnTo>
                <a:lnTo>
                  <a:pt x="12376" y="7784"/>
                </a:lnTo>
                <a:lnTo>
                  <a:pt x="12340" y="7857"/>
                </a:lnTo>
                <a:lnTo>
                  <a:pt x="12302" y="7930"/>
                </a:lnTo>
                <a:lnTo>
                  <a:pt x="12260" y="8000"/>
                </a:lnTo>
                <a:lnTo>
                  <a:pt x="12216" y="8069"/>
                </a:lnTo>
                <a:lnTo>
                  <a:pt x="12169" y="8136"/>
                </a:lnTo>
                <a:lnTo>
                  <a:pt x="12120" y="8203"/>
                </a:lnTo>
                <a:lnTo>
                  <a:pt x="12066" y="8267"/>
                </a:lnTo>
                <a:lnTo>
                  <a:pt x="12011" y="8329"/>
                </a:lnTo>
                <a:lnTo>
                  <a:pt x="11953" y="8389"/>
                </a:lnTo>
                <a:lnTo>
                  <a:pt x="11947" y="8394"/>
                </a:lnTo>
                <a:lnTo>
                  <a:pt x="11940" y="8400"/>
                </a:lnTo>
                <a:lnTo>
                  <a:pt x="11948" y="8406"/>
                </a:lnTo>
                <a:lnTo>
                  <a:pt x="8060" y="12314"/>
                </a:lnTo>
                <a:lnTo>
                  <a:pt x="8061" y="12268"/>
                </a:lnTo>
                <a:lnTo>
                  <a:pt x="8061" y="12222"/>
                </a:lnTo>
                <a:lnTo>
                  <a:pt x="8062" y="12175"/>
                </a:lnTo>
                <a:lnTo>
                  <a:pt x="8062" y="12129"/>
                </a:lnTo>
                <a:lnTo>
                  <a:pt x="8062" y="12082"/>
                </a:lnTo>
                <a:lnTo>
                  <a:pt x="8061" y="12035"/>
                </a:lnTo>
                <a:lnTo>
                  <a:pt x="8059" y="11988"/>
                </a:lnTo>
                <a:lnTo>
                  <a:pt x="8055" y="11941"/>
                </a:lnTo>
                <a:close/>
                <a:moveTo>
                  <a:pt x="14785" y="1295"/>
                </a:moveTo>
                <a:lnTo>
                  <a:pt x="14707" y="1218"/>
                </a:lnTo>
                <a:lnTo>
                  <a:pt x="14626" y="1144"/>
                </a:lnTo>
                <a:lnTo>
                  <a:pt x="14546" y="1072"/>
                </a:lnTo>
                <a:lnTo>
                  <a:pt x="14463" y="1003"/>
                </a:lnTo>
                <a:lnTo>
                  <a:pt x="14379" y="934"/>
                </a:lnTo>
                <a:lnTo>
                  <a:pt x="14294" y="869"/>
                </a:lnTo>
                <a:lnTo>
                  <a:pt x="14208" y="806"/>
                </a:lnTo>
                <a:lnTo>
                  <a:pt x="14119" y="745"/>
                </a:lnTo>
                <a:lnTo>
                  <a:pt x="14031" y="685"/>
                </a:lnTo>
                <a:lnTo>
                  <a:pt x="13941" y="629"/>
                </a:lnTo>
                <a:lnTo>
                  <a:pt x="13851" y="575"/>
                </a:lnTo>
                <a:lnTo>
                  <a:pt x="13758" y="523"/>
                </a:lnTo>
                <a:lnTo>
                  <a:pt x="13666" y="473"/>
                </a:lnTo>
                <a:lnTo>
                  <a:pt x="13572" y="426"/>
                </a:lnTo>
                <a:lnTo>
                  <a:pt x="13478" y="380"/>
                </a:lnTo>
                <a:lnTo>
                  <a:pt x="13382" y="338"/>
                </a:lnTo>
                <a:lnTo>
                  <a:pt x="13286" y="298"/>
                </a:lnTo>
                <a:lnTo>
                  <a:pt x="13190" y="260"/>
                </a:lnTo>
                <a:lnTo>
                  <a:pt x="13092" y="225"/>
                </a:lnTo>
                <a:lnTo>
                  <a:pt x="12995" y="193"/>
                </a:lnTo>
                <a:lnTo>
                  <a:pt x="12896" y="162"/>
                </a:lnTo>
                <a:lnTo>
                  <a:pt x="12798" y="134"/>
                </a:lnTo>
                <a:lnTo>
                  <a:pt x="12698" y="109"/>
                </a:lnTo>
                <a:lnTo>
                  <a:pt x="12598" y="86"/>
                </a:lnTo>
                <a:lnTo>
                  <a:pt x="12499" y="66"/>
                </a:lnTo>
                <a:lnTo>
                  <a:pt x="12398" y="49"/>
                </a:lnTo>
                <a:lnTo>
                  <a:pt x="12299" y="34"/>
                </a:lnTo>
                <a:lnTo>
                  <a:pt x="12198" y="22"/>
                </a:lnTo>
                <a:lnTo>
                  <a:pt x="12097" y="12"/>
                </a:lnTo>
                <a:lnTo>
                  <a:pt x="11996" y="5"/>
                </a:lnTo>
                <a:lnTo>
                  <a:pt x="11895" y="1"/>
                </a:lnTo>
                <a:lnTo>
                  <a:pt x="11795" y="0"/>
                </a:lnTo>
                <a:lnTo>
                  <a:pt x="11710" y="1"/>
                </a:lnTo>
                <a:lnTo>
                  <a:pt x="11626" y="4"/>
                </a:lnTo>
                <a:lnTo>
                  <a:pt x="11542" y="9"/>
                </a:lnTo>
                <a:lnTo>
                  <a:pt x="11459" y="16"/>
                </a:lnTo>
                <a:lnTo>
                  <a:pt x="11376" y="24"/>
                </a:lnTo>
                <a:lnTo>
                  <a:pt x="11294" y="35"/>
                </a:lnTo>
                <a:lnTo>
                  <a:pt x="11212" y="47"/>
                </a:lnTo>
                <a:lnTo>
                  <a:pt x="11131" y="62"/>
                </a:lnTo>
                <a:lnTo>
                  <a:pt x="11051" y="78"/>
                </a:lnTo>
                <a:lnTo>
                  <a:pt x="10971" y="96"/>
                </a:lnTo>
                <a:lnTo>
                  <a:pt x="10892" y="116"/>
                </a:lnTo>
                <a:lnTo>
                  <a:pt x="10814" y="139"/>
                </a:lnTo>
                <a:lnTo>
                  <a:pt x="10736" y="162"/>
                </a:lnTo>
                <a:lnTo>
                  <a:pt x="10660" y="187"/>
                </a:lnTo>
                <a:lnTo>
                  <a:pt x="10584" y="215"/>
                </a:lnTo>
                <a:lnTo>
                  <a:pt x="10509" y="243"/>
                </a:lnTo>
                <a:lnTo>
                  <a:pt x="10435" y="274"/>
                </a:lnTo>
                <a:lnTo>
                  <a:pt x="10361" y="307"/>
                </a:lnTo>
                <a:lnTo>
                  <a:pt x="10289" y="341"/>
                </a:lnTo>
                <a:lnTo>
                  <a:pt x="10217" y="377"/>
                </a:lnTo>
                <a:lnTo>
                  <a:pt x="10147" y="416"/>
                </a:lnTo>
                <a:lnTo>
                  <a:pt x="10078" y="455"/>
                </a:lnTo>
                <a:lnTo>
                  <a:pt x="10010" y="496"/>
                </a:lnTo>
                <a:lnTo>
                  <a:pt x="9943" y="539"/>
                </a:lnTo>
                <a:lnTo>
                  <a:pt x="9876" y="583"/>
                </a:lnTo>
                <a:lnTo>
                  <a:pt x="9811" y="629"/>
                </a:lnTo>
                <a:lnTo>
                  <a:pt x="9748" y="677"/>
                </a:lnTo>
                <a:lnTo>
                  <a:pt x="9684" y="727"/>
                </a:lnTo>
                <a:lnTo>
                  <a:pt x="9623" y="778"/>
                </a:lnTo>
                <a:lnTo>
                  <a:pt x="9562" y="831"/>
                </a:lnTo>
                <a:lnTo>
                  <a:pt x="9503" y="885"/>
                </a:lnTo>
                <a:lnTo>
                  <a:pt x="9446" y="941"/>
                </a:lnTo>
                <a:lnTo>
                  <a:pt x="6997" y="3403"/>
                </a:lnTo>
                <a:lnTo>
                  <a:pt x="6986" y="3412"/>
                </a:lnTo>
                <a:lnTo>
                  <a:pt x="6974" y="3422"/>
                </a:lnTo>
                <a:lnTo>
                  <a:pt x="6969" y="3428"/>
                </a:lnTo>
                <a:lnTo>
                  <a:pt x="6964" y="3435"/>
                </a:lnTo>
                <a:lnTo>
                  <a:pt x="6965" y="3436"/>
                </a:lnTo>
                <a:lnTo>
                  <a:pt x="1769" y="8659"/>
                </a:lnTo>
                <a:lnTo>
                  <a:pt x="1747" y="8681"/>
                </a:lnTo>
                <a:lnTo>
                  <a:pt x="1725" y="8704"/>
                </a:lnTo>
                <a:lnTo>
                  <a:pt x="1704" y="8728"/>
                </a:lnTo>
                <a:lnTo>
                  <a:pt x="1683" y="8751"/>
                </a:lnTo>
                <a:lnTo>
                  <a:pt x="1642" y="8799"/>
                </a:lnTo>
                <a:lnTo>
                  <a:pt x="1602" y="8847"/>
                </a:lnTo>
                <a:lnTo>
                  <a:pt x="1564" y="8897"/>
                </a:lnTo>
                <a:lnTo>
                  <a:pt x="1528" y="8949"/>
                </a:lnTo>
                <a:lnTo>
                  <a:pt x="1494" y="9002"/>
                </a:lnTo>
                <a:lnTo>
                  <a:pt x="1461" y="9055"/>
                </a:lnTo>
                <a:lnTo>
                  <a:pt x="1429" y="9109"/>
                </a:lnTo>
                <a:lnTo>
                  <a:pt x="1400" y="9165"/>
                </a:lnTo>
                <a:lnTo>
                  <a:pt x="1372" y="9221"/>
                </a:lnTo>
                <a:lnTo>
                  <a:pt x="1347" y="9279"/>
                </a:lnTo>
                <a:lnTo>
                  <a:pt x="1322" y="9336"/>
                </a:lnTo>
                <a:lnTo>
                  <a:pt x="1300" y="9395"/>
                </a:lnTo>
                <a:lnTo>
                  <a:pt x="1279" y="9454"/>
                </a:lnTo>
                <a:lnTo>
                  <a:pt x="1260" y="9514"/>
                </a:lnTo>
                <a:lnTo>
                  <a:pt x="78" y="13784"/>
                </a:lnTo>
                <a:lnTo>
                  <a:pt x="74" y="13803"/>
                </a:lnTo>
                <a:lnTo>
                  <a:pt x="65" y="13846"/>
                </a:lnTo>
                <a:lnTo>
                  <a:pt x="53" y="13908"/>
                </a:lnTo>
                <a:lnTo>
                  <a:pt x="38" y="13984"/>
                </a:lnTo>
                <a:lnTo>
                  <a:pt x="31" y="14025"/>
                </a:lnTo>
                <a:lnTo>
                  <a:pt x="24" y="14066"/>
                </a:lnTo>
                <a:lnTo>
                  <a:pt x="18" y="14109"/>
                </a:lnTo>
                <a:lnTo>
                  <a:pt x="12" y="14151"/>
                </a:lnTo>
                <a:lnTo>
                  <a:pt x="7" y="14192"/>
                </a:lnTo>
                <a:lnTo>
                  <a:pt x="3" y="14231"/>
                </a:lnTo>
                <a:lnTo>
                  <a:pt x="1" y="14268"/>
                </a:lnTo>
                <a:lnTo>
                  <a:pt x="0" y="14302"/>
                </a:lnTo>
                <a:lnTo>
                  <a:pt x="2" y="14392"/>
                </a:lnTo>
                <a:lnTo>
                  <a:pt x="9" y="14481"/>
                </a:lnTo>
                <a:lnTo>
                  <a:pt x="20" y="14569"/>
                </a:lnTo>
                <a:lnTo>
                  <a:pt x="36" y="14656"/>
                </a:lnTo>
                <a:lnTo>
                  <a:pt x="55" y="14740"/>
                </a:lnTo>
                <a:lnTo>
                  <a:pt x="79" y="14824"/>
                </a:lnTo>
                <a:lnTo>
                  <a:pt x="107" y="14906"/>
                </a:lnTo>
                <a:lnTo>
                  <a:pt x="139" y="14985"/>
                </a:lnTo>
                <a:lnTo>
                  <a:pt x="174" y="15063"/>
                </a:lnTo>
                <a:lnTo>
                  <a:pt x="212" y="15139"/>
                </a:lnTo>
                <a:lnTo>
                  <a:pt x="256" y="15212"/>
                </a:lnTo>
                <a:lnTo>
                  <a:pt x="301" y="15283"/>
                </a:lnTo>
                <a:lnTo>
                  <a:pt x="350" y="15352"/>
                </a:lnTo>
                <a:lnTo>
                  <a:pt x="402" y="15419"/>
                </a:lnTo>
                <a:lnTo>
                  <a:pt x="458" y="15483"/>
                </a:lnTo>
                <a:lnTo>
                  <a:pt x="516" y="15543"/>
                </a:lnTo>
                <a:lnTo>
                  <a:pt x="577" y="15601"/>
                </a:lnTo>
                <a:lnTo>
                  <a:pt x="642" y="15657"/>
                </a:lnTo>
                <a:lnTo>
                  <a:pt x="708" y="15709"/>
                </a:lnTo>
                <a:lnTo>
                  <a:pt x="778" y="15758"/>
                </a:lnTo>
                <a:lnTo>
                  <a:pt x="849" y="15804"/>
                </a:lnTo>
                <a:lnTo>
                  <a:pt x="922" y="15846"/>
                </a:lnTo>
                <a:lnTo>
                  <a:pt x="999" y="15884"/>
                </a:lnTo>
                <a:lnTo>
                  <a:pt x="1076" y="15919"/>
                </a:lnTo>
                <a:lnTo>
                  <a:pt x="1157" y="15952"/>
                </a:lnTo>
                <a:lnTo>
                  <a:pt x="1238" y="15979"/>
                </a:lnTo>
                <a:lnTo>
                  <a:pt x="1323" y="16003"/>
                </a:lnTo>
                <a:lnTo>
                  <a:pt x="1407" y="16022"/>
                </a:lnTo>
                <a:lnTo>
                  <a:pt x="1495" y="16038"/>
                </a:lnTo>
                <a:lnTo>
                  <a:pt x="1582" y="16049"/>
                </a:lnTo>
                <a:lnTo>
                  <a:pt x="1672" y="16056"/>
                </a:lnTo>
                <a:lnTo>
                  <a:pt x="1763" y="16058"/>
                </a:lnTo>
                <a:lnTo>
                  <a:pt x="1801" y="16057"/>
                </a:lnTo>
                <a:lnTo>
                  <a:pt x="1843" y="16054"/>
                </a:lnTo>
                <a:lnTo>
                  <a:pt x="1887" y="16049"/>
                </a:lnTo>
                <a:lnTo>
                  <a:pt x="1933" y="16044"/>
                </a:lnTo>
                <a:lnTo>
                  <a:pt x="1981" y="16037"/>
                </a:lnTo>
                <a:lnTo>
                  <a:pt x="2028" y="16029"/>
                </a:lnTo>
                <a:lnTo>
                  <a:pt x="2075" y="16020"/>
                </a:lnTo>
                <a:lnTo>
                  <a:pt x="2122" y="16012"/>
                </a:lnTo>
                <a:lnTo>
                  <a:pt x="2205" y="15995"/>
                </a:lnTo>
                <a:lnTo>
                  <a:pt x="2275" y="15980"/>
                </a:lnTo>
                <a:lnTo>
                  <a:pt x="2324" y="15969"/>
                </a:lnTo>
                <a:lnTo>
                  <a:pt x="2345" y="15964"/>
                </a:lnTo>
                <a:lnTo>
                  <a:pt x="6609" y="14846"/>
                </a:lnTo>
                <a:lnTo>
                  <a:pt x="6669" y="14827"/>
                </a:lnTo>
                <a:lnTo>
                  <a:pt x="6729" y="14805"/>
                </a:lnTo>
                <a:lnTo>
                  <a:pt x="6788" y="14783"/>
                </a:lnTo>
                <a:lnTo>
                  <a:pt x="6845" y="14759"/>
                </a:lnTo>
                <a:lnTo>
                  <a:pt x="6903" y="14733"/>
                </a:lnTo>
                <a:lnTo>
                  <a:pt x="6960" y="14705"/>
                </a:lnTo>
                <a:lnTo>
                  <a:pt x="7015" y="14675"/>
                </a:lnTo>
                <a:lnTo>
                  <a:pt x="7070" y="14644"/>
                </a:lnTo>
                <a:lnTo>
                  <a:pt x="7123" y="14612"/>
                </a:lnTo>
                <a:lnTo>
                  <a:pt x="7175" y="14577"/>
                </a:lnTo>
                <a:lnTo>
                  <a:pt x="7227" y="14541"/>
                </a:lnTo>
                <a:lnTo>
                  <a:pt x="7277" y="14502"/>
                </a:lnTo>
                <a:lnTo>
                  <a:pt x="7326" y="14463"/>
                </a:lnTo>
                <a:lnTo>
                  <a:pt x="7375" y="14422"/>
                </a:lnTo>
                <a:lnTo>
                  <a:pt x="7421" y="14380"/>
                </a:lnTo>
                <a:lnTo>
                  <a:pt x="7466" y="14336"/>
                </a:lnTo>
                <a:lnTo>
                  <a:pt x="15143" y="6617"/>
                </a:lnTo>
                <a:lnTo>
                  <a:pt x="15270" y="6483"/>
                </a:lnTo>
                <a:lnTo>
                  <a:pt x="15387" y="6344"/>
                </a:lnTo>
                <a:lnTo>
                  <a:pt x="15495" y="6200"/>
                </a:lnTo>
                <a:lnTo>
                  <a:pt x="15594" y="6053"/>
                </a:lnTo>
                <a:lnTo>
                  <a:pt x="15685" y="5900"/>
                </a:lnTo>
                <a:lnTo>
                  <a:pt x="15766" y="5744"/>
                </a:lnTo>
                <a:lnTo>
                  <a:pt x="15837" y="5584"/>
                </a:lnTo>
                <a:lnTo>
                  <a:pt x="15901" y="5421"/>
                </a:lnTo>
                <a:lnTo>
                  <a:pt x="15955" y="5254"/>
                </a:lnTo>
                <a:lnTo>
                  <a:pt x="16000" y="5084"/>
                </a:lnTo>
                <a:lnTo>
                  <a:pt x="16037" y="4913"/>
                </a:lnTo>
                <a:lnTo>
                  <a:pt x="16065" y="4739"/>
                </a:lnTo>
                <a:lnTo>
                  <a:pt x="16083" y="4563"/>
                </a:lnTo>
                <a:lnTo>
                  <a:pt x="16093" y="4387"/>
                </a:lnTo>
                <a:lnTo>
                  <a:pt x="16094" y="4208"/>
                </a:lnTo>
                <a:lnTo>
                  <a:pt x="16087" y="4030"/>
                </a:lnTo>
                <a:lnTo>
                  <a:pt x="16070" y="3850"/>
                </a:lnTo>
                <a:lnTo>
                  <a:pt x="16045" y="3669"/>
                </a:lnTo>
                <a:lnTo>
                  <a:pt x="16011" y="3490"/>
                </a:lnTo>
                <a:lnTo>
                  <a:pt x="15968" y="3310"/>
                </a:lnTo>
                <a:lnTo>
                  <a:pt x="15917" y="3131"/>
                </a:lnTo>
                <a:lnTo>
                  <a:pt x="15857" y="2953"/>
                </a:lnTo>
                <a:lnTo>
                  <a:pt x="15788" y="2776"/>
                </a:lnTo>
                <a:lnTo>
                  <a:pt x="15711" y="2601"/>
                </a:lnTo>
                <a:lnTo>
                  <a:pt x="15625" y="2428"/>
                </a:lnTo>
                <a:lnTo>
                  <a:pt x="15531" y="2257"/>
                </a:lnTo>
                <a:lnTo>
                  <a:pt x="15428" y="2089"/>
                </a:lnTo>
                <a:lnTo>
                  <a:pt x="15316" y="1923"/>
                </a:lnTo>
                <a:lnTo>
                  <a:pt x="15196" y="1760"/>
                </a:lnTo>
                <a:lnTo>
                  <a:pt x="15067" y="1602"/>
                </a:lnTo>
                <a:lnTo>
                  <a:pt x="14930" y="1446"/>
                </a:lnTo>
                <a:lnTo>
                  <a:pt x="14785" y="1295"/>
                </a:lnTo>
                <a:close/>
              </a:path>
            </a:pathLst>
          </a:custGeom>
          <a:solidFill>
            <a:sysClr val="window" lastClr="FFFFFF"/>
          </a:solidFill>
          <a:ln>
            <a:noFill/>
          </a:ln>
        </p:spPr>
        <p:txBody>
          <a:bodyPr vert="horz" wrap="square" lIns="91440" tIns="45720" rIns="91440" bIns="45720" numCol="1" anchor="t" anchorCtr="0" compatLnSpc="1"/>
          <a:lstStyle/>
          <a:p>
            <a:endParaRPr lang="id-ID"/>
          </a:p>
        </p:txBody>
      </p:sp>
      <p:sp>
        <p:nvSpPr>
          <p:cNvPr id="75" name="Oval 74"/>
          <p:cNvSpPr/>
          <p:nvPr>
            <p:custDataLst>
              <p:tags r:id="rId32"/>
            </p:custDataLst>
          </p:nvPr>
        </p:nvSpPr>
        <p:spPr>
          <a:xfrm>
            <a:off x="9145851" y="1475651"/>
            <a:ext cx="736265" cy="736265"/>
          </a:xfrm>
          <a:prstGeom prst="ellipse">
            <a:avLst/>
          </a:prstGeom>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p>
        </p:txBody>
      </p:sp>
      <p:sp>
        <p:nvSpPr>
          <p:cNvPr id="109" name="Freeform 213"/>
          <p:cNvSpPr>
            <a:spLocks noEditPoints="1"/>
          </p:cNvSpPr>
          <p:nvPr>
            <p:custDataLst>
              <p:tags r:id="rId33"/>
            </p:custDataLst>
          </p:nvPr>
        </p:nvSpPr>
        <p:spPr bwMode="auto">
          <a:xfrm>
            <a:off x="9292696" y="1662033"/>
            <a:ext cx="367439" cy="367440"/>
          </a:xfrm>
          <a:custGeom>
            <a:avLst/>
            <a:gdLst>
              <a:gd name="T0" fmla="*/ 8330 w 16095"/>
              <a:gd name="T1" fmla="*/ 13155 h 16095"/>
              <a:gd name="T2" fmla="*/ 8153 w 16095"/>
              <a:gd name="T3" fmla="*/ 13120 h 16095"/>
              <a:gd name="T4" fmla="*/ 5125 w 16095"/>
              <a:gd name="T5" fmla="*/ 12104 h 16095"/>
              <a:gd name="T6" fmla="*/ 5125 w 16095"/>
              <a:gd name="T7" fmla="*/ 12104 h 16095"/>
              <a:gd name="T8" fmla="*/ 4694 w 16095"/>
              <a:gd name="T9" fmla="*/ 11707 h 16095"/>
              <a:gd name="T10" fmla="*/ 1577 w 16095"/>
              <a:gd name="T11" fmla="*/ 10451 h 16095"/>
              <a:gd name="T12" fmla="*/ 15800 w 16095"/>
              <a:gd name="T13" fmla="*/ 45 h 16095"/>
              <a:gd name="T14" fmla="*/ 15716 w 16095"/>
              <a:gd name="T15" fmla="*/ 15 h 16095"/>
              <a:gd name="T16" fmla="*/ 15627 w 16095"/>
              <a:gd name="T17" fmla="*/ 1 h 16095"/>
              <a:gd name="T18" fmla="*/ 15537 w 16095"/>
              <a:gd name="T19" fmla="*/ 3 h 16095"/>
              <a:gd name="T20" fmla="*/ 15448 w 16095"/>
              <a:gd name="T21" fmla="*/ 21 h 16095"/>
              <a:gd name="T22" fmla="*/ 15362 w 16095"/>
              <a:gd name="T23" fmla="*/ 55 h 16095"/>
              <a:gd name="T24" fmla="*/ 210 w 16095"/>
              <a:gd name="T25" fmla="*/ 10154 h 16095"/>
              <a:gd name="T26" fmla="*/ 145 w 16095"/>
              <a:gd name="T27" fmla="*/ 10209 h 16095"/>
              <a:gd name="T28" fmla="*/ 91 w 16095"/>
              <a:gd name="T29" fmla="*/ 10275 h 16095"/>
              <a:gd name="T30" fmla="*/ 48 w 16095"/>
              <a:gd name="T31" fmla="*/ 10348 h 16095"/>
              <a:gd name="T32" fmla="*/ 18 w 16095"/>
              <a:gd name="T33" fmla="*/ 10428 h 16095"/>
              <a:gd name="T34" fmla="*/ 3 w 16095"/>
              <a:gd name="T35" fmla="*/ 10511 h 16095"/>
              <a:gd name="T36" fmla="*/ 1 w 16095"/>
              <a:gd name="T37" fmla="*/ 10597 h 16095"/>
              <a:gd name="T38" fmla="*/ 15 w 16095"/>
              <a:gd name="T39" fmla="*/ 10682 h 16095"/>
              <a:gd name="T40" fmla="*/ 42 w 16095"/>
              <a:gd name="T41" fmla="*/ 10764 h 16095"/>
              <a:gd name="T42" fmla="*/ 82 w 16095"/>
              <a:gd name="T43" fmla="*/ 10838 h 16095"/>
              <a:gd name="T44" fmla="*/ 134 w 16095"/>
              <a:gd name="T45" fmla="*/ 10904 h 16095"/>
              <a:gd name="T46" fmla="*/ 197 w 16095"/>
              <a:gd name="T47" fmla="*/ 10961 h 16095"/>
              <a:gd name="T48" fmla="*/ 269 w 16095"/>
              <a:gd name="T49" fmla="*/ 11007 h 16095"/>
              <a:gd name="T50" fmla="*/ 6102 w 16095"/>
              <a:gd name="T51" fmla="*/ 15842 h 16095"/>
              <a:gd name="T52" fmla="*/ 6148 w 16095"/>
              <a:gd name="T53" fmla="*/ 15910 h 16095"/>
              <a:gd name="T54" fmla="*/ 6206 w 16095"/>
              <a:gd name="T55" fmla="*/ 15968 h 16095"/>
              <a:gd name="T56" fmla="*/ 6270 w 16095"/>
              <a:gd name="T57" fmla="*/ 16018 h 16095"/>
              <a:gd name="T58" fmla="*/ 6341 w 16095"/>
              <a:gd name="T59" fmla="*/ 16055 h 16095"/>
              <a:gd name="T60" fmla="*/ 6419 w 16095"/>
              <a:gd name="T61" fmla="*/ 16081 h 16095"/>
              <a:gd name="T62" fmla="*/ 6499 w 16095"/>
              <a:gd name="T63" fmla="*/ 16093 h 16095"/>
              <a:gd name="T64" fmla="*/ 6572 w 16095"/>
              <a:gd name="T65" fmla="*/ 16094 h 16095"/>
              <a:gd name="T66" fmla="*/ 6652 w 16095"/>
              <a:gd name="T67" fmla="*/ 16082 h 16095"/>
              <a:gd name="T68" fmla="*/ 6729 w 16095"/>
              <a:gd name="T69" fmla="*/ 16058 h 16095"/>
              <a:gd name="T70" fmla="*/ 6800 w 16095"/>
              <a:gd name="T71" fmla="*/ 16022 h 16095"/>
              <a:gd name="T72" fmla="*/ 6866 w 16095"/>
              <a:gd name="T73" fmla="*/ 15974 h 16095"/>
              <a:gd name="T74" fmla="*/ 6922 w 16095"/>
              <a:gd name="T75" fmla="*/ 15917 h 16095"/>
              <a:gd name="T76" fmla="*/ 6970 w 16095"/>
              <a:gd name="T77" fmla="*/ 15851 h 16095"/>
              <a:gd name="T78" fmla="*/ 12958 w 16095"/>
              <a:gd name="T79" fmla="*/ 16081 h 16095"/>
              <a:gd name="T80" fmla="*/ 13077 w 16095"/>
              <a:gd name="T81" fmla="*/ 16095 h 16095"/>
              <a:gd name="T82" fmla="*/ 13157 w 16095"/>
              <a:gd name="T83" fmla="*/ 16089 h 16095"/>
              <a:gd name="T84" fmla="*/ 13234 w 16095"/>
              <a:gd name="T85" fmla="*/ 16070 h 16095"/>
              <a:gd name="T86" fmla="*/ 13309 w 16095"/>
              <a:gd name="T87" fmla="*/ 16038 h 16095"/>
              <a:gd name="T88" fmla="*/ 13415 w 16095"/>
              <a:gd name="T89" fmla="*/ 15964 h 16095"/>
              <a:gd name="T90" fmla="*/ 13504 w 16095"/>
              <a:gd name="T91" fmla="*/ 15858 h 16095"/>
              <a:gd name="T92" fmla="*/ 13561 w 16095"/>
              <a:gd name="T93" fmla="*/ 15730 h 16095"/>
              <a:gd name="T94" fmla="*/ 16093 w 16095"/>
              <a:gd name="T95" fmla="*/ 548 h 16095"/>
              <a:gd name="T96" fmla="*/ 16093 w 16095"/>
              <a:gd name="T97" fmla="*/ 457 h 16095"/>
              <a:gd name="T98" fmla="*/ 16076 w 16095"/>
              <a:gd name="T99" fmla="*/ 367 h 16095"/>
              <a:gd name="T100" fmla="*/ 16045 w 16095"/>
              <a:gd name="T101" fmla="*/ 284 h 16095"/>
              <a:gd name="T102" fmla="*/ 15997 w 16095"/>
              <a:gd name="T103" fmla="*/ 206 h 16095"/>
              <a:gd name="T104" fmla="*/ 15938 w 16095"/>
              <a:gd name="T105" fmla="*/ 138 h 16095"/>
              <a:gd name="T106" fmla="*/ 15865 w 16095"/>
              <a:gd name="T107" fmla="*/ 80 h 16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095" h="16095">
                <a:moveTo>
                  <a:pt x="12684" y="14892"/>
                </a:moveTo>
                <a:lnTo>
                  <a:pt x="8388" y="13174"/>
                </a:lnTo>
                <a:lnTo>
                  <a:pt x="8368" y="13167"/>
                </a:lnTo>
                <a:lnTo>
                  <a:pt x="8349" y="13161"/>
                </a:lnTo>
                <a:lnTo>
                  <a:pt x="8330" y="13155"/>
                </a:lnTo>
                <a:lnTo>
                  <a:pt x="8310" y="13149"/>
                </a:lnTo>
                <a:lnTo>
                  <a:pt x="8271" y="13140"/>
                </a:lnTo>
                <a:lnTo>
                  <a:pt x="8232" y="13132"/>
                </a:lnTo>
                <a:lnTo>
                  <a:pt x="8192" y="13125"/>
                </a:lnTo>
                <a:lnTo>
                  <a:pt x="8153" y="13120"/>
                </a:lnTo>
                <a:lnTo>
                  <a:pt x="8114" y="13117"/>
                </a:lnTo>
                <a:lnTo>
                  <a:pt x="8074" y="13114"/>
                </a:lnTo>
                <a:lnTo>
                  <a:pt x="14689" y="2860"/>
                </a:lnTo>
                <a:lnTo>
                  <a:pt x="12684" y="14892"/>
                </a:lnTo>
                <a:close/>
                <a:moveTo>
                  <a:pt x="5125" y="12104"/>
                </a:moveTo>
                <a:lnTo>
                  <a:pt x="5123" y="12102"/>
                </a:lnTo>
                <a:lnTo>
                  <a:pt x="5121" y="12099"/>
                </a:lnTo>
                <a:lnTo>
                  <a:pt x="14648" y="1902"/>
                </a:lnTo>
                <a:lnTo>
                  <a:pt x="6527" y="14558"/>
                </a:lnTo>
                <a:lnTo>
                  <a:pt x="5125" y="12104"/>
                </a:lnTo>
                <a:close/>
                <a:moveTo>
                  <a:pt x="1577" y="10451"/>
                </a:moveTo>
                <a:lnTo>
                  <a:pt x="13234" y="2679"/>
                </a:lnTo>
                <a:lnTo>
                  <a:pt x="4759" y="11751"/>
                </a:lnTo>
                <a:lnTo>
                  <a:pt x="4726" y="11729"/>
                </a:lnTo>
                <a:lnTo>
                  <a:pt x="4694" y="11707"/>
                </a:lnTo>
                <a:lnTo>
                  <a:pt x="4678" y="11697"/>
                </a:lnTo>
                <a:lnTo>
                  <a:pt x="4661" y="11687"/>
                </a:lnTo>
                <a:lnTo>
                  <a:pt x="4643" y="11677"/>
                </a:lnTo>
                <a:lnTo>
                  <a:pt x="4625" y="11669"/>
                </a:lnTo>
                <a:lnTo>
                  <a:pt x="1577" y="10451"/>
                </a:lnTo>
                <a:close/>
                <a:moveTo>
                  <a:pt x="15865" y="80"/>
                </a:moveTo>
                <a:lnTo>
                  <a:pt x="15850" y="70"/>
                </a:lnTo>
                <a:lnTo>
                  <a:pt x="15833" y="61"/>
                </a:lnTo>
                <a:lnTo>
                  <a:pt x="15817" y="53"/>
                </a:lnTo>
                <a:lnTo>
                  <a:pt x="15800" y="45"/>
                </a:lnTo>
                <a:lnTo>
                  <a:pt x="15784" y="38"/>
                </a:lnTo>
                <a:lnTo>
                  <a:pt x="15767" y="31"/>
                </a:lnTo>
                <a:lnTo>
                  <a:pt x="15750" y="25"/>
                </a:lnTo>
                <a:lnTo>
                  <a:pt x="15733" y="20"/>
                </a:lnTo>
                <a:lnTo>
                  <a:pt x="15716" y="15"/>
                </a:lnTo>
                <a:lnTo>
                  <a:pt x="15698" y="11"/>
                </a:lnTo>
                <a:lnTo>
                  <a:pt x="15681" y="8"/>
                </a:lnTo>
                <a:lnTo>
                  <a:pt x="15662" y="5"/>
                </a:lnTo>
                <a:lnTo>
                  <a:pt x="15645" y="3"/>
                </a:lnTo>
                <a:lnTo>
                  <a:pt x="15627" y="1"/>
                </a:lnTo>
                <a:lnTo>
                  <a:pt x="15609" y="0"/>
                </a:lnTo>
                <a:lnTo>
                  <a:pt x="15592" y="0"/>
                </a:lnTo>
                <a:lnTo>
                  <a:pt x="15574" y="0"/>
                </a:lnTo>
                <a:lnTo>
                  <a:pt x="15556" y="1"/>
                </a:lnTo>
                <a:lnTo>
                  <a:pt x="15537" y="3"/>
                </a:lnTo>
                <a:lnTo>
                  <a:pt x="15520" y="5"/>
                </a:lnTo>
                <a:lnTo>
                  <a:pt x="15501" y="8"/>
                </a:lnTo>
                <a:lnTo>
                  <a:pt x="15483" y="12"/>
                </a:lnTo>
                <a:lnTo>
                  <a:pt x="15465" y="16"/>
                </a:lnTo>
                <a:lnTo>
                  <a:pt x="15448" y="21"/>
                </a:lnTo>
                <a:lnTo>
                  <a:pt x="15430" y="26"/>
                </a:lnTo>
                <a:lnTo>
                  <a:pt x="15413" y="32"/>
                </a:lnTo>
                <a:lnTo>
                  <a:pt x="15396" y="39"/>
                </a:lnTo>
                <a:lnTo>
                  <a:pt x="15379" y="47"/>
                </a:lnTo>
                <a:lnTo>
                  <a:pt x="15362" y="55"/>
                </a:lnTo>
                <a:lnTo>
                  <a:pt x="15346" y="64"/>
                </a:lnTo>
                <a:lnTo>
                  <a:pt x="15329" y="74"/>
                </a:lnTo>
                <a:lnTo>
                  <a:pt x="15313" y="84"/>
                </a:lnTo>
                <a:lnTo>
                  <a:pt x="224" y="10144"/>
                </a:lnTo>
                <a:lnTo>
                  <a:pt x="210" y="10154"/>
                </a:lnTo>
                <a:lnTo>
                  <a:pt x="196" y="10164"/>
                </a:lnTo>
                <a:lnTo>
                  <a:pt x="182" y="10175"/>
                </a:lnTo>
                <a:lnTo>
                  <a:pt x="169" y="10186"/>
                </a:lnTo>
                <a:lnTo>
                  <a:pt x="157" y="10197"/>
                </a:lnTo>
                <a:lnTo>
                  <a:pt x="145" y="10209"/>
                </a:lnTo>
                <a:lnTo>
                  <a:pt x="133" y="10222"/>
                </a:lnTo>
                <a:lnTo>
                  <a:pt x="122" y="10234"/>
                </a:lnTo>
                <a:lnTo>
                  <a:pt x="111" y="10247"/>
                </a:lnTo>
                <a:lnTo>
                  <a:pt x="100" y="10262"/>
                </a:lnTo>
                <a:lnTo>
                  <a:pt x="91" y="10275"/>
                </a:lnTo>
                <a:lnTo>
                  <a:pt x="80" y="10289"/>
                </a:lnTo>
                <a:lnTo>
                  <a:pt x="71" y="10304"/>
                </a:lnTo>
                <a:lnTo>
                  <a:pt x="63" y="10318"/>
                </a:lnTo>
                <a:lnTo>
                  <a:pt x="55" y="10333"/>
                </a:lnTo>
                <a:lnTo>
                  <a:pt x="48" y="10348"/>
                </a:lnTo>
                <a:lnTo>
                  <a:pt x="41" y="10363"/>
                </a:lnTo>
                <a:lnTo>
                  <a:pt x="34" y="10379"/>
                </a:lnTo>
                <a:lnTo>
                  <a:pt x="29" y="10395"/>
                </a:lnTo>
                <a:lnTo>
                  <a:pt x="23" y="10411"/>
                </a:lnTo>
                <a:lnTo>
                  <a:pt x="18" y="10428"/>
                </a:lnTo>
                <a:lnTo>
                  <a:pt x="14" y="10444"/>
                </a:lnTo>
                <a:lnTo>
                  <a:pt x="10" y="10460"/>
                </a:lnTo>
                <a:lnTo>
                  <a:pt x="7" y="10477"/>
                </a:lnTo>
                <a:lnTo>
                  <a:pt x="5" y="10494"/>
                </a:lnTo>
                <a:lnTo>
                  <a:pt x="3" y="10511"/>
                </a:lnTo>
                <a:lnTo>
                  <a:pt x="1" y="10528"/>
                </a:lnTo>
                <a:lnTo>
                  <a:pt x="0" y="10545"/>
                </a:lnTo>
                <a:lnTo>
                  <a:pt x="0" y="10562"/>
                </a:lnTo>
                <a:lnTo>
                  <a:pt x="0" y="10579"/>
                </a:lnTo>
                <a:lnTo>
                  <a:pt x="1" y="10597"/>
                </a:lnTo>
                <a:lnTo>
                  <a:pt x="3" y="10614"/>
                </a:lnTo>
                <a:lnTo>
                  <a:pt x="5" y="10632"/>
                </a:lnTo>
                <a:lnTo>
                  <a:pt x="8" y="10649"/>
                </a:lnTo>
                <a:lnTo>
                  <a:pt x="11" y="10666"/>
                </a:lnTo>
                <a:lnTo>
                  <a:pt x="15" y="10682"/>
                </a:lnTo>
                <a:lnTo>
                  <a:pt x="19" y="10699"/>
                </a:lnTo>
                <a:lnTo>
                  <a:pt x="24" y="10715"/>
                </a:lnTo>
                <a:lnTo>
                  <a:pt x="29" y="10731"/>
                </a:lnTo>
                <a:lnTo>
                  <a:pt x="35" y="10747"/>
                </a:lnTo>
                <a:lnTo>
                  <a:pt x="42" y="10764"/>
                </a:lnTo>
                <a:lnTo>
                  <a:pt x="49" y="10779"/>
                </a:lnTo>
                <a:lnTo>
                  <a:pt x="56" y="10794"/>
                </a:lnTo>
                <a:lnTo>
                  <a:pt x="64" y="10809"/>
                </a:lnTo>
                <a:lnTo>
                  <a:pt x="73" y="10824"/>
                </a:lnTo>
                <a:lnTo>
                  <a:pt x="82" y="10838"/>
                </a:lnTo>
                <a:lnTo>
                  <a:pt x="92" y="10852"/>
                </a:lnTo>
                <a:lnTo>
                  <a:pt x="102" y="10865"/>
                </a:lnTo>
                <a:lnTo>
                  <a:pt x="112" y="10878"/>
                </a:lnTo>
                <a:lnTo>
                  <a:pt x="123" y="10891"/>
                </a:lnTo>
                <a:lnTo>
                  <a:pt x="134" y="10904"/>
                </a:lnTo>
                <a:lnTo>
                  <a:pt x="146" y="10916"/>
                </a:lnTo>
                <a:lnTo>
                  <a:pt x="158" y="10929"/>
                </a:lnTo>
                <a:lnTo>
                  <a:pt x="171" y="10940"/>
                </a:lnTo>
                <a:lnTo>
                  <a:pt x="183" y="10951"/>
                </a:lnTo>
                <a:lnTo>
                  <a:pt x="197" y="10961"/>
                </a:lnTo>
                <a:lnTo>
                  <a:pt x="210" y="10972"/>
                </a:lnTo>
                <a:lnTo>
                  <a:pt x="224" y="10981"/>
                </a:lnTo>
                <a:lnTo>
                  <a:pt x="239" y="10990"/>
                </a:lnTo>
                <a:lnTo>
                  <a:pt x="253" y="10999"/>
                </a:lnTo>
                <a:lnTo>
                  <a:pt x="269" y="11007"/>
                </a:lnTo>
                <a:lnTo>
                  <a:pt x="285" y="11015"/>
                </a:lnTo>
                <a:lnTo>
                  <a:pt x="300" y="11022"/>
                </a:lnTo>
                <a:lnTo>
                  <a:pt x="316" y="11029"/>
                </a:lnTo>
                <a:lnTo>
                  <a:pt x="4251" y="12603"/>
                </a:lnTo>
                <a:lnTo>
                  <a:pt x="6102" y="15842"/>
                </a:lnTo>
                <a:lnTo>
                  <a:pt x="6110" y="15856"/>
                </a:lnTo>
                <a:lnTo>
                  <a:pt x="6119" y="15870"/>
                </a:lnTo>
                <a:lnTo>
                  <a:pt x="6128" y="15884"/>
                </a:lnTo>
                <a:lnTo>
                  <a:pt x="6138" y="15897"/>
                </a:lnTo>
                <a:lnTo>
                  <a:pt x="6148" y="15910"/>
                </a:lnTo>
                <a:lnTo>
                  <a:pt x="6159" y="15922"/>
                </a:lnTo>
                <a:lnTo>
                  <a:pt x="6170" y="15934"/>
                </a:lnTo>
                <a:lnTo>
                  <a:pt x="6181" y="15946"/>
                </a:lnTo>
                <a:lnTo>
                  <a:pt x="6194" y="15957"/>
                </a:lnTo>
                <a:lnTo>
                  <a:pt x="6206" y="15968"/>
                </a:lnTo>
                <a:lnTo>
                  <a:pt x="6218" y="15979"/>
                </a:lnTo>
                <a:lnTo>
                  <a:pt x="6230" y="15989"/>
                </a:lnTo>
                <a:lnTo>
                  <a:pt x="6243" y="15999"/>
                </a:lnTo>
                <a:lnTo>
                  <a:pt x="6257" y="16008"/>
                </a:lnTo>
                <a:lnTo>
                  <a:pt x="6270" y="16018"/>
                </a:lnTo>
                <a:lnTo>
                  <a:pt x="6284" y="16026"/>
                </a:lnTo>
                <a:lnTo>
                  <a:pt x="6298" y="16034"/>
                </a:lnTo>
                <a:lnTo>
                  <a:pt x="6312" y="16041"/>
                </a:lnTo>
                <a:lnTo>
                  <a:pt x="6326" y="16048"/>
                </a:lnTo>
                <a:lnTo>
                  <a:pt x="6341" y="16055"/>
                </a:lnTo>
                <a:lnTo>
                  <a:pt x="6357" y="16061"/>
                </a:lnTo>
                <a:lnTo>
                  <a:pt x="6372" y="16067"/>
                </a:lnTo>
                <a:lnTo>
                  <a:pt x="6388" y="16072"/>
                </a:lnTo>
                <a:lnTo>
                  <a:pt x="6403" y="16076"/>
                </a:lnTo>
                <a:lnTo>
                  <a:pt x="6419" y="16081"/>
                </a:lnTo>
                <a:lnTo>
                  <a:pt x="6435" y="16084"/>
                </a:lnTo>
                <a:lnTo>
                  <a:pt x="6451" y="16087"/>
                </a:lnTo>
                <a:lnTo>
                  <a:pt x="6467" y="16090"/>
                </a:lnTo>
                <a:lnTo>
                  <a:pt x="6483" y="16092"/>
                </a:lnTo>
                <a:lnTo>
                  <a:pt x="6499" y="16093"/>
                </a:lnTo>
                <a:lnTo>
                  <a:pt x="6516" y="16094"/>
                </a:lnTo>
                <a:lnTo>
                  <a:pt x="6533" y="16095"/>
                </a:lnTo>
                <a:lnTo>
                  <a:pt x="6539" y="16095"/>
                </a:lnTo>
                <a:lnTo>
                  <a:pt x="6555" y="16095"/>
                </a:lnTo>
                <a:lnTo>
                  <a:pt x="6572" y="16094"/>
                </a:lnTo>
                <a:lnTo>
                  <a:pt x="6588" y="16093"/>
                </a:lnTo>
                <a:lnTo>
                  <a:pt x="6604" y="16091"/>
                </a:lnTo>
                <a:lnTo>
                  <a:pt x="6620" y="16088"/>
                </a:lnTo>
                <a:lnTo>
                  <a:pt x="6636" y="16085"/>
                </a:lnTo>
                <a:lnTo>
                  <a:pt x="6652" y="16082"/>
                </a:lnTo>
                <a:lnTo>
                  <a:pt x="6667" y="16078"/>
                </a:lnTo>
                <a:lnTo>
                  <a:pt x="6683" y="16074"/>
                </a:lnTo>
                <a:lnTo>
                  <a:pt x="6699" y="16069"/>
                </a:lnTo>
                <a:lnTo>
                  <a:pt x="6714" y="16063"/>
                </a:lnTo>
                <a:lnTo>
                  <a:pt x="6729" y="16058"/>
                </a:lnTo>
                <a:lnTo>
                  <a:pt x="6743" y="16051"/>
                </a:lnTo>
                <a:lnTo>
                  <a:pt x="6758" y="16045"/>
                </a:lnTo>
                <a:lnTo>
                  <a:pt x="6772" y="16037"/>
                </a:lnTo>
                <a:lnTo>
                  <a:pt x="6786" y="16030"/>
                </a:lnTo>
                <a:lnTo>
                  <a:pt x="6800" y="16022"/>
                </a:lnTo>
                <a:lnTo>
                  <a:pt x="6813" y="16013"/>
                </a:lnTo>
                <a:lnTo>
                  <a:pt x="6827" y="16003"/>
                </a:lnTo>
                <a:lnTo>
                  <a:pt x="6840" y="15994"/>
                </a:lnTo>
                <a:lnTo>
                  <a:pt x="6852" y="15984"/>
                </a:lnTo>
                <a:lnTo>
                  <a:pt x="6866" y="15974"/>
                </a:lnTo>
                <a:lnTo>
                  <a:pt x="6878" y="15963"/>
                </a:lnTo>
                <a:lnTo>
                  <a:pt x="6889" y="15952"/>
                </a:lnTo>
                <a:lnTo>
                  <a:pt x="6901" y="15941"/>
                </a:lnTo>
                <a:lnTo>
                  <a:pt x="6912" y="15929"/>
                </a:lnTo>
                <a:lnTo>
                  <a:pt x="6922" y="15917"/>
                </a:lnTo>
                <a:lnTo>
                  <a:pt x="6933" y="15904"/>
                </a:lnTo>
                <a:lnTo>
                  <a:pt x="6943" y="15891"/>
                </a:lnTo>
                <a:lnTo>
                  <a:pt x="6952" y="15878"/>
                </a:lnTo>
                <a:lnTo>
                  <a:pt x="6961" y="15864"/>
                </a:lnTo>
                <a:lnTo>
                  <a:pt x="6970" y="15851"/>
                </a:lnTo>
                <a:lnTo>
                  <a:pt x="8014" y="14108"/>
                </a:lnTo>
                <a:lnTo>
                  <a:pt x="12890" y="16059"/>
                </a:lnTo>
                <a:lnTo>
                  <a:pt x="12913" y="16067"/>
                </a:lnTo>
                <a:lnTo>
                  <a:pt x="12936" y="16074"/>
                </a:lnTo>
                <a:lnTo>
                  <a:pt x="12958" y="16081"/>
                </a:lnTo>
                <a:lnTo>
                  <a:pt x="12983" y="16086"/>
                </a:lnTo>
                <a:lnTo>
                  <a:pt x="13006" y="16090"/>
                </a:lnTo>
                <a:lnTo>
                  <a:pt x="13030" y="16093"/>
                </a:lnTo>
                <a:lnTo>
                  <a:pt x="13053" y="16094"/>
                </a:lnTo>
                <a:lnTo>
                  <a:pt x="13077" y="16095"/>
                </a:lnTo>
                <a:lnTo>
                  <a:pt x="13093" y="16095"/>
                </a:lnTo>
                <a:lnTo>
                  <a:pt x="13109" y="16094"/>
                </a:lnTo>
                <a:lnTo>
                  <a:pt x="13124" y="16093"/>
                </a:lnTo>
                <a:lnTo>
                  <a:pt x="13141" y="16091"/>
                </a:lnTo>
                <a:lnTo>
                  <a:pt x="13157" y="16089"/>
                </a:lnTo>
                <a:lnTo>
                  <a:pt x="13173" y="16086"/>
                </a:lnTo>
                <a:lnTo>
                  <a:pt x="13188" y="16083"/>
                </a:lnTo>
                <a:lnTo>
                  <a:pt x="13204" y="16079"/>
                </a:lnTo>
                <a:lnTo>
                  <a:pt x="13219" y="16075"/>
                </a:lnTo>
                <a:lnTo>
                  <a:pt x="13234" y="16070"/>
                </a:lnTo>
                <a:lnTo>
                  <a:pt x="13250" y="16064"/>
                </a:lnTo>
                <a:lnTo>
                  <a:pt x="13265" y="16059"/>
                </a:lnTo>
                <a:lnTo>
                  <a:pt x="13279" y="16052"/>
                </a:lnTo>
                <a:lnTo>
                  <a:pt x="13294" y="16046"/>
                </a:lnTo>
                <a:lnTo>
                  <a:pt x="13309" y="16038"/>
                </a:lnTo>
                <a:lnTo>
                  <a:pt x="13324" y="16031"/>
                </a:lnTo>
                <a:lnTo>
                  <a:pt x="13348" y="16016"/>
                </a:lnTo>
                <a:lnTo>
                  <a:pt x="13371" y="15999"/>
                </a:lnTo>
                <a:lnTo>
                  <a:pt x="13394" y="15982"/>
                </a:lnTo>
                <a:lnTo>
                  <a:pt x="13415" y="15964"/>
                </a:lnTo>
                <a:lnTo>
                  <a:pt x="13435" y="15945"/>
                </a:lnTo>
                <a:lnTo>
                  <a:pt x="13454" y="15924"/>
                </a:lnTo>
                <a:lnTo>
                  <a:pt x="13473" y="15903"/>
                </a:lnTo>
                <a:lnTo>
                  <a:pt x="13489" y="15881"/>
                </a:lnTo>
                <a:lnTo>
                  <a:pt x="13504" y="15858"/>
                </a:lnTo>
                <a:lnTo>
                  <a:pt x="13518" y="15833"/>
                </a:lnTo>
                <a:lnTo>
                  <a:pt x="13531" y="15808"/>
                </a:lnTo>
                <a:lnTo>
                  <a:pt x="13542" y="15783"/>
                </a:lnTo>
                <a:lnTo>
                  <a:pt x="13552" y="15757"/>
                </a:lnTo>
                <a:lnTo>
                  <a:pt x="13561" y="15730"/>
                </a:lnTo>
                <a:lnTo>
                  <a:pt x="13568" y="15703"/>
                </a:lnTo>
                <a:lnTo>
                  <a:pt x="13573" y="15675"/>
                </a:lnTo>
                <a:lnTo>
                  <a:pt x="16088" y="585"/>
                </a:lnTo>
                <a:lnTo>
                  <a:pt x="16091" y="567"/>
                </a:lnTo>
                <a:lnTo>
                  <a:pt x="16093" y="548"/>
                </a:lnTo>
                <a:lnTo>
                  <a:pt x="16094" y="530"/>
                </a:lnTo>
                <a:lnTo>
                  <a:pt x="16095" y="512"/>
                </a:lnTo>
                <a:lnTo>
                  <a:pt x="16095" y="493"/>
                </a:lnTo>
                <a:lnTo>
                  <a:pt x="16094" y="475"/>
                </a:lnTo>
                <a:lnTo>
                  <a:pt x="16093" y="457"/>
                </a:lnTo>
                <a:lnTo>
                  <a:pt x="16091" y="439"/>
                </a:lnTo>
                <a:lnTo>
                  <a:pt x="16088" y="420"/>
                </a:lnTo>
                <a:lnTo>
                  <a:pt x="16085" y="402"/>
                </a:lnTo>
                <a:lnTo>
                  <a:pt x="16081" y="385"/>
                </a:lnTo>
                <a:lnTo>
                  <a:pt x="16076" y="367"/>
                </a:lnTo>
                <a:lnTo>
                  <a:pt x="16071" y="350"/>
                </a:lnTo>
                <a:lnTo>
                  <a:pt x="16066" y="333"/>
                </a:lnTo>
                <a:lnTo>
                  <a:pt x="16059" y="317"/>
                </a:lnTo>
                <a:lnTo>
                  <a:pt x="16052" y="300"/>
                </a:lnTo>
                <a:lnTo>
                  <a:pt x="16045" y="284"/>
                </a:lnTo>
                <a:lnTo>
                  <a:pt x="16037" y="268"/>
                </a:lnTo>
                <a:lnTo>
                  <a:pt x="16028" y="251"/>
                </a:lnTo>
                <a:lnTo>
                  <a:pt x="16019" y="236"/>
                </a:lnTo>
                <a:lnTo>
                  <a:pt x="16008" y="221"/>
                </a:lnTo>
                <a:lnTo>
                  <a:pt x="15997" y="206"/>
                </a:lnTo>
                <a:lnTo>
                  <a:pt x="15987" y="192"/>
                </a:lnTo>
                <a:lnTo>
                  <a:pt x="15975" y="178"/>
                </a:lnTo>
                <a:lnTo>
                  <a:pt x="15963" y="164"/>
                </a:lnTo>
                <a:lnTo>
                  <a:pt x="15951" y="151"/>
                </a:lnTo>
                <a:lnTo>
                  <a:pt x="15938" y="138"/>
                </a:lnTo>
                <a:lnTo>
                  <a:pt x="15924" y="126"/>
                </a:lnTo>
                <a:lnTo>
                  <a:pt x="15910" y="114"/>
                </a:lnTo>
                <a:lnTo>
                  <a:pt x="15896" y="102"/>
                </a:lnTo>
                <a:lnTo>
                  <a:pt x="15881" y="92"/>
                </a:lnTo>
                <a:lnTo>
                  <a:pt x="15865" y="80"/>
                </a:lnTo>
                <a:close/>
              </a:path>
            </a:pathLst>
          </a:custGeom>
          <a:solidFill>
            <a:sysClr val="window" lastClr="FFFFFF"/>
          </a:solidFill>
          <a:ln>
            <a:noFill/>
          </a:ln>
        </p:spPr>
        <p:txBody>
          <a:bodyPr vert="horz" wrap="square" lIns="91440" tIns="45720" rIns="91440" bIns="45720" numCol="1" anchor="t" anchorCtr="0" compatLnSpc="1"/>
          <a:lstStyle/>
          <a:p>
            <a:endParaRPr lang="id-ID"/>
          </a:p>
        </p:txBody>
      </p:sp>
      <p:sp>
        <p:nvSpPr>
          <p:cNvPr id="4" name="文本框 3"/>
          <p:cNvSpPr txBox="1"/>
          <p:nvPr/>
        </p:nvSpPr>
        <p:spPr>
          <a:xfrm>
            <a:off x="9514205" y="4796155"/>
            <a:ext cx="2471420" cy="2212975"/>
          </a:xfrm>
          <a:prstGeom prst="rect">
            <a:avLst/>
          </a:prstGeom>
          <a:noFill/>
        </p:spPr>
        <p:txBody>
          <a:bodyPr wrap="square" rtlCol="0" anchor="t">
            <a:noAutofit/>
          </a:bodyPr>
          <a:lstStyle/>
          <a:p>
            <a:pPr algn="ctr"/>
            <a:r>
              <a:rPr lang="en-US" altLang="zh-CN" sz="2400" b="1" dirty="0">
                <a:latin typeface="Bertha-Italic" charset="0"/>
                <a:ea typeface="Bertha-Italic" charset="0"/>
                <a:cs typeface="Bertha-Italic" charset="0"/>
                <a:sym typeface="+mn-lt"/>
              </a:rPr>
              <a:t>Bring Cultural Relics to Life</a:t>
            </a:r>
          </a:p>
        </p:txBody>
      </p:sp>
    </p:spTree>
  </p:cSld>
  <p:clrMapOvr>
    <a:masterClrMapping/>
  </p:clrMapOvr>
  <mc:AlternateContent xmlns:mc="http://schemas.openxmlformats.org/markup-compatibility/2006" xmlns:p14="http://schemas.microsoft.com/office/powerpoint/2010/main">
    <mc:Choice Requires="p14">
      <p:transition spd="slow" p14:dur="200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par>
                          <p:cTn id="22" fill="hold">
                            <p:stCondLst>
                              <p:cond delay="1000"/>
                            </p:stCondLst>
                            <p:childTnLst>
                              <p:par>
                                <p:cTn id="23" presetID="53" presetClass="entr" presetSubtype="16"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1500"/>
                            </p:stCondLst>
                            <p:childTnLst>
                              <p:par>
                                <p:cTn id="32" presetID="53" presetClass="entr" presetSubtype="16"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18" presetClass="entr" presetSubtype="12"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strips(downLeft)">
                                      <p:cBhvr>
                                        <p:cTn id="44" dur="500"/>
                                        <p:tgtEl>
                                          <p:spTgt spid="39"/>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box(in)">
                                      <p:cBhvr>
                                        <p:cTn id="49" dur="2000"/>
                                        <p:tgtEl>
                                          <p:spTgt spid="38"/>
                                        </p:tgtEl>
                                      </p:cBhvr>
                                    </p:animEffect>
                                  </p:childTnLst>
                                </p:cTn>
                              </p:par>
                            </p:childTnLst>
                          </p:cTn>
                        </p:par>
                      </p:childTnLst>
                    </p:cTn>
                  </p:par>
                  <p:par>
                    <p:cTn id="50" fill="hold">
                      <p:stCondLst>
                        <p:cond delay="indefinite"/>
                      </p:stCondLst>
                      <p:childTnLst>
                        <p:par>
                          <p:cTn id="51" fill="hold">
                            <p:stCondLst>
                              <p:cond delay="0"/>
                            </p:stCondLst>
                            <p:childTnLst>
                              <p:par>
                                <p:cTn id="52" presetID="4" presetClass="entr" presetSubtype="16" fill="hold" grpId="0" nodeType="clickEffect">
                                  <p:stCondLst>
                                    <p:cond delay="0"/>
                                  </p:stCondLst>
                                  <p:childTnLst>
                                    <p:set>
                                      <p:cBhvr>
                                        <p:cTn id="53" dur="1" fill="hold">
                                          <p:stCondLst>
                                            <p:cond delay="0"/>
                                          </p:stCondLst>
                                        </p:cTn>
                                        <p:tgtEl>
                                          <p:spTgt spid="68"/>
                                        </p:tgtEl>
                                        <p:attrNameLst>
                                          <p:attrName>style.visibility</p:attrName>
                                        </p:attrNameLst>
                                      </p:cBhvr>
                                      <p:to>
                                        <p:strVal val="visible"/>
                                      </p:to>
                                    </p:set>
                                    <p:animEffect transition="in" filter="box(in)">
                                      <p:cBhvr>
                                        <p:cTn id="54" dur="2000"/>
                                        <p:tgtEl>
                                          <p:spTgt spid="68"/>
                                        </p:tgtEl>
                                      </p:cBhvr>
                                    </p:animEffect>
                                  </p:childTnLst>
                                </p:cTn>
                              </p:par>
                            </p:childTnLst>
                          </p:cTn>
                        </p:par>
                      </p:childTnLst>
                    </p:cTn>
                  </p:par>
                  <p:par>
                    <p:cTn id="55" fill="hold">
                      <p:stCondLst>
                        <p:cond delay="indefinite"/>
                      </p:stCondLst>
                      <p:childTnLst>
                        <p:par>
                          <p:cTn id="56" fill="hold">
                            <p:stCondLst>
                              <p:cond delay="0"/>
                            </p:stCondLst>
                            <p:childTnLst>
                              <p:par>
                                <p:cTn id="57" presetID="18" presetClass="entr" presetSubtype="12"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animEffect transition="in" filter="strips(downLeft)">
                                      <p:cBhvr>
                                        <p:cTn id="59" dur="500"/>
                                        <p:tgtEl>
                                          <p:spTgt spid="67"/>
                                        </p:tgtEl>
                                      </p:cBhvr>
                                    </p:animEffect>
                                  </p:childTnLst>
                                </p:cTn>
                              </p:par>
                            </p:childTnLst>
                          </p:cTn>
                        </p:par>
                      </p:childTnLst>
                    </p:cTn>
                  </p:par>
                  <p:par>
                    <p:cTn id="60" fill="hold">
                      <p:stCondLst>
                        <p:cond delay="indefinite"/>
                      </p:stCondLst>
                      <p:childTnLst>
                        <p:par>
                          <p:cTn id="61" fill="hold">
                            <p:stCondLst>
                              <p:cond delay="0"/>
                            </p:stCondLst>
                            <p:childTnLst>
                              <p:par>
                                <p:cTn id="62" presetID="4" presetClass="entr" presetSubtype="16" fill="hold" grpId="0" nodeType="clickEffect">
                                  <p:stCondLst>
                                    <p:cond delay="0"/>
                                  </p:stCondLst>
                                  <p:childTnLst>
                                    <p:set>
                                      <p:cBhvr>
                                        <p:cTn id="63" dur="1" fill="hold">
                                          <p:stCondLst>
                                            <p:cond delay="0"/>
                                          </p:stCondLst>
                                        </p:cTn>
                                        <p:tgtEl>
                                          <p:spTgt spid="74"/>
                                        </p:tgtEl>
                                        <p:attrNameLst>
                                          <p:attrName>style.visibility</p:attrName>
                                        </p:attrNameLst>
                                      </p:cBhvr>
                                      <p:to>
                                        <p:strVal val="visible"/>
                                      </p:to>
                                    </p:set>
                                    <p:animEffect transition="in" filter="box(in)">
                                      <p:cBhvr>
                                        <p:cTn id="64" dur="2000"/>
                                        <p:tgtEl>
                                          <p:spTgt spid="74"/>
                                        </p:tgtEl>
                                      </p:cBhvr>
                                    </p:animEffect>
                                  </p:childTnLst>
                                </p:cTn>
                              </p:par>
                            </p:childTnLst>
                          </p:cTn>
                        </p:par>
                      </p:childTnLst>
                    </p:cTn>
                  </p:par>
                  <p:par>
                    <p:cTn id="65" fill="hold">
                      <p:stCondLst>
                        <p:cond delay="indefinite"/>
                      </p:stCondLst>
                      <p:childTnLst>
                        <p:par>
                          <p:cTn id="66" fill="hold">
                            <p:stCondLst>
                              <p:cond delay="0"/>
                            </p:stCondLst>
                            <p:childTnLst>
                              <p:par>
                                <p:cTn id="67" presetID="18" presetClass="entr" presetSubtype="12" fill="hold" grpId="0" nodeType="clickEffect">
                                  <p:stCondLst>
                                    <p:cond delay="0"/>
                                  </p:stCondLst>
                                  <p:childTnLst>
                                    <p:set>
                                      <p:cBhvr>
                                        <p:cTn id="68" dur="1" fill="hold">
                                          <p:stCondLst>
                                            <p:cond delay="0"/>
                                          </p:stCondLst>
                                        </p:cTn>
                                        <p:tgtEl>
                                          <p:spTgt spid="73"/>
                                        </p:tgtEl>
                                        <p:attrNameLst>
                                          <p:attrName>style.visibility</p:attrName>
                                        </p:attrNameLst>
                                      </p:cBhvr>
                                      <p:to>
                                        <p:strVal val="visible"/>
                                      </p:to>
                                    </p:set>
                                    <p:animEffect transition="in" filter="strips(downLeft)">
                                      <p:cBhvr>
                                        <p:cTn id="69" dur="500"/>
                                        <p:tgtEl>
                                          <p:spTgt spid="73"/>
                                        </p:tgtEl>
                                      </p:cBhvr>
                                    </p:animEffect>
                                  </p:childTnLst>
                                </p:cTn>
                              </p:par>
                            </p:childTnLst>
                          </p:cTn>
                        </p:par>
                      </p:childTnLst>
                    </p:cTn>
                  </p:par>
                  <p:par>
                    <p:cTn id="70" fill="hold">
                      <p:stCondLst>
                        <p:cond delay="indefinite"/>
                      </p:stCondLst>
                      <p:childTnLst>
                        <p:par>
                          <p:cTn id="71" fill="hold">
                            <p:stCondLst>
                              <p:cond delay="0"/>
                            </p:stCondLst>
                            <p:childTnLst>
                              <p:par>
                                <p:cTn id="72" presetID="4" presetClass="entr" presetSubtype="16" fill="hold" grpId="0" nodeType="clickEffect">
                                  <p:stCondLst>
                                    <p:cond delay="0"/>
                                  </p:stCondLst>
                                  <p:childTnLst>
                                    <p:set>
                                      <p:cBhvr>
                                        <p:cTn id="73" dur="1" fill="hold">
                                          <p:stCondLst>
                                            <p:cond delay="0"/>
                                          </p:stCondLst>
                                        </p:cTn>
                                        <p:tgtEl>
                                          <p:spTgt spid="80"/>
                                        </p:tgtEl>
                                        <p:attrNameLst>
                                          <p:attrName>style.visibility</p:attrName>
                                        </p:attrNameLst>
                                      </p:cBhvr>
                                      <p:to>
                                        <p:strVal val="visible"/>
                                      </p:to>
                                    </p:set>
                                    <p:animEffect transition="in" filter="box(in)">
                                      <p:cBhvr>
                                        <p:cTn id="74" dur="2000"/>
                                        <p:tgtEl>
                                          <p:spTgt spid="80"/>
                                        </p:tgtEl>
                                      </p:cBhvr>
                                    </p:animEffect>
                                  </p:childTnLst>
                                </p:cTn>
                              </p:par>
                            </p:childTnLst>
                          </p:cTn>
                        </p:par>
                      </p:childTnLst>
                    </p:cTn>
                  </p:par>
                  <p:par>
                    <p:cTn id="75" fill="hold">
                      <p:stCondLst>
                        <p:cond delay="indefinite"/>
                      </p:stCondLst>
                      <p:childTnLst>
                        <p:par>
                          <p:cTn id="76" fill="hold">
                            <p:stCondLst>
                              <p:cond delay="0"/>
                            </p:stCondLst>
                            <p:childTnLst>
                              <p:par>
                                <p:cTn id="77" presetID="18" presetClass="entr" presetSubtype="12" fill="hold" grpId="0" nodeType="clickEffect">
                                  <p:stCondLst>
                                    <p:cond delay="0"/>
                                  </p:stCondLst>
                                  <p:childTnLst>
                                    <p:set>
                                      <p:cBhvr>
                                        <p:cTn id="78" dur="1" fill="hold">
                                          <p:stCondLst>
                                            <p:cond delay="0"/>
                                          </p:stCondLst>
                                        </p:cTn>
                                        <p:tgtEl>
                                          <p:spTgt spid="79"/>
                                        </p:tgtEl>
                                        <p:attrNameLst>
                                          <p:attrName>style.visibility</p:attrName>
                                        </p:attrNameLst>
                                      </p:cBhvr>
                                      <p:to>
                                        <p:strVal val="visible"/>
                                      </p:to>
                                    </p:set>
                                    <p:animEffect transition="in" filter="strips(downLeft)">
                                      <p:cBhvr>
                                        <p:cTn id="79"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8" grpId="0" bldLvl="0" animBg="1"/>
      <p:bldP spid="24" grpId="0"/>
      <p:bldP spid="25" grpId="0"/>
      <p:bldP spid="26" grpId="0"/>
      <p:bldP spid="27" grpId="0"/>
      <p:bldP spid="38" grpId="0"/>
      <p:bldP spid="38" grpId="1"/>
      <p:bldP spid="39" grpId="0"/>
      <p:bldP spid="39" grpId="1"/>
      <p:bldP spid="67" grpId="0"/>
      <p:bldP spid="67" grpId="1"/>
      <p:bldP spid="68" grpId="0"/>
      <p:bldP spid="68" grpId="1"/>
      <p:bldP spid="73" grpId="0"/>
      <p:bldP spid="73" grpId="1"/>
      <p:bldP spid="74" grpId="0"/>
      <p:bldP spid="74" grpId="1"/>
      <p:bldP spid="79" grpId="0"/>
      <p:bldP spid="79" grpId="1"/>
      <p:bldP spid="80" grpId="0"/>
      <p:bldP spid="80" grpId="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277.647244094488,&quot;width&quot;:8360.55590551181}"/>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787_4*l_h_i*1_3_1"/>
  <p:tag name="KSO_WM_TEMPLATE_CATEGORY" val="diagram"/>
  <p:tag name="KSO_WM_TEMPLATE_INDEX" val="787"/>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787_4*l_h_i*1_4_1"/>
  <p:tag name="KSO_WM_TEMPLATE_CATEGORY" val="diagram"/>
  <p:tag name="KSO_WM_TEMPLATE_INDEX" val="787"/>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787_4*l_h_i*1_5_1"/>
  <p:tag name="KSO_WM_TEMPLATE_CATEGORY" val="diagram"/>
  <p:tag name="KSO_WM_TEMPLATE_INDEX" val="787"/>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Lst>
</file>

<file path=ppt/tags/tag103.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简明扼要的阐述您的观点。"/>
  <p:tag name="KSO_WM_UNIT_NOCLEAR" val="0"/>
  <p:tag name="KSO_WM_UNIT_VALUE" val="34"/>
  <p:tag name="KSO_WM_UNIT_HIGHLIGHT" val="0"/>
  <p:tag name="KSO_WM_UNIT_COMPATIBLE" val="0"/>
  <p:tag name="KSO_WM_UNIT_DIAGRAM_ISNUMVISUAL" val="0"/>
  <p:tag name="KSO_WM_UNIT_DIAGRAM_ISREFERUNIT" val="0"/>
  <p:tag name="KSO_WM_DIAGRAM_GROUP_CODE" val="l1-1"/>
  <p:tag name="KSO_WM_UNIT_ID" val="diagram787_4*l_h_f*1_5_1"/>
  <p:tag name="KSO_WM_TEMPLATE_CATEGORY" val="diagram"/>
  <p:tag name="KSO_WM_TEMPLATE_INDEX" val="787"/>
  <p:tag name="KSO_WM_UNIT_LAYERLEVEL" val="1_1_1"/>
  <p:tag name="KSO_WM_TAG_VERSION" val="1.0"/>
  <p:tag name="KSO_WM_UNIT_TEXT_FILL_FORE_SCHEMECOLOR_INDEX" val="13"/>
  <p:tag name="KSO_WM_UNIT_TEXT_FILL_TYPE" val="1"/>
</p:tagLst>
</file>

<file path=ppt/tags/tag104.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简明扼要的阐述您的观点。"/>
  <p:tag name="KSO_WM_UNIT_NOCLEAR" val="0"/>
  <p:tag name="KSO_WM_UNIT_VALUE" val="34"/>
  <p:tag name="KSO_WM_UNIT_HIGHLIGHT" val="0"/>
  <p:tag name="KSO_WM_UNIT_COMPATIBLE" val="0"/>
  <p:tag name="KSO_WM_UNIT_DIAGRAM_ISNUMVISUAL" val="0"/>
  <p:tag name="KSO_WM_UNIT_DIAGRAM_ISREFERUNIT" val="0"/>
  <p:tag name="KSO_WM_DIAGRAM_GROUP_CODE" val="l1-1"/>
  <p:tag name="KSO_WM_UNIT_ID" val="diagram787_4*l_h_f*1_4_1"/>
  <p:tag name="KSO_WM_TEMPLATE_CATEGORY" val="diagram"/>
  <p:tag name="KSO_WM_TEMPLATE_INDEX" val="787"/>
  <p:tag name="KSO_WM_UNIT_LAYERLEVEL" val="1_1_1"/>
  <p:tag name="KSO_WM_TAG_VERSION" val="1.0"/>
  <p:tag name="KSO_WM_UNIT_TEXT_FILL_FORE_SCHEMECOLOR_INDEX" val="13"/>
  <p:tag name="KSO_WM_UNIT_TEXT_FILL_TYPE" val="1"/>
</p:tagLst>
</file>

<file path=ppt/tags/tag105.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简明扼要的阐述您的观点。"/>
  <p:tag name="KSO_WM_UNIT_NOCLEAR" val="0"/>
  <p:tag name="KSO_WM_UNIT_VALUE" val="34"/>
  <p:tag name="KSO_WM_UNIT_HIGHLIGHT" val="0"/>
  <p:tag name="KSO_WM_UNIT_COMPATIBLE" val="0"/>
  <p:tag name="KSO_WM_UNIT_DIAGRAM_ISNUMVISUAL" val="0"/>
  <p:tag name="KSO_WM_UNIT_DIAGRAM_ISREFERUNIT" val="0"/>
  <p:tag name="KSO_WM_DIAGRAM_GROUP_CODE" val="l1-1"/>
  <p:tag name="KSO_WM_UNIT_ID" val="diagram787_4*l_h_f*1_3_1"/>
  <p:tag name="KSO_WM_TEMPLATE_CATEGORY" val="diagram"/>
  <p:tag name="KSO_WM_TEMPLATE_INDEX" val="787"/>
  <p:tag name="KSO_WM_UNIT_LAYERLEVEL" val="1_1_1"/>
  <p:tag name="KSO_WM_TAG_VERSION" val="1.0"/>
  <p:tag name="KSO_WM_UNIT_TEXT_FILL_FORE_SCHEMECOLOR_INDEX" val="13"/>
  <p:tag name="KSO_WM_UNIT_TEXT_FILL_TYPE" val="1"/>
</p:tagLst>
</file>

<file path=ppt/tags/tag106.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简明扼要的阐述您的观点。"/>
  <p:tag name="KSO_WM_UNIT_NOCLEAR" val="0"/>
  <p:tag name="KSO_WM_UNIT_VALUE" val="34"/>
  <p:tag name="KSO_WM_UNIT_HIGHLIGHT" val="0"/>
  <p:tag name="KSO_WM_UNIT_COMPATIBLE" val="0"/>
  <p:tag name="KSO_WM_UNIT_DIAGRAM_ISNUMVISUAL" val="0"/>
  <p:tag name="KSO_WM_UNIT_DIAGRAM_ISREFERUNIT" val="0"/>
  <p:tag name="KSO_WM_DIAGRAM_GROUP_CODE" val="l1-1"/>
  <p:tag name="KSO_WM_UNIT_ID" val="diagram787_4*l_h_f*1_2_1"/>
  <p:tag name="KSO_WM_TEMPLATE_CATEGORY" val="diagram"/>
  <p:tag name="KSO_WM_TEMPLATE_INDEX" val="787"/>
  <p:tag name="KSO_WM_UNIT_LAYERLEVEL" val="1_1_1"/>
  <p:tag name="KSO_WM_TAG_VERSION" val="1.0"/>
  <p:tag name="KSO_WM_UNIT_TEXT_FILL_FORE_SCHEMECOLOR_INDEX" val="13"/>
  <p:tag name="KSO_WM_UNIT_TEXT_FILL_TYPE" val="1"/>
</p:tagLst>
</file>

<file path=ppt/tags/tag107.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简明扼要的阐述您的观点。"/>
  <p:tag name="KSO_WM_UNIT_NOCLEAR" val="0"/>
  <p:tag name="KSO_WM_UNIT_VALUE" val="34"/>
  <p:tag name="KSO_WM_UNIT_HIGHLIGHT" val="0"/>
  <p:tag name="KSO_WM_UNIT_COMPATIBLE" val="0"/>
  <p:tag name="KSO_WM_UNIT_DIAGRAM_ISNUMVISUAL" val="0"/>
  <p:tag name="KSO_WM_UNIT_DIAGRAM_ISREFERUNIT" val="0"/>
  <p:tag name="KSO_WM_DIAGRAM_GROUP_CODE" val="l1-1"/>
  <p:tag name="KSO_WM_UNIT_ID" val="diagram787_4*l_h_f*1_1_1"/>
  <p:tag name="KSO_WM_TEMPLATE_CATEGORY" val="diagram"/>
  <p:tag name="KSO_WM_TEMPLATE_INDEX" val="787"/>
  <p:tag name="KSO_WM_UNIT_LAYERLEVEL" val="1_1_1"/>
  <p:tag name="KSO_WM_TAG_VERSION" val="1.0"/>
  <p:tag name="KSO_WM_UNIT_TEXT_FILL_FORE_SCHEMECOLOR_INDEX" val="13"/>
  <p:tag name="KSO_WM_UNIT_TEXT_FILL_TYPE" val="1"/>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160418_3*l_h_i*1_1_1"/>
  <p:tag name="KSO_WM_TEMPLATE_CATEGORY" val="diagram"/>
  <p:tag name="KSO_WM_TEMPLATE_INDEX" val="160418"/>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160418_3*l_h_i*1_1_2"/>
  <p:tag name="KSO_WM_TEMPLATE_CATEGORY" val="diagram"/>
  <p:tag name="KSO_WM_TEMPLATE_INDEX" val="160418"/>
  <p:tag name="KSO_WM_UNIT_LAYERLEVEL" val="1_1_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ID" val="diagram160418_3*l_h_f*1_1_1"/>
  <p:tag name="KSO_WM_TEMPLATE_CATEGORY" val="diagram"/>
  <p:tag name="KSO_WM_TEMPLATE_INDEX" val="160418"/>
  <p:tag name="KSO_WM_UNIT_LAYERLEVEL" val="1_1_1"/>
  <p:tag name="KSO_WM_TAG_VERSION" val="1.0"/>
  <p:tag name="KSO_WM_UNIT_TEXT_FILL_FORE_SCHEMECOLOR_INDEX" val="13"/>
  <p:tag name="KSO_WM_UNIT_TEXT_FILL_TYPE" val="1"/>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160418_3*l_h_i*1_3_1"/>
  <p:tag name="KSO_WM_TEMPLATE_CATEGORY" val="diagram"/>
  <p:tag name="KSO_WM_TEMPLATE_INDEX" val="160418"/>
  <p:tag name="KSO_WM_UNIT_LAYERLEVEL" val="1_1_1"/>
  <p:tag name="KSO_WM_TAG_VERSION" val="1.0"/>
  <p:tag name="KSO_WM_BEAUTIFY_FLAG" val="#wm#"/>
  <p:tag name="KSO_WM_UNIT_FILL_FORE_SCHEMECOLOR_INDEX" val="7"/>
  <p:tag name="KSO_WM_UNIT_FILL_TYPE" val="1"/>
  <p:tag name="KSO_WM_UNIT_TEXT_FILL_FORE_SCHEMECOLOR_INDEX" val="14"/>
  <p:tag name="KSO_WM_UNIT_TEXT_FILL_TYPE" val="1"/>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160418_3*l_h_i*1_3_2"/>
  <p:tag name="KSO_WM_TEMPLATE_CATEGORY" val="diagram"/>
  <p:tag name="KSO_WM_TEMPLATE_INDEX" val="160418"/>
  <p:tag name="KSO_WM_UNIT_LAYERLEVEL" val="1_1_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ID" val="diagram160418_3*l_h_f*1_3_1"/>
  <p:tag name="KSO_WM_TEMPLATE_CATEGORY" val="diagram"/>
  <p:tag name="KSO_WM_TEMPLATE_INDEX" val="160418"/>
  <p:tag name="KSO_WM_UNIT_LAYERLEVEL" val="1_1_1"/>
  <p:tag name="KSO_WM_TAG_VERSION" val="1.0"/>
  <p:tag name="KSO_WM_UNIT_TEXT_FILL_FORE_SCHEMECOLOR_INDEX" val="13"/>
  <p:tag name="KSO_WM_UNIT_TEXT_FILL_TYPE" val="1"/>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160418_3*l_h_i*1_2_1"/>
  <p:tag name="KSO_WM_TEMPLATE_CATEGORY" val="diagram"/>
  <p:tag name="KSO_WM_TEMPLATE_INDEX" val="160418"/>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160418_3*l_h_i*1_2_2"/>
  <p:tag name="KSO_WM_TEMPLATE_CATEGORY" val="diagram"/>
  <p:tag name="KSO_WM_TEMPLATE_INDEX" val="160418"/>
  <p:tag name="KSO_WM_UNIT_LAYERLEVEL" val="1_1_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ID" val="diagram160418_3*l_h_f*1_2_1"/>
  <p:tag name="KSO_WM_TEMPLATE_CATEGORY" val="diagram"/>
  <p:tag name="KSO_WM_TEMPLATE_INDEX" val="160418"/>
  <p:tag name="KSO_WM_UNIT_LAYERLEVEL" val="1_1_1"/>
  <p:tag name="KSO_WM_TAG_VERSION" val="1.0"/>
  <p:tag name="KSO_WM_UNIT_TEXT_FILL_FORE_SCHEMECOLOR_INDEX" val="13"/>
  <p:tag name="KSO_WM_UNIT_TEXT_FILL_TYPE" val="1"/>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160418_3*l_h_i*1_4_1"/>
  <p:tag name="KSO_WM_TEMPLATE_CATEGORY" val="diagram"/>
  <p:tag name="KSO_WM_TEMPLATE_INDEX" val="160418"/>
  <p:tag name="KSO_WM_UNIT_LAYERLEVEL" val="1_1_1"/>
  <p:tag name="KSO_WM_TAG_VERSION" val="1.0"/>
  <p:tag name="KSO_WM_BEAUTIFY_FLAG" val="#wm#"/>
  <p:tag name="KSO_WM_UNIT_FILL_FORE_SCHEMECOLOR_INDEX" val="8"/>
  <p:tag name="KSO_WM_UNIT_FILL_TYPE" val="1"/>
  <p:tag name="KSO_WM_UNIT_TEXT_FILL_FORE_SCHEMECOLOR_INDEX" val="14"/>
  <p:tag name="KSO_WM_UNIT_TEXT_FILL_TYPE" val="1"/>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160418_3*l_h_i*1_4_2"/>
  <p:tag name="KSO_WM_TEMPLATE_CATEGORY" val="diagram"/>
  <p:tag name="KSO_WM_TEMPLATE_INDEX" val="160418"/>
  <p:tag name="KSO_WM_UNIT_LAYERLEVEL" val="1_1_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553_2_4_1"/>
  <p:tag name="KSO_WM_UNIT_ID" val="diagram160252_3*n_h_h_i*553_2_4_1"/>
  <p:tag name="KSO_WM_TEMPLATE_CATEGORY" val="diagram"/>
  <p:tag name="KSO_WM_TEMPLATE_INDEX" val="160252"/>
  <p:tag name="KSO_WM_UNIT_LAYERLEVEL" val="1_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120.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ID" val="diagram160418_3*l_h_f*1_4_1"/>
  <p:tag name="KSO_WM_TEMPLATE_CATEGORY" val="diagram"/>
  <p:tag name="KSO_WM_TEMPLATE_INDEX" val="160418"/>
  <p:tag name="KSO_WM_UNIT_LAYERLEVEL" val="1_1_1"/>
  <p:tag name="KSO_WM_TAG_VERSION" val="1.0"/>
  <p:tag name="KSO_WM_UNIT_TEXT_FILL_FORE_SCHEMECOLOR_INDEX" val="13"/>
  <p:tag name="KSO_WM_UNIT_TEXT_FILL_TYPE" val="1"/>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3"/>
  <p:tag name="KSO_WM_UNIT_ID" val="diagram160418_3*l_h_i*1_1_3"/>
  <p:tag name="KSO_WM_TEMPLATE_CATEGORY" val="diagram"/>
  <p:tag name="KSO_WM_TEMPLATE_INDEX" val="160418"/>
  <p:tag name="KSO_WM_UNIT_LAYERLEVEL" val="1_1_1"/>
  <p:tag name="KSO_WM_TAG_VERSION" val="1.0"/>
  <p:tag name="KSO_WM_BEAUTIFY_FLAG" val="#wm#"/>
  <p:tag name="KSO_WM_UNIT_TEXT_FILL_FORE_SCHEMECOLOR_INDEX" val="14"/>
  <p:tag name="KSO_WM_UNIT_TEXT_FILL_TYPE" val="1"/>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3"/>
  <p:tag name="KSO_WM_UNIT_ID" val="diagram160418_3*l_h_i*1_2_3"/>
  <p:tag name="KSO_WM_TEMPLATE_CATEGORY" val="diagram"/>
  <p:tag name="KSO_WM_TEMPLATE_INDEX" val="160418"/>
  <p:tag name="KSO_WM_UNIT_LAYERLEVEL" val="1_1_1"/>
  <p:tag name="KSO_WM_TAG_VERSION" val="1.0"/>
  <p:tag name="KSO_WM_BEAUTIFY_FLAG" val="#wm#"/>
  <p:tag name="KSO_WM_UNIT_TEXT_FILL_FORE_SCHEMECOLOR_INDEX" val="14"/>
  <p:tag name="KSO_WM_UNIT_TEXT_FILL_TYPE" val="1"/>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3"/>
  <p:tag name="KSO_WM_UNIT_ID" val="diagram160418_3*l_h_i*1_3_3"/>
  <p:tag name="KSO_WM_TEMPLATE_CATEGORY" val="diagram"/>
  <p:tag name="KSO_WM_TEMPLATE_INDEX" val="160418"/>
  <p:tag name="KSO_WM_UNIT_LAYERLEVEL" val="1_1_1"/>
  <p:tag name="KSO_WM_TAG_VERSION" val="1.0"/>
  <p:tag name="KSO_WM_BEAUTIFY_FLAG" val="#wm#"/>
  <p:tag name="KSO_WM_UNIT_TEXT_FILL_FORE_SCHEMECOLOR_INDEX" val="14"/>
  <p:tag name="KSO_WM_UNIT_TEXT_FILL_TYPE" val="1"/>
</p:tagLst>
</file>

<file path=ppt/tags/tag1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3"/>
  <p:tag name="KSO_WM_UNIT_ID" val="diagram160418_3*l_h_i*1_4_3"/>
  <p:tag name="KSO_WM_TEMPLATE_CATEGORY" val="diagram"/>
  <p:tag name="KSO_WM_TEMPLATE_INDEX" val="160418"/>
  <p:tag name="KSO_WM_UNIT_LAYERLEVEL" val="1_1_1"/>
  <p:tag name="KSO_WM_TAG_VERSION" val="1.0"/>
  <p:tag name="KSO_WM_BEAUTIFY_FLAG" val="#wm#"/>
  <p:tag name="KSO_WM_UNIT_TEXT_FILL_FORE_SCHEMECOLOR_INDEX" val="14"/>
  <p:tag name="KSO_WM_UNIT_TEXT_FILL_TYPE" val="1"/>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160393_4*l_h_i*1_1_1"/>
  <p:tag name="KSO_WM_TEMPLATE_CATEGORY" val="diagram"/>
  <p:tag name="KSO_WM_TEMPLATE_INDEX" val="160393"/>
  <p:tag name="KSO_WM_UNIT_LAYERLEVEL" val="1_1_1"/>
  <p:tag name="KSO_WM_TAG_VERSION" val="1.0"/>
  <p:tag name="KSO_WM_BEAUTIFY_FLAG" val="#wm#"/>
  <p:tag name="KSO_WM_UNIT_FILL_FORE_SCHEMECOLOR_INDEX" val="14"/>
  <p:tag name="KSO_WM_UNIT_FILL_TYPE" val="1"/>
  <p:tag name="KSO_WM_UNIT_SHADOW_SCHEMECOLOR_INDEX" val="13"/>
  <p:tag name="KSO_WM_UNIT_TEXT_FILL_FORE_SCHEMECOLOR_INDEX" val="13"/>
  <p:tag name="KSO_WM_UNIT_TEXT_FILL_TYPE" val="1"/>
</p:tagLst>
</file>

<file path=ppt/tags/tag129.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160393_4*l_h_i*1_1_2"/>
  <p:tag name="KSO_WM_TEMPLATE_CATEGORY" val="diagram"/>
  <p:tag name="KSO_WM_TEMPLATE_INDEX" val="160393"/>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553_2_1_1"/>
  <p:tag name="KSO_WM_UNIT_ID" val="diagram160252_3*n_h_h_i*553_2_1_1"/>
  <p:tag name="KSO_WM_TEMPLATE_CATEGORY" val="diagram"/>
  <p:tag name="KSO_WM_TEMPLATE_INDEX" val="160252"/>
  <p:tag name="KSO_WM_UNIT_LAYERLEVEL" val="1_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130.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27"/>
  <p:tag name="KSO_WM_UNIT_HIGHLIGHT" val="0"/>
  <p:tag name="KSO_WM_UNIT_COMPATIBLE" val="0"/>
  <p:tag name="KSO_WM_UNIT_DIAGRAM_ISNUMVISUAL" val="0"/>
  <p:tag name="KSO_WM_UNIT_DIAGRAM_ISREFERUNIT" val="0"/>
  <p:tag name="KSO_WM_DIAGRAM_GROUP_CODE" val="l1-1"/>
  <p:tag name="KSO_WM_UNIT_ID" val="diagram160393_4*l_h_f*1_1_1"/>
  <p:tag name="KSO_WM_TEMPLATE_CATEGORY" val="diagram"/>
  <p:tag name="KSO_WM_TEMPLATE_INDEX" val="160393"/>
  <p:tag name="KSO_WM_UNIT_LAYERLEVEL" val="1_1_1"/>
  <p:tag name="KSO_WM_TAG_VERSION" val="1.0"/>
  <p:tag name="KSO_WM_UNIT_PRESET_TEXT" val="单击此处添加文本具体内容，简明扼要的阐述您的观点。"/>
  <p:tag name="KSO_WM_UNIT_TEXT_FILL_FORE_SCHEMECOLOR_INDEX" val="13"/>
  <p:tag name="KSO_WM_UNIT_TEXT_FILL_TYPE" val="1"/>
</p:tagLst>
</file>

<file path=ppt/tags/tag1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160393_4*l_h_i*1_2_1"/>
  <p:tag name="KSO_WM_TEMPLATE_CATEGORY" val="diagram"/>
  <p:tag name="KSO_WM_TEMPLATE_INDEX" val="160393"/>
  <p:tag name="KSO_WM_UNIT_LAYERLEVEL" val="1_1_1"/>
  <p:tag name="KSO_WM_TAG_VERSION" val="1.0"/>
  <p:tag name="KSO_WM_BEAUTIFY_FLAG" val="#wm#"/>
  <p:tag name="KSO_WM_UNIT_FILL_FORE_SCHEMECOLOR_INDEX" val="14"/>
  <p:tag name="KSO_WM_UNIT_FILL_TYPE" val="1"/>
  <p:tag name="KSO_WM_UNIT_SHADOW_SCHEMECOLOR_INDEX" val="13"/>
  <p:tag name="KSO_WM_UNIT_TEXT_FILL_FORE_SCHEMECOLOR_INDEX" val="13"/>
  <p:tag name="KSO_WM_UNIT_TEXT_FILL_TYPE" val="1"/>
</p:tagLst>
</file>

<file path=ppt/tags/tag132.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160393_4*l_h_i*1_2_2"/>
  <p:tag name="KSO_WM_TEMPLATE_CATEGORY" val="diagram"/>
  <p:tag name="KSO_WM_TEMPLATE_INDEX" val="160393"/>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133.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27"/>
  <p:tag name="KSO_WM_UNIT_HIGHLIGHT" val="0"/>
  <p:tag name="KSO_WM_UNIT_COMPATIBLE" val="0"/>
  <p:tag name="KSO_WM_UNIT_DIAGRAM_ISNUMVISUAL" val="0"/>
  <p:tag name="KSO_WM_UNIT_DIAGRAM_ISREFERUNIT" val="0"/>
  <p:tag name="KSO_WM_DIAGRAM_GROUP_CODE" val="l1-1"/>
  <p:tag name="KSO_WM_UNIT_ID" val="diagram160393_4*l_h_f*1_2_1"/>
  <p:tag name="KSO_WM_TEMPLATE_CATEGORY" val="diagram"/>
  <p:tag name="KSO_WM_TEMPLATE_INDEX" val="160393"/>
  <p:tag name="KSO_WM_UNIT_LAYERLEVEL" val="1_1_1"/>
  <p:tag name="KSO_WM_TAG_VERSION" val="1.0"/>
  <p:tag name="KSO_WM_UNIT_PRESET_TEXT" val="单击此处添加文本具体内容，简明扼要的阐述您的观点。"/>
  <p:tag name="KSO_WM_UNIT_TEXT_FILL_FORE_SCHEMECOLOR_INDEX" val="13"/>
  <p:tag name="KSO_WM_UNIT_TEXT_FILL_TYPE" val="1"/>
</p:tagLst>
</file>

<file path=ppt/tags/tag1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160393_4*l_h_i*1_3_1"/>
  <p:tag name="KSO_WM_TEMPLATE_CATEGORY" val="diagram"/>
  <p:tag name="KSO_WM_TEMPLATE_INDEX" val="160393"/>
  <p:tag name="KSO_WM_UNIT_LAYERLEVEL" val="1_1_1"/>
  <p:tag name="KSO_WM_TAG_VERSION" val="1.0"/>
  <p:tag name="KSO_WM_BEAUTIFY_FLAG" val="#wm#"/>
  <p:tag name="KSO_WM_UNIT_FILL_FORE_SCHEMECOLOR_INDEX" val="14"/>
  <p:tag name="KSO_WM_UNIT_FILL_TYPE" val="1"/>
  <p:tag name="KSO_WM_UNIT_SHADOW_SCHEMECOLOR_INDEX" val="13"/>
  <p:tag name="KSO_WM_UNIT_TEXT_FILL_FORE_SCHEMECOLOR_INDEX" val="13"/>
  <p:tag name="KSO_WM_UNIT_TEXT_FILL_TYPE" val="1"/>
</p:tagLst>
</file>

<file path=ppt/tags/tag135.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160393_4*l_h_i*1_3_2"/>
  <p:tag name="KSO_WM_TEMPLATE_CATEGORY" val="diagram"/>
  <p:tag name="KSO_WM_TEMPLATE_INDEX" val="160393"/>
  <p:tag name="KSO_WM_UNIT_LAYERLEVEL" val="1_1_1"/>
  <p:tag name="KSO_WM_TAG_VERSION" val="1.0"/>
  <p:tag name="KSO_WM_BEAUTIFY_FLAG" val="#wm#"/>
  <p:tag name="KSO_WM_UNIT_FILL_FORE_SCHEMECOLOR_INDEX" val="7"/>
  <p:tag name="KSO_WM_UNIT_FILL_TYPE" val="1"/>
  <p:tag name="KSO_WM_UNIT_TEXT_FILL_FORE_SCHEMECOLOR_INDEX" val="14"/>
  <p:tag name="KSO_WM_UNIT_TEXT_FILL_TYPE" val="1"/>
</p:tagLst>
</file>

<file path=ppt/tags/tag136.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27"/>
  <p:tag name="KSO_WM_UNIT_HIGHLIGHT" val="0"/>
  <p:tag name="KSO_WM_UNIT_COMPATIBLE" val="0"/>
  <p:tag name="KSO_WM_UNIT_DIAGRAM_ISNUMVISUAL" val="0"/>
  <p:tag name="KSO_WM_UNIT_DIAGRAM_ISREFERUNIT" val="0"/>
  <p:tag name="KSO_WM_DIAGRAM_GROUP_CODE" val="l1-1"/>
  <p:tag name="KSO_WM_UNIT_ID" val="diagram160393_4*l_h_f*1_3_1"/>
  <p:tag name="KSO_WM_TEMPLATE_CATEGORY" val="diagram"/>
  <p:tag name="KSO_WM_TEMPLATE_INDEX" val="160393"/>
  <p:tag name="KSO_WM_UNIT_LAYERLEVEL" val="1_1_1"/>
  <p:tag name="KSO_WM_TAG_VERSION" val="1.0"/>
  <p:tag name="KSO_WM_UNIT_PRESET_TEXT" val="单击此处添加文本具体内容，简明扼要的阐述您的观点。"/>
  <p:tag name="KSO_WM_UNIT_TEXT_FILL_FORE_SCHEMECOLOR_INDEX" val="13"/>
  <p:tag name="KSO_WM_UNIT_TEXT_FILL_TYPE" val="1"/>
</p:tagLst>
</file>

<file path=ppt/tags/tag1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160393_4*l_h_i*1_4_1"/>
  <p:tag name="KSO_WM_TEMPLATE_CATEGORY" val="diagram"/>
  <p:tag name="KSO_WM_TEMPLATE_INDEX" val="160393"/>
  <p:tag name="KSO_WM_UNIT_LAYERLEVEL" val="1_1_1"/>
  <p:tag name="KSO_WM_TAG_VERSION" val="1.0"/>
  <p:tag name="KSO_WM_BEAUTIFY_FLAG" val="#wm#"/>
  <p:tag name="KSO_WM_UNIT_FILL_FORE_SCHEMECOLOR_INDEX" val="14"/>
  <p:tag name="KSO_WM_UNIT_FILL_TYPE" val="1"/>
  <p:tag name="KSO_WM_UNIT_SHADOW_SCHEMECOLOR_INDEX" val="13"/>
  <p:tag name="KSO_WM_UNIT_TEXT_FILL_FORE_SCHEMECOLOR_INDEX" val="13"/>
  <p:tag name="KSO_WM_UNIT_TEXT_FILL_TYPE" val="1"/>
</p:tagLst>
</file>

<file path=ppt/tags/tag138.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160393_4*l_h_i*1_4_2"/>
  <p:tag name="KSO_WM_TEMPLATE_CATEGORY" val="diagram"/>
  <p:tag name="KSO_WM_TEMPLATE_INDEX" val="160393"/>
  <p:tag name="KSO_WM_UNIT_LAYERLEVEL" val="1_1_1"/>
  <p:tag name="KSO_WM_TAG_VERSION" val="1.0"/>
  <p:tag name="KSO_WM_BEAUTIFY_FLAG" val="#wm#"/>
  <p:tag name="KSO_WM_UNIT_FILL_FORE_SCHEMECOLOR_INDEX" val="8"/>
  <p:tag name="KSO_WM_UNIT_FILL_TYPE" val="1"/>
  <p:tag name="KSO_WM_UNIT_TEXT_FILL_FORE_SCHEMECOLOR_INDEX" val="14"/>
  <p:tag name="KSO_WM_UNIT_TEXT_FILL_TYPE" val="1"/>
</p:tagLst>
</file>

<file path=ppt/tags/tag139.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27"/>
  <p:tag name="KSO_WM_UNIT_HIGHLIGHT" val="0"/>
  <p:tag name="KSO_WM_UNIT_COMPATIBLE" val="0"/>
  <p:tag name="KSO_WM_UNIT_DIAGRAM_ISNUMVISUAL" val="0"/>
  <p:tag name="KSO_WM_UNIT_DIAGRAM_ISREFERUNIT" val="0"/>
  <p:tag name="KSO_WM_DIAGRAM_GROUP_CODE" val="l1-1"/>
  <p:tag name="KSO_WM_UNIT_ID" val="diagram160393_4*l_h_f*1_4_1"/>
  <p:tag name="KSO_WM_TEMPLATE_CATEGORY" val="diagram"/>
  <p:tag name="KSO_WM_TEMPLATE_INDEX" val="160393"/>
  <p:tag name="KSO_WM_UNIT_LAYERLEVEL" val="1_1_1"/>
  <p:tag name="KSO_WM_TAG_VERSION" val="1.0"/>
  <p:tag name="KSO_WM_UNIT_PRESET_TEXT" val="单击此处添加文本具体内容，简明扼要的阐述您的观点。"/>
  <p:tag name="KSO_WM_UNIT_TEXT_FILL_FORE_SCHEMECOLOR_INDEX" val="13"/>
  <p:tag name="KSO_WM_UNIT_TEXT_FILL_TYPE" val="1"/>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553_2_2_1"/>
  <p:tag name="KSO_WM_UNIT_ID" val="diagram160252_3*n_h_h_i*553_2_2_1"/>
  <p:tag name="KSO_WM_TEMPLATE_CATEGORY" val="diagram"/>
  <p:tag name="KSO_WM_TEMPLATE_INDEX" val="160252"/>
  <p:tag name="KSO_WM_UNIT_LAYERLEVEL" val="1_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1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160393_4*l_h_i*1_5_1"/>
  <p:tag name="KSO_WM_TEMPLATE_CATEGORY" val="diagram"/>
  <p:tag name="KSO_WM_TEMPLATE_INDEX" val="160393"/>
  <p:tag name="KSO_WM_UNIT_LAYERLEVEL" val="1_1_1"/>
  <p:tag name="KSO_WM_TAG_VERSION" val="1.0"/>
  <p:tag name="KSO_WM_BEAUTIFY_FLAG" val="#wm#"/>
  <p:tag name="KSO_WM_UNIT_FILL_FORE_SCHEMECOLOR_INDEX" val="14"/>
  <p:tag name="KSO_WM_UNIT_FILL_TYPE" val="1"/>
  <p:tag name="KSO_WM_UNIT_SHADOW_SCHEMECOLOR_INDEX" val="13"/>
  <p:tag name="KSO_WM_UNIT_TEXT_FILL_FORE_SCHEMECOLOR_INDEX" val="13"/>
  <p:tag name="KSO_WM_UNIT_TEXT_FILL_TYPE" val="1"/>
</p:tagLst>
</file>

<file path=ppt/tags/tag141.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160393_4*l_h_i*1_5_2"/>
  <p:tag name="KSO_WM_TEMPLATE_CATEGORY" val="diagram"/>
  <p:tag name="KSO_WM_TEMPLATE_INDEX" val="160393"/>
  <p:tag name="KSO_WM_UNIT_LAYERLEVEL" val="1_1_1"/>
  <p:tag name="KSO_WM_TAG_VERSION" val="1.0"/>
  <p:tag name="KSO_WM_BEAUTIFY_FLAG" val="#wm#"/>
  <p:tag name="KSO_WM_UNIT_FILL_FORE_SCHEMECOLOR_INDEX" val="9"/>
  <p:tag name="KSO_WM_UNIT_FILL_TYPE" val="1"/>
  <p:tag name="KSO_WM_UNIT_TEXT_FILL_FORE_SCHEMECOLOR_INDEX" val="14"/>
  <p:tag name="KSO_WM_UNIT_TEXT_FILL_TYPE" val="1"/>
</p:tagLst>
</file>

<file path=ppt/tags/tag142.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27"/>
  <p:tag name="KSO_WM_UNIT_HIGHLIGHT" val="0"/>
  <p:tag name="KSO_WM_UNIT_COMPATIBLE" val="0"/>
  <p:tag name="KSO_WM_UNIT_DIAGRAM_ISNUMVISUAL" val="0"/>
  <p:tag name="KSO_WM_UNIT_DIAGRAM_ISREFERUNIT" val="0"/>
  <p:tag name="KSO_WM_DIAGRAM_GROUP_CODE" val="l1-1"/>
  <p:tag name="KSO_WM_UNIT_ID" val="diagram160393_4*l_h_f*1_5_1"/>
  <p:tag name="KSO_WM_TEMPLATE_CATEGORY" val="diagram"/>
  <p:tag name="KSO_WM_TEMPLATE_INDEX" val="160393"/>
  <p:tag name="KSO_WM_UNIT_LAYERLEVEL" val="1_1_1"/>
  <p:tag name="KSO_WM_TAG_VERSION" val="1.0"/>
  <p:tag name="KSO_WM_UNIT_PRESET_TEXT" val="单击此处添加文本具体内容，简明扼要的阐述您的观点。"/>
  <p:tag name="KSO_WM_UNIT_TEXT_FILL_FORE_SCHEMECOLOR_INDEX" val="13"/>
  <p:tag name="KSO_WM_UNIT_TEXT_FILL_TYPE" val="1"/>
</p:tagLst>
</file>

<file path=ppt/tags/tag14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160393_4*l_h_a*1_1_1"/>
  <p:tag name="KSO_WM_TEMPLATE_CATEGORY" val="diagram"/>
  <p:tag name="KSO_WM_TEMPLATE_INDEX" val="160393"/>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14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160393_4*l_h_a*1_2_1"/>
  <p:tag name="KSO_WM_TEMPLATE_CATEGORY" val="diagram"/>
  <p:tag name="KSO_WM_TEMPLATE_INDEX" val="160393"/>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14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160393_4*l_h_a*1_3_1"/>
  <p:tag name="KSO_WM_TEMPLATE_CATEGORY" val="diagram"/>
  <p:tag name="KSO_WM_TEMPLATE_INDEX" val="160393"/>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14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5_1"/>
  <p:tag name="KSO_WM_UNIT_ID" val="diagram160393_4*l_h_a*1_5_1"/>
  <p:tag name="KSO_WM_TEMPLATE_CATEGORY" val="diagram"/>
  <p:tag name="KSO_WM_TEMPLATE_INDEX" val="160393"/>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14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160393_4*l_h_a*1_4_1"/>
  <p:tag name="KSO_WM_TEMPLATE_CATEGORY" val="diagram"/>
  <p:tag name="KSO_WM_TEMPLATE_INDEX" val="160393"/>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553_2_3_1"/>
  <p:tag name="KSO_WM_UNIT_ID" val="diagram160252_3*n_h_h_i*553_2_3_1"/>
  <p:tag name="KSO_WM_TEMPLATE_CATEGORY" val="diagram"/>
  <p:tag name="KSO_WM_TEMPLATE_INDEX" val="160252"/>
  <p:tag name="KSO_WM_UNIT_LAYERLEVEL" val="1_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052"/>
  <p:tag name="KSO_WM_UNIT_ID" val="diagram160052_5*l_h_f*1_1_1"/>
  <p:tag name="KSO_WM_UNIT_CLEAR" val="1"/>
  <p:tag name="KSO_WM_UNIT_LAYERLEVEL" val="1_1_1"/>
  <p:tag name="KSO_WM_UNIT_VALUE" val="22"/>
  <p:tag name="KSO_WM_UNIT_HIGHLIGHT" val="0"/>
  <p:tag name="KSO_WM_UNIT_COMPATIBLE" val="0"/>
  <p:tag name="KSO_WM_UNIT_PRESET_TEXT_INDEX" val="4"/>
  <p:tag name="KSO_WM_DIAGRAM_GROUP_CODE" val="l1-1"/>
  <p:tag name="KSO_WM_UNIT_PRESET_TEXT_LEN" val="57"/>
  <p:tag name="KSO_WM_UNIT_TEXT_FILL_FORE_SCHEMECOLOR_INDEX" val="13"/>
  <p:tag name="KSO_WM_UNIT_TEXT_FILL_TYPE" val="1"/>
</p:tagLst>
</file>

<file path=ppt/tags/tag15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052"/>
  <p:tag name="KSO_WM_UNIT_ID" val="diagram160052_5*l_h_f*1_2_1"/>
  <p:tag name="KSO_WM_UNIT_CLEAR" val="1"/>
  <p:tag name="KSO_WM_UNIT_LAYERLEVEL" val="1_1_1"/>
  <p:tag name="KSO_WM_UNIT_VALUE" val="22"/>
  <p:tag name="KSO_WM_UNIT_HIGHLIGHT" val="0"/>
  <p:tag name="KSO_WM_UNIT_COMPATIBLE" val="0"/>
  <p:tag name="KSO_WM_UNIT_PRESET_TEXT_INDEX" val="4"/>
  <p:tag name="KSO_WM_DIAGRAM_GROUP_CODE" val="l1-1"/>
  <p:tag name="KSO_WM_UNIT_PRESET_TEXT_LEN" val="57"/>
  <p:tag name="KSO_WM_UNIT_TEXT_FILL_FORE_SCHEMECOLOR_INDEX" val="13"/>
  <p:tag name="KSO_WM_UNIT_TEXT_FILL_TYPE" val="1"/>
</p:tagLst>
</file>

<file path=ppt/tags/tag153.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052"/>
  <p:tag name="KSO_WM_UNIT_ID" val="diagram160052_5*l_h_f*1_3_1"/>
  <p:tag name="KSO_WM_UNIT_CLEAR" val="1"/>
  <p:tag name="KSO_WM_UNIT_LAYERLEVEL" val="1_1_1"/>
  <p:tag name="KSO_WM_UNIT_VALUE" val="22"/>
  <p:tag name="KSO_WM_UNIT_HIGHLIGHT" val="0"/>
  <p:tag name="KSO_WM_UNIT_COMPATIBLE" val="0"/>
  <p:tag name="KSO_WM_UNIT_PRESET_TEXT_INDEX" val="4"/>
  <p:tag name="KSO_WM_DIAGRAM_GROUP_CODE" val="l1-1"/>
  <p:tag name="KSO_WM_UNIT_PRESET_TEXT_LEN" val="57"/>
  <p:tag name="KSO_WM_UNIT_TEXT_FILL_FORE_SCHEMECOLOR_INDEX" val="13"/>
  <p:tag name="KSO_WM_UNIT_TEXT_FILL_TYPE" val="1"/>
</p:tagLst>
</file>

<file path=ppt/tags/tag154.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052"/>
  <p:tag name="KSO_WM_UNIT_ID" val="diagram160052_5*l_h_f*1_4_1"/>
  <p:tag name="KSO_WM_UNIT_CLEAR" val="1"/>
  <p:tag name="KSO_WM_UNIT_LAYERLEVEL" val="1_1_1"/>
  <p:tag name="KSO_WM_UNIT_VALUE" val="22"/>
  <p:tag name="KSO_WM_UNIT_HIGHLIGHT" val="0"/>
  <p:tag name="KSO_WM_UNIT_COMPATIBLE" val="0"/>
  <p:tag name="KSO_WM_UNIT_PRESET_TEXT_INDEX" val="4"/>
  <p:tag name="KSO_WM_DIAGRAM_GROUP_CODE" val="l1-1"/>
  <p:tag name="KSO_WM_UNIT_PRESET_TEXT_LEN" val="57"/>
  <p:tag name="KSO_WM_UNIT_TEXT_FILL_FORE_SCHEMECOLOR_INDEX" val="13"/>
  <p:tag name="KSO_WM_UNIT_TEXT_FILL_TYPE" val="1"/>
</p:tagLst>
</file>

<file path=ppt/tags/tag15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052_5*i*4"/>
  <p:tag name="KSO_WM_TEMPLATE_CATEGORY" val="diagram"/>
  <p:tag name="KSO_WM_TEMPLATE_INDEX" val="160052"/>
  <p:tag name="KSO_WM_UNIT_INDEX" val="4"/>
</p:tagLst>
</file>

<file path=ppt/tags/tag15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052"/>
  <p:tag name="KSO_WM_UNIT_TYPE" val="l_i"/>
  <p:tag name="KSO_WM_UNIT_INDEX" val="1_2"/>
  <p:tag name="KSO_WM_UNIT_ID" val="diagram160052_5*l_i*1_2"/>
  <p:tag name="KSO_WM_UNIT_CLEAR" val="1"/>
  <p:tag name="KSO_WM_UNIT_LAYERLEVEL" val="1_1"/>
  <p:tag name="KSO_WM_DIAGRAM_GROUP_CODE" val="l1-1"/>
  <p:tag name="KSO_WM_UNIT_LINE_FORE_SCHEMECOLOR_INDEX" val="14"/>
  <p:tag name="KSO_WM_UNIT_LINE_FILL_TYPE" val="2"/>
</p:tagLst>
</file>

<file path=ppt/tags/tag15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052_5*i*10"/>
  <p:tag name="KSO_WM_TEMPLATE_CATEGORY" val="diagram"/>
  <p:tag name="KSO_WM_TEMPLATE_INDEX" val="160052"/>
  <p:tag name="KSO_WM_UNIT_INDEX" val="10"/>
</p:tagLst>
</file>

<file path=ppt/tags/tag15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052_5*i*15"/>
  <p:tag name="KSO_WM_TEMPLATE_CATEGORY" val="diagram"/>
  <p:tag name="KSO_WM_TEMPLATE_INDEX" val="160052"/>
  <p:tag name="KSO_WM_UNIT_INDEX" val="15"/>
</p:tagLst>
</file>

<file path=ppt/tags/tag15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052_5*i*20"/>
  <p:tag name="KSO_WM_TEMPLATE_CATEGORY" val="diagram"/>
  <p:tag name="KSO_WM_TEMPLATE_INDEX" val="160052"/>
  <p:tag name="KSO_WM_UNIT_INDEX" val="20"/>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553_1_1"/>
  <p:tag name="KSO_WM_UNIT_ID" val="diagram160252_3*n_h_i*553_1_1"/>
  <p:tag name="KSO_WM_TEMPLATE_CATEGORY" val="diagram"/>
  <p:tag name="KSO_WM_TEMPLATE_INDEX" val="160252"/>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16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052"/>
  <p:tag name="KSO_WM_UNIT_TYPE" val="l_i"/>
  <p:tag name="KSO_WM_UNIT_INDEX" val="1_6"/>
  <p:tag name="KSO_WM_UNIT_ID" val="diagram160052_5*l_i*1_6"/>
  <p:tag name="KSO_WM_UNIT_CLEAR" val="1"/>
  <p:tag name="KSO_WM_UNIT_LAYERLEVEL" val="1_1"/>
  <p:tag name="KSO_WM_DIAGRAM_GROUP_CODE" val="l1-1"/>
  <p:tag name="KSO_WM_UNIT_LINE_FORE_SCHEMECOLOR_INDEX" val="14"/>
  <p:tag name="KSO_WM_UNIT_LINE_FILL_TYPE" val="2"/>
</p:tagLst>
</file>

<file path=ppt/tags/tag16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052"/>
  <p:tag name="KSO_WM_UNIT_TYPE" val="l_i"/>
  <p:tag name="KSO_WM_UNIT_INDEX" val="1_7"/>
  <p:tag name="KSO_WM_UNIT_ID" val="diagram160052_5*l_i*1_7"/>
  <p:tag name="KSO_WM_UNIT_CLEAR" val="1"/>
  <p:tag name="KSO_WM_UNIT_LAYERLEVEL" val="1_1"/>
  <p:tag name="KSO_WM_DIAGRAM_GROUP_CODE" val="l1-1"/>
  <p:tag name="KSO_WM_UNIT_LINE_FORE_SCHEMECOLOR_INDEX" val="14"/>
  <p:tag name="KSO_WM_UNIT_LINE_FILL_TYPE" val="2"/>
</p:tagLst>
</file>

<file path=ppt/tags/tag16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052"/>
  <p:tag name="KSO_WM_UNIT_TYPE" val="l_i"/>
  <p:tag name="KSO_WM_UNIT_INDEX" val="1_8"/>
  <p:tag name="KSO_WM_UNIT_ID" val="diagram160052_5*l_i*1_8"/>
  <p:tag name="KSO_WM_UNIT_CLEAR" val="1"/>
  <p:tag name="KSO_WM_UNIT_LAYERLEVEL" val="1_1"/>
  <p:tag name="KSO_WM_DIAGRAM_GROUP_CODE" val="l1-1"/>
  <p:tag name="KSO_WM_UNIT_LINE_FORE_SCHEMECOLOR_INDEX" val="14"/>
  <p:tag name="KSO_WM_UNIT_LINE_FILL_TYPE" val="2"/>
</p:tagLst>
</file>

<file path=ppt/tags/tag16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052_5*i*28"/>
  <p:tag name="KSO_WM_TEMPLATE_CATEGORY" val="diagram"/>
  <p:tag name="KSO_WM_TEMPLATE_INDEX" val="160052"/>
  <p:tag name="KSO_WM_UNIT_INDEX" val="28"/>
</p:tagLst>
</file>

<file path=ppt/tags/tag164.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052"/>
  <p:tag name="KSO_WM_UNIT_ID" val="diagram160052_5*l_h_f*1_5_1"/>
  <p:tag name="KSO_WM_UNIT_CLEAR" val="1"/>
  <p:tag name="KSO_WM_UNIT_LAYERLEVEL" val="1_1_1"/>
  <p:tag name="KSO_WM_UNIT_VALUE" val="22"/>
  <p:tag name="KSO_WM_UNIT_HIGHLIGHT" val="0"/>
  <p:tag name="KSO_WM_UNIT_COMPATIBLE" val="0"/>
  <p:tag name="KSO_WM_UNIT_PRESET_TEXT_INDEX" val="4"/>
  <p:tag name="KSO_WM_DIAGRAM_GROUP_CODE" val="l1-1"/>
  <p:tag name="KSO_WM_UNIT_PRESET_TEXT_LEN" val="57"/>
  <p:tag name="KSO_WM_UNIT_TEXT_FILL_FORE_SCHEMECOLOR_INDEX" val="13"/>
  <p:tag name="KSO_WM_UNIT_TEXT_FILL_TYPE" val="1"/>
</p:tagLst>
</file>

<file path=ppt/tags/tag16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052"/>
  <p:tag name="KSO_WM_UNIT_TYPE" val="l_h_a"/>
  <p:tag name="KSO_WM_UNIT_INDEX" val="1_5_1"/>
  <p:tag name="KSO_WM_UNIT_ID" val="diagram160052_5*l_h_a*1_5_1"/>
  <p:tag name="KSO_WM_UNIT_CLEAR" val="1"/>
  <p:tag name="KSO_WM_UNIT_LAYERLEVEL" val="1_1_1"/>
  <p:tag name="KSO_WM_UNIT_VALUE" val="4"/>
  <p:tag name="KSO_WM_UNIT_HIGHLIGHT" val="0"/>
  <p:tag name="KSO_WM_UNIT_COMPATIBLE" val="0"/>
  <p:tag name="KSO_WM_DIAGRAM_GROUP_CODE" val="l1-1"/>
  <p:tag name="KSO_WM_UNIT_PRESET_TEXT" val="05"/>
  <p:tag name="KSO_WM_UNIT_LINE_FORE_SCHEMECOLOR_INDEX" val="5"/>
  <p:tag name="KSO_WM_UNIT_LINE_FILL_TYPE" val="2"/>
  <p:tag name="KSO_WM_UNIT_TEXT_FILL_FORE_SCHEMECOLOR_INDEX" val="5"/>
  <p:tag name="KSO_WM_UNIT_TEXT_FILL_TYPE" val="1"/>
</p:tagLst>
</file>

<file path=ppt/tags/tag16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052"/>
  <p:tag name="KSO_WM_UNIT_TYPE" val="l_i"/>
  <p:tag name="KSO_WM_UNIT_INDEX" val="1_9"/>
  <p:tag name="KSO_WM_UNIT_ID" val="diagram160052_5*l_i*1_9"/>
  <p:tag name="KSO_WM_UNIT_CLEAR" val="1"/>
  <p:tag name="KSO_WM_UNIT_LAYERLEVEL" val="1_1"/>
  <p:tag name="KSO_WM_DIAGRAM_GROUP_CODE" val="l1-1"/>
  <p:tag name="KSO_WM_UNIT_LINE_FORE_SCHEMECOLOR_INDEX" val="14"/>
  <p:tag name="KSO_WM_UNIT_LINE_FILL_TYPE" val="2"/>
  <p:tag name="KSO_WM_UNIT_TEXT_FILL_FORE_SCHEMECOLOR_INDEX" val="2"/>
  <p:tag name="KSO_WM_UNIT_TEXT_FILL_TYPE" val="1"/>
</p:tagLst>
</file>

<file path=ppt/tags/tag16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052"/>
  <p:tag name="KSO_WM_UNIT_TYPE" val="l_h_a"/>
  <p:tag name="KSO_WM_UNIT_INDEX" val="1_4_1"/>
  <p:tag name="KSO_WM_UNIT_ID" val="diagram160052_5*l_h_a*1_4_1"/>
  <p:tag name="KSO_WM_UNIT_CLEAR" val="1"/>
  <p:tag name="KSO_WM_UNIT_LAYERLEVEL" val="1_1_1"/>
  <p:tag name="KSO_WM_UNIT_VALUE" val="4"/>
  <p:tag name="KSO_WM_UNIT_HIGHLIGHT" val="0"/>
  <p:tag name="KSO_WM_UNIT_COMPATIBLE" val="0"/>
  <p:tag name="KSO_WM_DIAGRAM_GROUP_CODE" val="l1-1"/>
  <p:tag name="KSO_WM_UNIT_PRESET_TEXT" val="04"/>
  <p:tag name="KSO_WM_UNIT_LINE_FORE_SCHEMECOLOR_INDEX" val="6"/>
  <p:tag name="KSO_WM_UNIT_LINE_FILL_TYPE" val="2"/>
  <p:tag name="KSO_WM_UNIT_TEXT_FILL_FORE_SCHEMECOLOR_INDEX" val="6"/>
  <p:tag name="KSO_WM_UNIT_TEXT_FILL_TYPE" val="1"/>
</p:tagLst>
</file>

<file path=ppt/tags/tag16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052"/>
  <p:tag name="KSO_WM_UNIT_TYPE" val="l_i"/>
  <p:tag name="KSO_WM_UNIT_INDEX" val="1_5"/>
  <p:tag name="KSO_WM_UNIT_ID" val="diagram160052_5*l_i*1_5"/>
  <p:tag name="KSO_WM_UNIT_CLEAR" val="1"/>
  <p:tag name="KSO_WM_UNIT_LAYERLEVEL" val="1_1"/>
  <p:tag name="KSO_WM_DIAGRAM_GROUP_CODE" val="l1-1"/>
  <p:tag name="KSO_WM_UNIT_LINE_FORE_SCHEMECOLOR_INDEX" val="14"/>
  <p:tag name="KSO_WM_UNIT_LINE_FILL_TYPE" val="2"/>
  <p:tag name="KSO_WM_UNIT_TEXT_FILL_FORE_SCHEMECOLOR_INDEX" val="2"/>
  <p:tag name="KSO_WM_UNIT_TEXT_FILL_TYPE" val="1"/>
</p:tagLst>
</file>

<file path=ppt/tags/tag16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052"/>
  <p:tag name="KSO_WM_UNIT_TYPE" val="l_h_a"/>
  <p:tag name="KSO_WM_UNIT_INDEX" val="1_3_1"/>
  <p:tag name="KSO_WM_UNIT_ID" val="diagram160052_5*l_h_a*1_3_1"/>
  <p:tag name="KSO_WM_UNIT_CLEAR" val="1"/>
  <p:tag name="KSO_WM_UNIT_LAYERLEVEL" val="1_1_1"/>
  <p:tag name="KSO_WM_UNIT_VALUE" val="4"/>
  <p:tag name="KSO_WM_UNIT_HIGHLIGHT" val="0"/>
  <p:tag name="KSO_WM_UNIT_COMPATIBLE" val="0"/>
  <p:tag name="KSO_WM_DIAGRAM_GROUP_CODE" val="l1-1"/>
  <p:tag name="KSO_WM_UNIT_PRESET_TEXT" val="03"/>
  <p:tag name="KSO_WM_UNIT_LINE_FORE_SCHEMECOLOR_INDEX" val="5"/>
  <p:tag name="KSO_WM_UNIT_LINE_FILL_TYPE" val="2"/>
  <p:tag name="KSO_WM_UNIT_TEXT_FILL_FORE_SCHEMECOLOR_INDEX" val="5"/>
  <p:tag name="KSO_WM_UNIT_TEXT_FILL_TYPE" val="1"/>
</p:tagLst>
</file>

<file path=ppt/tags/tag17.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11"/>
  <p:tag name="KSO_WM_UNIT_HIGHLIGHT" val="0"/>
  <p:tag name="KSO_WM_UNIT_COMPATIBLE" val="0"/>
  <p:tag name="KSO_WM_UNIT_DIAGRAM_ISNUMVISUAL" val="0"/>
  <p:tag name="KSO_WM_UNIT_DIAGRAM_ISREFERUNIT" val="0"/>
  <p:tag name="KSO_WM_DIAGRAM_GROUP_CODE" val="n1-1"/>
  <p:tag name="KSO_WM_UNIT_ID" val="diagram160252_3*n_h_h_f*553_2_1_1"/>
  <p:tag name="KSO_WM_TEMPLATE_CATEGORY" val="diagram"/>
  <p:tag name="KSO_WM_TEMPLATE_INDEX" val="160252"/>
  <p:tag name="KSO_WM_UNIT_LAYERLEVEL" val="1_1_1_1"/>
  <p:tag name="KSO_WM_TAG_VERSION" val="1.0"/>
  <p:tag name="KSO_WM_UNIT_PRESET_TEXT" val="单击此处添加文本具体内容"/>
  <p:tag name="KSO_WM_UNIT_TEXT_FILL_FORE_SCHEMECOLOR_INDEX" val="13"/>
  <p:tag name="KSO_WM_UNIT_TEXT_FILL_TYPE" val="1"/>
</p:tagLst>
</file>

<file path=ppt/tags/tag17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052"/>
  <p:tag name="KSO_WM_UNIT_TYPE" val="l_i"/>
  <p:tag name="KSO_WM_UNIT_INDEX" val="1_4"/>
  <p:tag name="KSO_WM_UNIT_ID" val="diagram160052_5*l_i*1_4"/>
  <p:tag name="KSO_WM_UNIT_CLEAR" val="1"/>
  <p:tag name="KSO_WM_UNIT_LAYERLEVEL" val="1_1"/>
  <p:tag name="KSO_WM_DIAGRAM_GROUP_CODE" val="l1-1"/>
  <p:tag name="KSO_WM_UNIT_LINE_FORE_SCHEMECOLOR_INDEX" val="14"/>
  <p:tag name="KSO_WM_UNIT_LINE_FILL_TYPE" val="2"/>
  <p:tag name="KSO_WM_UNIT_TEXT_FILL_FORE_SCHEMECOLOR_INDEX" val="2"/>
  <p:tag name="KSO_WM_UNIT_TEXT_FILL_TYPE" val="1"/>
</p:tagLst>
</file>

<file path=ppt/tags/tag17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052"/>
  <p:tag name="KSO_WM_UNIT_TYPE" val="l_h_a"/>
  <p:tag name="KSO_WM_UNIT_INDEX" val="1_2_1"/>
  <p:tag name="KSO_WM_UNIT_ID" val="diagram160052_5*l_h_a*1_2_1"/>
  <p:tag name="KSO_WM_UNIT_CLEAR" val="1"/>
  <p:tag name="KSO_WM_UNIT_LAYERLEVEL" val="1_1_1"/>
  <p:tag name="KSO_WM_UNIT_VALUE" val="4"/>
  <p:tag name="KSO_WM_UNIT_HIGHLIGHT" val="0"/>
  <p:tag name="KSO_WM_UNIT_COMPATIBLE" val="0"/>
  <p:tag name="KSO_WM_DIAGRAM_GROUP_CODE" val="l1-1"/>
  <p:tag name="KSO_WM_UNIT_PRESET_TEXT" val="02"/>
  <p:tag name="KSO_WM_UNIT_LINE_FORE_SCHEMECOLOR_INDEX" val="6"/>
  <p:tag name="KSO_WM_UNIT_LINE_FILL_TYPE" val="2"/>
  <p:tag name="KSO_WM_UNIT_TEXT_FILL_FORE_SCHEMECOLOR_INDEX" val="6"/>
  <p:tag name="KSO_WM_UNIT_TEXT_FILL_TYPE" val="1"/>
</p:tagLst>
</file>

<file path=ppt/tags/tag17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052"/>
  <p:tag name="KSO_WM_UNIT_TYPE" val="l_i"/>
  <p:tag name="KSO_WM_UNIT_INDEX" val="1_3"/>
  <p:tag name="KSO_WM_UNIT_ID" val="diagram160052_5*l_i*1_3"/>
  <p:tag name="KSO_WM_UNIT_CLEAR" val="1"/>
  <p:tag name="KSO_WM_UNIT_LAYERLEVEL" val="1_1"/>
  <p:tag name="KSO_WM_DIAGRAM_GROUP_CODE" val="l1-1"/>
  <p:tag name="KSO_WM_UNIT_LINE_FORE_SCHEMECOLOR_INDEX" val="14"/>
  <p:tag name="KSO_WM_UNIT_LINE_FILL_TYPE" val="2"/>
  <p:tag name="KSO_WM_UNIT_TEXT_FILL_FORE_SCHEMECOLOR_INDEX" val="2"/>
  <p:tag name="KSO_WM_UNIT_TEXT_FILL_TYPE" val="1"/>
</p:tagLst>
</file>

<file path=ppt/tags/tag17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052"/>
  <p:tag name="KSO_WM_UNIT_TYPE" val="l_h_a"/>
  <p:tag name="KSO_WM_UNIT_INDEX" val="1_1_1"/>
  <p:tag name="KSO_WM_UNIT_ID" val="diagram160052_5*l_h_a*1_1_1"/>
  <p:tag name="KSO_WM_UNIT_CLEAR" val="1"/>
  <p:tag name="KSO_WM_UNIT_LAYERLEVEL" val="1_1_1"/>
  <p:tag name="KSO_WM_UNIT_VALUE" val="4"/>
  <p:tag name="KSO_WM_UNIT_HIGHLIGHT" val="0"/>
  <p:tag name="KSO_WM_UNIT_COMPATIBLE" val="0"/>
  <p:tag name="KSO_WM_DIAGRAM_GROUP_CODE" val="l1-1"/>
  <p:tag name="KSO_WM_UNIT_PRESET_TEXT" val="01"/>
  <p:tag name="KSO_WM_UNIT_LINE_FORE_SCHEMECOLOR_INDEX" val="5"/>
  <p:tag name="KSO_WM_UNIT_LINE_FILL_TYPE" val="2"/>
  <p:tag name="KSO_WM_UNIT_TEXT_FILL_FORE_SCHEMECOLOR_INDEX" val="5"/>
  <p:tag name="KSO_WM_UNIT_TEXT_FILL_TYPE" val="1"/>
</p:tagLst>
</file>

<file path=ppt/tags/tag17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052"/>
  <p:tag name="KSO_WM_UNIT_TYPE" val="l_i"/>
  <p:tag name="KSO_WM_UNIT_INDEX" val="1_1"/>
  <p:tag name="KSO_WM_UNIT_ID" val="diagram160052_5*l_i*1_1"/>
  <p:tag name="KSO_WM_UNIT_CLEAR" val="1"/>
  <p:tag name="KSO_WM_UNIT_LAYERLEVEL" val="1_1"/>
  <p:tag name="KSO_WM_DIAGRAM_GROUP_CODE" val="l1-1"/>
  <p:tag name="KSO_WM_UNIT_LINE_FORE_SCHEMECOLOR_INDEX" val="14"/>
  <p:tag name="KSO_WM_UNIT_LINE_FILL_TYPE" val="2"/>
  <p:tag name="KSO_WM_UNIT_TEXT_FILL_FORE_SCHEMECOLOR_INDEX" val="2"/>
  <p:tag name="KSO_WM_UNIT_TEXT_FILL_TYPE" val="1"/>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11"/>
  <p:tag name="KSO_WM_UNIT_HIGHLIGHT" val="0"/>
  <p:tag name="KSO_WM_UNIT_COMPATIBLE" val="0"/>
  <p:tag name="KSO_WM_UNIT_DIAGRAM_ISNUMVISUAL" val="0"/>
  <p:tag name="KSO_WM_UNIT_DIAGRAM_ISREFERUNIT" val="0"/>
  <p:tag name="KSO_WM_DIAGRAM_GROUP_CODE" val="n1-1"/>
  <p:tag name="KSO_WM_UNIT_ID" val="diagram160252_3*n_h_h_f*553_2_3_1"/>
  <p:tag name="KSO_WM_TEMPLATE_CATEGORY" val="diagram"/>
  <p:tag name="KSO_WM_TEMPLATE_INDEX" val="160252"/>
  <p:tag name="KSO_WM_UNIT_LAYERLEVEL" val="1_1_1_1"/>
  <p:tag name="KSO_WM_TAG_VERSION" val="1.0"/>
  <p:tag name="KSO_WM_UNIT_PRESET_TEXT" val="单击此处添加文本具体内容"/>
  <p:tag name="KSO_WM_UNIT_TEXT_FILL_FORE_SCHEMECOLOR_INDEX" val="13"/>
  <p:tag name="KSO_WM_UNIT_TEXT_FILL_TYPE" val="1"/>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11"/>
  <p:tag name="KSO_WM_UNIT_HIGHLIGHT" val="0"/>
  <p:tag name="KSO_WM_UNIT_COMPATIBLE" val="0"/>
  <p:tag name="KSO_WM_UNIT_DIAGRAM_ISNUMVISUAL" val="0"/>
  <p:tag name="KSO_WM_UNIT_DIAGRAM_ISREFERUNIT" val="0"/>
  <p:tag name="KSO_WM_DIAGRAM_GROUP_CODE" val="n1-1"/>
  <p:tag name="KSO_WM_UNIT_ID" val="diagram160252_3*n_h_h_f*553_2_2_1"/>
  <p:tag name="KSO_WM_TEMPLATE_CATEGORY" val="diagram"/>
  <p:tag name="KSO_WM_TEMPLATE_INDEX" val="160252"/>
  <p:tag name="KSO_WM_UNIT_LAYERLEVEL" val="1_1_1_1"/>
  <p:tag name="KSO_WM_TAG_VERSION" val="1.0"/>
  <p:tag name="KSO_WM_UNIT_PRESET_TEXT" val="单击此处添加文本具体内容"/>
  <p:tag name="KSO_WM_UNIT_TEXT_FILL_FORE_SCHEMECOLOR_INDEX" val="13"/>
  <p:tag name="KSO_WM_UNIT_TEXT_FILL_TYPE" val="1"/>
  <p:tag name="KSO_WM_UNIT_PLACING_PICTURE_USER_VIEWPORT" val="{&quot;height&quot;:968.0629921259842,&quot;width&quot;:4028.2488188976376}"/>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834.9732283464566,&quot;width&quot;:3234.7417322834644}"/>
</p:tagLst>
</file>

<file path=ppt/tags/tag20.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11"/>
  <p:tag name="KSO_WM_UNIT_HIGHLIGHT" val="0"/>
  <p:tag name="KSO_WM_UNIT_COMPATIBLE" val="0"/>
  <p:tag name="KSO_WM_UNIT_DIAGRAM_ISNUMVISUAL" val="0"/>
  <p:tag name="KSO_WM_UNIT_DIAGRAM_ISREFERUNIT" val="0"/>
  <p:tag name="KSO_WM_DIAGRAM_GROUP_CODE" val="n1-1"/>
  <p:tag name="KSO_WM_UNIT_ID" val="diagram160252_3*n_h_h_f*553_2_4_1"/>
  <p:tag name="KSO_WM_TEMPLATE_CATEGORY" val="diagram"/>
  <p:tag name="KSO_WM_TEMPLATE_INDEX" val="160252"/>
  <p:tag name="KSO_WM_UNIT_LAYERLEVEL" val="1_1_1_1"/>
  <p:tag name="KSO_WM_TAG_VERSION" val="1.0"/>
  <p:tag name="KSO_WM_UNIT_PRESET_TEXT" val="单击此处添加文本具体内容"/>
  <p:tag name="KSO_WM_UNIT_TEXT_FILL_FORE_SCHEMECOLOR_INDEX" val="13"/>
  <p:tag name="KSO_WM_UNIT_TEXT_FILL_TYPE" val="1"/>
</p:tagLst>
</file>

<file path=ppt/tags/tag2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n1-1"/>
  <p:tag name="KSO_WM_UNIT_TYPE" val="n_h_a"/>
  <p:tag name="KSO_WM_UNIT_INDEX" val="553_1_1"/>
  <p:tag name="KSO_WM_UNIT_ID" val="diagram160252_3*n_h_a*553_1_1"/>
  <p:tag name="KSO_WM_TEMPLATE_CATEGORY" val="diagram"/>
  <p:tag name="KSO_WM_TEMPLATE_INDEX" val="160252"/>
  <p:tag name="KSO_WM_UNIT_LAYERLEVEL" val="1_1_1"/>
  <p:tag name="KSO_WM_TAG_VERSION" val="1.0"/>
  <p:tag name="KSO_WM_BEAUTIFY_FLAG" val="#wm#"/>
  <p:tag name="KSO_WM_UNIT_PRESET_TEXT" val="添加标题"/>
  <p:tag name="KSO_WM_UNIT_TEXT_FILL_FORE_SCHEMECOLOR_INDEX" val="13"/>
  <p:tag name="KSO_WM_UNIT_TEXT_FILL_TYPE" val="1"/>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5142,&quot;width&quot;:7144}"/>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20200184_3*m_i*1_1"/>
  <p:tag name="KSO_WM_TEMPLATE_CATEGORY" val="diagram"/>
  <p:tag name="KSO_WM_TEMPLATE_INDEX" val="20200184"/>
  <p:tag name="KSO_WM_UNIT_LAYERLEVEL" val="1_1"/>
  <p:tag name="KSO_WM_TAG_VERSION" val="1.0"/>
  <p:tag name="KSO_WM_BEAUTIFY_FLAG" val="#wm#"/>
  <p:tag name="KSO_WM_UNIT_LINE_FORE_SCHEMECOLOR_INDEX" val="14"/>
  <p:tag name="KSO_WM_UNIT_LINE_FILL_TYPE" val="2"/>
  <p:tag name="KSO_WM_UNIT_TEXT_FILL_FORE_SCHEMECOLOR_INDEX" val="13"/>
  <p:tag name="KSO_WM_UNIT_TEXT_FILL_TYPE" val="1"/>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00184_3*m_h_i*1_1_1"/>
  <p:tag name="KSO_WM_TEMPLATE_CATEGORY" val="diagram"/>
  <p:tag name="KSO_WM_TEMPLATE_INDEX" val="20200184"/>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200184_3*m_h_i*1_2_1"/>
  <p:tag name="KSO_WM_TEMPLATE_CATEGORY" val="diagram"/>
  <p:tag name="KSO_WM_TEMPLATE_INDEX" val="20200184"/>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200184_3*m_h_i*1_3_1"/>
  <p:tag name="KSO_WM_TEMPLATE_CATEGORY" val="diagram"/>
  <p:tag name="KSO_WM_TEMPLATE_INDEX" val="20200184"/>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1"/>
  <p:tag name="KSO_WM_UNIT_ID" val="diagram20200184_3*m_h_i*1_4_1"/>
  <p:tag name="KSO_WM_TEMPLATE_CATEGORY" val="diagram"/>
  <p:tag name="KSO_WM_TEMPLATE_INDEX" val="20200184"/>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200184_3*m_h_i*1_1_3"/>
  <p:tag name="KSO_WM_TEMPLATE_CATEGORY" val="diagram"/>
  <p:tag name="KSO_WM_TEMPLATE_INDEX" val="20200184"/>
  <p:tag name="KSO_WM_UNIT_LAYERLEVEL" val="1_1_1"/>
  <p:tag name="KSO_WM_TAG_VERSION" val="1.0"/>
  <p:tag name="KSO_WM_BEAUTIFY_FLAG" val="#wm#"/>
  <p:tag name="KSO_WM_UNIT_TEXT_FILL_FORE_SCHEMECOLOR_INDEX" val="13"/>
  <p:tag name="KSO_WM_UNIT_TEXT_FILL_TYPE" val="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200184_3*m_h_i*1_2_2"/>
  <p:tag name="KSO_WM_TEMPLATE_CATEGORY" val="diagram"/>
  <p:tag name="KSO_WM_TEMPLATE_INDEX" val="20200184"/>
  <p:tag name="KSO_WM_UNIT_LAYERLEVEL" val="1_1_1"/>
  <p:tag name="KSO_WM_TAG_VERSION" val="1.0"/>
  <p:tag name="KSO_WM_BEAUTIFY_FLAG" val="#wm#"/>
  <p:tag name="KSO_WM_UNIT_TEXT_FILL_FORE_SCHEMECOLOR_INDEX" val="13"/>
  <p:tag name="KSO_WM_UNIT_TEXT_FILL_TYPE" val="1"/>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200184_3*m_h_i*1_3_2"/>
  <p:tag name="KSO_WM_TEMPLATE_CATEGORY" val="diagram"/>
  <p:tag name="KSO_WM_TEMPLATE_INDEX" val="20200184"/>
  <p:tag name="KSO_WM_UNIT_LAYERLEVEL" val="1_1_1"/>
  <p:tag name="KSO_WM_TAG_VERSION" val="1.0"/>
  <p:tag name="KSO_WM_BEAUTIFY_FLAG" val="#wm#"/>
  <p:tag name="KSO_WM_UNIT_TEXT_FILL_FORE_SCHEMECOLOR_INDEX" val="13"/>
  <p:tag name="KSO_WM_UNIT_TEXT_FILL_TYPE" val="1"/>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2"/>
  <p:tag name="KSO_WM_UNIT_ID" val="diagram20200184_3*m_h_i*1_4_2"/>
  <p:tag name="KSO_WM_TEMPLATE_CATEGORY" val="diagram"/>
  <p:tag name="KSO_WM_TEMPLATE_INDEX" val="20200184"/>
  <p:tag name="KSO_WM_UNIT_LAYERLEVEL" val="1_1_1"/>
  <p:tag name="KSO_WM_TAG_VERSION" val="1.0"/>
  <p:tag name="KSO_WM_BEAUTIFY_FLAG" val="#wm#"/>
  <p:tag name="KSO_WM_UNIT_TEXT_FILL_FORE_SCHEMECOLOR_INDEX" val="13"/>
  <p:tag name="KSO_WM_UNIT_TEXT_FILL_TYPE" val="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i"/>
  <p:tag name="KSO_WM_UNIT_INDEX" val="1"/>
  <p:tag name="KSO_WM_UNIT_ID" val="diagram20200184_3*i*1"/>
  <p:tag name="KSO_WM_TEMPLATE_CATEGORY" val="diagram"/>
  <p:tag name="KSO_WM_TEMPLATE_INDEX" val="20200184"/>
  <p:tag name="KSO_WM_UNIT_LAYERLEVEL" val="1"/>
  <p:tag name="KSO_WM_TAG_VERSION" val="1.0"/>
  <p:tag name="KSO_WM_BEAUTIFY_FLAG" val="#wm#"/>
  <p:tag name="KSO_WM_UNIT_LINE_FORE_SCHEMECOLOR_INDEX" val="14"/>
  <p:tag name="KSO_WM_UNIT_LINE_FILL_TYPE" val="2"/>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6"/>
  <p:tag name="KSO_WM_UNIT_ID" val="diagram20200184_3*m_h_i*1_1_6"/>
  <p:tag name="KSO_WM_TEMPLATE_CATEGORY" val="diagram"/>
  <p:tag name="KSO_WM_TEMPLATE_INDEX" val="20200184"/>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7"/>
  <p:tag name="KSO_WM_UNIT_ID" val="diagram20200184_3*m_h_i*1_1_7"/>
  <p:tag name="KSO_WM_TEMPLATE_CATEGORY" val="diagram"/>
  <p:tag name="KSO_WM_TEMPLATE_INDEX" val="20200184"/>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i"/>
  <p:tag name="KSO_WM_UNIT_INDEX" val="2"/>
  <p:tag name="KSO_WM_UNIT_ID" val="diagram20200184_3*i*2"/>
  <p:tag name="KSO_WM_TEMPLATE_CATEGORY" val="diagram"/>
  <p:tag name="KSO_WM_TEMPLATE_INDEX" val="20200184"/>
  <p:tag name="KSO_WM_UNIT_LAYERLEVEL" val="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47.xml><?xml version="1.0" encoding="utf-8"?>
<p:tagLst xmlns:a="http://schemas.openxmlformats.org/drawingml/2006/main" xmlns:r="http://schemas.openxmlformats.org/officeDocument/2006/relationships" xmlns:p="http://schemas.openxmlformats.org/presentationml/2006/main">
  <p:tag name="KSO_WM_UNIT_NOCLEAR" val="0"/>
  <p:tag name="KSO_WM_UNIT_VALUE" val="42"/>
  <p:tag name="KSO_WM_UNIT_HIGHLIGHT" val="0"/>
  <p:tag name="KSO_WM_UNIT_COMPATIBLE" val="0"/>
  <p:tag name="KSO_WM_UNIT_DIAGRAM_ISNUMVISUAL" val="0"/>
  <p:tag name="KSO_WM_UNIT_DIAGRAM_ISREFERUNIT" val="0"/>
  <p:tag name="KSO_WM_DIAGRAM_GROUP_CODE" val="m1-1"/>
  <p:tag name="KSO_WM_UNIT_ID" val="diagram20200184_3*m_h_f*1_1_1"/>
  <p:tag name="KSO_WM_TEMPLATE_CATEGORY" val="diagram"/>
  <p:tag name="KSO_WM_TEMPLATE_INDEX" val="20200184"/>
  <p:tag name="KSO_WM_UNIT_LAYERLEVEL" val="1_1_1"/>
  <p:tag name="KSO_WM_TAG_VERSION" val="1.0"/>
  <p:tag name="KSO_WM_UNIT_PRESET_TEXT" val="单击此处添加文本具体内容，简明扼要的阐述您的观点。"/>
  <p:tag name="KSO_WM_UNIT_TEXT_FILL_FORE_SCHEMECOLOR_INDEX" val="14"/>
  <p:tag name="KSO_WM_UNIT_TEXT_FILL_TYPE" val="1"/>
</p:tagLst>
</file>

<file path=ppt/tags/tag48.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14"/>
  <p:tag name="KSO_WM_UNIT_HIGHLIGHT" val="0"/>
  <p:tag name="KSO_WM_UNIT_COMPATIBLE" val="0"/>
  <p:tag name="KSO_WM_UNIT_DIAGRAM_ISNUMVISUAL" val="0"/>
  <p:tag name="KSO_WM_UNIT_DIAGRAM_ISREFERUNIT" val="0"/>
  <p:tag name="KSO_WM_DIAGRAM_GROUP_CODE" val="m1-1"/>
  <p:tag name="KSO_WM_UNIT_ID" val="diagram20200184_3*m_h_a*1_1_1"/>
  <p:tag name="KSO_WM_TEMPLATE_CATEGORY" val="diagram"/>
  <p:tag name="KSO_WM_TEMPLATE_INDEX" val="20200184"/>
  <p:tag name="KSO_WM_UNIT_LAYERLEVEL" val="1_1_1"/>
  <p:tag name="KSO_WM_TAG_VERSION" val="1.0"/>
  <p:tag name="KSO_WM_UNIT_PRESET_TEXT" val="单击此处添加标题"/>
  <p:tag name="KSO_WM_UNIT_TEXT_FILL_FORE_SCHEMECOLOR_INDEX" val="13"/>
  <p:tag name="KSO_WM_UNIT_TEXT_FILL_TYPE" val="1"/>
</p:tagLst>
</file>

<file path=ppt/tags/tag49.xml><?xml version="1.0" encoding="utf-8"?>
<p:tagLst xmlns:a="http://schemas.openxmlformats.org/drawingml/2006/main" xmlns:r="http://schemas.openxmlformats.org/officeDocument/2006/relationships" xmlns:p="http://schemas.openxmlformats.org/presentationml/2006/main">
  <p:tag name="KSO_WM_UNIT_NOCLEAR" val="0"/>
  <p:tag name="KSO_WM_UNIT_VALUE" val="42"/>
  <p:tag name="KSO_WM_UNIT_HIGHLIGHT" val="0"/>
  <p:tag name="KSO_WM_UNIT_COMPATIBLE" val="0"/>
  <p:tag name="KSO_WM_UNIT_DIAGRAM_ISNUMVISUAL" val="0"/>
  <p:tag name="KSO_WM_UNIT_DIAGRAM_ISREFERUNIT" val="0"/>
  <p:tag name="KSO_WM_DIAGRAM_GROUP_CODE" val="m1-1"/>
  <p:tag name="KSO_WM_UNIT_ID" val="diagram20200184_3*m_h_f*1_2_1"/>
  <p:tag name="KSO_WM_TEMPLATE_CATEGORY" val="diagram"/>
  <p:tag name="KSO_WM_TEMPLATE_INDEX" val="20200184"/>
  <p:tag name="KSO_WM_UNIT_LAYERLEVEL" val="1_1_1"/>
  <p:tag name="KSO_WM_TAG_VERSION" val="1.0"/>
  <p:tag name="KSO_WM_UNIT_PRESET_TEXT" val="单击此处添加文本具体内容，简明扼要的阐述您的观点。"/>
  <p:tag name="KSO_WM_UNIT_TEXT_FILL_FORE_SCHEMECOLOR_INDEX" val="14"/>
  <p:tag name="KSO_WM_UNIT_TEXT_FILL_TYPE" val="1"/>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14"/>
  <p:tag name="KSO_WM_UNIT_HIGHLIGHT" val="0"/>
  <p:tag name="KSO_WM_UNIT_COMPATIBLE" val="0"/>
  <p:tag name="KSO_WM_UNIT_DIAGRAM_ISNUMVISUAL" val="0"/>
  <p:tag name="KSO_WM_UNIT_DIAGRAM_ISREFERUNIT" val="0"/>
  <p:tag name="KSO_WM_DIAGRAM_GROUP_CODE" val="m1-1"/>
  <p:tag name="KSO_WM_UNIT_ID" val="diagram20200184_3*m_h_a*1_2_1"/>
  <p:tag name="KSO_WM_TEMPLATE_CATEGORY" val="diagram"/>
  <p:tag name="KSO_WM_TEMPLATE_INDEX" val="20200184"/>
  <p:tag name="KSO_WM_UNIT_LAYERLEVEL" val="1_1_1"/>
  <p:tag name="KSO_WM_TAG_VERSION" val="1.0"/>
  <p:tag name="KSO_WM_UNIT_PRESET_TEXT" val="单击此处添加标题"/>
  <p:tag name="KSO_WM_UNIT_TEXT_FILL_FORE_SCHEMECOLOR_INDEX" val="13"/>
  <p:tag name="KSO_WM_UNIT_TEXT_FILL_TYPE" val="1"/>
</p:tagLst>
</file>

<file path=ppt/tags/tag51.xml><?xml version="1.0" encoding="utf-8"?>
<p:tagLst xmlns:a="http://schemas.openxmlformats.org/drawingml/2006/main" xmlns:r="http://schemas.openxmlformats.org/officeDocument/2006/relationships" xmlns:p="http://schemas.openxmlformats.org/presentationml/2006/main">
  <p:tag name="KSO_WM_UNIT_NOCLEAR" val="0"/>
  <p:tag name="KSO_WM_UNIT_VALUE" val="42"/>
  <p:tag name="KSO_WM_UNIT_HIGHLIGHT" val="0"/>
  <p:tag name="KSO_WM_UNIT_COMPATIBLE" val="0"/>
  <p:tag name="KSO_WM_UNIT_DIAGRAM_ISNUMVISUAL" val="0"/>
  <p:tag name="KSO_WM_UNIT_DIAGRAM_ISREFERUNIT" val="0"/>
  <p:tag name="KSO_WM_DIAGRAM_GROUP_CODE" val="m1-1"/>
  <p:tag name="KSO_WM_UNIT_ID" val="diagram20200184_3*m_h_f*1_3_1"/>
  <p:tag name="KSO_WM_TEMPLATE_CATEGORY" val="diagram"/>
  <p:tag name="KSO_WM_TEMPLATE_INDEX" val="20200184"/>
  <p:tag name="KSO_WM_UNIT_LAYERLEVEL" val="1_1_1"/>
  <p:tag name="KSO_WM_TAG_VERSION" val="1.0"/>
  <p:tag name="KSO_WM_UNIT_PRESET_TEXT" val="单击此处添加文本具体内容，简明扼要的阐述您的观点。"/>
  <p:tag name="KSO_WM_UNIT_TEXT_FILL_FORE_SCHEMECOLOR_INDEX" val="14"/>
  <p:tag name="KSO_WM_UNIT_TEXT_FILL_TYPE" val="1"/>
</p:tagLst>
</file>

<file path=ppt/tags/tag52.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14"/>
  <p:tag name="KSO_WM_UNIT_HIGHLIGHT" val="0"/>
  <p:tag name="KSO_WM_UNIT_COMPATIBLE" val="0"/>
  <p:tag name="KSO_WM_UNIT_DIAGRAM_ISNUMVISUAL" val="0"/>
  <p:tag name="KSO_WM_UNIT_DIAGRAM_ISREFERUNIT" val="0"/>
  <p:tag name="KSO_WM_DIAGRAM_GROUP_CODE" val="m1-1"/>
  <p:tag name="KSO_WM_UNIT_ID" val="diagram20200184_3*m_h_a*1_3_1"/>
  <p:tag name="KSO_WM_TEMPLATE_CATEGORY" val="diagram"/>
  <p:tag name="KSO_WM_TEMPLATE_INDEX" val="20200184"/>
  <p:tag name="KSO_WM_UNIT_LAYERLEVEL" val="1_1_1"/>
  <p:tag name="KSO_WM_TAG_VERSION" val="1.0"/>
  <p:tag name="KSO_WM_UNIT_PRESET_TEXT" val="单击此处添加标题"/>
  <p:tag name="KSO_WM_UNIT_TEXT_FILL_FORE_SCHEMECOLOR_INDEX" val="13"/>
  <p:tag name="KSO_WM_UNIT_TEXT_FILL_TYPE" val="1"/>
</p:tagLst>
</file>

<file path=ppt/tags/tag53.xml><?xml version="1.0" encoding="utf-8"?>
<p:tagLst xmlns:a="http://schemas.openxmlformats.org/drawingml/2006/main" xmlns:r="http://schemas.openxmlformats.org/officeDocument/2006/relationships" xmlns:p="http://schemas.openxmlformats.org/presentationml/2006/main">
  <p:tag name="KSO_WM_UNIT_NOCLEAR" val="0"/>
  <p:tag name="KSO_WM_UNIT_VALUE" val="42"/>
  <p:tag name="KSO_WM_UNIT_HIGHLIGHT" val="0"/>
  <p:tag name="KSO_WM_UNIT_COMPATIBLE" val="0"/>
  <p:tag name="KSO_WM_UNIT_DIAGRAM_ISNUMVISUAL" val="0"/>
  <p:tag name="KSO_WM_UNIT_DIAGRAM_ISREFERUNIT" val="0"/>
  <p:tag name="KSO_WM_DIAGRAM_GROUP_CODE" val="m1-1"/>
  <p:tag name="KSO_WM_UNIT_ID" val="diagram20200184_3*m_h_f*1_4_1"/>
  <p:tag name="KSO_WM_TEMPLATE_CATEGORY" val="diagram"/>
  <p:tag name="KSO_WM_TEMPLATE_INDEX" val="20200184"/>
  <p:tag name="KSO_WM_UNIT_LAYERLEVEL" val="1_1_1"/>
  <p:tag name="KSO_WM_TAG_VERSION" val="1.0"/>
  <p:tag name="KSO_WM_UNIT_PRESET_TEXT" val="单击此处添加文本具体内容，简明扼要的阐述您的观点。"/>
  <p:tag name="KSO_WM_UNIT_TEXT_FILL_FORE_SCHEMECOLOR_INDEX" val="14"/>
  <p:tag name="KSO_WM_UNIT_TEXT_FILL_TYPE" val="1"/>
</p:tagLst>
</file>

<file path=ppt/tags/tag54.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14"/>
  <p:tag name="KSO_WM_UNIT_HIGHLIGHT" val="0"/>
  <p:tag name="KSO_WM_UNIT_COMPATIBLE" val="0"/>
  <p:tag name="KSO_WM_UNIT_DIAGRAM_ISNUMVISUAL" val="0"/>
  <p:tag name="KSO_WM_UNIT_DIAGRAM_ISREFERUNIT" val="0"/>
  <p:tag name="KSO_WM_DIAGRAM_GROUP_CODE" val="m1-1"/>
  <p:tag name="KSO_WM_UNIT_ID" val="diagram20200184_3*m_h_a*1_4_1"/>
  <p:tag name="KSO_WM_TEMPLATE_CATEGORY" val="diagram"/>
  <p:tag name="KSO_WM_TEMPLATE_INDEX" val="20200184"/>
  <p:tag name="KSO_WM_UNIT_LAYERLEVEL" val="1_1_1"/>
  <p:tag name="KSO_WM_TAG_VERSION" val="1.0"/>
  <p:tag name="KSO_WM_UNIT_PRESET_TEXT" val="单击此处添加标题"/>
  <p:tag name="KSO_WM_UNIT_TEXT_FILL_FORE_SCHEMECOLOR_INDEX" val="13"/>
  <p:tag name="KSO_WM_UNIT_TEXT_FILL_TYPE" val="1"/>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i"/>
  <p:tag name="KSO_WM_UNIT_INDEX" val="3"/>
  <p:tag name="KSO_WM_UNIT_ID" val="diagram20200184_3*i*3"/>
  <p:tag name="KSO_WM_TEMPLATE_CATEGORY" val="diagram"/>
  <p:tag name="KSO_WM_TEMPLATE_INDEX" val="20200184"/>
  <p:tag name="KSO_WM_UNIT_LAYERLEVEL" val="1"/>
  <p:tag name="KSO_WM_TAG_VERSION" val="1.0"/>
  <p:tag name="KSO_WM_BEAUTIFY_FLAG" val="#wm#"/>
  <p:tag name="KSO_WM_UNIT_LINE_FORE_SCHEMECOLOR_INDEX" val="14"/>
  <p:tag name="KSO_WM_UNIT_LINE_FILL_TYPE" val="2"/>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5"/>
  <p:tag name="KSO_WM_UNIT_ID" val="diagram20200184_3*m_h_i*1_2_5"/>
  <p:tag name="KSO_WM_TEMPLATE_CATEGORY" val="diagram"/>
  <p:tag name="KSO_WM_TEMPLATE_INDEX" val="20200184"/>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20200184_3*m_h_i*1_3_3"/>
  <p:tag name="KSO_WM_TEMPLATE_CATEGORY" val="diagram"/>
  <p:tag name="KSO_WM_TEMPLATE_INDEX" val="20200184"/>
  <p:tag name="KSO_WM_UNIT_LAYERLEVEL" val="1_1_1"/>
  <p:tag name="KSO_WM_TAG_VERSION" val="1.0"/>
  <p:tag name="KSO_WM_BEAUTIFY_FLAG" val="#wm#"/>
  <p:tag name="KSO_WM_UNIT_LINE_FORE_SCHEMECOLOR_INDEX" val="14"/>
  <p:tag name="KSO_WM_UNIT_LINE_FILL_TYPE" val="2"/>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4"/>
  <p:tag name="KSO_WM_UNIT_ID" val="diagram20200184_3*m_h_i*1_3_4"/>
  <p:tag name="KSO_WM_TEMPLATE_CATEGORY" val="diagram"/>
  <p:tag name="KSO_WM_TEMPLATE_INDEX" val="20200184"/>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3"/>
  <p:tag name="KSO_WM_UNIT_ID" val="diagram20200184_3*m_h_i*1_4_3"/>
  <p:tag name="KSO_WM_TEMPLATE_CATEGORY" val="diagram"/>
  <p:tag name="KSO_WM_TEMPLATE_INDEX" val="20200184"/>
  <p:tag name="KSO_WM_UNIT_LAYERLEVEL" val="1_1_1"/>
  <p:tag name="KSO_WM_TAG_VERSION" val="1.0"/>
  <p:tag name="KSO_WM_BEAUTIFY_FLAG" val="#wm#"/>
  <p:tag name="KSO_WM_UNIT_LINE_FORE_SCHEMECOLOR_INDEX" val="14"/>
  <p:tag name="KSO_WM_UNIT_LINE_FILL_TYPE" val="2"/>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4"/>
  <p:tag name="KSO_WM_UNIT_ID" val="diagram20200184_3*m_h_i*1_4_4"/>
  <p:tag name="KSO_WM_TEMPLATE_CATEGORY" val="diagram"/>
  <p:tag name="KSO_WM_TEMPLATE_INDEX" val="20200184"/>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5"/>
  <p:tag name="KSO_WM_UNIT_ID" val="diagram20200184_3*m_h_i*1_3_5"/>
  <p:tag name="KSO_WM_TEMPLATE_CATEGORY" val="diagram"/>
  <p:tag name="KSO_WM_TEMPLATE_INDEX" val="20200184"/>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i"/>
  <p:tag name="KSO_WM_UNIT_INDEX" val="4"/>
  <p:tag name="KSO_WM_UNIT_ID" val="diagram20200184_3*i*4"/>
  <p:tag name="KSO_WM_TEMPLATE_CATEGORY" val="diagram"/>
  <p:tag name="KSO_WM_TEMPLATE_INDEX" val="20200184"/>
  <p:tag name="KSO_WM_UNIT_LAYERLEVEL" val="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6"/>
  <p:tag name="KSO_WM_UNIT_ID" val="diagram20200184_3*m_h_i*1_2_6"/>
  <p:tag name="KSO_WM_TEMPLATE_CATEGORY" val="diagram"/>
  <p:tag name="KSO_WM_TEMPLATE_INDEX" val="20200184"/>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64.xml><?xml version="1.0" encoding="utf-8"?>
<p:tagLst xmlns:a="http://schemas.openxmlformats.org/drawingml/2006/main" xmlns:r="http://schemas.openxmlformats.org/officeDocument/2006/relationships" xmlns:p="http://schemas.openxmlformats.org/presentationml/2006/main">
  <p:tag name="KSO_WM_UNIT_VALUE" val="102*102"/>
  <p:tag name="KSO_WM_UNIT_HIGHLIGHT" val="0"/>
  <p:tag name="KSO_WM_UNIT_COMPATIBLE" val="0"/>
  <p:tag name="KSO_WM_UNIT_DIAGRAM_ISNUMVISUAL" val="0"/>
  <p:tag name="KSO_WM_UNIT_DIAGRAM_ISREFERUNIT" val="0"/>
  <p:tag name="KSO_WM_DIAGRAM_GROUP_CODE" val="m1-1"/>
  <p:tag name="KSO_WM_UNIT_TYPE" val="m_h_x"/>
  <p:tag name="KSO_WM_UNIT_INDEX" val="1_2_1"/>
  <p:tag name="KSO_WM_UNIT_ID" val="diagram20200184_3*m_h_x*1_2_1"/>
  <p:tag name="KSO_WM_TEMPLATE_CATEGORY" val="diagram"/>
  <p:tag name="KSO_WM_TEMPLATE_INDEX" val="20200184"/>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5"/>
  <p:tag name="KSO_WM_UNIT_ID" val="diagram20200184_3*m_h_i*1_4_5"/>
  <p:tag name="KSO_WM_TEMPLATE_CATEGORY" val="diagram"/>
  <p:tag name="KSO_WM_TEMPLATE_INDEX" val="20200184"/>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66.xml><?xml version="1.0" encoding="utf-8"?>
<p:tagLst xmlns:a="http://schemas.openxmlformats.org/drawingml/2006/main" xmlns:r="http://schemas.openxmlformats.org/officeDocument/2006/relationships" xmlns:p="http://schemas.openxmlformats.org/presentationml/2006/main">
  <p:tag name="KSO_WM_UNIT_VALUE" val="102*102"/>
  <p:tag name="KSO_WM_UNIT_HIGHLIGHT" val="0"/>
  <p:tag name="KSO_WM_UNIT_COMPATIBLE" val="0"/>
  <p:tag name="KSO_WM_UNIT_DIAGRAM_ISNUMVISUAL" val="0"/>
  <p:tag name="KSO_WM_UNIT_DIAGRAM_ISREFERUNIT" val="0"/>
  <p:tag name="KSO_WM_DIAGRAM_GROUP_CODE" val="m1-1"/>
  <p:tag name="KSO_WM_UNIT_TYPE" val="m_h_x"/>
  <p:tag name="KSO_WM_UNIT_INDEX" val="1_4_1"/>
  <p:tag name="KSO_WM_UNIT_ID" val="diagram20200184_3*m_h_x*1_4_1"/>
  <p:tag name="KSO_WM_TEMPLATE_CATEGORY" val="diagram"/>
  <p:tag name="KSO_WM_TEMPLATE_INDEX" val="20200184"/>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67.xml><?xml version="1.0" encoding="utf-8"?>
<p:tagLst xmlns:a="http://schemas.openxmlformats.org/drawingml/2006/main" xmlns:r="http://schemas.openxmlformats.org/officeDocument/2006/relationships" xmlns:p="http://schemas.openxmlformats.org/presentationml/2006/main">
  <p:tag name="KSO_WM_UNIT_VALUE" val="52*79"/>
  <p:tag name="KSO_WM_UNIT_HIGHLIGHT" val="0"/>
  <p:tag name="KSO_WM_UNIT_COMPATIBLE" val="0"/>
  <p:tag name="KSO_WM_UNIT_DIAGRAM_ISNUMVISUAL" val="0"/>
  <p:tag name="KSO_WM_UNIT_DIAGRAM_ISREFERUNIT" val="0"/>
  <p:tag name="KSO_WM_DIAGRAM_GROUP_CODE" val="m1-1"/>
  <p:tag name="KSO_WM_UNIT_TYPE" val="m_h_x"/>
  <p:tag name="KSO_WM_UNIT_INDEX" val="1_3_1"/>
  <p:tag name="KSO_WM_UNIT_ID" val="diagram20200184_3*m_h_x*1_3_1"/>
  <p:tag name="KSO_WM_TEMPLATE_CATEGORY" val="diagram"/>
  <p:tag name="KSO_WM_TEMPLATE_INDEX" val="20200184"/>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68.xml><?xml version="1.0" encoding="utf-8"?>
<p:tagLst xmlns:a="http://schemas.openxmlformats.org/drawingml/2006/main" xmlns:r="http://schemas.openxmlformats.org/officeDocument/2006/relationships" xmlns:p="http://schemas.openxmlformats.org/presentationml/2006/main">
  <p:tag name="KSO_WM_UNIT_VALUE" val="98*105"/>
  <p:tag name="KSO_WM_UNIT_HIGHLIGHT" val="0"/>
  <p:tag name="KSO_WM_UNIT_COMPATIBLE" val="0"/>
  <p:tag name="KSO_WM_UNIT_DIAGRAM_ISNUMVISUAL" val="0"/>
  <p:tag name="KSO_WM_UNIT_DIAGRAM_ISREFERUNIT" val="0"/>
  <p:tag name="KSO_WM_DIAGRAM_GROUP_CODE" val="m1-1"/>
  <p:tag name="KSO_WM_UNIT_TYPE" val="m_h_x"/>
  <p:tag name="KSO_WM_UNIT_INDEX" val="1_3_2"/>
  <p:tag name="KSO_WM_UNIT_ID" val="diagram20200184_3*m_h_x*1_3_2"/>
  <p:tag name="KSO_WM_TEMPLATE_CATEGORY" val="diagram"/>
  <p:tag name="KSO_WM_TEMPLATE_INDEX" val="20200184"/>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200184_3*m_h_i*1_2_3"/>
  <p:tag name="KSO_WM_TEMPLATE_CATEGORY" val="diagram"/>
  <p:tag name="KSO_WM_TEMPLATE_INDEX" val="20200184"/>
  <p:tag name="KSO_WM_UNIT_LAYERLEVEL" val="1_1_1"/>
  <p:tag name="KSO_WM_TAG_VERSION" val="1.0"/>
  <p:tag name="KSO_WM_BEAUTIFY_FLAG" val="#wm#"/>
  <p:tag name="KSO_WM_UNIT_LINE_FORE_SCHEMECOLOR_INDEX" val="14"/>
  <p:tag name="KSO_WM_UNIT_LINE_FILL_TYPE" val="2"/>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4"/>
  <p:tag name="KSO_WM_UNIT_ID" val="diagram20200184_3*m_h_i*1_2_4"/>
  <p:tag name="KSO_WM_TEMPLATE_CATEGORY" val="diagram"/>
  <p:tag name="KSO_WM_TEMPLATE_INDEX" val="20200184"/>
  <p:tag name="KSO_WM_UNIT_LAYERLEVEL" val="1_1_1"/>
  <p:tag name="KSO_WM_TAG_VERSION" val="1.0"/>
  <p:tag name="KSO_WM_BEAUTIFY_FLAG" val="#wm#"/>
  <p:tag name="KSO_WM_UNIT_LINE_FORE_SCHEMECOLOR_INDEX" val="14"/>
  <p:tag name="KSO_WM_UNIT_LINE_FILL_TYPE" val="2"/>
</p:tagLst>
</file>

<file path=ppt/tags/tag71.xml><?xml version="1.0" encoding="utf-8"?>
<p:tagLst xmlns:a="http://schemas.openxmlformats.org/drawingml/2006/main" xmlns:r="http://schemas.openxmlformats.org/officeDocument/2006/relationships" xmlns:p="http://schemas.openxmlformats.org/presentationml/2006/main">
  <p:tag name="KSO_WM_UNIT_VALUE" val="104*104"/>
  <p:tag name="KSO_WM_UNIT_HIGHLIGHT" val="0"/>
  <p:tag name="KSO_WM_UNIT_COMPATIBLE" val="0"/>
  <p:tag name="KSO_WM_UNIT_DIAGRAM_ISNUMVISUAL" val="0"/>
  <p:tag name="KSO_WM_UNIT_DIAGRAM_ISREFERUNIT" val="0"/>
  <p:tag name="KSO_WM_DIAGRAM_GROUP_CODE" val="m1-1"/>
  <p:tag name="KSO_WM_UNIT_TYPE" val="m_h_x"/>
  <p:tag name="KSO_WM_UNIT_INDEX" val="1_1_1"/>
  <p:tag name="KSO_WM_UNIT_ID" val="diagram20200184_3*m_h_x*1_1_1"/>
  <p:tag name="KSO_WM_TEMPLATE_CATEGORY" val="diagram"/>
  <p:tag name="KSO_WM_TEMPLATE_INDEX" val="20200184"/>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72.xml><?xml version="1.0" encoding="utf-8"?>
<p:tagLst xmlns:a="http://schemas.openxmlformats.org/drawingml/2006/main" xmlns:r="http://schemas.openxmlformats.org/officeDocument/2006/relationships" xmlns:p="http://schemas.openxmlformats.org/presentationml/2006/main">
  <p:tag name="KSO_WM_UNIT_VALUE" val="24*24"/>
  <p:tag name="KSO_WM_UNIT_HIGHLIGHT" val="0"/>
  <p:tag name="KSO_WM_UNIT_COMPATIBLE" val="0"/>
  <p:tag name="KSO_WM_UNIT_DIAGRAM_ISNUMVISUAL" val="0"/>
  <p:tag name="KSO_WM_UNIT_DIAGRAM_ISREFERUNIT" val="0"/>
  <p:tag name="KSO_WM_DIAGRAM_GROUP_CODE" val="m1-1"/>
  <p:tag name="KSO_WM_UNIT_TYPE" val="m_h_x"/>
  <p:tag name="KSO_WM_UNIT_INDEX" val="1_1_2"/>
  <p:tag name="KSO_WM_UNIT_ID" val="diagram20200184_3*m_h_x*1_1_2"/>
  <p:tag name="KSO_WM_TEMPLATE_CATEGORY" val="diagram"/>
  <p:tag name="KSO_WM_TEMPLATE_INDEX" val="20200184"/>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4"/>
  <p:tag name="KSO_WM_UNIT_ID" val="diagram20200184_3*m_h_i*1_1_4"/>
  <p:tag name="KSO_WM_TEMPLATE_CATEGORY" val="diagram"/>
  <p:tag name="KSO_WM_TEMPLATE_INDEX" val="20200184"/>
  <p:tag name="KSO_WM_UNIT_LAYERLEVEL" val="1_1_1"/>
  <p:tag name="KSO_WM_TAG_VERSION" val="1.0"/>
  <p:tag name="KSO_WM_BEAUTIFY_FLAG" val="#wm#"/>
  <p:tag name="KSO_WM_UNIT_LINE_FORE_SCHEMECOLOR_INDEX" val="14"/>
  <p:tag name="KSO_WM_UNIT_LINE_FILL_TYPE" val="2"/>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5"/>
  <p:tag name="KSO_WM_UNIT_ID" val="diagram20200184_3*m_h_i*1_1_5"/>
  <p:tag name="KSO_WM_TEMPLATE_CATEGORY" val="diagram"/>
  <p:tag name="KSO_WM_TEMPLATE_INDEX" val="20200184"/>
  <p:tag name="KSO_WM_UNIT_LAYERLEVEL" val="1_1_1"/>
  <p:tag name="KSO_WM_TAG_VERSION" val="1.0"/>
  <p:tag name="KSO_WM_BEAUTIFY_FLAG" val="#wm#"/>
  <p:tag name="KSO_WM_UNIT_LINE_FORE_SCHEMECOLOR_INDEX" val="14"/>
  <p:tag name="KSO_WM_UNIT_LINE_FILL_TYPE" val="2"/>
</p:tagLst>
</file>

<file path=ppt/tags/tag7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823"/>
  <p:tag name="KSO_WM_UNIT_TYPE" val="l_h_d"/>
  <p:tag name="KSO_WM_UNIT_INDEX" val="1_4_1"/>
  <p:tag name="KSO_WM_UNIT_LAYERLEVEL" val="1_1_1"/>
  <p:tag name="KSO_WM_UNIT_VALUE" val="305*520"/>
  <p:tag name="KSO_WM_UNIT_HIGHLIGHT" val="0"/>
  <p:tag name="KSO_WM_UNIT_COMPATIBLE" val="0"/>
  <p:tag name="KSO_WM_UNIT_CLEAR" val="0"/>
  <p:tag name="KSO_WM_DIAGRAM_GROUP_CODE" val="l1-1"/>
  <p:tag name="KSO_WM_UNIT_ID" val="diagram20169823_3*l_h_d*1_4_1"/>
</p:tagLst>
</file>

<file path=ppt/tags/tag7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823"/>
  <p:tag name="KSO_WM_UNIT_TYPE" val="l_h_i"/>
  <p:tag name="KSO_WM_UNIT_INDEX" val="1_3_1"/>
  <p:tag name="KSO_WM_UNIT_ID" val="diagram20169823_3*l_h_i*1_3_1"/>
  <p:tag name="KSO_WM_UNIT_LAYERLEVEL" val="1_1_1"/>
  <p:tag name="KSO_WM_DIAGRAM_GROUP_CODE" val="l1-1"/>
  <p:tag name="KSO_WM_UNIT_FILL_FORE_SCHEMECOLOR_INDEX" val="7"/>
  <p:tag name="KSO_WM_UNIT_FILL_TYPE" val="1"/>
</p:tagLst>
</file>

<file path=ppt/tags/tag7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823"/>
  <p:tag name="KSO_WM_UNIT_TYPE" val="l_h_d"/>
  <p:tag name="KSO_WM_UNIT_INDEX" val="1_2_1"/>
  <p:tag name="KSO_WM_UNIT_LAYERLEVEL" val="1_1_1"/>
  <p:tag name="KSO_WM_UNIT_VALUE" val="305*520"/>
  <p:tag name="KSO_WM_UNIT_HIGHLIGHT" val="0"/>
  <p:tag name="KSO_WM_UNIT_COMPATIBLE" val="0"/>
  <p:tag name="KSO_WM_UNIT_CLEAR" val="0"/>
  <p:tag name="KSO_WM_DIAGRAM_GROUP_CODE" val="l1-1"/>
  <p:tag name="KSO_WM_UNIT_ID" val="diagram20169823_3*l_h_d*1_2_1"/>
</p:tagLst>
</file>

<file path=ppt/tags/tag7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823"/>
  <p:tag name="KSO_WM_UNIT_TYPE" val="l_h_i"/>
  <p:tag name="KSO_WM_UNIT_INDEX" val="1_2_1"/>
  <p:tag name="KSO_WM_UNIT_ID" val="diagram20169823_3*l_h_i*1_2_1"/>
  <p:tag name="KSO_WM_UNIT_LAYERLEVEL" val="1_1_1"/>
  <p:tag name="KSO_WM_DIAGRAM_GROUP_CODE" val="l1-1"/>
  <p:tag name="KSO_WM_UNIT_FILL_FORE_SCHEMECOLOR_INDEX" val="7"/>
  <p:tag name="KSO_WM_UNIT_FILL_TYPE" val="1"/>
</p:tagLst>
</file>

<file path=ppt/tags/tag7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823"/>
  <p:tag name="KSO_WM_UNIT_TYPE" val="l_h_i"/>
  <p:tag name="KSO_WM_UNIT_INDEX" val="1_5_1"/>
  <p:tag name="KSO_WM_UNIT_ID" val="diagram20169823_3*l_h_i*1_5_1"/>
  <p:tag name="KSO_WM_UNIT_LAYERLEVEL" val="1_1_1"/>
  <p:tag name="KSO_WM_DIAGRAM_GROUP_CODE" val="l1-1"/>
  <p:tag name="KSO_WM_UNIT_FILL_FORE_SCHEMECOLOR_INDEX" val="7"/>
  <p:tag name="KSO_WM_UNIT_FILL_TYPE" val="1"/>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823"/>
  <p:tag name="KSO_WM_UNIT_TYPE" val="l_h_i"/>
  <p:tag name="KSO_WM_UNIT_INDEX" val="1_5_2"/>
  <p:tag name="KSO_WM_UNIT_ID" val="diagram20169823_3*l_h_i*1_5_2"/>
  <p:tag name="KSO_WM_UNIT_LAYERLEVEL" val="1_1_1"/>
  <p:tag name="KSO_WM_DIAGRAM_GROUP_CODE" val="l1-1"/>
  <p:tag name="KSO_WM_UNIT_FILL_FORE_SCHEMECOLOR_INDEX" val="7"/>
  <p:tag name="KSO_WM_UNIT_FILL_TYPE" val="1"/>
</p:tagLst>
</file>

<file path=ppt/tags/tag8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823"/>
  <p:tag name="KSO_WM_UNIT_TYPE" val="l_i"/>
  <p:tag name="KSO_WM_UNIT_INDEX" val="1_5"/>
  <p:tag name="KSO_WM_UNIT_LAYERLEVEL" val="1_1"/>
  <p:tag name="KSO_WM_DIAGRAM_GROUP_CODE" val="l1-1"/>
  <p:tag name="KSO_WM_UNIT_ID" val="diagram20169823_3*l_i*1_5"/>
  <p:tag name="KSO_WM_UNIT_FILL_FORE_SCHEMECOLOR_INDEX" val="7"/>
  <p:tag name="KSO_WM_UNIT_FILL_TYPE" val="1"/>
</p:tagLst>
</file>

<file path=ppt/tags/tag8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823"/>
  <p:tag name="KSO_WM_UNIT_TYPE" val="l_h_i"/>
  <p:tag name="KSO_WM_UNIT_INDEX" val="1_1_1"/>
  <p:tag name="KSO_WM_UNIT_ID" val="diagram20169823_3*l_h_i*1_1_1"/>
  <p:tag name="KSO_WM_UNIT_LAYERLEVEL" val="1_1_1"/>
  <p:tag name="KSO_WM_DIAGRAM_GROUP_CODE" val="l1-1"/>
  <p:tag name="KSO_WM_UNIT_FILL_FORE_SCHEMECOLOR_INDEX" val="7"/>
  <p:tag name="KSO_WM_UNIT_FILL_TYPE" val="1"/>
</p:tagLst>
</file>

<file path=ppt/tags/tag8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823"/>
  <p:tag name="KSO_WM_UNIT_TYPE" val="l_h_i"/>
  <p:tag name="KSO_WM_UNIT_INDEX" val="1_1_2"/>
  <p:tag name="KSO_WM_UNIT_ID" val="diagram20169823_3*l_h_i*1_1_2"/>
  <p:tag name="KSO_WM_UNIT_LAYERLEVEL" val="1_1_1"/>
  <p:tag name="KSO_WM_DIAGRAM_GROUP_CODE" val="l1-1"/>
  <p:tag name="KSO_WM_UNIT_FILL_FORE_SCHEMECOLOR_INDEX" val="7"/>
  <p:tag name="KSO_WM_UNIT_FILL_TYPE" val="1"/>
</p:tagLst>
</file>

<file path=ppt/tags/tag8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823"/>
  <p:tag name="KSO_WM_UNIT_TYPE" val="l_i"/>
  <p:tag name="KSO_WM_UNIT_INDEX" val="1_8"/>
  <p:tag name="KSO_WM_UNIT_LAYERLEVEL" val="1_1"/>
  <p:tag name="KSO_WM_DIAGRAM_GROUP_CODE" val="l1-1"/>
  <p:tag name="KSO_WM_UNIT_ID" val="diagram20169823_3*l_i*1_8"/>
  <p:tag name="KSO_WM_UNIT_FILL_FORE_SCHEMECOLOR_INDEX" val="7"/>
  <p:tag name="KSO_WM_UNIT_FILL_TYPE" val="1"/>
</p:tagLst>
</file>

<file path=ppt/tags/tag85.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20169823"/>
  <p:tag name="KSO_WM_UNIT_LAYERLEVEL" val="1_1_1"/>
  <p:tag name="KSO_WM_UNIT_VALUE" val="5"/>
  <p:tag name="KSO_WM_UNIT_HIGHLIGHT" val="0"/>
  <p:tag name="KSO_WM_UNIT_COMPATIBLE" val="0"/>
  <p:tag name="KSO_WM_UNIT_CLEAR" val="0"/>
  <p:tag name="KSO_WM_UNIT_PRESET_TEXT_INDEX" val="4"/>
  <p:tag name="KSO_WM_UNIT_PRESET_TEXT_LEN" val="5"/>
  <p:tag name="KSO_WM_DIAGRAM_GROUP_CODE" val="l1-1"/>
  <p:tag name="KSO_WM_UNIT_ID" val="diagram20169823_3*l_h_f*1_1_1"/>
  <p:tag name="KSO_WM_UNIT_TEXT_FILL_FORE_SCHEMECOLOR_INDEX" val="6"/>
  <p:tag name="KSO_WM_UNIT_TEXT_FILL_TYPE" val="1"/>
</p:tagLst>
</file>

<file path=ppt/tags/tag86.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20169823"/>
  <p:tag name="KSO_WM_UNIT_LAYERLEVEL" val="1_1_1"/>
  <p:tag name="KSO_WM_UNIT_VALUE" val="5"/>
  <p:tag name="KSO_WM_UNIT_HIGHLIGHT" val="0"/>
  <p:tag name="KSO_WM_UNIT_COMPATIBLE" val="0"/>
  <p:tag name="KSO_WM_UNIT_CLEAR" val="0"/>
  <p:tag name="KSO_WM_UNIT_PRESET_TEXT_INDEX" val="4"/>
  <p:tag name="KSO_WM_UNIT_PRESET_TEXT_LEN" val="5"/>
  <p:tag name="KSO_WM_DIAGRAM_GROUP_CODE" val="l1-1"/>
  <p:tag name="KSO_WM_UNIT_ID" val="diagram20169823_3*l_h_f*1_5_1"/>
  <p:tag name="KSO_WM_UNIT_TEXT_FILL_FORE_SCHEMECOLOR_INDEX" val="6"/>
  <p:tag name="KSO_WM_UNIT_TEXT_FILL_TYPE" val="1"/>
</p:tagLst>
</file>

<file path=ppt/tags/tag87.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20169823"/>
  <p:tag name="KSO_WM_UNIT_LAYERLEVEL" val="1_1_1"/>
  <p:tag name="KSO_WM_UNIT_VALUE" val="5"/>
  <p:tag name="KSO_WM_UNIT_HIGHLIGHT" val="0"/>
  <p:tag name="KSO_WM_UNIT_COMPATIBLE" val="0"/>
  <p:tag name="KSO_WM_UNIT_CLEAR" val="0"/>
  <p:tag name="KSO_WM_UNIT_PRESET_TEXT_INDEX" val="4"/>
  <p:tag name="KSO_WM_UNIT_PRESET_TEXT_LEN" val="5"/>
  <p:tag name="KSO_WM_DIAGRAM_GROUP_CODE" val="l1-1"/>
  <p:tag name="KSO_WM_UNIT_ID" val="diagram20169823_3*l_h_f*1_3_1"/>
  <p:tag name="KSO_WM_UNIT_TEXT_FILL_FORE_SCHEMECOLOR_INDEX" val="6"/>
  <p:tag name="KSO_WM_UNIT_TEXT_FILL_TYPE" val="1"/>
</p:tagLst>
</file>

<file path=ppt/tags/tag88.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20169823"/>
  <p:tag name="KSO_WM_UNIT_LAYERLEVEL" val="1_1_1"/>
  <p:tag name="KSO_WM_UNIT_VALUE" val="5"/>
  <p:tag name="KSO_WM_UNIT_HIGHLIGHT" val="0"/>
  <p:tag name="KSO_WM_UNIT_COMPATIBLE" val="0"/>
  <p:tag name="KSO_WM_UNIT_CLEAR" val="0"/>
  <p:tag name="KSO_WM_UNIT_PRESET_TEXT_INDEX" val="4"/>
  <p:tag name="KSO_WM_UNIT_PRESET_TEXT_LEN" val="5"/>
  <p:tag name="KSO_WM_DIAGRAM_GROUP_CODE" val="l1-1"/>
  <p:tag name="KSO_WM_UNIT_ID" val="diagram20169823_3*l_h_f*1_2_1"/>
  <p:tag name="KSO_WM_UNIT_TEXT_FILL_FORE_SCHEMECOLOR_INDEX" val="6"/>
  <p:tag name="KSO_WM_UNIT_TEXT_FILL_TYPE" val="1"/>
</p:tagLst>
</file>

<file path=ppt/tags/tag8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823"/>
  <p:tag name="KSO_WM_UNIT_TYPE" val="l_h_d"/>
  <p:tag name="KSO_WM_UNIT_INDEX" val="1_1_1"/>
  <p:tag name="KSO_WM_UNIT_LAYERLEVEL" val="1_1_1"/>
  <p:tag name="KSO_WM_UNIT_VALUE" val="305*520"/>
  <p:tag name="KSO_WM_UNIT_HIGHLIGHT" val="0"/>
  <p:tag name="KSO_WM_UNIT_COMPATIBLE" val="0"/>
  <p:tag name="KSO_WM_UNIT_CLEAR" val="0"/>
  <p:tag name="KSO_WM_DIAGRAM_GROUP_CODE" val="l1-1"/>
  <p:tag name="KSO_WM_UNIT_ID" val="diagram20169823_3*l_h_d*1_1_1"/>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823"/>
  <p:tag name="KSO_WM_UNIT_TYPE" val="l_h_d"/>
  <p:tag name="KSO_WM_UNIT_INDEX" val="1_5_1"/>
  <p:tag name="KSO_WM_UNIT_LAYERLEVEL" val="1_1_1"/>
  <p:tag name="KSO_WM_UNIT_VALUE" val="305*520"/>
  <p:tag name="KSO_WM_UNIT_HIGHLIGHT" val="0"/>
  <p:tag name="KSO_WM_UNIT_COMPATIBLE" val="0"/>
  <p:tag name="KSO_WM_UNIT_CLEAR" val="0"/>
  <p:tag name="KSO_WM_DIAGRAM_GROUP_CODE" val="l1-1"/>
  <p:tag name="KSO_WM_UNIT_ID" val="diagram20169823_3*l_h_d*1_5_1"/>
</p:tagLst>
</file>

<file path=ppt/tags/tag9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823"/>
  <p:tag name="KSO_WM_UNIT_TYPE" val="l_h_i"/>
  <p:tag name="KSO_WM_UNIT_INDEX" val="1_4_1"/>
  <p:tag name="KSO_WM_UNIT_ID" val="diagram20169823_3*l_h_i*1_4_1"/>
  <p:tag name="KSO_WM_UNIT_LAYERLEVEL" val="1_1_1"/>
  <p:tag name="KSO_WM_DIAGRAM_GROUP_CODE" val="l1-1"/>
  <p:tag name="KSO_WM_UNIT_FILL_FORE_SCHEMECOLOR_INDEX" val="7"/>
  <p:tag name="KSO_WM_UNIT_FILL_TYPE" val="1"/>
</p:tagLst>
</file>

<file path=ppt/tags/tag9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20169823"/>
  <p:tag name="KSO_WM_UNIT_LAYERLEVEL" val="1_1_1"/>
  <p:tag name="KSO_WM_UNIT_VALUE" val="5"/>
  <p:tag name="KSO_WM_UNIT_HIGHLIGHT" val="0"/>
  <p:tag name="KSO_WM_UNIT_COMPATIBLE" val="0"/>
  <p:tag name="KSO_WM_UNIT_CLEAR" val="0"/>
  <p:tag name="KSO_WM_UNIT_PRESET_TEXT_INDEX" val="4"/>
  <p:tag name="KSO_WM_UNIT_PRESET_TEXT_LEN" val="5"/>
  <p:tag name="KSO_WM_DIAGRAM_GROUP_CODE" val="l1-1"/>
  <p:tag name="KSO_WM_UNIT_ID" val="diagram20169823_3*l_h_f*1_4_1"/>
  <p:tag name="KSO_WM_UNIT_TEXT_FILL_FORE_SCHEMECOLOR_INDEX" val="6"/>
  <p:tag name="KSO_WM_UNIT_TEXT_FILL_TYPE" val="1"/>
</p:tagLst>
</file>

<file path=ppt/tags/tag9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823"/>
  <p:tag name="KSO_WM_UNIT_TYPE" val="l_h_d"/>
  <p:tag name="KSO_WM_UNIT_INDEX" val="1_3_1"/>
  <p:tag name="KSO_WM_UNIT_LAYERLEVEL" val="1_1_1"/>
  <p:tag name="KSO_WM_UNIT_VALUE" val="305*520"/>
  <p:tag name="KSO_WM_UNIT_HIGHLIGHT" val="0"/>
  <p:tag name="KSO_WM_UNIT_COMPATIBLE" val="0"/>
  <p:tag name="KSO_WM_UNIT_CLEAR" val="0"/>
  <p:tag name="KSO_WM_DIAGRAM_GROUP_CODE" val="l1-1"/>
  <p:tag name="KSO_WM_UNIT_ID" val="diagram20169823_3*l_h_d*1_3_1"/>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787_4*l_h_i*1_1_1"/>
  <p:tag name="KSO_WM_TEMPLATE_CATEGORY" val="diagram"/>
  <p:tag name="KSO_WM_TEMPLATE_INDEX" val="787"/>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787_4*l_h_i*1_2_1"/>
  <p:tag name="KSO_WM_TEMPLATE_CATEGORY" val="diagram"/>
  <p:tag name="KSO_WM_TEMPLATE_INDEX" val="787"/>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Lst>
</file>

<file path=ppt/theme/theme1.xml><?xml version="1.0" encoding="utf-8"?>
<a:theme xmlns:a="http://schemas.openxmlformats.org/drawingml/2006/main" name="第一PPT，www.1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1gq4uxhz">
      <a:majorFont>
        <a:latin typeface="微软雅黑"/>
        <a:ea typeface="义启小魏楷"/>
        <a:cs typeface=""/>
      </a:majorFont>
      <a:minorFont>
        <a:latin typeface="微软雅黑"/>
        <a:ea typeface="义启小魏楷"/>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gq4uxhz">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1579</Words>
  <Application>Microsoft Office PowerPoint</Application>
  <PresentationFormat>宽屏</PresentationFormat>
  <Paragraphs>146</Paragraphs>
  <Slides>17</Slides>
  <Notes>4</Notes>
  <HiddenSlides>0</HiddenSlides>
  <MMClips>1</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17</vt:i4>
      </vt:variant>
    </vt:vector>
  </HeadingPairs>
  <TitlesOfParts>
    <vt:vector size="29" baseType="lpstr">
      <vt:lpstr>Bertha-Italic</vt:lpstr>
      <vt:lpstr>HelveticaNeue</vt:lpstr>
      <vt:lpstr>华文新魏</vt:lpstr>
      <vt:lpstr>微软雅黑</vt:lpstr>
      <vt:lpstr>贤二体</vt:lpstr>
      <vt:lpstr>站酷快乐体2016修订版</vt:lpstr>
      <vt:lpstr>Arial</vt:lpstr>
      <vt:lpstr>Calibri</vt:lpstr>
      <vt:lpstr>Calibri Light</vt:lpstr>
      <vt:lpstr>Times New Roman</vt:lpstr>
      <vt:lpstr>第一PPT，www.1ppt.com</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第一PPT</Manager>
  <Company>第一PPT，www.1ppt.com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中国风</dc:title>
  <dc:creator>第一PPT</dc:creator>
  <cp:keywords>www.1ppt.com</cp:keywords>
  <dc:description>www.1ppt.com</dc:description>
  <cp:lastModifiedBy>陈 顺坤</cp:lastModifiedBy>
  <cp:revision>29</cp:revision>
  <dcterms:created xsi:type="dcterms:W3CDTF">2017-08-18T03:02:00Z</dcterms:created>
  <dcterms:modified xsi:type="dcterms:W3CDTF">2023-04-24T08:56:33Z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y fmtid="{D5CDD505-2E9C-101B-9397-08002B2CF9AE}" pid="3" name="ICV">
    <vt:lpwstr>50BBCF6CB7DA4C7CA7DB25157116EE18</vt:lpwstr>
  </property>
</Properties>
</file>