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ink/ink1.xml" ContentType="application/inkml+xml"/>
  <Override PartName="/ppt/ink/ink2.xml" ContentType="application/inkml+xml"/>
  <Override PartName="/ppt/ink/ink3.xml" ContentType="application/inkml+xml"/>
  <Override PartName="/ppt/media/image1.svg" ContentType="image/svg+xml"/>
  <Override PartName="/ppt/media/image10.svg" ContentType="image/svg+xml"/>
  <Override PartName="/ppt/media/image11.svg" ContentType="image/svg+xml"/>
  <Override PartName="/ppt/media/image12.svg" ContentType="image/svg+xml"/>
  <Override PartName="/ppt/media/image2.svg" ContentType="image/svg+xml"/>
  <Override PartName="/ppt/media/image3.svg" ContentType="image/svg+xml"/>
  <Override PartName="/ppt/media/image4.svg" ContentType="image/svg+xml"/>
  <Override PartName="/ppt/media/image5.svg" ContentType="image/svg+xml"/>
  <Override PartName="/ppt/media/image6.svg" ContentType="image/svg+xml"/>
  <Override PartName="/ppt/media/image7.svg" ContentType="image/svg+xml"/>
  <Override PartName="/ppt/media/image8.svg" ContentType="image/svg+xml"/>
  <Override PartName="/ppt/media/image9.svg" ContentType="image/svg+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549" r:id="rId3"/>
    <p:sldId id="409" r:id="rId4"/>
    <p:sldId id="419" r:id="rId5"/>
    <p:sldId id="420" r:id="rId6"/>
    <p:sldId id="421" r:id="rId7"/>
    <p:sldId id="422" r:id="rId8"/>
    <p:sldId id="456" r:id="rId9"/>
    <p:sldId id="423" r:id="rId10"/>
    <p:sldId id="534" r:id="rId11"/>
    <p:sldId id="479" r:id="rId12"/>
    <p:sldId id="427" r:id="rId13"/>
    <p:sldId id="418" r:id="rId14"/>
    <p:sldId id="434" r:id="rId15"/>
    <p:sldId id="436" r:id="rId16"/>
    <p:sldId id="437" r:id="rId17"/>
    <p:sldId id="445" r:id="rId18"/>
    <p:sldId id="446" r:id="rId19"/>
    <p:sldId id="448" r:id="rId20"/>
    <p:sldId id="535" r:id="rId21"/>
    <p:sldId id="536" r:id="rId22"/>
    <p:sldId id="538" r:id="rId23"/>
    <p:sldId id="537" r:id="rId24"/>
    <p:sldId id="539" r:id="rId25"/>
  </p:sldIdLst>
  <p:sldSz cx="12192000" cy="6858000"/>
  <p:notesSz cx="6858000" cy="9144000"/>
  <p:embeddedFontLst>
    <p:embeddedFont>
      <p:font typeface="微软雅黑" panose="020B0503020204020204" pitchFamily="34" charset="-122"/>
      <p:regular r:id="rId29"/>
    </p:embeddedFont>
    <p:embeddedFont>
      <p:font typeface="Bubblegum Sans" panose="02000506000000020004" pitchFamily="2" charset="0"/>
      <p:regular r:id="rId30"/>
    </p:embeddedFont>
    <p:embeddedFont>
      <p:font typeface="方正粗黑宋简体" panose="02000000000000000000" pitchFamily="2" charset="-122"/>
      <p:regular r:id="rId31"/>
    </p:embeddedFont>
    <p:embeddedFont>
      <p:font typeface="新宋体" panose="02010609030101010101" pitchFamily="49" charset="-122"/>
      <p:regular r:id="rId32"/>
    </p:embeddedFont>
    <p:embeddedFont>
      <p:font typeface="Arial Black" panose="020B0A04020102020204" charset="0"/>
      <p:bold r:id="rId33"/>
    </p:embeddedFont>
    <p:embeddedFont>
      <p:font typeface="Stencil" panose="040409050D0802020404" pitchFamily="82" charset="0"/>
      <p:regular r:id="rId34"/>
    </p:embeddedFont>
    <p:embeddedFont>
      <p:font typeface="华文新魏" panose="02010800040101010101" pitchFamily="2" charset="-122"/>
      <p:regular r:id="rId35"/>
    </p:embeddedFont>
  </p:embeddedFont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D6545"/>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69" d="100"/>
          <a:sy n="69" d="100"/>
        </p:scale>
        <p:origin x="608" y="44"/>
      </p:cViewPr>
      <p:guideLst>
        <p:guide orient="horz" pos="2104"/>
        <p:guide pos="3869"/>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5" Type="http://schemas.openxmlformats.org/officeDocument/2006/relationships/font" Target="fonts/font7.fntdata"/><Relationship Id="rId34" Type="http://schemas.openxmlformats.org/officeDocument/2006/relationships/font" Target="fonts/font6.fntdata"/><Relationship Id="rId33" Type="http://schemas.openxmlformats.org/officeDocument/2006/relationships/font" Target="fonts/font5.fntdata"/><Relationship Id="rId32" Type="http://schemas.openxmlformats.org/officeDocument/2006/relationships/font" Target="fonts/font4.fntdata"/><Relationship Id="rId31" Type="http://schemas.openxmlformats.org/officeDocument/2006/relationships/font" Target="fonts/font3.fntdata"/><Relationship Id="rId30" Type="http://schemas.openxmlformats.org/officeDocument/2006/relationships/font" Target="fonts/font2.fntdata"/><Relationship Id="rId3" Type="http://schemas.openxmlformats.org/officeDocument/2006/relationships/slide" Target="slides/slide1.xml"/><Relationship Id="rId29" Type="http://schemas.openxmlformats.org/officeDocument/2006/relationships/font" Target="fonts/font1.fntdata"/><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ink/ink1.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04-25T10:48:4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1229,'0'-21,"21"21,-21-22,21 22,-21-21,21 0,-21 21,21-21,1 21,-22-21,42-22,-42 43,21-21,-21 0,21 0,1 0,-22-1,0 22,21-42,-21 42,21-21,-21 21,0-21,21 0,-21-1,21 1,0 0,-21 21,21-21,-21 0,22-22,-1 43,-21-21,0 21,0-21,21 0,-21-1,0 22,0-42,0 42,0-42,0 42,21-21,0 21,-21-22,0 22,0-21,0 0,22-21,-22 42,0-22,0 1,0 0,21 21,0-21,-21 21,0-21,0 0,0 21,0-22,21 22,-21-21,0 21,0-21,0 0,21 21,0-21,-21-1,0 1,0 0,0 21,21-21,-21 0,0 0,0 21,0-22,0 1,0 21,0 0,43 43,-43-22,0 0,21-21,-21 21,21-21,0 42,-21-42,22 22,-22-22,0 42,21-21,-21 0,21 1,-21-22,21 42,-21-21,0 0,21 0,0-21,-21 22,21-1,-21-21,0 21,22 43,-1-43,0 0,0 0,-21-21,0 42,43-20,-43-1,21 0,-21 0,42 0,-21 22,0-22,0 0,1 0,-22 1,21-1,0 0,0 0,0-21,-21 21,22-21,-1 0,0 43,0-43,-21 21,21-21,0 21,0 0,1-21,-22 0,21 21,21-21,-21 0,22 22,-22-1,-21-21,21 0,21 21,-42-21,21 21</inkml:trace>
</inkml:ink>
</file>

<file path=ppt/ink/ink2.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04-25T10:48:45"/>
    </inkml:context>
    <inkml:brush xml:id="br0">
      <inkml:brushProperty name="width" value="0.11465" units="cm"/>
      <inkml:brushProperty name="height" value="0.05292" units="cm"/>
      <inkml:brushProperty name="color" value="#ff0000"/>
      <inkml:brushProperty name="fitToCurve" value="1"/>
    </inkml:brush>
  </inkml:definitions>
  <inkml:trace contextRef="#ctx0" brushRef="#br0">3685 0,'0'0,"0"0,-43 21,22 0,0-21,-21 0,42 21,-21-21,0 0,0 0,0 0,-21 0,21 43,-21-43,42 0,-42 0,20 0,22 21,-21-21,0 0,0 0,0 0,0 0,0 0,0 0,21 21,-21-21,-21 0,21 0,0 0,-21 0,42 0,-42 0,-1 0,43 21,-21-21,21 0,-42 0,0 21,42-21,-42 0,-21 0,21 0,21 0,0 0,-22 0,22 21,0-21,0 0,-21 0,0 21,-21-21,42 0,-21 21,21-21,21 0,-42 0,42 0,-22 0,1 22,0-22,-21 0,0 21,21-21,21 0,-21 0,0 0,0 0,-21 0,0 21,21-21,0 0,0 0,-1 21,1-21,0 0,-21 0,0 0,0 21,0 0,0 0,21-21,-21 0,-1 21,22-21,0 21,0-21,-42 22,63-22,-42 21,21-21,0 0,0 0,-21 21,-21 0,41-21,-20 21,21 0,0-21,21 0,-21 0,0 42,-21-42,21 0,21 21,-42 1,0 20,21-21,0-21,0 0,-1 42,1-42,-21 21,0 0,42-21,-63 43,42-22,0-21,0 0,21 21,-21-21,0 21,-21 0,42 21,-21-42,-1 21,1 1,21-1,-21 0,0 21,0-21,0 0,0-21,21 43,-21-22,0 21,21-21,-21 21,21-42,0 21,-42 0,42 1,0-1,-21 0,21 21,-21-42,21 21,-21 0,21 0,0-21,0 22,0-1,0 0,0-21,-21 21,21 21,0-42,-21 42,21-21,0 1,-21 20,-1-21,22 0,-21 21,21-42,0 42,0 43,0-1,0-20,0-22,0-21,0 21,0 1,0-1,0-42,0 21,0 0,0 0,0 0,0 0,0 1,0-1,0-21,0 21,0-21,0 21,0-21,0 21,0 0,0 0,0-21,0 21,0 0,0 1,0-22,0 21,0 0,0 0,0-21,0 21,0 0,0 21,0 106,0-42,0-22,0-42,0 22,0-22,0-21,0 0,0 0,0 1,0-22,0 21,0 0,0 0,0-21,0 21,0 0,0 0,0-21,0 21,0 22,0-22,0 0,0 0,0 0,21 0,1 43,-22 20,0-42,21-21,0 22,0-22,-21 0,0-21,0 21,0 0,0 0,21-21,-21 21,0 0,0 1,21-22,-21 21,21-21,0 21,-21-21,42 21,-21 0,21-21,0 21,-42 0,21-21,-21 0,21 0,-21 0,43 0,-43 0,42 0,0 0,-21 0,0 0,21 0,-21 0,0 0,21 0,-21 0,-21 0,21 0,0 0,0 0,-21 0,22 0,-1 0,0 0,-21 0,21 0,0 0,0 0,-21 0,21 0,0 0,0 0,-21 0</inkml:trace>
</inkml:ink>
</file>

<file path=ppt/ink/ink3.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04-25T10:48:4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 0,'0'0,"21"21,0-21,-21 21,21-21,22 21,-22 21,0-42,-21 0,43 21,-43-21,42 21,-42-21,0 22,21-22,-21 21,0 21,0-42,-21 0,-21 63,-1-21,22-21,-21 43,20-64,1 42,-21-21,42 0</inkml:trace>
</inkml:ink>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pn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pic>
        <p:nvPicPr>
          <p:cNvPr id="8" name="图片 7" descr="水印"/>
          <p:cNvPicPr>
            <a:picLocks noChangeAspect="1"/>
          </p:cNvPicPr>
          <p:nvPr userDrawn="1"/>
        </p:nvPicPr>
        <p:blipFill>
          <a:blip r:embed="rId17"/>
          <a:stretch>
            <a:fillRect/>
          </a:stretch>
        </p:blipFill>
        <p:spPr>
          <a:xfrm>
            <a:off x="6915150" y="63500"/>
            <a:ext cx="5173345" cy="167449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customXml" Target="../ink/ink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5.png"/><Relationship Id="rId3" Type="http://schemas.openxmlformats.org/officeDocument/2006/relationships/customXml" Target="../ink/ink3.xml"/><Relationship Id="rId2" Type="http://schemas.openxmlformats.org/officeDocument/2006/relationships/image" Target="../media/image4.png"/><Relationship Id="rId1" Type="http://schemas.openxmlformats.org/officeDocument/2006/relationships/customXml" Target="../ink/ink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23.xml.rels><?xml version="1.0" encoding="UTF-8" standalone="yes"?>
<Relationships xmlns="http://schemas.openxmlformats.org/package/2006/relationships"><Relationship Id="rId9" Type="http://schemas.openxmlformats.org/officeDocument/2006/relationships/image" Target="../media/image10.png"/><Relationship Id="rId8" Type="http://schemas.openxmlformats.org/officeDocument/2006/relationships/image" Target="../media/image4.svg"/><Relationship Id="rId7" Type="http://schemas.openxmlformats.org/officeDocument/2006/relationships/image" Target="../media/image9.png"/><Relationship Id="rId6" Type="http://schemas.openxmlformats.org/officeDocument/2006/relationships/image" Target="../media/image3.svg"/><Relationship Id="rId5" Type="http://schemas.openxmlformats.org/officeDocument/2006/relationships/image" Target="../media/image8.png"/><Relationship Id="rId4" Type="http://schemas.openxmlformats.org/officeDocument/2006/relationships/image" Target="../media/image2.svg"/><Relationship Id="rId3" Type="http://schemas.openxmlformats.org/officeDocument/2006/relationships/image" Target="../media/image7.png"/><Relationship Id="rId27" Type="http://schemas.openxmlformats.org/officeDocument/2006/relationships/slideLayout" Target="../slideLayouts/slideLayout2.xml"/><Relationship Id="rId26" Type="http://schemas.openxmlformats.org/officeDocument/2006/relationships/tags" Target="../tags/tag68.xml"/><Relationship Id="rId25" Type="http://schemas.openxmlformats.org/officeDocument/2006/relationships/image" Target="../media/image12.svg"/><Relationship Id="rId24" Type="http://schemas.openxmlformats.org/officeDocument/2006/relationships/image" Target="../media/image18.png"/><Relationship Id="rId23" Type="http://schemas.openxmlformats.org/officeDocument/2006/relationships/image" Target="../media/image17.png"/><Relationship Id="rId22" Type="http://schemas.openxmlformats.org/officeDocument/2006/relationships/image" Target="../media/image11.svg"/><Relationship Id="rId21" Type="http://schemas.openxmlformats.org/officeDocument/2006/relationships/image" Target="../media/image16.png"/><Relationship Id="rId20" Type="http://schemas.openxmlformats.org/officeDocument/2006/relationships/image" Target="../media/image10.svg"/><Relationship Id="rId2" Type="http://schemas.openxmlformats.org/officeDocument/2006/relationships/image" Target="../media/image1.svg"/><Relationship Id="rId19" Type="http://schemas.openxmlformats.org/officeDocument/2006/relationships/image" Target="../media/image15.png"/><Relationship Id="rId18" Type="http://schemas.openxmlformats.org/officeDocument/2006/relationships/image" Target="../media/image9.svg"/><Relationship Id="rId17" Type="http://schemas.openxmlformats.org/officeDocument/2006/relationships/image" Target="../media/image14.png"/><Relationship Id="rId16" Type="http://schemas.openxmlformats.org/officeDocument/2006/relationships/image" Target="../media/image8.svg"/><Relationship Id="rId15" Type="http://schemas.openxmlformats.org/officeDocument/2006/relationships/image" Target="../media/image13.png"/><Relationship Id="rId14" Type="http://schemas.openxmlformats.org/officeDocument/2006/relationships/image" Target="../media/image7.svg"/><Relationship Id="rId13" Type="http://schemas.openxmlformats.org/officeDocument/2006/relationships/image" Target="../media/image12.png"/><Relationship Id="rId12" Type="http://schemas.openxmlformats.org/officeDocument/2006/relationships/image" Target="../media/image6.svg"/><Relationship Id="rId11" Type="http://schemas.openxmlformats.org/officeDocument/2006/relationships/image" Target="../media/image11.png"/><Relationship Id="rId10" Type="http://schemas.openxmlformats.org/officeDocument/2006/relationships/image" Target="../media/image5.svg"/><Relationship Id="rId1"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4"/>
          <p:cNvSpPr txBox="1"/>
          <p:nvPr/>
        </p:nvSpPr>
        <p:spPr>
          <a:xfrm>
            <a:off x="1905000" y="2057400"/>
            <a:ext cx="73152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196" name="Text Box 5"/>
          <p:cNvSpPr txBox="1"/>
          <p:nvPr/>
        </p:nvSpPr>
        <p:spPr>
          <a:xfrm>
            <a:off x="598805" y="292735"/>
            <a:ext cx="4495800" cy="460375"/>
          </a:xfrm>
          <a:prstGeom prst="rect">
            <a:avLst/>
          </a:prstGeom>
          <a:noFill/>
          <a:ln w="9525">
            <a:noFill/>
          </a:ln>
        </p:spPr>
        <p:txBody>
          <a:bodyPr wrap="square">
            <a:spAutoFit/>
          </a:bodyPr>
          <a:lstStyle/>
          <a:p>
            <a:pPr>
              <a:lnSpc>
                <a:spcPct val="80000"/>
              </a:lnSpc>
              <a:spcBef>
                <a:spcPct val="50000"/>
              </a:spcBef>
            </a:pPr>
            <a:r>
              <a:rPr lang="zh-CN" altLang="en-US" sz="3000" b="1" dirty="0">
                <a:solidFill>
                  <a:srgbClr val="FF0000"/>
                </a:solidFill>
                <a:latin typeface="Times New Roman" panose="02020603050405020304" pitchFamily="18" charset="0"/>
              </a:rPr>
              <a:t>练习：</a:t>
            </a:r>
            <a:r>
              <a:rPr lang="en-US" altLang="zh-CN" sz="3000" b="1" dirty="0">
                <a:solidFill>
                  <a:schemeClr val="tx1"/>
                </a:solidFill>
                <a:latin typeface="Times New Roman" panose="02020603050405020304" pitchFamily="18" charset="0"/>
              </a:rPr>
              <a:t>2021.04</a:t>
            </a:r>
            <a:r>
              <a:rPr lang="zh-CN" altLang="en-US" sz="3000" b="1" dirty="0">
                <a:solidFill>
                  <a:schemeClr val="tx1"/>
                </a:solidFill>
                <a:latin typeface="Times New Roman" panose="02020603050405020304" pitchFamily="18" charset="0"/>
              </a:rPr>
              <a:t>金华十校</a:t>
            </a:r>
            <a:endParaRPr lang="zh-CN" altLang="en-US" sz="30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ndParaRPr>
          </a:p>
        </p:txBody>
      </p:sp>
      <p:sp>
        <p:nvSpPr>
          <p:cNvPr id="8197" name="Text Box 6"/>
          <p:cNvSpPr txBox="1"/>
          <p:nvPr/>
        </p:nvSpPr>
        <p:spPr>
          <a:xfrm>
            <a:off x="1981200" y="2743200"/>
            <a:ext cx="4724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198" name="Text Box 9"/>
          <p:cNvSpPr txBox="1"/>
          <p:nvPr/>
        </p:nvSpPr>
        <p:spPr>
          <a:xfrm>
            <a:off x="2743200" y="2209800"/>
            <a:ext cx="44958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199" name="Text Box 12"/>
          <p:cNvSpPr txBox="1"/>
          <p:nvPr/>
        </p:nvSpPr>
        <p:spPr>
          <a:xfrm>
            <a:off x="2971800" y="2209800"/>
            <a:ext cx="3581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200" name="Text Box 15"/>
          <p:cNvSpPr txBox="1"/>
          <p:nvPr/>
        </p:nvSpPr>
        <p:spPr>
          <a:xfrm>
            <a:off x="1524000" y="3657600"/>
            <a:ext cx="8839200" cy="553085"/>
          </a:xfrm>
          <a:prstGeom prst="rect">
            <a:avLst/>
          </a:prstGeom>
          <a:noFill/>
          <a:ln w="9525">
            <a:noFill/>
          </a:ln>
        </p:spPr>
        <p:txBody>
          <a:bodyPr>
            <a:spAutoFit/>
          </a:bodyPr>
          <a:lstStyle/>
          <a:p>
            <a:pPr>
              <a:spcBef>
                <a:spcPct val="50000"/>
              </a:spcBef>
            </a:pPr>
            <a:endParaRPr lang="zh-CN" altLang="zh-CN" sz="3000" dirty="0">
              <a:latin typeface="Times New Roman" panose="02020603050405020304" pitchFamily="18" charset="0"/>
            </a:endParaRPr>
          </a:p>
        </p:txBody>
      </p:sp>
      <p:sp>
        <p:nvSpPr>
          <p:cNvPr id="8202" name="Rectangle 17"/>
          <p:cNvSpPr/>
          <p:nvPr/>
        </p:nvSpPr>
        <p:spPr>
          <a:xfrm>
            <a:off x="286385" y="753110"/>
            <a:ext cx="11633472" cy="6015990"/>
          </a:xfrm>
          <a:prstGeom prst="rect">
            <a:avLst/>
          </a:prstGeom>
          <a:noFill/>
          <a:ln w="9525">
            <a:noFill/>
          </a:ln>
        </p:spPr>
        <p:txBody>
          <a:bodyPr wrap="square" anchor="ctr">
            <a:spAutoFit/>
          </a:bodyPr>
          <a:lstStyle/>
          <a:p>
            <a:pPr>
              <a:lnSpc>
                <a:spcPct val="125000"/>
              </a:lnSpc>
              <a:spcBef>
                <a:spcPts val="0"/>
              </a:spcBef>
              <a:spcAft>
                <a:spcPts val="0"/>
              </a:spcAft>
            </a:pPr>
            <a:r>
              <a:rPr lang="en-US" sz="2800" dirty="0">
                <a:latin typeface="Times New Roman" panose="02020603050405020304" pitchFamily="18" charset="0"/>
                <a:sym typeface="宋体" panose="02010600030101010101" pitchFamily="2" charset="-122"/>
              </a:rPr>
              <a:t>1.</a:t>
            </a:r>
            <a:r>
              <a:rPr sz="2800" dirty="0">
                <a:latin typeface="Times New Roman" panose="02020603050405020304" pitchFamily="18" charset="0"/>
                <a:sym typeface="宋体" panose="02010600030101010101" pitchFamily="2" charset="-122"/>
              </a:rPr>
              <a:t>Even though it is just a few years old, the comic strip（连环漫画）, Cul de Sac, has already won many fans through its characters. (23)</a:t>
            </a:r>
            <a:endParaRPr sz="2800" dirty="0">
              <a:latin typeface="Times New Roman" panose="02020603050405020304" pitchFamily="18" charset="0"/>
              <a:sym typeface="宋体" panose="02010600030101010101" pitchFamily="2" charset="-122"/>
            </a:endParaRPr>
          </a:p>
          <a:p>
            <a:pPr>
              <a:lnSpc>
                <a:spcPct val="125000"/>
              </a:lnSpc>
              <a:spcBef>
                <a:spcPts val="0"/>
              </a:spcBef>
              <a:spcAft>
                <a:spcPts val="0"/>
              </a:spcAft>
            </a:pPr>
            <a:r>
              <a:rPr lang="en-US" sz="2800" dirty="0">
                <a:latin typeface="Times New Roman" panose="02020603050405020304" pitchFamily="18" charset="0"/>
                <a:sym typeface="宋体" panose="02010600030101010101" pitchFamily="2" charset="-122"/>
              </a:rPr>
              <a:t>2.When you take to the seas on a cruise, you usually think you are leaving solid ground behind, but the Celebrity Solstice brings a whole new experience to its passengers.(30)</a:t>
            </a:r>
            <a:endParaRPr lang="en-US" sz="2800" dirty="0">
              <a:latin typeface="Times New Roman" panose="02020603050405020304" pitchFamily="18" charset="0"/>
              <a:sym typeface="宋体" panose="02010600030101010101" pitchFamily="2" charset="-122"/>
            </a:endParaRPr>
          </a:p>
          <a:p>
            <a:pPr>
              <a:lnSpc>
                <a:spcPct val="125000"/>
              </a:lnSpc>
              <a:spcBef>
                <a:spcPts val="0"/>
              </a:spcBef>
              <a:spcAft>
                <a:spcPts val="0"/>
              </a:spcAft>
            </a:pPr>
            <a:r>
              <a:rPr lang="en-US" sz="2800" dirty="0">
                <a:latin typeface="Times New Roman" panose="02020603050405020304" pitchFamily="18" charset="0"/>
                <a:sym typeface="宋体" panose="02010600030101010101" pitchFamily="2" charset="-122"/>
              </a:rPr>
              <a:t>3.The lawn is grown in silica sand rather than soil, which not only reduces weight, helping the ship’s stability, but also agrees with restrictions and helps control pests that may otherwise stay on the grass.(35)</a:t>
            </a:r>
            <a:endParaRPr lang="en-US" sz="2800" dirty="0">
              <a:latin typeface="Times New Roman" panose="02020603050405020304" pitchFamily="18" charset="0"/>
              <a:sym typeface="宋体" panose="02010600030101010101" pitchFamily="2" charset="-122"/>
            </a:endParaRPr>
          </a:p>
          <a:p>
            <a:pPr>
              <a:lnSpc>
                <a:spcPct val="125000"/>
              </a:lnSpc>
              <a:spcBef>
                <a:spcPts val="0"/>
              </a:spcBef>
              <a:spcAft>
                <a:spcPts val="0"/>
              </a:spcAft>
            </a:pPr>
            <a:r>
              <a:rPr lang="en-US" sz="2800" dirty="0">
                <a:latin typeface="Times New Roman" panose="02020603050405020304" pitchFamily="18" charset="0"/>
                <a:sym typeface="宋体" panose="02010600030101010101" pitchFamily="2" charset="-122"/>
              </a:rPr>
              <a:t>4.Ryan Hueffmeier, a program coordinator for Great Lakes Worm Watch, has been working on a model that will help create large maps of areas with minimal or no damage from earthworms.(31)</a:t>
            </a:r>
            <a:endParaRPr lang="en-US" sz="2800" dirty="0">
              <a:latin typeface="Times New Roman" panose="02020603050405020304" pitchFamily="18" charset="0"/>
              <a:sym typeface="宋体" panose="02010600030101010101" pitchFamily="2" charset="-122"/>
            </a:endParaRPr>
          </a:p>
        </p:txBody>
      </p:sp>
      <p:cxnSp>
        <p:nvCxnSpPr>
          <p:cNvPr id="9" name="直接连接符 8"/>
          <p:cNvCxnSpPr/>
          <p:nvPr/>
        </p:nvCxnSpPr>
        <p:spPr>
          <a:xfrm>
            <a:off x="6074229" y="1338943"/>
            <a:ext cx="2318657" cy="10886"/>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1048485" y="1837254"/>
            <a:ext cx="3937172" cy="13317"/>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01218" y="750858"/>
            <a:ext cx="9004151"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sp>
        <p:nvSpPr>
          <p:cNvPr id="16" name="TextBox 15"/>
          <p:cNvSpPr txBox="1"/>
          <p:nvPr/>
        </p:nvSpPr>
        <p:spPr>
          <a:xfrm>
            <a:off x="4622844" y="1306029"/>
            <a:ext cx="4782411"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cxnSp>
        <p:nvCxnSpPr>
          <p:cNvPr id="17" name="直接连接符 16"/>
          <p:cNvCxnSpPr/>
          <p:nvPr/>
        </p:nvCxnSpPr>
        <p:spPr>
          <a:xfrm>
            <a:off x="6077685" y="2392426"/>
            <a:ext cx="2500258" cy="13317"/>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66533" y="1817658"/>
            <a:ext cx="5860096"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cxnSp>
        <p:nvCxnSpPr>
          <p:cNvPr id="20" name="直接连接符 19"/>
          <p:cNvCxnSpPr/>
          <p:nvPr/>
        </p:nvCxnSpPr>
        <p:spPr>
          <a:xfrm flipV="1">
            <a:off x="2572485" y="2884714"/>
            <a:ext cx="8944601" cy="1934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308257" y="3448340"/>
            <a:ext cx="2500258" cy="13317"/>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8313094" y="1861200"/>
            <a:ext cx="3160441"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24" name="TextBox 23"/>
          <p:cNvSpPr txBox="1"/>
          <p:nvPr/>
        </p:nvSpPr>
        <p:spPr>
          <a:xfrm>
            <a:off x="-482558" y="2372829"/>
            <a:ext cx="3530556"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cxnSp>
        <p:nvCxnSpPr>
          <p:cNvPr id="25" name="直接连接符 24"/>
          <p:cNvCxnSpPr/>
          <p:nvPr/>
        </p:nvCxnSpPr>
        <p:spPr>
          <a:xfrm>
            <a:off x="667485" y="3981740"/>
            <a:ext cx="6843658" cy="13317"/>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1612" y="3406969"/>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0" name="TextBox 29"/>
          <p:cNvSpPr txBox="1"/>
          <p:nvPr/>
        </p:nvSpPr>
        <p:spPr>
          <a:xfrm>
            <a:off x="7115667" y="4506426"/>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cxnSp>
        <p:nvCxnSpPr>
          <p:cNvPr id="31" name="直接连接符 30"/>
          <p:cNvCxnSpPr/>
          <p:nvPr/>
        </p:nvCxnSpPr>
        <p:spPr>
          <a:xfrm>
            <a:off x="580400" y="5625483"/>
            <a:ext cx="2630886" cy="243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850387" y="5018056"/>
            <a:ext cx="8187727"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cxnSp>
        <p:nvCxnSpPr>
          <p:cNvPr id="33" name="直接连接符 32"/>
          <p:cNvCxnSpPr/>
          <p:nvPr/>
        </p:nvCxnSpPr>
        <p:spPr>
          <a:xfrm flipV="1">
            <a:off x="10857796" y="5576815"/>
            <a:ext cx="731520" cy="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395343" y="6115340"/>
            <a:ext cx="3588828" cy="243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721243" y="5551455"/>
            <a:ext cx="2516271"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7" name="TextBox 36"/>
          <p:cNvSpPr txBox="1"/>
          <p:nvPr/>
        </p:nvSpPr>
        <p:spPr>
          <a:xfrm>
            <a:off x="4557533" y="6117515"/>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childTnLst>
                                </p:cTn>
                              </p:par>
                            </p:childTnLst>
                          </p:cTn>
                        </p:par>
                        <p:par>
                          <p:cTn id="20" fill="hold">
                            <p:stCondLst>
                              <p:cond delay="0"/>
                            </p:stCondLst>
                            <p:childTnLst>
                              <p:par>
                                <p:cTn id="21" presetID="22" presetClass="entr" presetSubtype="8"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left)">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childTnLst>
                                </p:cTn>
                              </p:par>
                            </p:childTnLst>
                          </p:cTn>
                        </p:par>
                        <p:par>
                          <p:cTn id="28" fill="hold">
                            <p:stCondLst>
                              <p:cond delay="0"/>
                            </p:stCondLst>
                            <p:childTnLst>
                              <p:par>
                                <p:cTn id="29" presetID="22" presetClass="entr" presetSubtype="8" fill="hold"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left)">
                                      <p:cBhvr>
                                        <p:cTn id="31" dur="500"/>
                                        <p:tgtEl>
                                          <p:spTgt spid="20"/>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left)">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3"/>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4"/>
                                        </p:tgtEl>
                                        <p:attrNameLst>
                                          <p:attrName>style.visibility</p:attrName>
                                        </p:attrNameLst>
                                      </p:cBhvr>
                                      <p:to>
                                        <p:strVal val="visible"/>
                                      </p:to>
                                    </p:set>
                                  </p:childTnLst>
                                </p:cTn>
                              </p:par>
                            </p:childTnLst>
                          </p:cTn>
                        </p:par>
                        <p:par>
                          <p:cTn id="44" fill="hold">
                            <p:stCondLst>
                              <p:cond delay="0"/>
                            </p:stCondLst>
                            <p:childTnLst>
                              <p:par>
                                <p:cTn id="45" presetID="22" presetClass="entr" presetSubtype="8"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9"/>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0"/>
                                        </p:tgtEl>
                                        <p:attrNameLst>
                                          <p:attrName>style.visibility</p:attrName>
                                        </p:attrNameLst>
                                      </p:cBhvr>
                                      <p:to>
                                        <p:strVal val="visible"/>
                                      </p:to>
                                    </p:set>
                                  </p:childTnLst>
                                </p:cTn>
                              </p:par>
                            </p:childTnLst>
                          </p:cTn>
                        </p:par>
                        <p:par>
                          <p:cTn id="56" fill="hold">
                            <p:stCondLst>
                              <p:cond delay="0"/>
                            </p:stCondLst>
                            <p:childTnLst>
                              <p:par>
                                <p:cTn id="57" presetID="22" presetClass="entr" presetSubtype="8" fill="hold"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wipe(left)">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3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33"/>
                                        </p:tgtEl>
                                        <p:attrNameLst>
                                          <p:attrName>style.visibility</p:attrName>
                                        </p:attrNameLst>
                                      </p:cBhvr>
                                      <p:to>
                                        <p:strVal val="visible"/>
                                      </p:to>
                                    </p:set>
                                    <p:animEffect transition="in" filter="wipe(left)">
                                      <p:cBhvr>
                                        <p:cTn id="68" dur="500"/>
                                        <p:tgtEl>
                                          <p:spTgt spid="33"/>
                                        </p:tgtEl>
                                      </p:cBhvr>
                                    </p:animEffect>
                                  </p:childTnLst>
                                </p:cTn>
                              </p:par>
                            </p:childTnLst>
                          </p:cTn>
                        </p:par>
                        <p:par>
                          <p:cTn id="69" fill="hold">
                            <p:stCondLst>
                              <p:cond delay="500"/>
                            </p:stCondLst>
                            <p:childTnLst>
                              <p:par>
                                <p:cTn id="70" presetID="22" presetClass="entr" presetSubtype="8" fill="hold" nodeType="after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wipe(left)">
                                      <p:cBhvr>
                                        <p:cTn id="72" dur="5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9" grpId="0"/>
      <p:bldP spid="23" grpId="0"/>
      <p:bldP spid="24" grpId="0"/>
      <p:bldP spid="29" grpId="0"/>
      <p:bldP spid="30" grpId="0"/>
      <p:bldP spid="32" grpId="0"/>
      <p:bldP spid="36" grpId="0"/>
      <p:bldP spid="3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4"/>
          <p:cNvSpPr txBox="1"/>
          <p:nvPr/>
        </p:nvSpPr>
        <p:spPr>
          <a:xfrm>
            <a:off x="3310255" y="822325"/>
            <a:ext cx="6609080" cy="706755"/>
          </a:xfrm>
          <a:prstGeom prst="rect">
            <a:avLst/>
          </a:prstGeom>
          <a:noFill/>
          <a:ln w="9525">
            <a:noFill/>
          </a:ln>
        </p:spPr>
        <p:txBody>
          <a:bodyPr wrap="square">
            <a:spAutoFit/>
          </a:bodyPr>
          <a:lstStyle/>
          <a:p>
            <a:pPr marL="571500" indent="-571500">
              <a:spcBef>
                <a:spcPct val="50000"/>
              </a:spcBef>
              <a:buFont typeface="Wingdings" panose="05000000000000000000" charset="0"/>
              <a:buChar char="Ø"/>
            </a:pPr>
            <a:r>
              <a:rPr lang="zh-CN" altLang="en-US" sz="4000" b="1" dirty="0">
                <a:solidFill>
                  <a:srgbClr val="FF0000"/>
                </a:solidFill>
                <a:latin typeface="Arial" panose="020B0604020202020204" pitchFamily="34" charset="0"/>
              </a:rPr>
              <a:t>小结</a:t>
            </a:r>
            <a:r>
              <a:rPr lang="en-US" altLang="zh-CN" sz="4000" b="1" dirty="0">
                <a:solidFill>
                  <a:srgbClr val="FF0000"/>
                </a:solidFill>
                <a:latin typeface="Arial" panose="020B0604020202020204" pitchFamily="34" charset="0"/>
              </a:rPr>
              <a:t>2</a:t>
            </a:r>
            <a:r>
              <a:rPr lang="zh-CN" altLang="en-US" sz="4000" b="1" dirty="0">
                <a:solidFill>
                  <a:srgbClr val="FF0000"/>
                </a:solidFill>
                <a:latin typeface="Arial" panose="020B0604020202020204" pitchFamily="34" charset="0"/>
              </a:rPr>
              <a:t>：长难句分析口诀</a:t>
            </a:r>
            <a:endParaRPr lang="zh-CN" altLang="en-US" sz="4000" b="1" dirty="0">
              <a:solidFill>
                <a:srgbClr val="FF0000"/>
              </a:solidFill>
              <a:latin typeface="Arial" panose="020B0604020202020204" pitchFamily="34" charset="0"/>
            </a:endParaRPr>
          </a:p>
        </p:txBody>
      </p:sp>
      <p:sp>
        <p:nvSpPr>
          <p:cNvPr id="11268" name="Rectangle 11"/>
          <p:cNvSpPr/>
          <p:nvPr/>
        </p:nvSpPr>
        <p:spPr>
          <a:xfrm>
            <a:off x="3222171" y="2323057"/>
            <a:ext cx="6379482" cy="2674620"/>
          </a:xfrm>
          <a:prstGeom prst="rect">
            <a:avLst/>
          </a:prstGeom>
          <a:noFill/>
          <a:ln w="9525">
            <a:noFill/>
          </a:ln>
        </p:spPr>
        <p:txBody>
          <a:bodyPr wrap="square" anchor="ctr">
            <a:spAutoFit/>
          </a:bodyPr>
          <a:lstStyle/>
          <a:p>
            <a:pPr algn="ctr">
              <a:lnSpc>
                <a:spcPct val="120000"/>
              </a:lnSpc>
            </a:pPr>
            <a:r>
              <a:rPr lang="zh-CN" altLang="en-US" sz="3600" u="sng" dirty="0" smtClean="0">
                <a:solidFill>
                  <a:srgbClr val="0070C0"/>
                </a:solidFill>
                <a:effectLst/>
                <a:latin typeface="Times New Roman" panose="02020603050405020304" pitchFamily="18" charset="0"/>
              </a:rPr>
              <a:t>主</a:t>
            </a:r>
            <a:r>
              <a:rPr lang="zh-CN" altLang="en-US" sz="3600" u="sng" dirty="0">
                <a:solidFill>
                  <a:srgbClr val="0070C0"/>
                </a:solidFill>
                <a:effectLst/>
                <a:latin typeface="Times New Roman" panose="02020603050405020304" pitchFamily="18" charset="0"/>
              </a:rPr>
              <a:t>谓宾，并列句</a:t>
            </a:r>
            <a:r>
              <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。（一划）</a:t>
            </a:r>
            <a:endPar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a:p>
            <a:pPr algn="ctr">
              <a:lnSpc>
                <a:spcPct val="120000"/>
              </a:lnSpc>
            </a:pPr>
            <a:r>
              <a:rPr lang="en-US" altLang="zh-CN"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r>
              <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介短非谓和从句</a:t>
            </a:r>
            <a:r>
              <a:rPr lang="en-US" altLang="zh-CN"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r>
              <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。（二括）</a:t>
            </a:r>
            <a:endPar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a:p>
            <a:pPr algn="ctr">
              <a:lnSpc>
                <a:spcPct val="120000"/>
              </a:lnSpc>
            </a:pPr>
            <a:r>
              <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抓主题，去修饰。（三理解）</a:t>
            </a:r>
            <a:endPar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a:p>
            <a:pPr algn="ctr">
              <a:lnSpc>
                <a:spcPct val="120000"/>
              </a:lnSpc>
            </a:pPr>
            <a:r>
              <a:rPr lang="zh-CN" altLang="en-US" sz="3200" dirty="0">
                <a:latin typeface="Times New Roman" panose="02020603050405020304" pitchFamily="18" charset="0"/>
              </a:rPr>
              <a:t>逻辑关系要注意。</a:t>
            </a:r>
            <a:endParaRPr lang="zh-CN" altLang="en-US" sz="32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09345" y="1950085"/>
            <a:ext cx="10018395" cy="4107815"/>
          </a:xfrm>
          <a:prstGeom prst="rect">
            <a:avLst/>
          </a:prstGeom>
        </p:spPr>
        <p:txBody>
          <a:bodyPr wrap="square">
            <a:spAutoFit/>
          </a:bodyPr>
          <a:lstStyle/>
          <a:p>
            <a:r>
              <a:rPr lang="en-US" altLang="zh-CN" sz="3600" dirty="0" smtClean="0"/>
              <a:t>    Trick </a:t>
            </a:r>
            <a:r>
              <a:rPr lang="en-US" altLang="zh-CN" sz="3600" dirty="0"/>
              <a:t>1</a:t>
            </a:r>
            <a:r>
              <a:rPr lang="zh-CN" altLang="en-US" sz="3600" dirty="0"/>
              <a:t>：省略</a:t>
            </a:r>
            <a:r>
              <a:rPr lang="en-US" altLang="zh-CN" sz="3600" dirty="0" smtClean="0"/>
              <a:t>that</a:t>
            </a:r>
            <a:endParaRPr lang="en-US" altLang="zh-CN" sz="3600" dirty="0" smtClean="0"/>
          </a:p>
          <a:p>
            <a:pPr indent="457200">
              <a:lnSpc>
                <a:spcPct val="125000"/>
              </a:lnSpc>
            </a:pPr>
            <a:r>
              <a:rPr lang="en-US" altLang="zh-CN" sz="3600" dirty="0" smtClean="0"/>
              <a:t>Trick 2</a:t>
            </a:r>
            <a:r>
              <a:rPr lang="zh-CN" altLang="en-US" sz="3600" dirty="0" smtClean="0"/>
              <a:t>：增加多个并列主语、宾语或其他成分</a:t>
            </a:r>
            <a:endParaRPr lang="zh-CN" altLang="en-US" sz="3600" u="sng" dirty="0" smtClean="0"/>
          </a:p>
          <a:p>
            <a:pPr indent="457200">
              <a:lnSpc>
                <a:spcPct val="125000"/>
              </a:lnSpc>
            </a:pPr>
            <a:r>
              <a:rPr lang="en-US" altLang="zh-CN" sz="3600" dirty="0" smtClean="0"/>
              <a:t>Trick </a:t>
            </a:r>
            <a:r>
              <a:rPr lang="en-US" altLang="zh-CN" sz="3600" dirty="0"/>
              <a:t>3</a:t>
            </a:r>
            <a:r>
              <a:rPr lang="zh-CN" altLang="en-US" sz="3600" dirty="0"/>
              <a:t>：插入冗长的同位语</a:t>
            </a:r>
            <a:endParaRPr lang="zh-CN" altLang="en-US" sz="3600" dirty="0" smtClean="0"/>
          </a:p>
          <a:p>
            <a:pPr indent="457200">
              <a:lnSpc>
                <a:spcPct val="125000"/>
              </a:lnSpc>
            </a:pPr>
            <a:r>
              <a:rPr lang="en-US" altLang="zh-CN" sz="3600" dirty="0"/>
              <a:t>Trick 4</a:t>
            </a:r>
            <a:r>
              <a:rPr lang="zh-CN" altLang="en-US" sz="3600" dirty="0"/>
              <a:t>：使用动名词短语或主语从句作主语</a:t>
            </a:r>
            <a:endParaRPr lang="zh-CN" altLang="en-US" sz="3600" dirty="0"/>
          </a:p>
          <a:p>
            <a:pPr indent="457200">
              <a:lnSpc>
                <a:spcPct val="125000"/>
              </a:lnSpc>
            </a:pPr>
            <a:r>
              <a:rPr lang="en-US" altLang="zh-CN" sz="3600" dirty="0"/>
              <a:t>Trick 5</a:t>
            </a:r>
            <a:r>
              <a:rPr lang="zh-CN" altLang="en-US" sz="3600" dirty="0"/>
              <a:t>：嵌入多种修饰成分</a:t>
            </a:r>
            <a:endParaRPr lang="zh-CN" altLang="en-US" sz="3600" dirty="0"/>
          </a:p>
          <a:p>
            <a:pPr indent="457200">
              <a:lnSpc>
                <a:spcPct val="125000"/>
              </a:lnSpc>
            </a:pPr>
            <a:r>
              <a:rPr lang="en-US" altLang="zh-CN" sz="3600" dirty="0" smtClean="0"/>
              <a:t>Trick 6:   </a:t>
            </a:r>
            <a:r>
              <a:rPr lang="zh-CN" altLang="en-US" sz="3600" dirty="0" smtClean="0"/>
              <a:t>嵌入插入语</a:t>
            </a:r>
            <a:endParaRPr lang="zh-CN" altLang="en-US" sz="3600" dirty="0"/>
          </a:p>
        </p:txBody>
      </p:sp>
      <p:sp>
        <p:nvSpPr>
          <p:cNvPr id="7171" name="Text Box 4"/>
          <p:cNvSpPr txBox="1"/>
          <p:nvPr/>
        </p:nvSpPr>
        <p:spPr>
          <a:xfrm>
            <a:off x="0" y="0"/>
            <a:ext cx="12192000" cy="1076325"/>
          </a:xfrm>
          <a:prstGeom prst="rect">
            <a:avLst/>
          </a:prstGeom>
          <a:solidFill>
            <a:srgbClr val="FFFF00"/>
          </a:solidFill>
          <a:ln w="9525">
            <a:noFill/>
          </a:ln>
        </p:spPr>
        <p:txBody>
          <a:bodyPr wrap="square">
            <a:spAutoFit/>
          </a:bodyPr>
          <a:lstStyle/>
          <a:p>
            <a:pPr algn="ctr" fontAlgn="auto">
              <a:spcBef>
                <a:spcPts val="0"/>
              </a:spcBef>
            </a:pPr>
            <a:r>
              <a:rPr lang="en-US" altLang="zh-CN" sz="3200" b="1" dirty="0">
                <a:solidFill>
                  <a:srgbClr val="FF0000"/>
                </a:solidFill>
                <a:latin typeface="Times New Roman" panose="02020603050405020304" pitchFamily="18" charset="0"/>
              </a:rPr>
              <a:t>Section Three: </a:t>
            </a:r>
            <a:r>
              <a:rPr lang="en-US" altLang="zh-CN" sz="3200" dirty="0">
                <a:solidFill>
                  <a:srgbClr val="FF0000"/>
                </a:solidFill>
                <a:latin typeface="Times New Roman" panose="02020603050405020304" pitchFamily="18" charset="0"/>
              </a:rPr>
              <a:t>Tricks to </a:t>
            </a:r>
            <a:r>
              <a:rPr lang="en-US" altLang="zh-CN" sz="3200" u="sng" dirty="0">
                <a:solidFill>
                  <a:srgbClr val="FF0000"/>
                </a:solidFill>
                <a:latin typeface="Times New Roman" panose="02020603050405020304" pitchFamily="18" charset="0"/>
              </a:rPr>
              <a:t>complicate</a:t>
            </a:r>
            <a:r>
              <a:rPr lang="en-US" altLang="zh-CN" sz="3200" dirty="0">
                <a:solidFill>
                  <a:srgbClr val="FF0000"/>
                </a:solidFill>
                <a:latin typeface="Times New Roman" panose="02020603050405020304" pitchFamily="18" charset="0"/>
              </a:rPr>
              <a:t> a sentence.</a:t>
            </a:r>
            <a:endParaRPr lang="en-US" altLang="zh-CN" sz="3200" dirty="0">
              <a:solidFill>
                <a:srgbClr val="FF0000"/>
              </a:solidFill>
              <a:latin typeface="Times New Roman" panose="02020603050405020304" pitchFamily="18" charset="0"/>
            </a:endParaRPr>
          </a:p>
          <a:p>
            <a:pPr algn="ctr" fontAlgn="auto">
              <a:spcBef>
                <a:spcPts val="0"/>
              </a:spcBef>
            </a:pPr>
            <a:r>
              <a:rPr lang="zh-CN" altLang="en-US" sz="3200" b="1" dirty="0">
                <a:solidFill>
                  <a:srgbClr val="FF0000"/>
                </a:solidFill>
                <a:latin typeface="Times New Roman" panose="02020603050405020304" pitchFamily="18" charset="0"/>
              </a:rPr>
              <a:t>长难句进阶：句子结构复杂化的</a:t>
            </a:r>
            <a:r>
              <a:rPr lang="en-US" altLang="zh-CN" sz="3200" b="1" dirty="0">
                <a:solidFill>
                  <a:srgbClr val="FF0000"/>
                </a:solidFill>
                <a:latin typeface="Times New Roman" panose="02020603050405020304" pitchFamily="18" charset="0"/>
              </a:rPr>
              <a:t>6</a:t>
            </a:r>
            <a:r>
              <a:rPr lang="zh-CN" altLang="en-US" sz="3200" b="1" dirty="0">
                <a:solidFill>
                  <a:srgbClr val="FF0000"/>
                </a:solidFill>
                <a:latin typeface="Times New Roman" panose="02020603050405020304" pitchFamily="18" charset="0"/>
              </a:rPr>
              <a:t>种常见招数</a:t>
            </a:r>
            <a:endParaRPr lang="zh-CN" altLang="en-US" sz="3200" b="1" dirty="0">
              <a:solidFill>
                <a:srgbClr val="FF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69570" y="1520227"/>
            <a:ext cx="11822430" cy="584775"/>
          </a:xfrm>
          <a:prstGeom prst="rect">
            <a:avLst/>
          </a:prstGeom>
        </p:spPr>
        <p:txBody>
          <a:bodyPr wrap="square">
            <a:spAutoFit/>
          </a:bodyPr>
          <a:lstStyle/>
          <a:p>
            <a:r>
              <a:rPr lang="en-US" altLang="zh-CN" sz="3200" dirty="0" smtClean="0">
                <a:latin typeface="Times New Roman" panose="02020603050405020304" pitchFamily="18" charset="0"/>
                <a:cs typeface="Times New Roman" panose="02020603050405020304" pitchFamily="18" charset="0"/>
              </a:rPr>
              <a:t>Money makes money, and the money money makes makes money. </a:t>
            </a:r>
            <a:endParaRPr lang="en-US" altLang="zh-CN" sz="3200" dirty="0" smtClean="0">
              <a:latin typeface="Times New Roman" panose="02020603050405020304" pitchFamily="18" charset="0"/>
              <a:cs typeface="Times New Roman" panose="02020603050405020304" pitchFamily="18" charset="0"/>
            </a:endParaRPr>
          </a:p>
        </p:txBody>
      </p:sp>
      <p:sp>
        <p:nvSpPr>
          <p:cNvPr id="5" name="文本框 4"/>
          <p:cNvSpPr txBox="1"/>
          <p:nvPr/>
        </p:nvSpPr>
        <p:spPr>
          <a:xfrm>
            <a:off x="635" y="0"/>
            <a:ext cx="12192000" cy="706755"/>
          </a:xfrm>
          <a:prstGeom prst="rect">
            <a:avLst/>
          </a:prstGeom>
          <a:solidFill>
            <a:srgbClr val="FFFF00"/>
          </a:solidFill>
        </p:spPr>
        <p:txBody>
          <a:bodyPr wrap="square" rtlCol="0" anchor="t">
            <a:spAutoFit/>
          </a:bodyPr>
          <a:lstStyle/>
          <a:p>
            <a:pPr algn="ctr"/>
            <a:r>
              <a:rPr lang="en-US" altLang="zh-CN" sz="4000" dirty="0">
                <a:solidFill>
                  <a:srgbClr val="FF0000"/>
                </a:solidFill>
                <a:latin typeface="+mj-lt"/>
                <a:ea typeface="+mj-ea"/>
                <a:cs typeface="+mj-cs"/>
                <a:sym typeface="+mn-ea"/>
              </a:rPr>
              <a:t>Trick 1</a:t>
            </a:r>
            <a:r>
              <a:rPr lang="zh-CN" altLang="en-US" sz="4000" dirty="0">
                <a:solidFill>
                  <a:srgbClr val="FF0000"/>
                </a:solidFill>
                <a:latin typeface="+mj-lt"/>
                <a:ea typeface="+mj-ea"/>
                <a:cs typeface="+mj-cs"/>
                <a:sym typeface="+mn-ea"/>
              </a:rPr>
              <a:t>：省略</a:t>
            </a:r>
            <a:r>
              <a:rPr lang="en-US" altLang="zh-CN" sz="4000" dirty="0">
                <a:solidFill>
                  <a:srgbClr val="FF0000"/>
                </a:solidFill>
                <a:latin typeface="+mj-lt"/>
                <a:ea typeface="+mj-ea"/>
                <a:cs typeface="+mj-cs"/>
                <a:sym typeface="+mn-ea"/>
              </a:rPr>
              <a:t>that</a:t>
            </a:r>
            <a:r>
              <a:rPr lang="zh-CN" altLang="en-US" sz="4000" dirty="0">
                <a:solidFill>
                  <a:srgbClr val="FF0000"/>
                </a:solidFill>
                <a:latin typeface="+mj-lt"/>
                <a:ea typeface="+mj-ea"/>
                <a:cs typeface="+mj-cs"/>
                <a:sym typeface="+mn-ea"/>
              </a:rPr>
              <a:t>，使</a:t>
            </a:r>
            <a:r>
              <a:rPr lang="zh-CN" altLang="en-US" sz="4000" dirty="0" smtClean="0">
                <a:solidFill>
                  <a:srgbClr val="FF0000"/>
                </a:solidFill>
                <a:latin typeface="+mj-lt"/>
                <a:ea typeface="+mj-ea"/>
                <a:cs typeface="+mj-cs"/>
                <a:sym typeface="+mn-ea"/>
              </a:rPr>
              <a:t>句子难以理解</a:t>
            </a:r>
            <a:endParaRPr lang="zh-CN" altLang="en-US" sz="4000" dirty="0" smtClean="0">
              <a:solidFill>
                <a:srgbClr val="FF0000"/>
              </a:solidFill>
              <a:latin typeface="+mj-lt"/>
              <a:ea typeface="+mj-ea"/>
              <a:cs typeface="+mj-cs"/>
              <a:sym typeface="+mn-ea"/>
            </a:endParaRPr>
          </a:p>
        </p:txBody>
      </p:sp>
      <p:sp>
        <p:nvSpPr>
          <p:cNvPr id="6" name="TextBox 5"/>
          <p:cNvSpPr txBox="1"/>
          <p:nvPr/>
        </p:nvSpPr>
        <p:spPr>
          <a:xfrm>
            <a:off x="5704115" y="1066799"/>
            <a:ext cx="1796143" cy="646331"/>
          </a:xfrm>
          <a:prstGeom prst="rect">
            <a:avLst/>
          </a:prstGeom>
          <a:noFill/>
        </p:spPr>
        <p:txBody>
          <a:bodyPr wrap="square" rtlCol="0">
            <a:spAutoFit/>
          </a:bodyPr>
          <a:lstStyle/>
          <a:p>
            <a:r>
              <a:rPr lang="zh-CN" altLang="en-US" sz="3600" b="1" dirty="0" smtClean="0">
                <a:solidFill>
                  <a:srgbClr val="FF0000"/>
                </a:solidFill>
                <a:latin typeface="Times New Roman" panose="02020603050405020304" pitchFamily="18" charset="0"/>
                <a:cs typeface="Times New Roman" panose="02020603050405020304" pitchFamily="18" charset="0"/>
              </a:rPr>
              <a:t>（</a:t>
            </a:r>
            <a:r>
              <a:rPr lang="en-US" altLang="zh-CN" sz="3600" b="1" dirty="0" smtClean="0">
                <a:solidFill>
                  <a:srgbClr val="FF0000"/>
                </a:solidFill>
                <a:latin typeface="Times New Roman" panose="02020603050405020304" pitchFamily="18" charset="0"/>
                <a:cs typeface="Times New Roman" panose="02020603050405020304" pitchFamily="18" charset="0"/>
              </a:rPr>
              <a:t>that</a:t>
            </a:r>
            <a:r>
              <a:rPr lang="zh-CN" altLang="en-US" sz="3600" b="1" dirty="0" smtClean="0">
                <a:solidFill>
                  <a:srgbClr val="FF0000"/>
                </a:solidFill>
                <a:latin typeface="Times New Roman" panose="02020603050405020304" pitchFamily="18" charset="0"/>
                <a:cs typeface="Times New Roman" panose="02020603050405020304" pitchFamily="18" charset="0"/>
              </a:rPr>
              <a:t>）</a:t>
            </a:r>
            <a:endParaRPr lang="zh-CN" altLang="en-US" sz="3600" b="1"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p14="http://schemas.microsoft.com/office/powerpoint/2010/main">
        <mc:Choice Requires="p14">
          <p:contentPart r:id="rId1" p14:bwMode="auto">
            <p14:nvContentPartPr>
              <p14:cNvPr id="1026" name="Ink 2"/>
              <p14:cNvContentPartPr/>
              <p14:nvPr/>
            </p14:nvContentPartPr>
            <p14:xfrm>
              <a:off x="6346825" y="1927225"/>
              <a:ext cx="579438" cy="442913"/>
            </p14:xfrm>
          </p:contentPart>
        </mc:Choice>
        <mc:Fallback xmlns="">
          <p:pic>
            <p:nvPicPr>
              <p:cNvPr id="1026" name="Ink 2"/>
            </p:nvPicPr>
            <p:blipFill>
              <a:blip r:embed="rId2"/>
            </p:blipFill>
            <p:spPr>
              <a:xfrm>
                <a:off x="6346825" y="1927225"/>
                <a:ext cx="579438" cy="442913"/>
              </a:xfrm>
              <a:prstGeom prst="rect"/>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grpId="0" nodeType="after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8150" y="944880"/>
            <a:ext cx="11315065" cy="5815965"/>
          </a:xfrm>
          <a:prstGeom prst="rect">
            <a:avLst/>
          </a:prstGeom>
        </p:spPr>
        <p:txBody>
          <a:bodyPr wrap="square">
            <a:spAutoFit/>
          </a:bodyPr>
          <a:lstStyle/>
          <a:p>
            <a:pPr marL="514350" indent="-514350"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rPr>
              <a:t>But using cheese brine(</a:t>
            </a:r>
            <a:r>
              <a:rPr lang="zh-CN" altLang="en-US" sz="3200" dirty="0" smtClean="0">
                <a:latin typeface="Times New Roman" panose="02020603050405020304" pitchFamily="18" charset="0"/>
                <a:cs typeface="Times New Roman" panose="02020603050405020304" pitchFamily="18" charset="0"/>
              </a:rPr>
              <a:t>柔软奶酪</a:t>
            </a:r>
            <a:r>
              <a:rPr lang="en-US" altLang="zh-CN" sz="3200" dirty="0" smtClean="0">
                <a:latin typeface="Times New Roman" panose="02020603050405020304" pitchFamily="18" charset="0"/>
                <a:cs typeface="Times New Roman" panose="02020603050405020304" pitchFamily="18" charset="0"/>
              </a:rPr>
              <a:t>) could help both cheese producers and cities save money, while keeping roads safe. (17)</a:t>
            </a:r>
            <a:r>
              <a:rPr lang="en-US" altLang="zh-CN" sz="3200" u="sng" dirty="0" smtClean="0">
                <a:latin typeface="Times New Roman" panose="02020603050405020304" pitchFamily="18" charset="0"/>
                <a:cs typeface="Times New Roman" panose="02020603050405020304" pitchFamily="18" charset="0"/>
              </a:rPr>
              <a:t>2020.01</a:t>
            </a:r>
            <a:endParaRPr lang="en-US" altLang="zh-CN" sz="3200" u="sng" dirty="0" smtClean="0">
              <a:latin typeface="Times New Roman" panose="02020603050405020304" pitchFamily="18" charset="0"/>
              <a:cs typeface="Times New Roman" panose="02020603050405020304" pitchFamily="18" charset="0"/>
            </a:endParaRPr>
          </a:p>
          <a:p>
            <a:pPr marL="514350" indent="-514350"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rPr>
              <a:t>“The vagueness of the gesture meanings suggests either that the chimps have little to communicate, or we are still missing a lot of the information contained in their gestures and actions,”she said. (32) </a:t>
            </a:r>
            <a:r>
              <a:rPr lang="en-US" altLang="zh-CN" sz="3200" u="sng" dirty="0" smtClean="0">
                <a:latin typeface="Times New Roman" panose="02020603050405020304" pitchFamily="18" charset="0"/>
                <a:cs typeface="Times New Roman" panose="02020603050405020304" pitchFamily="18" charset="0"/>
              </a:rPr>
              <a:t>2021.01</a:t>
            </a:r>
            <a:endParaRPr lang="en-US" altLang="zh-CN" sz="3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sz="3200" dirty="0" smtClean="0">
                <a:latin typeface="Times New Roman" panose="02020603050405020304" pitchFamily="18" charset="0"/>
                <a:cs typeface="Times New Roman" panose="02020603050405020304" pitchFamily="18" charset="0"/>
              </a:rPr>
              <a:t>The lawn</a:t>
            </a:r>
            <a:r>
              <a:rPr lang="en-US" sz="3200" dirty="0" smtClean="0">
                <a:latin typeface="Times New Roman" panose="02020603050405020304" pitchFamily="18" charset="0"/>
                <a:cs typeface="Times New Roman" panose="02020603050405020304" pitchFamily="18" charset="0"/>
              </a:rPr>
              <a:t>(</a:t>
            </a:r>
            <a:r>
              <a:rPr lang="zh-CN" altLang="en-US" sz="3200" dirty="0" smtClean="0">
                <a:latin typeface="Times New Roman" panose="02020603050405020304" pitchFamily="18" charset="0"/>
                <a:cs typeface="Times New Roman" panose="02020603050405020304" pitchFamily="18" charset="0"/>
              </a:rPr>
              <a:t>草坪</a:t>
            </a:r>
            <a:r>
              <a:rPr lang="en-US" sz="3200" dirty="0" smtClean="0">
                <a:latin typeface="Times New Roman" panose="02020603050405020304" pitchFamily="18" charset="0"/>
                <a:cs typeface="Times New Roman" panose="02020603050405020304" pitchFamily="18" charset="0"/>
              </a:rPr>
              <a:t>)</a:t>
            </a:r>
            <a:r>
              <a:rPr sz="3200" dirty="0" smtClean="0">
                <a:latin typeface="Times New Roman" panose="02020603050405020304" pitchFamily="18" charset="0"/>
                <a:cs typeface="Times New Roman" panose="02020603050405020304" pitchFamily="18" charset="0"/>
              </a:rPr>
              <a:t> is grown in silica</a:t>
            </a:r>
            <a:r>
              <a:rPr lang="en-US" sz="3200" dirty="0" smtClean="0">
                <a:latin typeface="Times New Roman" panose="02020603050405020304" pitchFamily="18" charset="0"/>
                <a:cs typeface="Times New Roman" panose="02020603050405020304" pitchFamily="18" charset="0"/>
              </a:rPr>
              <a:t>(</a:t>
            </a:r>
            <a:r>
              <a:rPr lang="zh-CN" altLang="en-US" sz="3200" dirty="0" smtClean="0">
                <a:latin typeface="Times New Roman" panose="02020603050405020304" pitchFamily="18" charset="0"/>
                <a:cs typeface="Times New Roman" panose="02020603050405020304" pitchFamily="18" charset="0"/>
              </a:rPr>
              <a:t>二氧化硅</a:t>
            </a:r>
            <a:r>
              <a:rPr lang="en-US" sz="3200" dirty="0" smtClean="0">
                <a:latin typeface="Times New Roman" panose="02020603050405020304" pitchFamily="18" charset="0"/>
                <a:cs typeface="Times New Roman" panose="02020603050405020304" pitchFamily="18" charset="0"/>
              </a:rPr>
              <a:t>)</a:t>
            </a:r>
            <a:r>
              <a:rPr sz="3200" dirty="0" smtClean="0">
                <a:latin typeface="Times New Roman" panose="02020603050405020304" pitchFamily="18" charset="0"/>
                <a:cs typeface="Times New Roman" panose="02020603050405020304" pitchFamily="18" charset="0"/>
              </a:rPr>
              <a:t> sand rather than soil, which not only reduces weight, helping the ship’s stability, but also agrees with restrictions and helps control pests that may otherwise stay on the grass.(35)</a:t>
            </a:r>
            <a:r>
              <a:rPr lang="zh-CN" sz="3200" u="sng" dirty="0" smtClean="0">
                <a:latin typeface="Times New Roman" panose="02020603050405020304" pitchFamily="18" charset="0"/>
                <a:cs typeface="Times New Roman" panose="02020603050405020304" pitchFamily="18" charset="0"/>
              </a:rPr>
              <a:t>金华十校</a:t>
            </a:r>
            <a:r>
              <a:rPr lang="en-US" altLang="zh-CN" sz="3200" u="sng" dirty="0" smtClean="0">
                <a:latin typeface="Times New Roman" panose="02020603050405020304" pitchFamily="18" charset="0"/>
                <a:cs typeface="Times New Roman" panose="02020603050405020304" pitchFamily="18" charset="0"/>
              </a:rPr>
              <a:t>2021.04</a:t>
            </a:r>
            <a:endParaRPr lang="en-US" altLang="zh-CN" sz="3200" u="sng" dirty="0" smtClean="0">
              <a:latin typeface="Times New Roman" panose="02020603050405020304" pitchFamily="18" charset="0"/>
              <a:cs typeface="Times New Roman" panose="02020603050405020304" pitchFamily="18" charset="0"/>
            </a:endParaRPr>
          </a:p>
        </p:txBody>
      </p:sp>
      <p:sp>
        <p:nvSpPr>
          <p:cNvPr id="3" name="文本框 2"/>
          <p:cNvSpPr txBox="1"/>
          <p:nvPr/>
        </p:nvSpPr>
        <p:spPr>
          <a:xfrm>
            <a:off x="635" y="0"/>
            <a:ext cx="12191365" cy="706755"/>
          </a:xfrm>
          <a:prstGeom prst="rect">
            <a:avLst/>
          </a:prstGeom>
          <a:solidFill>
            <a:srgbClr val="FFFF00"/>
          </a:solidFill>
        </p:spPr>
        <p:txBody>
          <a:bodyPr wrap="square" rtlCol="0" anchor="t">
            <a:spAutoFit/>
          </a:bodyPr>
          <a:lstStyle/>
          <a:p>
            <a:pPr algn="ctr"/>
            <a:r>
              <a:rPr lang="en-US" altLang="zh-CN" sz="4000" dirty="0">
                <a:solidFill>
                  <a:srgbClr val="FF0000"/>
                </a:solidFill>
                <a:latin typeface="+mj-lt"/>
                <a:ea typeface="+mj-ea"/>
                <a:cs typeface="+mj-cs"/>
                <a:sym typeface="+mn-ea"/>
              </a:rPr>
              <a:t>Trick 2</a:t>
            </a:r>
            <a:r>
              <a:rPr lang="zh-CN" altLang="en-US" sz="4000" dirty="0">
                <a:solidFill>
                  <a:srgbClr val="FF0000"/>
                </a:solidFill>
                <a:latin typeface="+mj-lt"/>
                <a:ea typeface="+mj-ea"/>
                <a:cs typeface="+mj-cs"/>
                <a:sym typeface="+mn-ea"/>
              </a:rPr>
              <a:t>：增加多个并列主语、宾语或其他成分</a:t>
            </a:r>
            <a:endParaRPr lang="zh-CN" altLang="en-US" sz="4000" dirty="0">
              <a:solidFill>
                <a:srgbClr val="FF0000"/>
              </a:solidFill>
              <a:latin typeface="+mj-lt"/>
              <a:ea typeface="+mj-ea"/>
              <a:cs typeface="+mj-cs"/>
              <a:sym typeface="+mn-ea"/>
            </a:endParaRPr>
          </a:p>
        </p:txBody>
      </p:sp>
      <p:cxnSp>
        <p:nvCxnSpPr>
          <p:cNvPr id="4" name="直接连接符 3"/>
          <p:cNvCxnSpPr/>
          <p:nvPr/>
        </p:nvCxnSpPr>
        <p:spPr>
          <a:xfrm>
            <a:off x="8432841" y="1467140"/>
            <a:ext cx="2050102" cy="2420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004942" y="1946112"/>
            <a:ext cx="3284029" cy="243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8501743" y="936171"/>
            <a:ext cx="783772"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2612572" y="1382485"/>
            <a:ext cx="783772"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9133115" y="2492828"/>
            <a:ext cx="1023256"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6705600" y="3113313"/>
            <a:ext cx="609600" cy="56605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1"/>
          <p:cNvSpPr txBox="1"/>
          <p:nvPr/>
        </p:nvSpPr>
        <p:spPr>
          <a:xfrm>
            <a:off x="8752881" y="2514344"/>
            <a:ext cx="885971"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sp>
        <p:nvSpPr>
          <p:cNvPr id="13" name="TextBox 12"/>
          <p:cNvSpPr txBox="1"/>
          <p:nvPr/>
        </p:nvSpPr>
        <p:spPr>
          <a:xfrm>
            <a:off x="10084779" y="3495208"/>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8" name="TextBox 17"/>
          <p:cNvSpPr txBox="1"/>
          <p:nvPr/>
        </p:nvSpPr>
        <p:spPr>
          <a:xfrm>
            <a:off x="1471747" y="5054942"/>
            <a:ext cx="885971"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sp>
        <p:nvSpPr>
          <p:cNvPr id="20" name="TextBox 19"/>
          <p:cNvSpPr txBox="1"/>
          <p:nvPr/>
        </p:nvSpPr>
        <p:spPr>
          <a:xfrm>
            <a:off x="5127302" y="6089598"/>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21" name="椭圆 20"/>
          <p:cNvSpPr/>
          <p:nvPr/>
        </p:nvSpPr>
        <p:spPr>
          <a:xfrm>
            <a:off x="2830927" y="5195944"/>
            <a:ext cx="1472132" cy="54454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939374" y="5681831"/>
            <a:ext cx="1472132" cy="54454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par>
                          <p:cTn id="16" fill="hold">
                            <p:stCondLst>
                              <p:cond delay="500"/>
                            </p:stCondLst>
                            <p:childTnLst>
                              <p:par>
                                <p:cTn id="17" presetID="22" presetClass="entr" presetSubtype="8"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p:bldP spid="13" grpId="0"/>
      <p:bldP spid="18" grpId="0"/>
      <p:bldP spid="20" grpId="0"/>
      <p:bldP spid="21" grpId="0" animBg="1"/>
      <p:bldP spid="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4770" y="885825"/>
            <a:ext cx="11984990" cy="5815965"/>
          </a:xfrm>
          <a:prstGeom prst="rect">
            <a:avLst/>
          </a:prstGeom>
        </p:spPr>
        <p:txBody>
          <a:bodyPr wrap="square">
            <a:spAutoFit/>
          </a:bodyPr>
          <a:lstStyle/>
          <a:p>
            <a:pPr marL="514350" indent="-514350" algn="just"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rPr>
              <a:t>Bellevue, a fast-growing city just east of Seattle, uses a system that is gaining popularity around the US: intersection (十字路口) signals that can adjust in real time to traffic conditions.(34)</a:t>
            </a:r>
            <a:r>
              <a:rPr lang="en-US" altLang="zh-CN" sz="3200" u="sng" dirty="0" smtClean="0">
                <a:latin typeface="Times New Roman" panose="02020603050405020304" pitchFamily="18" charset="0"/>
                <a:cs typeface="Times New Roman" panose="02020603050405020304" pitchFamily="18" charset="0"/>
              </a:rPr>
              <a:t>2020.07</a:t>
            </a:r>
            <a:endParaRPr lang="en-US" altLang="zh-CN" sz="3200" dirty="0" smtClean="0">
              <a:latin typeface="Times New Roman" panose="02020603050405020304" pitchFamily="18" charset="0"/>
              <a:cs typeface="Times New Roman" panose="02020603050405020304" pitchFamily="18" charset="0"/>
            </a:endParaRPr>
          </a:p>
          <a:p>
            <a:pPr marL="514350" indent="-514350" algn="just"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rPr>
              <a:t>Kevin Balke, a research engineer at the Texas A&amp;M University Transportation Institute, says that while smart lights can be particularly beneficial for some cities, others are so jammed that only a sharp reduction in the number of cars on the road will make a meaningful difference.(46)</a:t>
            </a:r>
            <a:r>
              <a:rPr lang="en-US" altLang="zh-CN" sz="3200" u="sng" dirty="0" smtClean="0">
                <a:latin typeface="Times New Roman" panose="02020603050405020304" pitchFamily="18" charset="0"/>
                <a:cs typeface="Times New Roman" panose="02020603050405020304" pitchFamily="18" charset="0"/>
              </a:rPr>
              <a:t>2020.07</a:t>
            </a:r>
            <a:endParaRPr lang="en-US" altLang="zh-CN" sz="3200" dirty="0" smtClean="0">
              <a:latin typeface="Times New Roman" panose="02020603050405020304" pitchFamily="18" charset="0"/>
              <a:cs typeface="Times New Roman" panose="02020603050405020304" pitchFamily="18" charset="0"/>
            </a:endParaRPr>
          </a:p>
          <a:p>
            <a:pPr marL="514350" indent="-514350" algn="just"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rPr>
              <a:t>Dr Susanne Shultz, an evolutionary biologist from the University of Manchester, said the study was praiseworthy in seeking to enrich our knowledge of the evolution of human language.(28)2021.01</a:t>
            </a:r>
            <a:endParaRPr lang="en-US" altLang="zh-CN" sz="3200" dirty="0" smtClean="0">
              <a:latin typeface="Times New Roman" panose="02020603050405020304" pitchFamily="18" charset="0"/>
              <a:cs typeface="Times New Roman" panose="02020603050405020304" pitchFamily="18" charset="0"/>
            </a:endParaRPr>
          </a:p>
        </p:txBody>
      </p:sp>
      <p:sp>
        <p:nvSpPr>
          <p:cNvPr id="3" name="文本框 2"/>
          <p:cNvSpPr txBox="1"/>
          <p:nvPr/>
        </p:nvSpPr>
        <p:spPr>
          <a:xfrm>
            <a:off x="0" y="0"/>
            <a:ext cx="12191365" cy="706755"/>
          </a:xfrm>
          <a:prstGeom prst="rect">
            <a:avLst/>
          </a:prstGeom>
          <a:solidFill>
            <a:srgbClr val="FFFF00"/>
          </a:solidFill>
        </p:spPr>
        <p:txBody>
          <a:bodyPr wrap="square" rtlCol="0" anchor="t">
            <a:spAutoFit/>
          </a:bodyPr>
          <a:lstStyle/>
          <a:p>
            <a:pPr algn="ctr"/>
            <a:r>
              <a:rPr lang="en-US" altLang="zh-CN" sz="4000" dirty="0">
                <a:solidFill>
                  <a:srgbClr val="FF0000"/>
                </a:solidFill>
                <a:latin typeface="+mj-lt"/>
                <a:ea typeface="+mj-ea"/>
                <a:cs typeface="+mj-cs"/>
                <a:sym typeface="+mn-ea"/>
              </a:rPr>
              <a:t>Trick 3</a:t>
            </a:r>
            <a:r>
              <a:rPr lang="zh-CN" altLang="en-US" sz="4000" dirty="0">
                <a:solidFill>
                  <a:srgbClr val="FF0000"/>
                </a:solidFill>
                <a:latin typeface="+mj-lt"/>
                <a:ea typeface="+mj-ea"/>
                <a:cs typeface="+mj-cs"/>
                <a:sym typeface="+mn-ea"/>
              </a:rPr>
              <a:t>：插入冗长的同位语，使细节更复杂</a:t>
            </a:r>
            <a:endParaRPr lang="zh-CN" altLang="en-US" sz="4000" dirty="0">
              <a:solidFill>
                <a:srgbClr val="FF0000"/>
              </a:solidFill>
              <a:latin typeface="+mj-lt"/>
              <a:ea typeface="+mj-ea"/>
              <a:cs typeface="+mj-cs"/>
              <a:sym typeface="+mn-ea"/>
            </a:endParaRPr>
          </a:p>
        </p:txBody>
      </p:sp>
      <p:sp>
        <p:nvSpPr>
          <p:cNvPr id="4" name="椭圆 3"/>
          <p:cNvSpPr/>
          <p:nvPr/>
        </p:nvSpPr>
        <p:spPr>
          <a:xfrm>
            <a:off x="2205190" y="846908"/>
            <a:ext cx="6680625"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3012013" y="2449797"/>
            <a:ext cx="9015035"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580784" y="2933892"/>
            <a:ext cx="4356975"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3894140" y="5085421"/>
            <a:ext cx="8122151"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462451" y="5569515"/>
            <a:ext cx="2183929"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0" y="0"/>
            <a:ext cx="12191365" cy="1076325"/>
          </a:xfrm>
          <a:prstGeom prst="rect">
            <a:avLst/>
          </a:prstGeom>
          <a:solidFill>
            <a:srgbClr val="FFFF00"/>
          </a:solidFill>
        </p:spPr>
        <p:txBody>
          <a:bodyPr wrap="square" rtlCol="0" anchor="t">
            <a:spAutoFit/>
          </a:bodyPr>
          <a:lstStyle/>
          <a:p>
            <a:pPr algn="ctr"/>
            <a:r>
              <a:rPr lang="en-US" altLang="zh-CN" sz="3200" dirty="0">
                <a:solidFill>
                  <a:srgbClr val="FF0000"/>
                </a:solidFill>
                <a:latin typeface="+mj-lt"/>
                <a:ea typeface="+mj-ea"/>
                <a:cs typeface="+mj-cs"/>
                <a:sym typeface="+mn-ea"/>
              </a:rPr>
              <a:t>Trick 4</a:t>
            </a:r>
            <a:r>
              <a:rPr lang="zh-CN" altLang="en-US" sz="3200" dirty="0">
                <a:solidFill>
                  <a:srgbClr val="FF0000"/>
                </a:solidFill>
                <a:latin typeface="+mj-lt"/>
                <a:ea typeface="+mj-ea"/>
                <a:cs typeface="+mj-cs"/>
                <a:sym typeface="+mn-ea"/>
              </a:rPr>
              <a:t>：使用动名词短语或主语从句作主语，</a:t>
            </a:r>
            <a:endParaRPr lang="zh-CN" altLang="en-US" sz="3200" dirty="0">
              <a:solidFill>
                <a:srgbClr val="FF0000"/>
              </a:solidFill>
              <a:latin typeface="+mj-lt"/>
              <a:ea typeface="+mj-ea"/>
              <a:cs typeface="+mj-cs"/>
              <a:sym typeface="+mn-ea"/>
            </a:endParaRPr>
          </a:p>
          <a:p>
            <a:pPr algn="ctr"/>
            <a:r>
              <a:rPr lang="zh-CN" altLang="en-US" sz="3200" dirty="0">
                <a:solidFill>
                  <a:srgbClr val="FF0000"/>
                </a:solidFill>
                <a:latin typeface="+mj-lt"/>
                <a:ea typeface="+mj-ea"/>
                <a:cs typeface="+mj-cs"/>
                <a:sym typeface="+mn-ea"/>
              </a:rPr>
              <a:t>使主语难理解</a:t>
            </a:r>
            <a:endParaRPr lang="zh-CN" altLang="en-US" sz="3200" dirty="0">
              <a:solidFill>
                <a:srgbClr val="FF0000"/>
              </a:solidFill>
              <a:latin typeface="+mj-lt"/>
              <a:ea typeface="+mj-ea"/>
              <a:cs typeface="+mj-cs"/>
              <a:sym typeface="+mn-ea"/>
            </a:endParaRPr>
          </a:p>
        </p:txBody>
      </p:sp>
      <p:sp>
        <p:nvSpPr>
          <p:cNvPr id="5" name="文本框 4"/>
          <p:cNvSpPr txBox="1"/>
          <p:nvPr/>
        </p:nvSpPr>
        <p:spPr>
          <a:xfrm>
            <a:off x="445135" y="1967865"/>
            <a:ext cx="11442065" cy="2707005"/>
          </a:xfrm>
          <a:prstGeom prst="rect">
            <a:avLst/>
          </a:prstGeom>
          <a:noFill/>
        </p:spPr>
        <p:txBody>
          <a:bodyPr wrap="square" rtlCol="0" anchor="t">
            <a:spAutoFit/>
          </a:bodyPr>
          <a:lstStyle/>
          <a:p>
            <a:pPr marL="514350" indent="-514350" algn="just" fontAlgn="auto">
              <a:spcAft>
                <a:spcPts val="1200"/>
              </a:spcAft>
              <a:buClrTx/>
              <a:buSzTx/>
              <a:buFont typeface="+mj-lt"/>
              <a:buAutoNum type="arabicPeriod"/>
            </a:pPr>
            <a:r>
              <a:rPr lang="en-US" altLang="zh-CN" sz="3200" dirty="0" smtClean="0">
                <a:latin typeface="Times New Roman" panose="02020603050405020304" pitchFamily="18" charset="0"/>
                <a:cs typeface="Times New Roman" panose="02020603050405020304" pitchFamily="18" charset="0"/>
              </a:rPr>
              <a:t>According to Hale, educating the public, especially fishermen, is one approach to stopping the spread of invasive earthworms. (18) </a:t>
            </a:r>
            <a:r>
              <a:rPr lang="en-US" altLang="zh-CN" sz="3200" u="sng" dirty="0" smtClean="0">
                <a:latin typeface="Times New Roman" panose="02020603050405020304" pitchFamily="18" charset="0"/>
                <a:cs typeface="Times New Roman" panose="02020603050405020304" pitchFamily="18" charset="0"/>
              </a:rPr>
              <a:t>2021.04</a:t>
            </a:r>
            <a:r>
              <a:rPr lang="zh-CN" altLang="en-US" sz="3200" u="sng" dirty="0" smtClean="0">
                <a:latin typeface="Times New Roman" panose="02020603050405020304" pitchFamily="18" charset="0"/>
                <a:cs typeface="Times New Roman" panose="02020603050405020304" pitchFamily="18" charset="0"/>
              </a:rPr>
              <a:t>金华十校</a:t>
            </a:r>
            <a:endParaRPr lang="en-US" altLang="zh-CN" sz="3200" dirty="0" smtClean="0">
              <a:latin typeface="Times New Roman" panose="02020603050405020304" pitchFamily="18" charset="0"/>
              <a:cs typeface="Times New Roman" panose="02020603050405020304" pitchFamily="18" charset="0"/>
            </a:endParaRPr>
          </a:p>
          <a:p>
            <a:pPr marL="514350" indent="-514350" algn="just" fontAlgn="auto">
              <a:spcAft>
                <a:spcPts val="1200"/>
              </a:spcAft>
              <a:buClrTx/>
              <a:buSzTx/>
              <a:buFont typeface="+mj-lt"/>
              <a:buAutoNum type="arabicPeriod"/>
            </a:pPr>
            <a:r>
              <a:rPr lang="en-US" altLang="zh-CN" sz="3200" dirty="0" smtClean="0">
                <a:latin typeface="Times New Roman" panose="02020603050405020304" pitchFamily="18" charset="0"/>
                <a:cs typeface="Times New Roman" panose="02020603050405020304" pitchFamily="18" charset="0"/>
              </a:rPr>
              <a:t>What Anna's little sister wanted above everything else in the world was a horse.</a:t>
            </a:r>
            <a:r>
              <a:rPr lang="zh-CN" altLang="en-US" sz="3200" dirty="0" smtClean="0">
                <a:latin typeface="Times New Roman" panose="02020603050405020304" pitchFamily="18" charset="0"/>
                <a:cs typeface="Times New Roman" panose="02020603050405020304" pitchFamily="18" charset="0"/>
              </a:rPr>
              <a:t>（</a:t>
            </a:r>
            <a:r>
              <a:rPr lang="en-US" altLang="zh-CN" sz="3200" dirty="0" smtClean="0">
                <a:latin typeface="Times New Roman" panose="02020603050405020304" pitchFamily="18" charset="0"/>
                <a:cs typeface="Times New Roman" panose="02020603050405020304" pitchFamily="18" charset="0"/>
              </a:rPr>
              <a:t>14</a:t>
            </a:r>
            <a:r>
              <a:rPr lang="zh-CN" altLang="en-US" sz="3200" dirty="0" smtClean="0">
                <a:latin typeface="Times New Roman" panose="02020603050405020304" pitchFamily="18" charset="0"/>
                <a:cs typeface="Times New Roman" panose="02020603050405020304" pitchFamily="18" charset="0"/>
              </a:rPr>
              <a:t>）</a:t>
            </a:r>
            <a:endParaRPr lang="zh-CN" altLang="en-US" sz="3200" dirty="0" smtClean="0">
              <a:latin typeface="Times New Roman" panose="02020603050405020304" pitchFamily="18" charset="0"/>
              <a:cs typeface="Times New Roman" panose="02020603050405020304" pitchFamily="18" charset="0"/>
            </a:endParaRPr>
          </a:p>
        </p:txBody>
      </p:sp>
      <p:cxnSp>
        <p:nvCxnSpPr>
          <p:cNvPr id="4" name="直接连接符 3"/>
          <p:cNvCxnSpPr/>
          <p:nvPr/>
        </p:nvCxnSpPr>
        <p:spPr>
          <a:xfrm>
            <a:off x="4361328" y="2505510"/>
            <a:ext cx="3284029" cy="243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1037215" y="4098664"/>
            <a:ext cx="10785439" cy="9735"/>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994184" y="4624766"/>
            <a:ext cx="1039011" cy="1178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77922" y="2152856"/>
            <a:ext cx="10036049" cy="2553335"/>
          </a:xfrm>
          <a:prstGeom prst="rect">
            <a:avLst/>
          </a:prstGeom>
        </p:spPr>
        <p:txBody>
          <a:bodyPr wrap="square">
            <a:spAutoFit/>
          </a:bodyPr>
          <a:lstStyle/>
          <a:p>
            <a:pPr algn="just"/>
            <a:r>
              <a:rPr lang="en-US" altLang="zh-CN" sz="3200" dirty="0" smtClean="0">
                <a:latin typeface="Times New Roman" panose="02020603050405020304" pitchFamily="18" charset="0"/>
                <a:cs typeface="Times New Roman" panose="02020603050405020304" pitchFamily="18" charset="0"/>
              </a:rPr>
              <a:t>It’s a symbol of honor, particularly because the lawn on the top deck of the ship has special challenges with growth at sea, including “burns” from the salt water, which must be washed off immediately and clearance checks before the ship can pull in to shore.(46) </a:t>
            </a:r>
            <a:r>
              <a:rPr lang="en-US" altLang="zh-CN" sz="3200" u="sng" dirty="0" smtClean="0">
                <a:latin typeface="Times New Roman" panose="02020603050405020304" pitchFamily="18" charset="0"/>
                <a:cs typeface="Times New Roman" panose="02020603050405020304" pitchFamily="18" charset="0"/>
              </a:rPr>
              <a:t>2021.04</a:t>
            </a:r>
            <a:r>
              <a:rPr lang="zh-CN" altLang="en-US" sz="3200" u="sng" dirty="0" smtClean="0">
                <a:latin typeface="Times New Roman" panose="02020603050405020304" pitchFamily="18" charset="0"/>
                <a:cs typeface="Times New Roman" panose="02020603050405020304" pitchFamily="18" charset="0"/>
              </a:rPr>
              <a:t>金华十校</a:t>
            </a:r>
            <a:endParaRPr lang="zh-CN" altLang="en-US" sz="3200" u="sng" dirty="0" smtClean="0">
              <a:latin typeface="Times New Roman" panose="02020603050405020304" pitchFamily="18" charset="0"/>
              <a:cs typeface="Times New Roman" panose="02020603050405020304" pitchFamily="18" charset="0"/>
            </a:endParaRPr>
          </a:p>
        </p:txBody>
      </p:sp>
      <p:sp>
        <p:nvSpPr>
          <p:cNvPr id="3" name="文本框 2"/>
          <p:cNvSpPr txBox="1"/>
          <p:nvPr/>
        </p:nvSpPr>
        <p:spPr>
          <a:xfrm>
            <a:off x="0" y="0"/>
            <a:ext cx="12191365" cy="706755"/>
          </a:xfrm>
          <a:prstGeom prst="rect">
            <a:avLst/>
          </a:prstGeom>
          <a:solidFill>
            <a:srgbClr val="FFFF00"/>
          </a:solidFill>
        </p:spPr>
        <p:txBody>
          <a:bodyPr wrap="square" rtlCol="0" anchor="t">
            <a:spAutoFit/>
          </a:bodyPr>
          <a:lstStyle/>
          <a:p>
            <a:pPr algn="ctr"/>
            <a:r>
              <a:rPr lang="en-US" altLang="zh-CN" sz="4000" dirty="0">
                <a:solidFill>
                  <a:srgbClr val="FF0000"/>
                </a:solidFill>
                <a:latin typeface="+mj-lt"/>
                <a:ea typeface="+mj-ea"/>
                <a:cs typeface="+mj-cs"/>
                <a:sym typeface="+mn-ea"/>
              </a:rPr>
              <a:t>Trick 5</a:t>
            </a:r>
            <a:r>
              <a:rPr lang="zh-CN" altLang="en-US" sz="4000" dirty="0">
                <a:solidFill>
                  <a:srgbClr val="FF0000"/>
                </a:solidFill>
                <a:latin typeface="+mj-lt"/>
                <a:ea typeface="+mj-ea"/>
                <a:cs typeface="+mj-cs"/>
                <a:sym typeface="+mn-ea"/>
              </a:rPr>
              <a:t>：嵌入多种修饰成分，</a:t>
            </a:r>
            <a:r>
              <a:rPr lang="zh-CN" altLang="en-US" sz="4000" dirty="0" smtClean="0">
                <a:solidFill>
                  <a:srgbClr val="FF0000"/>
                </a:solidFill>
                <a:latin typeface="+mj-lt"/>
                <a:ea typeface="+mj-ea"/>
                <a:cs typeface="+mj-cs"/>
                <a:sym typeface="+mn-ea"/>
              </a:rPr>
              <a:t>使结构变复杂</a:t>
            </a:r>
            <a:endParaRPr lang="zh-CN" altLang="en-US" sz="4000" dirty="0" smtClean="0">
              <a:solidFill>
                <a:srgbClr val="FF0000"/>
              </a:solidFill>
              <a:latin typeface="+mj-lt"/>
              <a:ea typeface="+mj-ea"/>
              <a:cs typeface="+mj-cs"/>
              <a:sym typeface="+mn-ea"/>
            </a:endParaRPr>
          </a:p>
        </p:txBody>
      </p:sp>
      <p:sp>
        <p:nvSpPr>
          <p:cNvPr id="4" name="TextBox 3"/>
          <p:cNvSpPr txBox="1"/>
          <p:nvPr/>
        </p:nvSpPr>
        <p:spPr>
          <a:xfrm>
            <a:off x="4657427" y="2127453"/>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5" name="TextBox 4"/>
          <p:cNvSpPr txBox="1"/>
          <p:nvPr/>
        </p:nvSpPr>
        <p:spPr>
          <a:xfrm>
            <a:off x="1383654" y="3109730"/>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6" name="TextBox 5"/>
          <p:cNvSpPr txBox="1"/>
          <p:nvPr/>
        </p:nvSpPr>
        <p:spPr>
          <a:xfrm>
            <a:off x="1550260" y="3108194"/>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8" name="TextBox 7"/>
          <p:cNvSpPr txBox="1"/>
          <p:nvPr/>
        </p:nvSpPr>
        <p:spPr>
          <a:xfrm>
            <a:off x="8221791" y="3045441"/>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0" name="TextBox 9"/>
          <p:cNvSpPr txBox="1"/>
          <p:nvPr/>
        </p:nvSpPr>
        <p:spPr>
          <a:xfrm>
            <a:off x="7990650" y="3057732"/>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1" name="TextBox 10"/>
          <p:cNvSpPr txBox="1"/>
          <p:nvPr/>
        </p:nvSpPr>
        <p:spPr>
          <a:xfrm>
            <a:off x="4741843" y="4047436"/>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2" name="TextBox 11"/>
          <p:cNvSpPr txBox="1"/>
          <p:nvPr/>
        </p:nvSpPr>
        <p:spPr>
          <a:xfrm>
            <a:off x="7594898" y="1731981"/>
            <a:ext cx="3485478" cy="584775"/>
          </a:xfrm>
          <a:prstGeom prst="rect">
            <a:avLst/>
          </a:prstGeom>
          <a:noFill/>
          <a:ln>
            <a:solidFill>
              <a:srgbClr val="FF0000"/>
            </a:solidFill>
          </a:ln>
        </p:spPr>
        <p:txBody>
          <a:bodyPr wrap="square" rtlCol="0">
            <a:spAutoFit/>
          </a:bodyPr>
          <a:lstStyle/>
          <a:p>
            <a:r>
              <a:rPr lang="en-US" altLang="zh-CN" sz="3200" dirty="0" smtClean="0">
                <a:solidFill>
                  <a:srgbClr val="FF0000"/>
                </a:solidFill>
              </a:rPr>
              <a:t>1.</a:t>
            </a:r>
            <a:r>
              <a:rPr lang="zh-CN" altLang="en-US" sz="3200" dirty="0" smtClean="0">
                <a:solidFill>
                  <a:srgbClr val="FF0000"/>
                </a:solidFill>
              </a:rPr>
              <a:t>原因状语从句</a:t>
            </a:r>
            <a:endParaRPr lang="zh-CN" altLang="en-US" sz="3200" dirty="0">
              <a:solidFill>
                <a:srgbClr val="FF0000"/>
              </a:solidFill>
            </a:endParaRPr>
          </a:p>
        </p:txBody>
      </p:sp>
      <p:sp>
        <p:nvSpPr>
          <p:cNvPr id="13" name="TextBox 12"/>
          <p:cNvSpPr txBox="1"/>
          <p:nvPr/>
        </p:nvSpPr>
        <p:spPr>
          <a:xfrm>
            <a:off x="1292710" y="4875008"/>
            <a:ext cx="3946266" cy="584775"/>
          </a:xfrm>
          <a:prstGeom prst="rect">
            <a:avLst/>
          </a:prstGeom>
          <a:noFill/>
          <a:ln>
            <a:solidFill>
              <a:srgbClr val="FF0000"/>
            </a:solidFill>
          </a:ln>
        </p:spPr>
        <p:txBody>
          <a:bodyPr wrap="square" rtlCol="0">
            <a:spAutoFit/>
          </a:bodyPr>
          <a:lstStyle/>
          <a:p>
            <a:r>
              <a:rPr lang="en-US" altLang="zh-CN" sz="3200" dirty="0" smtClean="0">
                <a:solidFill>
                  <a:srgbClr val="FF0000"/>
                </a:solidFill>
              </a:rPr>
              <a:t>2.</a:t>
            </a:r>
            <a:r>
              <a:rPr lang="zh-CN" altLang="en-US" sz="3200" dirty="0" smtClean="0">
                <a:solidFill>
                  <a:srgbClr val="FF0000"/>
                </a:solidFill>
              </a:rPr>
              <a:t>非谓语结构表伴随</a:t>
            </a:r>
            <a:endParaRPr lang="zh-CN" altLang="en-US" sz="3200" dirty="0">
              <a:solidFill>
                <a:srgbClr val="FF0000"/>
              </a:solidFill>
            </a:endParaRPr>
          </a:p>
        </p:txBody>
      </p:sp>
      <p:sp>
        <p:nvSpPr>
          <p:cNvPr id="14" name="TextBox 13"/>
          <p:cNvSpPr txBox="1"/>
          <p:nvPr/>
        </p:nvSpPr>
        <p:spPr>
          <a:xfrm>
            <a:off x="9341222" y="4134524"/>
            <a:ext cx="2255521" cy="1077218"/>
          </a:xfrm>
          <a:prstGeom prst="rect">
            <a:avLst/>
          </a:prstGeom>
          <a:noFill/>
          <a:ln>
            <a:solidFill>
              <a:srgbClr val="FF0000"/>
            </a:solidFill>
          </a:ln>
        </p:spPr>
        <p:txBody>
          <a:bodyPr wrap="square" rtlCol="0">
            <a:spAutoFit/>
          </a:bodyPr>
          <a:lstStyle/>
          <a:p>
            <a:r>
              <a:rPr lang="en-US" altLang="zh-CN" sz="3200" dirty="0" smtClean="0">
                <a:solidFill>
                  <a:srgbClr val="FF0000"/>
                </a:solidFill>
              </a:rPr>
              <a:t>3.</a:t>
            </a:r>
            <a:r>
              <a:rPr lang="zh-CN" altLang="en-US" sz="3200" dirty="0" smtClean="0">
                <a:solidFill>
                  <a:srgbClr val="FF0000"/>
                </a:solidFill>
              </a:rPr>
              <a:t>定语从句</a:t>
            </a:r>
            <a:endParaRPr lang="en-US" altLang="zh-CN" sz="3200" dirty="0" smtClean="0">
              <a:solidFill>
                <a:srgbClr val="FF0000"/>
              </a:solidFill>
            </a:endParaRPr>
          </a:p>
          <a:p>
            <a:r>
              <a:rPr lang="zh-CN" altLang="en-US" sz="3200" dirty="0" smtClean="0">
                <a:solidFill>
                  <a:srgbClr val="FF0000"/>
                </a:solidFill>
              </a:rPr>
              <a:t>进行修饰</a:t>
            </a:r>
            <a:endParaRPr lang="zh-CN" altLang="en-US" sz="3200" dirty="0">
              <a:solidFill>
                <a:srgbClr val="FF0000"/>
              </a:solidFill>
            </a:endParaRPr>
          </a:p>
        </p:txBody>
      </p:sp>
      <mc:AlternateContent xmlns:mc="http://schemas.openxmlformats.org/markup-compatibility/2006" xmlns:p14="http://schemas.microsoft.com/office/powerpoint/2010/main">
        <mc:Choice Requires="p14">
          <p:contentPart r:id="rId1" p14:bwMode="auto">
            <p14:nvContentPartPr>
              <p14:cNvPr id="2050" name="Ink 2"/>
              <p14:cNvContentPartPr/>
              <p14:nvPr/>
            </p14:nvContentPartPr>
            <p14:xfrm>
              <a:off x="890588" y="3611563"/>
              <a:ext cx="1327150" cy="1517650"/>
            </p14:xfrm>
          </p:contentPart>
        </mc:Choice>
        <mc:Fallback xmlns="">
          <p:pic>
            <p:nvPicPr>
              <p:cNvPr id="2050" name="Ink 2"/>
            </p:nvPicPr>
            <p:blipFill>
              <a:blip r:embed="rId2"/>
            </p:blipFill>
            <p:spPr>
              <a:xfrm>
                <a:off x="890588" y="3611563"/>
                <a:ext cx="1327150" cy="1517650"/>
              </a:xfrm>
              <a:prstGeom prst="rect"/>
            </p:spPr>
          </p:pic>
        </mc:Fallback>
      </mc:AlternateContent>
      <mc:AlternateContent xmlns:mc="http://schemas.openxmlformats.org/markup-compatibility/2006" xmlns:p14="http://schemas.microsoft.com/office/powerpoint/2010/main">
        <mc:Choice Requires="p14">
          <p:contentPart r:id="rId3" p14:bwMode="auto">
            <p14:nvContentPartPr>
              <p14:cNvPr id="2051" name="Ink 3"/>
              <p14:cNvContentPartPr/>
              <p14:nvPr/>
            </p14:nvContentPartPr>
            <p14:xfrm>
              <a:off x="1143000" y="5067300"/>
              <a:ext cx="92075" cy="182563"/>
            </p14:xfrm>
          </p:contentPart>
        </mc:Choice>
        <mc:Fallback xmlns="">
          <p:pic>
            <p:nvPicPr>
              <p:cNvPr id="2051" name="Ink 3"/>
            </p:nvPicPr>
            <p:blipFill>
              <a:blip r:embed="rId4"/>
            </p:blipFill>
            <p:spPr>
              <a:xfrm>
                <a:off x="1143000" y="5067300"/>
                <a:ext cx="92075" cy="182563"/>
              </a:xfrm>
              <a:prstGeom prst="rect"/>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par>
                          <p:cTn id="21" fill="hold">
                            <p:stCondLst>
                              <p:cond delay="0"/>
                            </p:stCondLst>
                            <p:childTnLst>
                              <p:par>
                                <p:cTn id="22" presetID="22" presetClass="entr" presetSubtype="1" fill="hold" nodeType="afterEffect">
                                  <p:stCondLst>
                                    <p:cond delay="0"/>
                                  </p:stCondLst>
                                  <p:childTnLst>
                                    <p:set>
                                      <p:cBhvr>
                                        <p:cTn id="23" dur="1" fill="hold">
                                          <p:stCondLst>
                                            <p:cond delay="0"/>
                                          </p:stCondLst>
                                        </p:cTn>
                                        <p:tgtEl>
                                          <p:spTgt spid="2050"/>
                                        </p:tgtEl>
                                        <p:attrNameLst>
                                          <p:attrName>style.visibility</p:attrName>
                                        </p:attrNameLst>
                                      </p:cBhvr>
                                      <p:to>
                                        <p:strVal val="visible"/>
                                      </p:to>
                                    </p:set>
                                    <p:animEffect transition="in" filter="wipe(up)">
                                      <p:cBhvr>
                                        <p:cTn id="24" dur="500"/>
                                        <p:tgtEl>
                                          <p:spTgt spid="205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10" grpId="0"/>
      <p:bldP spid="11" grpId="0"/>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0" y="0"/>
            <a:ext cx="12192635" cy="706755"/>
          </a:xfrm>
          <a:prstGeom prst="rect">
            <a:avLst/>
          </a:prstGeom>
          <a:solidFill>
            <a:srgbClr val="FFFF00"/>
          </a:solidFill>
        </p:spPr>
        <p:txBody>
          <a:bodyPr wrap="square" rtlCol="0" anchor="t">
            <a:spAutoFit/>
          </a:bodyPr>
          <a:lstStyle/>
          <a:p>
            <a:pPr algn="ctr"/>
            <a:r>
              <a:rPr lang="en-US" altLang="zh-CN" sz="4000" dirty="0">
                <a:solidFill>
                  <a:srgbClr val="FF0000"/>
                </a:solidFill>
                <a:latin typeface="+mj-lt"/>
                <a:ea typeface="+mj-ea"/>
                <a:cs typeface="+mj-cs"/>
                <a:sym typeface="+mn-ea"/>
              </a:rPr>
              <a:t>Trick 6</a:t>
            </a:r>
            <a:r>
              <a:rPr lang="zh-CN" altLang="en-US" sz="4000" dirty="0">
                <a:solidFill>
                  <a:srgbClr val="FF0000"/>
                </a:solidFill>
                <a:latin typeface="+mj-lt"/>
                <a:ea typeface="+mj-ea"/>
                <a:cs typeface="+mj-cs"/>
                <a:sym typeface="+mn-ea"/>
              </a:rPr>
              <a:t>：嵌入插入语，影响阅读的流畅度</a:t>
            </a:r>
            <a:endParaRPr lang="zh-CN" altLang="en-US" sz="4000" dirty="0">
              <a:solidFill>
                <a:srgbClr val="FF0000"/>
              </a:solidFill>
              <a:latin typeface="+mj-lt"/>
              <a:ea typeface="+mj-ea"/>
              <a:cs typeface="+mj-cs"/>
              <a:sym typeface="+mn-ea"/>
            </a:endParaRPr>
          </a:p>
        </p:txBody>
      </p:sp>
      <p:sp>
        <p:nvSpPr>
          <p:cNvPr id="4" name="矩形 3"/>
          <p:cNvSpPr/>
          <p:nvPr/>
        </p:nvSpPr>
        <p:spPr>
          <a:xfrm>
            <a:off x="669290" y="1583055"/>
            <a:ext cx="10547350" cy="3692525"/>
          </a:xfrm>
          <a:prstGeom prst="rect">
            <a:avLst/>
          </a:prstGeom>
        </p:spPr>
        <p:txBody>
          <a:bodyPr wrap="square">
            <a:spAutoFit/>
          </a:bodyPr>
          <a:lstStyle/>
          <a:p>
            <a:pPr marL="514350" indent="-514350" algn="just"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rPr>
              <a:t>It can be tough to begin and takes a little planning - running shoes by the front door, lunches made the night before, umbrellas on rainy days and hats on hot ones - but it's certainly worth trying. (38) </a:t>
            </a:r>
            <a:r>
              <a:rPr lang="en-US" altLang="zh-CN" sz="3200" u="sng" dirty="0" smtClean="0">
                <a:latin typeface="Times New Roman" panose="02020603050405020304" pitchFamily="18" charset="0"/>
                <a:cs typeface="Times New Roman" panose="02020603050405020304" pitchFamily="18" charset="0"/>
              </a:rPr>
              <a:t>2021.</a:t>
            </a:r>
            <a:r>
              <a:rPr lang="en-US" sz="3200" u="sng" dirty="0" smtClean="0">
                <a:latin typeface="Times New Roman" panose="02020603050405020304" pitchFamily="18" charset="0"/>
                <a:cs typeface="Times New Roman" panose="02020603050405020304" pitchFamily="18" charset="0"/>
              </a:rPr>
              <a:t>01</a:t>
            </a:r>
            <a:endParaRPr lang="en-US" sz="3200" u="sng" dirty="0" smtClean="0">
              <a:latin typeface="Times New Roman" panose="02020603050405020304" pitchFamily="18" charset="0"/>
              <a:cs typeface="Times New Roman" panose="02020603050405020304" pitchFamily="18" charset="0"/>
            </a:endParaRPr>
          </a:p>
          <a:p>
            <a:pPr marL="514350" indent="-514350" algn="just"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sym typeface="+mn-ea"/>
              </a:rPr>
              <a:t>According to Hale, educating the public, especially fishermen, is one approach to stopping the spread of invasive earthworms. (18) </a:t>
            </a:r>
            <a:r>
              <a:rPr lang="en-US" altLang="zh-CN" sz="3200" u="sng" dirty="0" smtClean="0">
                <a:latin typeface="Times New Roman" panose="02020603050405020304" pitchFamily="18" charset="0"/>
                <a:cs typeface="Times New Roman" panose="02020603050405020304" pitchFamily="18" charset="0"/>
                <a:sym typeface="+mn-ea"/>
              </a:rPr>
              <a:t>2021.04</a:t>
            </a:r>
            <a:r>
              <a:rPr lang="zh-CN" altLang="en-US" sz="3200" u="sng" dirty="0" smtClean="0">
                <a:latin typeface="Times New Roman" panose="02020603050405020304" pitchFamily="18" charset="0"/>
                <a:cs typeface="Times New Roman" panose="02020603050405020304" pitchFamily="18" charset="0"/>
                <a:sym typeface="+mn-ea"/>
              </a:rPr>
              <a:t>金华十校</a:t>
            </a:r>
            <a:endParaRPr lang="en-US" sz="3200" u="sng" dirty="0" smtClean="0">
              <a:latin typeface="Times New Roman" panose="02020603050405020304" pitchFamily="18" charset="0"/>
              <a:cs typeface="Times New Roman" panose="02020603050405020304" pitchFamily="18" charset="0"/>
            </a:endParaRPr>
          </a:p>
        </p:txBody>
      </p:sp>
      <p:sp>
        <p:nvSpPr>
          <p:cNvPr id="5" name="TextBox 4"/>
          <p:cNvSpPr txBox="1"/>
          <p:nvPr/>
        </p:nvSpPr>
        <p:spPr>
          <a:xfrm>
            <a:off x="9251196" y="1561398"/>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7" name="TextBox 6"/>
          <p:cNvSpPr txBox="1"/>
          <p:nvPr/>
        </p:nvSpPr>
        <p:spPr>
          <a:xfrm>
            <a:off x="9433594" y="2534321"/>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8" name="TextBox 7"/>
          <p:cNvSpPr txBox="1"/>
          <p:nvPr/>
        </p:nvSpPr>
        <p:spPr>
          <a:xfrm>
            <a:off x="8900222" y="3607459"/>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9" name="TextBox 8"/>
          <p:cNvSpPr txBox="1"/>
          <p:nvPr/>
        </p:nvSpPr>
        <p:spPr>
          <a:xfrm>
            <a:off x="2862619" y="4167178"/>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9" name="Text Box 12"/>
          <p:cNvSpPr txBox="1"/>
          <p:nvPr/>
        </p:nvSpPr>
        <p:spPr>
          <a:xfrm>
            <a:off x="1317625" y="3340100"/>
            <a:ext cx="9925050" cy="2550795"/>
          </a:xfrm>
          <a:prstGeom prst="rect">
            <a:avLst/>
          </a:prstGeom>
          <a:noFill/>
          <a:ln w="9525">
            <a:noFill/>
          </a:ln>
        </p:spPr>
        <p:txBody>
          <a:bodyPr wrap="square">
            <a:spAutoFit/>
          </a:bodyPr>
          <a:lstStyle/>
          <a:p>
            <a:pPr indent="0">
              <a:lnSpc>
                <a:spcPct val="60000"/>
              </a:lnSpc>
              <a:spcBef>
                <a:spcPct val="50000"/>
              </a:spcBef>
              <a:buNone/>
            </a:pPr>
            <a:r>
              <a:rPr lang="en-US" altLang="zh-CN" sz="3200" dirty="0">
                <a:latin typeface="Times New Roman" panose="02020603050405020304" pitchFamily="18" charset="0"/>
              </a:rPr>
              <a:t>What might be talked about if the passage is continued?</a:t>
            </a:r>
            <a:endParaRPr lang="en-US" altLang="zh-CN" sz="3200" dirty="0">
              <a:latin typeface="Times New Roman" panose="02020603050405020304" pitchFamily="18" charset="0"/>
            </a:endParaRPr>
          </a:p>
          <a:p>
            <a:pPr indent="0">
              <a:lnSpc>
                <a:spcPct val="60000"/>
              </a:lnSpc>
              <a:spcBef>
                <a:spcPct val="50000"/>
              </a:spcBef>
              <a:buNone/>
            </a:pPr>
            <a:r>
              <a:rPr lang="en-US" altLang="zh-CN" sz="3200" dirty="0">
                <a:latin typeface="Times New Roman" panose="02020603050405020304" pitchFamily="18" charset="0"/>
              </a:rPr>
              <a:t>A.	Efforts to maintain the lawn.</a:t>
            </a:r>
            <a:endParaRPr lang="en-US" altLang="zh-CN" sz="3200" dirty="0">
              <a:latin typeface="Times New Roman" panose="02020603050405020304" pitchFamily="18" charset="0"/>
            </a:endParaRPr>
          </a:p>
          <a:p>
            <a:pPr indent="0">
              <a:lnSpc>
                <a:spcPct val="60000"/>
              </a:lnSpc>
              <a:spcBef>
                <a:spcPct val="50000"/>
              </a:spcBef>
              <a:buNone/>
            </a:pPr>
            <a:r>
              <a:rPr lang="en-US" altLang="zh-CN" sz="3200" dirty="0">
                <a:latin typeface="Times New Roman" panose="02020603050405020304" pitchFamily="18" charset="0"/>
              </a:rPr>
              <a:t>B.	Other options on the cruise.</a:t>
            </a:r>
            <a:endParaRPr lang="en-US" altLang="zh-CN" sz="3200" dirty="0">
              <a:latin typeface="Times New Roman" panose="02020603050405020304" pitchFamily="18" charset="0"/>
            </a:endParaRPr>
          </a:p>
          <a:p>
            <a:pPr indent="0">
              <a:lnSpc>
                <a:spcPct val="60000"/>
              </a:lnSpc>
              <a:spcBef>
                <a:spcPct val="50000"/>
              </a:spcBef>
              <a:buNone/>
            </a:pPr>
            <a:r>
              <a:rPr lang="en-US" altLang="zh-CN" sz="3200" dirty="0">
                <a:latin typeface="Times New Roman" panose="02020603050405020304" pitchFamily="18" charset="0"/>
              </a:rPr>
              <a:t>C.	Guest choices on some other cruises.</a:t>
            </a:r>
            <a:endParaRPr lang="en-US" altLang="zh-CN" sz="3200" dirty="0">
              <a:latin typeface="Times New Roman" panose="02020603050405020304" pitchFamily="18" charset="0"/>
            </a:endParaRPr>
          </a:p>
          <a:p>
            <a:pPr indent="0">
              <a:lnSpc>
                <a:spcPct val="60000"/>
              </a:lnSpc>
              <a:spcBef>
                <a:spcPct val="50000"/>
              </a:spcBef>
              <a:buNone/>
            </a:pPr>
            <a:r>
              <a:rPr lang="en-US" altLang="zh-CN" sz="3200" dirty="0">
                <a:latin typeface="Times New Roman" panose="02020603050405020304" pitchFamily="18" charset="0"/>
              </a:rPr>
              <a:t>D.	The crew members of the cruise</a:t>
            </a:r>
            <a:endParaRPr lang="en-US" altLang="zh-CN" sz="3200" dirty="0">
              <a:latin typeface="Times New Roman" panose="02020603050405020304" pitchFamily="18" charset="0"/>
            </a:endParaRPr>
          </a:p>
        </p:txBody>
      </p:sp>
      <p:sp>
        <p:nvSpPr>
          <p:cNvPr id="10244" name="Text Box 4"/>
          <p:cNvSpPr txBox="1"/>
          <p:nvPr/>
        </p:nvSpPr>
        <p:spPr>
          <a:xfrm>
            <a:off x="1981200" y="2743200"/>
            <a:ext cx="4724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10245" name="Text Box 5"/>
          <p:cNvSpPr txBox="1"/>
          <p:nvPr/>
        </p:nvSpPr>
        <p:spPr>
          <a:xfrm>
            <a:off x="1752600" y="2971800"/>
            <a:ext cx="7010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10247" name="Text Box 8"/>
          <p:cNvSpPr txBox="1"/>
          <p:nvPr/>
        </p:nvSpPr>
        <p:spPr>
          <a:xfrm>
            <a:off x="655320" y="954405"/>
            <a:ext cx="11249660" cy="1863725"/>
          </a:xfrm>
          <a:prstGeom prst="rect">
            <a:avLst/>
          </a:prstGeom>
          <a:noFill/>
          <a:ln w="9525">
            <a:noFill/>
          </a:ln>
        </p:spPr>
        <p:txBody>
          <a:bodyPr wrap="square">
            <a:spAutoFit/>
          </a:bodyPr>
          <a:lstStyle/>
          <a:p>
            <a:pPr>
              <a:lnSpc>
                <a:spcPct val="90000"/>
              </a:lnSpc>
            </a:pPr>
            <a:r>
              <a:rPr sz="3200" dirty="0">
                <a:latin typeface="Times New Roman" panose="02020603050405020304" pitchFamily="18" charset="0"/>
              </a:rPr>
              <a:t>Though the option of walking barefoot through a grassy field on a moving cruise ship seems terrific, there are many other ships that are trying to outdo one another with even more surprising guest options.</a:t>
            </a:r>
            <a:r>
              <a:rPr lang="en-US" sz="3200" u="sng" dirty="0">
                <a:latin typeface="Times New Roman" panose="02020603050405020304" pitchFamily="18" charset="0"/>
              </a:rPr>
              <a:t> </a:t>
            </a:r>
            <a:r>
              <a:rPr sz="3000" u="sng" dirty="0">
                <a:latin typeface="Times New Roman" panose="02020603050405020304" pitchFamily="18" charset="0"/>
              </a:rPr>
              <a:t>(35)</a:t>
            </a:r>
            <a:r>
              <a:rPr lang="en-US" sz="3000" u="sng" dirty="0">
                <a:latin typeface="Times New Roman" panose="02020603050405020304" pitchFamily="18" charset="0"/>
              </a:rPr>
              <a:t>2021.04</a:t>
            </a:r>
            <a:r>
              <a:rPr lang="zh-CN" altLang="en-US" sz="3000" u="sng" dirty="0">
                <a:latin typeface="Times New Roman" panose="02020603050405020304" pitchFamily="18" charset="0"/>
              </a:rPr>
              <a:t>金华十校</a:t>
            </a:r>
            <a:endParaRPr lang="zh-CN" altLang="en-US" sz="3000" u="sng" dirty="0">
              <a:latin typeface="Times New Roman" panose="02020603050405020304" pitchFamily="18" charset="0"/>
            </a:endParaRPr>
          </a:p>
        </p:txBody>
      </p:sp>
      <p:sp>
        <p:nvSpPr>
          <p:cNvPr id="10250" name="Text Box 10"/>
          <p:cNvSpPr txBox="1"/>
          <p:nvPr/>
        </p:nvSpPr>
        <p:spPr>
          <a:xfrm>
            <a:off x="0" y="1"/>
            <a:ext cx="12192000" cy="743665"/>
          </a:xfrm>
          <a:prstGeom prst="rect">
            <a:avLst/>
          </a:prstGeom>
          <a:solidFill>
            <a:srgbClr val="FFFF00"/>
          </a:solidFill>
          <a:ln w="9525">
            <a:noFill/>
          </a:ln>
        </p:spPr>
        <p:txBody>
          <a:bodyPr wrap="square">
            <a:spAutoFit/>
          </a:bodyPr>
          <a:lstStyle/>
          <a:p>
            <a:pPr algn="ctr">
              <a:lnSpc>
                <a:spcPct val="150000"/>
              </a:lnSpc>
              <a:spcBef>
                <a:spcPct val="50000"/>
              </a:spcBef>
            </a:pPr>
            <a:r>
              <a:rPr lang="en-US" altLang="zh-CN" sz="3200" b="1" dirty="0" smtClean="0">
                <a:solidFill>
                  <a:srgbClr val="FF0000"/>
                </a:solidFill>
                <a:latin typeface="Times New Roman" panose="02020603050405020304" pitchFamily="18" charset="0"/>
                <a:cs typeface="Times New Roman" panose="02020603050405020304" pitchFamily="18" charset="0"/>
              </a:rPr>
              <a:t>Section four: </a:t>
            </a:r>
            <a:r>
              <a:rPr lang="zh-CN" altLang="en-US" sz="3200" b="1" dirty="0" smtClean="0">
                <a:solidFill>
                  <a:srgbClr val="FF0000"/>
                </a:solidFill>
                <a:latin typeface="Times New Roman" panose="02020603050405020304" pitchFamily="18" charset="0"/>
                <a:cs typeface="Times New Roman" panose="02020603050405020304" pitchFamily="18" charset="0"/>
              </a:rPr>
              <a:t>长</a:t>
            </a:r>
            <a:r>
              <a:rPr lang="zh-CN" altLang="en-US" sz="3200" b="1" dirty="0">
                <a:solidFill>
                  <a:srgbClr val="FF0000"/>
                </a:solidFill>
                <a:latin typeface="Times New Roman" panose="02020603050405020304" pitchFamily="18" charset="0"/>
                <a:cs typeface="Times New Roman" panose="02020603050405020304" pitchFamily="18" charset="0"/>
              </a:rPr>
              <a:t>难句如何帮你涨分？</a:t>
            </a:r>
            <a:r>
              <a:rPr lang="en-US" altLang="zh-CN" sz="3200" b="1" dirty="0">
                <a:solidFill>
                  <a:srgbClr val="FF0000"/>
                </a:solidFill>
                <a:latin typeface="Times New Roman" panose="02020603050405020304" pitchFamily="18" charset="0"/>
                <a:cs typeface="Times New Roman" panose="02020603050405020304" pitchFamily="18" charset="0"/>
              </a:rPr>
              <a:t>-</a:t>
            </a:r>
            <a:r>
              <a:rPr lang="zh-CN" altLang="en-US" sz="3200" b="1" dirty="0">
                <a:solidFill>
                  <a:srgbClr val="FF0000"/>
                </a:solidFill>
                <a:latin typeface="Times New Roman" panose="02020603050405020304" pitchFamily="18" charset="0"/>
                <a:cs typeface="Times New Roman" panose="02020603050405020304" pitchFamily="18" charset="0"/>
              </a:rPr>
              <a:t>阅读理</a:t>
            </a:r>
            <a:r>
              <a:rPr lang="zh-CN" altLang="en-US" sz="3200" b="1" dirty="0" smtClean="0">
                <a:solidFill>
                  <a:srgbClr val="FF0000"/>
                </a:solidFill>
                <a:latin typeface="Times New Roman" panose="02020603050405020304" pitchFamily="18" charset="0"/>
                <a:cs typeface="Times New Roman" panose="02020603050405020304" pitchFamily="18" charset="0"/>
              </a:rPr>
              <a:t>解</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p:txBody>
      </p:sp>
      <p:sp>
        <p:nvSpPr>
          <p:cNvPr id="2" name="文本框 1"/>
          <p:cNvSpPr txBox="1"/>
          <p:nvPr/>
        </p:nvSpPr>
        <p:spPr>
          <a:xfrm>
            <a:off x="1173480" y="4991735"/>
            <a:ext cx="894080" cy="497205"/>
          </a:xfrm>
          <a:prstGeom prst="rect">
            <a:avLst/>
          </a:prstGeom>
          <a:noFill/>
        </p:spPr>
        <p:txBody>
          <a:bodyPr wrap="square" rtlCol="0" anchor="t">
            <a:spAutoFit/>
          </a:bodyPr>
          <a:lstStyle/>
          <a:p>
            <a:pPr indent="0" algn="l">
              <a:lnSpc>
                <a:spcPct val="60000"/>
              </a:lnSpc>
              <a:spcBef>
                <a:spcPct val="50000"/>
              </a:spcBef>
              <a:buNone/>
            </a:pPr>
            <a:r>
              <a:rPr lang="en-US" altLang="zh-CN" sz="4400" b="1" dirty="0">
                <a:solidFill>
                  <a:srgbClr val="FF0000"/>
                </a:solidFill>
                <a:latin typeface="Arial Black" panose="020B0A04020102020204" charset="0"/>
                <a:cs typeface="Arial Black" panose="020B0A04020102020204" charset="0"/>
                <a:sym typeface="+mn-ea"/>
              </a:rPr>
              <a:t>√</a:t>
            </a:r>
            <a:endParaRPr lang="zh-CN" altLang="en-US" sz="4400">
              <a:latin typeface="Arial Black" panose="020B0A04020102020204" charset="0"/>
              <a:cs typeface="Arial Black" panose="020B0A04020102020204" charset="0"/>
            </a:endParaRPr>
          </a:p>
        </p:txBody>
      </p:sp>
      <p:sp>
        <p:nvSpPr>
          <p:cNvPr id="3" name="文本框 2"/>
          <p:cNvSpPr txBox="1"/>
          <p:nvPr/>
        </p:nvSpPr>
        <p:spPr>
          <a:xfrm>
            <a:off x="8373110" y="5890895"/>
            <a:ext cx="3531870" cy="645160"/>
          </a:xfrm>
          <a:prstGeom prst="rect">
            <a:avLst/>
          </a:prstGeom>
          <a:solidFill>
            <a:srgbClr val="FF0000"/>
          </a:solidFill>
          <a:ln>
            <a:solidFill>
              <a:srgbClr val="FF0000"/>
            </a:solidFill>
          </a:ln>
        </p:spPr>
        <p:txBody>
          <a:bodyPr wrap="square" rtlCol="0">
            <a:spAutoFit/>
          </a:bodyPr>
          <a:lstStyle/>
          <a:p>
            <a:r>
              <a:rPr lang="zh-CN" altLang="en-US" sz="3600">
                <a:solidFill>
                  <a:schemeClr val="bg1"/>
                </a:solidFill>
              </a:rPr>
              <a:t>清晰的阅读体验</a:t>
            </a:r>
            <a:endParaRPr lang="zh-CN" altLang="en-US" sz="3600">
              <a:solidFill>
                <a:schemeClr val="bg1"/>
              </a:solidFill>
            </a:endParaRPr>
          </a:p>
        </p:txBody>
      </p:sp>
      <p:cxnSp>
        <p:nvCxnSpPr>
          <p:cNvPr id="9" name="直接连接符 8"/>
          <p:cNvCxnSpPr/>
          <p:nvPr/>
        </p:nvCxnSpPr>
        <p:spPr>
          <a:xfrm flipV="1">
            <a:off x="6277214" y="1850571"/>
            <a:ext cx="4369015" cy="12682"/>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57567" y="832054"/>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2" name="TextBox 11"/>
          <p:cNvSpPr txBox="1"/>
          <p:nvPr/>
        </p:nvSpPr>
        <p:spPr>
          <a:xfrm>
            <a:off x="5830428" y="1315120"/>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3" name="TextBox 12"/>
          <p:cNvSpPr txBox="1"/>
          <p:nvPr/>
        </p:nvSpPr>
        <p:spPr>
          <a:xfrm>
            <a:off x="10361540" y="1278369"/>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4" name="TextBox 13"/>
          <p:cNvSpPr txBox="1"/>
          <p:nvPr/>
        </p:nvSpPr>
        <p:spPr>
          <a:xfrm>
            <a:off x="1639428" y="2196864"/>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0969"/>
                                        </p:tgtEl>
                                        <p:attrNameLst>
                                          <p:attrName>style.visibility</p:attrName>
                                        </p:attrNameLst>
                                      </p:cBhvr>
                                      <p:to>
                                        <p:strVal val="visible"/>
                                      </p:to>
                                    </p:set>
                                    <p:animEffect transition="in" filter="blinds(horizontal)">
                                      <p:cBhvr>
                                        <p:cTn id="7" dur="500"/>
                                        <p:tgtEl>
                                          <p:spTgt spid="4096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3"/>
                                        </p:tgtEl>
                                        <p:attrNameLst>
                                          <p:attrName>style.visibility</p:attrName>
                                        </p:attrNameLst>
                                      </p:cBhvr>
                                      <p:to>
                                        <p:strVal val="visible"/>
                                      </p:to>
                                    </p:set>
                                    <p:anim calcmode="discrete" valueType="clr">
                                      <p:cBhvr override="childStyle">
                                        <p:cTn id="37"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3"/>
                                        </p:tgtEl>
                                        <p:attrNameLst>
                                          <p:attrName>fillcolor</p:attrName>
                                        </p:attrNameLst>
                                      </p:cBhvr>
                                      <p:tavLst>
                                        <p:tav tm="0">
                                          <p:val>
                                            <p:clrVal>
                                              <a:schemeClr val="accent2"/>
                                            </p:clrVal>
                                          </p:val>
                                        </p:tav>
                                        <p:tav tm="50000">
                                          <p:val>
                                            <p:clrVal>
                                              <a:schemeClr val="hlink"/>
                                            </p:clrVal>
                                          </p:val>
                                        </p:tav>
                                      </p:tavLst>
                                    </p:anim>
                                    <p:set>
                                      <p:cBhvr>
                                        <p:cTn id="39" dur="80"/>
                                        <p:tgtEl>
                                          <p:spTgt spid="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9" grpId="0"/>
      <p:bldP spid="2" grpId="0"/>
      <p:bldP spid="2" grpId="1"/>
      <p:bldP spid="3" grpId="0" bldLvl="0" animBg="1"/>
      <p:bldP spid="3" grpId="1" animBg="1"/>
      <p:bldP spid="11" grpId="0"/>
      <p:bldP spid="12"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lstStyle/>
          <a:p>
            <a:r>
              <a:rPr lang="zh-CN" dirty="0"/>
              <a:t>金华十校试题中的长难句</a:t>
            </a:r>
            <a:br>
              <a:rPr lang="zh-CN" dirty="0"/>
            </a:br>
            <a:r>
              <a:rPr lang="zh-CN" dirty="0"/>
              <a:t>分析和应用</a:t>
            </a:r>
            <a:endParaRPr lang="zh-CN" dirty="0"/>
          </a:p>
        </p:txBody>
      </p:sp>
      <p:sp>
        <p:nvSpPr>
          <p:cNvPr id="3" name="副标题 2"/>
          <p:cNvSpPr>
            <a:spLocks noGrp="1"/>
          </p:cNvSpPr>
          <p:nvPr>
            <p:ph type="subTitle" idx="1"/>
            <p:custDataLst>
              <p:tags r:id="rId2"/>
            </p:custDataLst>
          </p:nvPr>
        </p:nvSpPr>
        <p:spPr>
          <a:xfrm>
            <a:off x="1231073" y="3904645"/>
            <a:ext cx="9799200" cy="1472400"/>
          </a:xfrm>
        </p:spPr>
        <p:txBody>
          <a:bodyPr/>
          <a:lstStyle/>
          <a:p>
            <a:r>
              <a:rPr lang="zh-CN" altLang="en-US" dirty="0" smtClean="0"/>
              <a:t>授课：</a:t>
            </a:r>
            <a:r>
              <a:rPr lang="en-US" altLang="zh-CN" dirty="0" smtClean="0"/>
              <a:t>Iris</a:t>
            </a:r>
            <a:endParaRPr lang="en-US" altLang="zh-CN" dirty="0" smtClean="0"/>
          </a:p>
          <a:p>
            <a:r>
              <a:rPr lang="zh-CN" altLang="en-US" dirty="0" smtClean="0"/>
              <a:t>高三英语专题复习课</a:t>
            </a:r>
            <a:endParaRPr lang="en-US" altLang="zh-CN" dirty="0"/>
          </a:p>
        </p:txBody>
      </p:sp>
    </p:spTree>
    <p:custDataLst>
      <p:tags r:id="rId3"/>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0"/>
          <p:cNvSpPr txBox="1"/>
          <p:nvPr/>
        </p:nvSpPr>
        <p:spPr>
          <a:xfrm>
            <a:off x="0" y="1"/>
            <a:ext cx="12192000" cy="743665"/>
          </a:xfrm>
          <a:prstGeom prst="rect">
            <a:avLst/>
          </a:prstGeom>
          <a:solidFill>
            <a:srgbClr val="FFFF00"/>
          </a:solidFill>
          <a:ln w="9525">
            <a:noFill/>
          </a:ln>
        </p:spPr>
        <p:txBody>
          <a:bodyPr wrap="square">
            <a:spAutoFit/>
          </a:bodyPr>
          <a:lstStyle/>
          <a:p>
            <a:pPr algn="ctr">
              <a:lnSpc>
                <a:spcPct val="150000"/>
              </a:lnSpc>
              <a:spcBef>
                <a:spcPct val="50000"/>
              </a:spcBef>
            </a:pPr>
            <a:r>
              <a:rPr lang="en-US" altLang="zh-CN" sz="3200" b="1" dirty="0" smtClean="0">
                <a:solidFill>
                  <a:srgbClr val="FF0000"/>
                </a:solidFill>
                <a:latin typeface="Times New Roman" panose="02020603050405020304" pitchFamily="18" charset="0"/>
                <a:cs typeface="Times New Roman" panose="02020603050405020304" pitchFamily="18" charset="0"/>
              </a:rPr>
              <a:t>Section four:</a:t>
            </a:r>
            <a:r>
              <a:rPr lang="zh-CN" altLang="en-US" sz="3200" b="1" dirty="0" smtClean="0">
                <a:solidFill>
                  <a:srgbClr val="FF0000"/>
                </a:solidFill>
                <a:latin typeface="Times New Roman" panose="02020603050405020304" pitchFamily="18" charset="0"/>
                <a:cs typeface="Times New Roman" panose="02020603050405020304" pitchFamily="18" charset="0"/>
              </a:rPr>
              <a:t>长难句如何帮你涨分？</a:t>
            </a:r>
            <a:r>
              <a:rPr lang="en-US" altLang="zh-CN" sz="3200" b="1" dirty="0" smtClean="0">
                <a:solidFill>
                  <a:srgbClr val="FF0000"/>
                </a:solidFill>
                <a:latin typeface="Times New Roman" panose="02020603050405020304" pitchFamily="18" charset="0"/>
                <a:cs typeface="Times New Roman" panose="02020603050405020304" pitchFamily="18" charset="0"/>
              </a:rPr>
              <a:t>-</a:t>
            </a:r>
            <a:r>
              <a:rPr lang="zh-CN" altLang="en-US" sz="3200" b="1" dirty="0" smtClean="0">
                <a:solidFill>
                  <a:srgbClr val="FF0000"/>
                </a:solidFill>
                <a:latin typeface="Times New Roman" panose="02020603050405020304" pitchFamily="18" charset="0"/>
                <a:cs typeface="Times New Roman" panose="02020603050405020304" pitchFamily="18" charset="0"/>
              </a:rPr>
              <a:t>语法填空</a:t>
            </a:r>
            <a:endParaRPr lang="zh-CN" altLang="en-US" sz="3200" b="1" dirty="0" smtClean="0">
              <a:solidFill>
                <a:srgbClr val="FF000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600710" y="881380"/>
            <a:ext cx="10807065" cy="5768340"/>
          </a:xfrm>
        </p:spPr>
        <p:txBody>
          <a:bodyPr>
            <a:noAutofit/>
            <a:scene3d>
              <a:camera prst="orthographicFront"/>
              <a:lightRig rig="threePt" dir="t"/>
            </a:scene3d>
          </a:bodyPr>
          <a:lstStyle/>
          <a:p>
            <a:pPr marL="0" indent="0">
              <a:lnSpc>
                <a:spcPct val="100000"/>
              </a:lnSpc>
              <a:buNone/>
            </a:pPr>
            <a:r>
              <a:rPr lang="en-US" sz="3200" dirty="0">
                <a:solidFill>
                  <a:schemeClr val="tx1"/>
                </a:solidFill>
                <a:latin typeface="Times New Roman" panose="02020603050405020304" pitchFamily="18" charset="0"/>
                <a:cs typeface="Times New Roman" panose="02020603050405020304" pitchFamily="18" charset="0"/>
                <a:sym typeface="+mn-ea"/>
              </a:rPr>
              <a:t>1.According to ecologists, there is a good chance _______ the varieties of coffee that we drink today will be extinct in 20 or 30 years.</a:t>
            </a:r>
            <a:r>
              <a:rPr lang="en-US" sz="3200" u="sng">
                <a:latin typeface="Times New Roman" panose="02020603050405020304" pitchFamily="18" charset="0"/>
                <a:sym typeface="+mn-ea"/>
              </a:rPr>
              <a:t>2021.04</a:t>
            </a:r>
            <a:r>
              <a:rPr sz="3200" u="sng">
                <a:latin typeface="Times New Roman" panose="02020603050405020304" pitchFamily="18" charset="0"/>
                <a:sym typeface="+mn-ea"/>
              </a:rPr>
              <a:t>金华十校</a:t>
            </a:r>
            <a:endParaRPr lang="en-US" sz="3200" dirty="0">
              <a:solidFill>
                <a:schemeClr val="tx1"/>
              </a:solidFill>
              <a:latin typeface="Times New Roman" panose="02020603050405020304" pitchFamily="18" charset="0"/>
              <a:cs typeface="Times New Roman" panose="02020603050405020304" pitchFamily="18" charset="0"/>
              <a:sym typeface="+mn-ea"/>
            </a:endParaRPr>
          </a:p>
          <a:p>
            <a:pPr marL="0" indent="0">
              <a:lnSpc>
                <a:spcPct val="100000"/>
              </a:lnSpc>
              <a:buNone/>
            </a:pPr>
            <a:r>
              <a:rPr lang="en-US" altLang="zh-CN" sz="3200" dirty="0">
                <a:solidFill>
                  <a:schemeClr val="tx1"/>
                </a:solidFill>
                <a:latin typeface="Times New Roman" panose="02020603050405020304" pitchFamily="18" charset="0"/>
                <a:cs typeface="Times New Roman" panose="02020603050405020304" pitchFamily="18" charset="0"/>
              </a:rPr>
              <a:t>2.The first is declining birth rates, which means old generations are large __________(compare) to younger generations, and so, on average, the population becomes older than before.</a:t>
            </a:r>
            <a:r>
              <a:rPr lang="en-US" altLang="zh-CN" sz="3200" u="sng" dirty="0">
                <a:solidFill>
                  <a:schemeClr val="tx1"/>
                </a:solidFill>
                <a:latin typeface="Times New Roman" panose="02020603050405020304" pitchFamily="18" charset="0"/>
                <a:cs typeface="Times New Roman" panose="02020603050405020304" pitchFamily="18" charset="0"/>
              </a:rPr>
              <a:t>2020.01</a:t>
            </a:r>
            <a:endParaRPr lang="en-US" altLang="zh-CN" sz="3200" dirty="0">
              <a:solidFill>
                <a:schemeClr val="tx1"/>
              </a:solidFill>
              <a:latin typeface="Times New Roman" panose="02020603050405020304" pitchFamily="18" charset="0"/>
              <a:cs typeface="Times New Roman" panose="02020603050405020304" pitchFamily="18" charset="0"/>
            </a:endParaRPr>
          </a:p>
          <a:p>
            <a:pPr marL="0" indent="0">
              <a:lnSpc>
                <a:spcPct val="100000"/>
              </a:lnSpc>
              <a:buNone/>
            </a:pPr>
            <a:r>
              <a:rPr lang="en-US" altLang="zh-CN" sz="3200" dirty="0">
                <a:solidFill>
                  <a:schemeClr val="tx1"/>
                </a:solidFill>
                <a:latin typeface="Times New Roman" panose="02020603050405020304" pitchFamily="18" charset="0"/>
                <a:cs typeface="Times New Roman" panose="02020603050405020304" pitchFamily="18" charset="0"/>
              </a:rPr>
              <a:t>3.In a study of 33 years of trends in Body Mass Index across 200 countries, the scientists found that people worldwide are getting heavier _________ that most of the rise is due to gains in BMI in rural areas.</a:t>
            </a:r>
            <a:r>
              <a:rPr lang="en-US" altLang="zh-CN" sz="3200" u="sng" dirty="0">
                <a:solidFill>
                  <a:schemeClr val="tx1"/>
                </a:solidFill>
                <a:latin typeface="Times New Roman" panose="02020603050405020304" pitchFamily="18" charset="0"/>
                <a:cs typeface="Times New Roman" panose="02020603050405020304" pitchFamily="18" charset="0"/>
              </a:rPr>
              <a:t>2021.01</a:t>
            </a:r>
            <a:endParaRPr lang="en-US" altLang="zh-CN" sz="3200" u="sng" dirty="0">
              <a:solidFill>
                <a:schemeClr val="tx1"/>
              </a:solidFill>
              <a:latin typeface="Times New Roman" panose="02020603050405020304" pitchFamily="18" charset="0"/>
              <a:cs typeface="Times New Roman" panose="02020603050405020304" pitchFamily="18" charset="0"/>
            </a:endParaRPr>
          </a:p>
        </p:txBody>
      </p:sp>
      <p:sp>
        <p:nvSpPr>
          <p:cNvPr id="5" name="矩形 4"/>
          <p:cNvSpPr/>
          <p:nvPr/>
        </p:nvSpPr>
        <p:spPr>
          <a:xfrm>
            <a:off x="9971725" y="960531"/>
            <a:ext cx="833755" cy="521970"/>
          </a:xfrm>
          <a:prstGeom prst="rect">
            <a:avLst/>
          </a:prstGeom>
          <a:noFill/>
          <a:ln>
            <a:noFill/>
          </a:ln>
        </p:spPr>
        <p:txBody>
          <a:bodyPr wrap="none" rtlCol="0" anchor="t">
            <a:spAutoFit/>
          </a:bodyPr>
          <a:lstStyle/>
          <a:p>
            <a:pPr algn="ctr"/>
            <a:r>
              <a:rPr lang="en-US" altLang="zh-C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that</a:t>
            </a:r>
            <a:endParaRPr lang="en-US" altLang="zh-C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0" name="矩形 9"/>
          <p:cNvSpPr/>
          <p:nvPr/>
        </p:nvSpPr>
        <p:spPr>
          <a:xfrm>
            <a:off x="4636604" y="2977702"/>
            <a:ext cx="1881505" cy="521970"/>
          </a:xfrm>
          <a:prstGeom prst="rect">
            <a:avLst/>
          </a:prstGeom>
          <a:noFill/>
          <a:ln>
            <a:noFill/>
          </a:ln>
        </p:spPr>
        <p:txBody>
          <a:bodyPr wrap="none" rtlCol="0" anchor="t">
            <a:spAutoFit/>
          </a:bodyPr>
          <a:lstStyle/>
          <a:p>
            <a:pPr algn="ctr"/>
            <a:r>
              <a:rPr lang="en-US" altLang="zh-C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compared</a:t>
            </a:r>
            <a:endParaRPr lang="en-US" altLang="zh-C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2" name="矩形 11"/>
          <p:cNvSpPr/>
          <p:nvPr/>
        </p:nvSpPr>
        <p:spPr>
          <a:xfrm>
            <a:off x="6737409" y="5548854"/>
            <a:ext cx="814705" cy="521970"/>
          </a:xfrm>
          <a:prstGeom prst="rect">
            <a:avLst/>
          </a:prstGeom>
          <a:noFill/>
          <a:ln>
            <a:noFill/>
          </a:ln>
        </p:spPr>
        <p:txBody>
          <a:bodyPr wrap="none" rtlCol="0" anchor="t">
            <a:spAutoFit/>
          </a:bodyPr>
          <a:lstStyle/>
          <a:p>
            <a:pPr algn="ctr"/>
            <a:r>
              <a:rPr lang="en-US" altLang="zh-C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and</a:t>
            </a:r>
            <a:endParaRPr lang="en-US" altLang="zh-C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 name="文本框 1"/>
          <p:cNvSpPr txBox="1"/>
          <p:nvPr/>
        </p:nvSpPr>
        <p:spPr>
          <a:xfrm>
            <a:off x="8372294" y="1913255"/>
            <a:ext cx="3397250" cy="645160"/>
          </a:xfrm>
          <a:prstGeom prst="rect">
            <a:avLst/>
          </a:prstGeom>
          <a:solidFill>
            <a:srgbClr val="FF0000"/>
          </a:solidFill>
        </p:spPr>
        <p:txBody>
          <a:bodyPr wrap="square" rtlCol="0">
            <a:spAutoFit/>
          </a:bodyPr>
          <a:lstStyle/>
          <a:p>
            <a:r>
              <a:rPr lang="zh-CN" altLang="en-US" sz="3600" dirty="0">
                <a:solidFill>
                  <a:schemeClr val="bg1"/>
                </a:solidFill>
              </a:rPr>
              <a:t>优雅理性地答题</a:t>
            </a:r>
            <a:endParaRPr lang="zh-CN" altLang="en-US" sz="3600" dirty="0">
              <a:solidFill>
                <a:schemeClr val="bg1"/>
              </a:solidFill>
            </a:endParaRPr>
          </a:p>
        </p:txBody>
      </p:sp>
      <p:cxnSp>
        <p:nvCxnSpPr>
          <p:cNvPr id="9" name="直接连接符 8"/>
          <p:cNvCxnSpPr/>
          <p:nvPr/>
        </p:nvCxnSpPr>
        <p:spPr>
          <a:xfrm flipV="1">
            <a:off x="5504329" y="1415143"/>
            <a:ext cx="4107757" cy="12682"/>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V="1">
            <a:off x="1030299" y="2993571"/>
            <a:ext cx="5751501" cy="12682"/>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4611699" y="5540828"/>
            <a:ext cx="4369015" cy="12682"/>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95025" y="821169"/>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7" name="TextBox 16"/>
          <p:cNvSpPr txBox="1"/>
          <p:nvPr/>
        </p:nvSpPr>
        <p:spPr>
          <a:xfrm>
            <a:off x="4970460" y="803493"/>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8" name="TextBox 17"/>
          <p:cNvSpPr txBox="1"/>
          <p:nvPr/>
        </p:nvSpPr>
        <p:spPr>
          <a:xfrm>
            <a:off x="9523339" y="832054"/>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9" name="TextBox 18"/>
          <p:cNvSpPr txBox="1"/>
          <p:nvPr/>
        </p:nvSpPr>
        <p:spPr>
          <a:xfrm>
            <a:off x="4262886" y="1293349"/>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20" name="TextBox 19"/>
          <p:cNvSpPr txBox="1"/>
          <p:nvPr/>
        </p:nvSpPr>
        <p:spPr>
          <a:xfrm>
            <a:off x="4417938" y="1278368"/>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21" name="TextBox 20"/>
          <p:cNvSpPr txBox="1"/>
          <p:nvPr/>
        </p:nvSpPr>
        <p:spPr>
          <a:xfrm>
            <a:off x="3326713" y="1848521"/>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22" name="TextBox 21"/>
          <p:cNvSpPr txBox="1"/>
          <p:nvPr/>
        </p:nvSpPr>
        <p:spPr>
          <a:xfrm>
            <a:off x="6682168" y="2410483"/>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23" name="TextBox 22"/>
          <p:cNvSpPr txBox="1"/>
          <p:nvPr/>
        </p:nvSpPr>
        <p:spPr>
          <a:xfrm>
            <a:off x="2434085" y="3416064"/>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cxnSp>
        <p:nvCxnSpPr>
          <p:cNvPr id="24" name="直接连接符 23"/>
          <p:cNvCxnSpPr/>
          <p:nvPr/>
        </p:nvCxnSpPr>
        <p:spPr>
          <a:xfrm flipV="1">
            <a:off x="2957070" y="3929743"/>
            <a:ext cx="7983073" cy="45338"/>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V="1">
            <a:off x="660185" y="4419600"/>
            <a:ext cx="3182472" cy="1795"/>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026054" y="3390197"/>
            <a:ext cx="2461832"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sp>
        <p:nvSpPr>
          <p:cNvPr id="29" name="TextBox 28"/>
          <p:cNvSpPr txBox="1"/>
          <p:nvPr/>
        </p:nvSpPr>
        <p:spPr>
          <a:xfrm>
            <a:off x="662367" y="4478769"/>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0" name="TextBox 29"/>
          <p:cNvSpPr txBox="1"/>
          <p:nvPr/>
        </p:nvSpPr>
        <p:spPr>
          <a:xfrm>
            <a:off x="4001632" y="5005378"/>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1" name="TextBox 30"/>
          <p:cNvSpPr txBox="1"/>
          <p:nvPr/>
        </p:nvSpPr>
        <p:spPr>
          <a:xfrm>
            <a:off x="7846940" y="5012169"/>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2" name="TextBox 31"/>
          <p:cNvSpPr txBox="1"/>
          <p:nvPr/>
        </p:nvSpPr>
        <p:spPr>
          <a:xfrm>
            <a:off x="5754226" y="5517006"/>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3" name="TextBox 32"/>
          <p:cNvSpPr txBox="1"/>
          <p:nvPr/>
        </p:nvSpPr>
        <p:spPr>
          <a:xfrm>
            <a:off x="7955797" y="5512912"/>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4" name="TextBox 33"/>
          <p:cNvSpPr txBox="1"/>
          <p:nvPr/>
        </p:nvSpPr>
        <p:spPr>
          <a:xfrm>
            <a:off x="7659237" y="5941550"/>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2"/>
                                        </p:tgtEl>
                                        <p:attrNameLst>
                                          <p:attrName>style.visibility</p:attrName>
                                        </p:attrNameLst>
                                      </p:cBhvr>
                                      <p:to>
                                        <p:strVal val="visible"/>
                                      </p:to>
                                    </p:set>
                                    <p:anim calcmode="discrete" valueType="clr">
                                      <p:cBhvr override="childStyle">
                                        <p:cTn id="19"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2"/>
                                        </p:tgtEl>
                                        <p:attrNameLst>
                                          <p:attrName>fillcolor</p:attrName>
                                        </p:attrNameLst>
                                      </p:cBhvr>
                                      <p:tavLst>
                                        <p:tav tm="0">
                                          <p:val>
                                            <p:clrVal>
                                              <a:schemeClr val="accent2"/>
                                            </p:clrVal>
                                          </p:val>
                                        </p:tav>
                                        <p:tav tm="50000">
                                          <p:val>
                                            <p:clrVal>
                                              <a:schemeClr val="hlink"/>
                                            </p:clrVal>
                                          </p:val>
                                        </p:tav>
                                      </p:tavLst>
                                    </p:anim>
                                    <p:set>
                                      <p:cBhvr>
                                        <p:cTn id="21" dur="80"/>
                                        <p:tgtEl>
                                          <p:spTgt spid="2"/>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left)">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left)">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left)">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17"/>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par>
                          <p:cTn id="55" fill="hold">
                            <p:stCondLst>
                              <p:cond delay="0"/>
                            </p:stCondLst>
                            <p:childTnLst>
                              <p:par>
                                <p:cTn id="56" presetID="1" presetClass="entr" presetSubtype="0"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childTnLst>
                                </p:cTn>
                              </p:par>
                            </p:childTnLst>
                          </p:cTn>
                        </p:par>
                        <p:par>
                          <p:cTn id="62" fill="hold">
                            <p:stCondLst>
                              <p:cond delay="0"/>
                            </p:stCondLst>
                            <p:childTnLst>
                              <p:par>
                                <p:cTn id="63" presetID="1" presetClass="entr" presetSubtype="0" fill="hold" grpId="0" nodeType="after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500"/>
                                        <p:tgtEl>
                                          <p:spTgt spid="24"/>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wipe(left)">
                                      <p:cBhvr>
                                        <p:cTn id="74" dur="500"/>
                                        <p:tgtEl>
                                          <p:spTgt spid="26"/>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9"/>
                                        </p:tgtEl>
                                        <p:attrNameLst>
                                          <p:attrName>style.visibility</p:attrName>
                                        </p:attrNameLst>
                                      </p:cBhvr>
                                      <p:to>
                                        <p:strVal val="visible"/>
                                      </p:to>
                                    </p:set>
                                  </p:childTnLst>
                                </p:cTn>
                              </p:par>
                            </p:childTnLst>
                          </p:cTn>
                        </p:par>
                        <p:par>
                          <p:cTn id="83" fill="hold">
                            <p:stCondLst>
                              <p:cond delay="0"/>
                            </p:stCondLst>
                            <p:childTnLst>
                              <p:par>
                                <p:cTn id="84" presetID="1" presetClass="entr" presetSubtype="0"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31"/>
                                        </p:tgtEl>
                                        <p:attrNameLst>
                                          <p:attrName>style.visibility</p:attrName>
                                        </p:attrNameLst>
                                      </p:cBhvr>
                                      <p:to>
                                        <p:strVal val="visible"/>
                                      </p:to>
                                    </p:set>
                                  </p:childTnLst>
                                </p:cTn>
                              </p:par>
                            </p:childTnLst>
                          </p:cTn>
                        </p:par>
                        <p:par>
                          <p:cTn id="90" fill="hold">
                            <p:stCondLst>
                              <p:cond delay="0"/>
                            </p:stCondLst>
                            <p:childTnLst>
                              <p:par>
                                <p:cTn id="91" presetID="1" presetClass="entr" presetSubtype="0"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childTnLst>
                                </p:cTn>
                              </p:par>
                            </p:childTnLst>
                          </p:cTn>
                        </p:par>
                        <p:par>
                          <p:cTn id="97" fill="hold">
                            <p:stCondLst>
                              <p:cond delay="0"/>
                            </p:stCondLst>
                            <p:childTnLst>
                              <p:par>
                                <p:cTn id="98" presetID="1" presetClass="entr" presetSubtype="0" fill="hold" grpId="0" nodeType="afterEffect">
                                  <p:stCondLst>
                                    <p:cond delay="0"/>
                                  </p:stCondLst>
                                  <p:childTnLst>
                                    <p:set>
                                      <p:cBhvr>
                                        <p:cTn id="99"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2" grpId="0"/>
      <p:bldP spid="2" grpId="0" bldLvl="0" animBg="1"/>
      <p:bldP spid="2" grpId="1" animBg="1"/>
      <p:bldP spid="16" grpId="0"/>
      <p:bldP spid="17" grpId="0"/>
      <p:bldP spid="18" grpId="0"/>
      <p:bldP spid="19" grpId="0"/>
      <p:bldP spid="20" grpId="0"/>
      <p:bldP spid="21" grpId="0"/>
      <p:bldP spid="22" grpId="0"/>
      <p:bldP spid="23" grpId="0"/>
      <p:bldP spid="28" grpId="0"/>
      <p:bldP spid="29" grpId="0"/>
      <p:bldP spid="30" grpId="0"/>
      <p:bldP spid="31" grpId="0"/>
      <p:bldP spid="32" grpId="0"/>
      <p:bldP spid="33" grpId="0"/>
      <p:bldP spid="3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0"/>
          <p:cNvSpPr txBox="1"/>
          <p:nvPr/>
        </p:nvSpPr>
        <p:spPr>
          <a:xfrm>
            <a:off x="0" y="1"/>
            <a:ext cx="12192000" cy="743665"/>
          </a:xfrm>
          <a:prstGeom prst="rect">
            <a:avLst/>
          </a:prstGeom>
          <a:solidFill>
            <a:srgbClr val="FFFF00"/>
          </a:solidFill>
          <a:ln w="9525">
            <a:noFill/>
          </a:ln>
        </p:spPr>
        <p:txBody>
          <a:bodyPr wrap="square">
            <a:spAutoFit/>
          </a:bodyPr>
          <a:lstStyle/>
          <a:p>
            <a:pPr algn="ctr">
              <a:lnSpc>
                <a:spcPct val="150000"/>
              </a:lnSpc>
              <a:spcBef>
                <a:spcPct val="50000"/>
              </a:spcBef>
            </a:pPr>
            <a:r>
              <a:rPr lang="en-US" altLang="zh-CN" sz="3200" b="1" dirty="0" smtClean="0">
                <a:solidFill>
                  <a:srgbClr val="FF0000"/>
                </a:solidFill>
                <a:latin typeface="Times New Roman" panose="02020603050405020304" pitchFamily="18" charset="0"/>
                <a:cs typeface="Times New Roman" panose="02020603050405020304" pitchFamily="18" charset="0"/>
              </a:rPr>
              <a:t>Section four:</a:t>
            </a:r>
            <a:r>
              <a:rPr lang="zh-CN" altLang="en-US" sz="3200" b="1" dirty="0" smtClean="0">
                <a:solidFill>
                  <a:srgbClr val="FF0000"/>
                </a:solidFill>
                <a:latin typeface="Times New Roman" panose="02020603050405020304" pitchFamily="18" charset="0"/>
                <a:cs typeface="Times New Roman" panose="02020603050405020304" pitchFamily="18" charset="0"/>
              </a:rPr>
              <a:t>长难句如何帮你涨分？</a:t>
            </a:r>
            <a:r>
              <a:rPr lang="en-US" altLang="zh-CN" sz="3200" b="1" dirty="0" smtClean="0">
                <a:solidFill>
                  <a:srgbClr val="FF0000"/>
                </a:solidFill>
                <a:latin typeface="Times New Roman" panose="02020603050405020304" pitchFamily="18" charset="0"/>
                <a:cs typeface="Times New Roman" panose="02020603050405020304" pitchFamily="18" charset="0"/>
              </a:rPr>
              <a:t>-</a:t>
            </a:r>
            <a:r>
              <a:rPr lang="zh-CN" altLang="en-US" sz="3200" b="1" dirty="0" smtClean="0">
                <a:solidFill>
                  <a:srgbClr val="FF0000"/>
                </a:solidFill>
                <a:latin typeface="Times New Roman" panose="02020603050405020304" pitchFamily="18" charset="0"/>
                <a:cs typeface="Times New Roman" panose="02020603050405020304" pitchFamily="18" charset="0"/>
              </a:rPr>
              <a:t>应用文</a:t>
            </a:r>
            <a:endParaRPr lang="zh-CN" altLang="en-US" sz="3200" b="1" dirty="0" smtClean="0">
              <a:solidFill>
                <a:srgbClr val="FF000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600710" y="881380"/>
            <a:ext cx="11024235" cy="2805430"/>
          </a:xfrm>
        </p:spPr>
        <p:txBody>
          <a:bodyPr>
            <a:noAutofit/>
            <a:scene3d>
              <a:camera prst="orthographicFront"/>
              <a:lightRig rig="threePt" dir="t"/>
            </a:scene3d>
          </a:bodyPr>
          <a:lstStyle/>
          <a:p>
            <a:pPr marL="0" indent="0">
              <a:lnSpc>
                <a:spcPct val="100000"/>
              </a:lnSpc>
              <a:buNone/>
            </a:pPr>
            <a:r>
              <a:rPr sz="3200" b="1" dirty="0">
                <a:solidFill>
                  <a:schemeClr val="tx1"/>
                </a:solidFill>
                <a:latin typeface="微软雅黑" panose="020B0503020204020204" pitchFamily="34" charset="-122"/>
                <a:cs typeface="微软雅黑" panose="020B0503020204020204" pitchFamily="34" charset="-122"/>
                <a:sym typeface="+mn-ea"/>
              </a:rPr>
              <a:t>当提到怎样高效进行英语学习，我强调词汇的积累和句子的分析是很重要的。</a:t>
            </a:r>
            <a:endParaRPr sz="3200" b="1" dirty="0">
              <a:solidFill>
                <a:schemeClr val="tx1"/>
              </a:solidFill>
              <a:latin typeface="微软雅黑" panose="020B0503020204020204" pitchFamily="34" charset="-122"/>
              <a:cs typeface="微软雅黑" panose="020B0503020204020204" pitchFamily="34" charset="-122"/>
              <a:sym typeface="+mn-ea"/>
            </a:endParaRPr>
          </a:p>
          <a:p>
            <a:pPr marL="0" indent="0">
              <a:lnSpc>
                <a:spcPct val="100000"/>
              </a:lnSpc>
              <a:buNone/>
            </a:pPr>
            <a:r>
              <a:rPr lang="en-US" altLang="zh-CN" sz="3200" dirty="0">
                <a:solidFill>
                  <a:schemeClr val="tx1"/>
                </a:solidFill>
                <a:latin typeface="Times New Roman" panose="02020603050405020304" pitchFamily="18" charset="0"/>
                <a:cs typeface="Times New Roman" panose="02020603050405020304" pitchFamily="18" charset="0"/>
              </a:rPr>
              <a:t>When it comes to _____________________________, I stress that ____________________ accumulate the vocabulary and analyze the sentences</a:t>
            </a:r>
            <a:r>
              <a:rPr lang="en-US" altLang="zh-CN" sz="3200" dirty="0" smtClean="0">
                <a:solidFill>
                  <a:schemeClr val="tx1"/>
                </a:solidFill>
                <a:latin typeface="Times New Roman" panose="02020603050405020304" pitchFamily="18" charset="0"/>
                <a:cs typeface="Times New Roman" panose="02020603050405020304" pitchFamily="18" charset="0"/>
              </a:rPr>
              <a:t>.</a:t>
            </a:r>
            <a:endParaRPr lang="en-US" altLang="zh-CN" sz="3200" dirty="0" smtClean="0">
              <a:solidFill>
                <a:schemeClr val="tx1"/>
              </a:solidFill>
              <a:latin typeface="Times New Roman" panose="02020603050405020304" pitchFamily="18" charset="0"/>
              <a:cs typeface="Times New Roman" panose="02020603050405020304" pitchFamily="18" charset="0"/>
            </a:endParaRPr>
          </a:p>
          <a:p>
            <a:pPr marL="0" indent="0">
              <a:lnSpc>
                <a:spcPct val="100000"/>
              </a:lnSpc>
              <a:buNone/>
            </a:pPr>
            <a:r>
              <a:rPr lang="zh-CN" altLang="en-US" sz="3200" b="1" dirty="0" smtClean="0">
                <a:solidFill>
                  <a:schemeClr val="tx1"/>
                </a:solidFill>
                <a:latin typeface="Times New Roman" panose="02020603050405020304" pitchFamily="18" charset="0"/>
                <a:cs typeface="Times New Roman" panose="02020603050405020304" pitchFamily="18" charset="0"/>
              </a:rPr>
              <a:t>（疑问词</a:t>
            </a:r>
            <a:r>
              <a:rPr lang="en-US" altLang="zh-CN" sz="3200" b="1" dirty="0" smtClean="0">
                <a:solidFill>
                  <a:schemeClr val="tx1"/>
                </a:solidFill>
                <a:latin typeface="Times New Roman" panose="02020603050405020304" pitchFamily="18" charset="0"/>
                <a:cs typeface="Times New Roman" panose="02020603050405020304" pitchFamily="18" charset="0"/>
              </a:rPr>
              <a:t>+to do</a:t>
            </a:r>
            <a:r>
              <a:rPr lang="zh-CN" altLang="en-US" sz="3200" b="1" dirty="0" smtClean="0">
                <a:solidFill>
                  <a:schemeClr val="tx1"/>
                </a:solidFill>
                <a:latin typeface="Times New Roman" panose="02020603050405020304" pitchFamily="18" charset="0"/>
                <a:cs typeface="Times New Roman" panose="02020603050405020304" pitchFamily="18" charset="0"/>
              </a:rPr>
              <a:t>，</a:t>
            </a:r>
            <a:r>
              <a:rPr lang="en-US" altLang="zh-CN" sz="3200" b="1" dirty="0" smtClean="0">
                <a:solidFill>
                  <a:schemeClr val="tx1"/>
                </a:solidFill>
                <a:latin typeface="Times New Roman" panose="02020603050405020304" pitchFamily="18" charset="0"/>
                <a:cs typeface="Times New Roman" panose="02020603050405020304" pitchFamily="18" charset="0"/>
              </a:rPr>
              <a:t>it+be+adj.+to do sth</a:t>
            </a:r>
            <a:r>
              <a:rPr lang="zh-CN" altLang="en-US" sz="3200" b="1" dirty="0" smtClean="0">
                <a:solidFill>
                  <a:schemeClr val="tx1"/>
                </a:solidFill>
                <a:latin typeface="Times New Roman" panose="02020603050405020304" pitchFamily="18" charset="0"/>
                <a:cs typeface="Times New Roman" panose="02020603050405020304" pitchFamily="18" charset="0"/>
              </a:rPr>
              <a:t>）</a:t>
            </a:r>
            <a:endParaRPr lang="en-US" altLang="zh-CN" sz="3200" b="1" dirty="0">
              <a:solidFill>
                <a:schemeClr val="tx1"/>
              </a:solidFill>
              <a:latin typeface="Times New Roman" panose="02020603050405020304" pitchFamily="18" charset="0"/>
              <a:cs typeface="Times New Roman" panose="02020603050405020304" pitchFamily="18" charset="0"/>
            </a:endParaRPr>
          </a:p>
        </p:txBody>
      </p:sp>
      <p:sp>
        <p:nvSpPr>
          <p:cNvPr id="5" name="文本框 4"/>
          <p:cNvSpPr txBox="1"/>
          <p:nvPr/>
        </p:nvSpPr>
        <p:spPr>
          <a:xfrm>
            <a:off x="3860800" y="1991995"/>
            <a:ext cx="6281420" cy="583565"/>
          </a:xfrm>
          <a:prstGeom prst="rect">
            <a:avLst/>
          </a:prstGeom>
          <a:noFill/>
        </p:spPr>
        <p:txBody>
          <a:bodyPr wrap="none" rtlCol="0" anchor="t">
            <a:spAutoFit/>
          </a:bodyPr>
          <a:lstStyle/>
          <a:p>
            <a:r>
              <a:rPr lang="en-US" altLang="zh-CN" sz="3200" b="1">
                <a:solidFill>
                  <a:srgbClr val="FF0000"/>
                </a:solidFill>
                <a:effectLst>
                  <a:outerShdw blurRad="38100" dist="19050" dir="2700000" algn="tl" rotWithShape="0">
                    <a:schemeClr val="dk1">
                      <a:alpha val="40000"/>
                    </a:schemeClr>
                  </a:outerShdw>
                </a:effectLst>
                <a:sym typeface="+mn-ea"/>
              </a:rPr>
              <a:t> how to learn English efficiently</a:t>
            </a:r>
            <a:endParaRPr lang="en-US" altLang="zh-CN" sz="3200" b="1">
              <a:solidFill>
                <a:srgbClr val="FF0000"/>
              </a:solidFill>
              <a:effectLst>
                <a:outerShdw blurRad="38100" dist="19050" dir="2700000" algn="tl" rotWithShape="0">
                  <a:schemeClr val="dk1">
                    <a:alpha val="40000"/>
                  </a:schemeClr>
                </a:outerShdw>
              </a:effectLst>
              <a:sym typeface="+mn-ea"/>
            </a:endParaRPr>
          </a:p>
        </p:txBody>
      </p:sp>
      <p:sp>
        <p:nvSpPr>
          <p:cNvPr id="9" name="文本框 8"/>
          <p:cNvSpPr txBox="1"/>
          <p:nvPr/>
        </p:nvSpPr>
        <p:spPr>
          <a:xfrm>
            <a:off x="2675890" y="2459355"/>
            <a:ext cx="4316095" cy="583565"/>
          </a:xfrm>
          <a:prstGeom prst="rect">
            <a:avLst/>
          </a:prstGeom>
          <a:noFill/>
        </p:spPr>
        <p:txBody>
          <a:bodyPr wrap="none" rtlCol="0" anchor="t">
            <a:spAutoFit/>
          </a:bodyPr>
          <a:lstStyle/>
          <a:p>
            <a:r>
              <a:rPr lang="en-US" altLang="zh-CN" sz="3200" b="1">
                <a:solidFill>
                  <a:srgbClr val="FF0000"/>
                </a:solidFill>
                <a:effectLst>
                  <a:outerShdw blurRad="38100" dist="19050" dir="2700000" algn="tl" rotWithShape="0">
                    <a:schemeClr val="dk1">
                      <a:alpha val="40000"/>
                    </a:schemeClr>
                  </a:outerShdw>
                </a:effectLst>
                <a:sym typeface="+mn-ea"/>
              </a:rPr>
              <a:t>it is very important to</a:t>
            </a:r>
            <a:endParaRPr lang="en-US" altLang="zh-CN" sz="3200" b="1">
              <a:solidFill>
                <a:srgbClr val="FF0000"/>
              </a:solidFill>
              <a:effectLst>
                <a:outerShdw blurRad="38100" dist="19050" dir="2700000" algn="tl" rotWithShape="0">
                  <a:schemeClr val="dk1">
                    <a:alpha val="40000"/>
                  </a:schemeClr>
                </a:outerShdw>
              </a:effectLst>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0"/>
          <p:cNvSpPr txBox="1"/>
          <p:nvPr/>
        </p:nvSpPr>
        <p:spPr>
          <a:xfrm>
            <a:off x="0" y="1"/>
            <a:ext cx="12192000" cy="830997"/>
          </a:xfrm>
          <a:prstGeom prst="rect">
            <a:avLst/>
          </a:prstGeom>
          <a:solidFill>
            <a:srgbClr val="FFFF00"/>
          </a:solidFill>
          <a:ln w="9525">
            <a:noFill/>
          </a:ln>
        </p:spPr>
        <p:txBody>
          <a:bodyPr wrap="square">
            <a:spAutoFit/>
          </a:bodyPr>
          <a:lstStyle/>
          <a:p>
            <a:pPr algn="ctr">
              <a:lnSpc>
                <a:spcPct val="150000"/>
              </a:lnSpc>
              <a:spcBef>
                <a:spcPct val="50000"/>
              </a:spcBef>
            </a:pPr>
            <a:r>
              <a:rPr lang="en-US" altLang="zh-CN" sz="3200" b="1" dirty="0" smtClean="0">
                <a:solidFill>
                  <a:srgbClr val="FF0000"/>
                </a:solidFill>
                <a:latin typeface="Times New Roman" panose="02020603050405020304" pitchFamily="18" charset="0"/>
                <a:cs typeface="Times New Roman" panose="02020603050405020304" pitchFamily="18" charset="0"/>
              </a:rPr>
              <a:t>Section four:</a:t>
            </a:r>
            <a:r>
              <a:rPr lang="zh-CN" altLang="en-US" sz="3200" b="1" dirty="0" smtClean="0">
                <a:solidFill>
                  <a:srgbClr val="FF0000"/>
                </a:solidFill>
                <a:latin typeface="Times New Roman" panose="02020603050405020304" pitchFamily="18" charset="0"/>
                <a:cs typeface="Times New Roman" panose="02020603050405020304" pitchFamily="18" charset="0"/>
              </a:rPr>
              <a:t>长难句如何帮你涨分？</a:t>
            </a:r>
            <a:r>
              <a:rPr lang="en-US" altLang="zh-CN" sz="3200" b="1" dirty="0" smtClean="0">
                <a:solidFill>
                  <a:srgbClr val="FF0000"/>
                </a:solidFill>
                <a:latin typeface="Times New Roman" panose="02020603050405020304" pitchFamily="18" charset="0"/>
                <a:cs typeface="Times New Roman" panose="02020603050405020304" pitchFamily="18" charset="0"/>
              </a:rPr>
              <a:t>-</a:t>
            </a:r>
            <a:r>
              <a:rPr lang="zh-CN" altLang="en-US" sz="3200" b="1" dirty="0" smtClean="0">
                <a:solidFill>
                  <a:srgbClr val="FF0000"/>
                </a:solidFill>
                <a:latin typeface="Times New Roman" panose="02020603050405020304" pitchFamily="18" charset="0"/>
                <a:cs typeface="Times New Roman" panose="02020603050405020304" pitchFamily="18" charset="0"/>
              </a:rPr>
              <a:t>读后续写</a:t>
            </a:r>
            <a:endParaRPr lang="zh-CN" altLang="en-US" sz="3200" b="1" dirty="0" smtClean="0">
              <a:solidFill>
                <a:srgbClr val="FF000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600710" y="881380"/>
            <a:ext cx="11024235" cy="2973070"/>
          </a:xfrm>
        </p:spPr>
        <p:txBody>
          <a:bodyPr>
            <a:noAutofit/>
            <a:scene3d>
              <a:camera prst="orthographicFront"/>
              <a:lightRig rig="threePt" dir="t"/>
            </a:scene3d>
          </a:bodyPr>
          <a:lstStyle/>
          <a:p>
            <a:pPr marL="0" indent="0">
              <a:lnSpc>
                <a:spcPct val="100000"/>
              </a:lnSpc>
              <a:buNone/>
            </a:pPr>
            <a:r>
              <a:rPr sz="3200" b="1" dirty="0">
                <a:solidFill>
                  <a:schemeClr val="tx1"/>
                </a:solidFill>
                <a:latin typeface="微软雅黑" panose="020B0503020204020204" pitchFamily="34" charset="-122"/>
                <a:cs typeface="微软雅黑" panose="020B0503020204020204" pitchFamily="34" charset="-122"/>
                <a:sym typeface="+mn-ea"/>
              </a:rPr>
              <a:t>她兴奋地向我跑来，眼里闪着雀跃的火花，大声向我喊道：“我们做到啦！”</a:t>
            </a:r>
            <a:endParaRPr sz="3200" b="1" dirty="0">
              <a:solidFill>
                <a:schemeClr val="tx1"/>
              </a:solidFill>
              <a:latin typeface="微软雅黑" panose="020B0503020204020204" pitchFamily="34" charset="-122"/>
              <a:cs typeface="微软雅黑" panose="020B0503020204020204" pitchFamily="34" charset="-122"/>
              <a:sym typeface="+mn-ea"/>
            </a:endParaRPr>
          </a:p>
          <a:p>
            <a:pPr marL="0" indent="0">
              <a:lnSpc>
                <a:spcPct val="100000"/>
              </a:lnSpc>
              <a:buNone/>
            </a:pPr>
            <a:r>
              <a:rPr lang="en-US" altLang="zh-CN" sz="3200" dirty="0">
                <a:solidFill>
                  <a:schemeClr val="tx1"/>
                </a:solidFill>
                <a:latin typeface="Times New Roman" panose="02020603050405020304" pitchFamily="18" charset="0"/>
                <a:cs typeface="Times New Roman" panose="02020603050405020304" pitchFamily="18" charset="0"/>
              </a:rPr>
              <a:t>She ran to me excitedly.</a:t>
            </a:r>
            <a:endParaRPr lang="en-US" altLang="zh-CN" sz="3200" dirty="0">
              <a:solidFill>
                <a:schemeClr val="tx1"/>
              </a:solidFill>
              <a:latin typeface="Times New Roman" panose="02020603050405020304" pitchFamily="18" charset="0"/>
              <a:cs typeface="Times New Roman" panose="02020603050405020304" pitchFamily="18" charset="0"/>
            </a:endParaRPr>
          </a:p>
          <a:p>
            <a:pPr marL="0" indent="0">
              <a:lnSpc>
                <a:spcPct val="100000"/>
              </a:lnSpc>
              <a:buNone/>
            </a:pPr>
            <a:r>
              <a:rPr lang="en-US" altLang="zh-CN" sz="3200" dirty="0">
                <a:solidFill>
                  <a:schemeClr val="tx1"/>
                </a:solidFill>
                <a:latin typeface="Times New Roman" panose="02020603050405020304" pitchFamily="18" charset="0"/>
                <a:cs typeface="Times New Roman" panose="02020603050405020304" pitchFamily="18" charset="0"/>
              </a:rPr>
              <a:t>There was spark in her eyes.</a:t>
            </a:r>
            <a:endParaRPr lang="en-US" altLang="zh-CN" sz="3200" dirty="0">
              <a:solidFill>
                <a:schemeClr val="tx1"/>
              </a:solidFill>
              <a:latin typeface="Times New Roman" panose="02020603050405020304" pitchFamily="18" charset="0"/>
              <a:cs typeface="Times New Roman" panose="02020603050405020304" pitchFamily="18" charset="0"/>
            </a:endParaRPr>
          </a:p>
          <a:p>
            <a:pPr marL="0" indent="0">
              <a:lnSpc>
                <a:spcPct val="100000"/>
              </a:lnSpc>
              <a:buNone/>
            </a:pPr>
            <a:r>
              <a:rPr lang="en-US" altLang="zh-CN" sz="3200" dirty="0">
                <a:solidFill>
                  <a:schemeClr val="tx1"/>
                </a:solidFill>
                <a:latin typeface="Times New Roman" panose="02020603050405020304" pitchFamily="18" charset="0"/>
                <a:cs typeface="Times New Roman" panose="02020603050405020304" pitchFamily="18" charset="0"/>
              </a:rPr>
              <a:t>She yelled at me at the top of her voice, “We made it!”</a:t>
            </a:r>
            <a:endParaRPr lang="en-US" altLang="zh-CN" sz="3200" dirty="0">
              <a:solidFill>
                <a:schemeClr val="tx1"/>
              </a:solidFill>
              <a:latin typeface="Arial Black" panose="020B0A04020102020204" charset="0"/>
              <a:cs typeface="Arial Black" panose="020B0A04020102020204" charset="0"/>
            </a:endParaRPr>
          </a:p>
        </p:txBody>
      </p:sp>
      <p:sp>
        <p:nvSpPr>
          <p:cNvPr id="2" name="内容占位符 2"/>
          <p:cNvSpPr>
            <a:spLocks noGrp="1"/>
          </p:cNvSpPr>
          <p:nvPr/>
        </p:nvSpPr>
        <p:spPr>
          <a:xfrm>
            <a:off x="600710" y="3854450"/>
            <a:ext cx="10807065" cy="2498725"/>
          </a:xfrm>
          <a:prstGeom prst="rect">
            <a:avLst/>
          </a:prstGeom>
        </p:spPr>
        <p:txBody>
          <a:bodyPr vert="horz" lIns="90000" tIns="46800" rIns="90000" bIns="46800" rtlCol="0">
            <a:noAutofit/>
            <a:scene3d>
              <a:camera prst="orthographicFront"/>
              <a:lightRig rig="threePt" dir="t"/>
            </a:scene3d>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090"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altLang="zh-CN" sz="3200" b="1">
                <a:solidFill>
                  <a:schemeClr val="tx1"/>
                </a:solidFill>
                <a:latin typeface="Arial Black" panose="020B0A04020102020204" charset="0"/>
                <a:cs typeface="Arial Black" panose="020B0A04020102020204" charset="0"/>
                <a:sym typeface="+mn-ea"/>
              </a:rPr>
              <a:t>_____________, she ran to me ______________ in her eyes, ____________________________________, “We made it!”</a:t>
            </a:r>
            <a:endParaRPr lang="en-US" altLang="zh-CN" sz="3200" b="1">
              <a:solidFill>
                <a:schemeClr val="tx1"/>
              </a:solidFill>
              <a:latin typeface="Arial Black" panose="020B0A04020102020204" charset="0"/>
              <a:cs typeface="Arial Black" panose="020B0A04020102020204" charset="0"/>
              <a:sym typeface="+mn-ea"/>
            </a:endParaRPr>
          </a:p>
          <a:p>
            <a:pPr marL="0" indent="0">
              <a:lnSpc>
                <a:spcPct val="100000"/>
              </a:lnSpc>
              <a:buNone/>
            </a:pPr>
            <a:r>
              <a:rPr sz="3200" b="1">
                <a:solidFill>
                  <a:schemeClr val="tx1"/>
                </a:solidFill>
                <a:sym typeface="+mn-ea"/>
              </a:rPr>
              <a:t>（with伴随结构；副词；非谓语）</a:t>
            </a:r>
            <a:endParaRPr lang="en-US" altLang="zh-CN" sz="3200" b="1">
              <a:solidFill>
                <a:schemeClr val="tx1"/>
              </a:solidFill>
              <a:latin typeface="Arial Black" panose="020B0A04020102020204" charset="0"/>
              <a:cs typeface="Arial Black" panose="020B0A04020102020204" charset="0"/>
            </a:endParaRPr>
          </a:p>
          <a:p>
            <a:pPr marL="0" indent="0">
              <a:lnSpc>
                <a:spcPct val="100000"/>
              </a:lnSpc>
              <a:buNone/>
            </a:pPr>
            <a:endParaRPr lang="en-US" altLang="zh-CN" sz="3200" dirty="0">
              <a:solidFill>
                <a:schemeClr val="tx1"/>
              </a:solidFill>
              <a:latin typeface="Arial Black" panose="020B0A04020102020204" charset="0"/>
              <a:cs typeface="Arial Black" panose="020B0A04020102020204" charset="0"/>
            </a:endParaRPr>
          </a:p>
        </p:txBody>
      </p:sp>
      <p:sp>
        <p:nvSpPr>
          <p:cNvPr id="6" name="文本框 5"/>
          <p:cNvSpPr txBox="1"/>
          <p:nvPr/>
        </p:nvSpPr>
        <p:spPr>
          <a:xfrm>
            <a:off x="1205230" y="3854450"/>
            <a:ext cx="1743710" cy="521970"/>
          </a:xfrm>
          <a:prstGeom prst="rect">
            <a:avLst/>
          </a:prstGeom>
          <a:noFill/>
        </p:spPr>
        <p:txBody>
          <a:bodyPr wrap="none" rtlCol="0" anchor="t">
            <a:spAutoFit/>
          </a:bodyPr>
          <a:lstStyle/>
          <a:p>
            <a:pPr algn="l"/>
            <a:r>
              <a:rPr lang="en-US" altLang="zh-CN" sz="2800" b="1">
                <a:solidFill>
                  <a:srgbClr val="FF0000"/>
                </a:solidFill>
                <a:sym typeface="+mn-ea"/>
              </a:rPr>
              <a:t>Excitedly</a:t>
            </a:r>
            <a:endParaRPr lang="en-US" altLang="zh-CN" sz="2800" b="1">
              <a:solidFill>
                <a:srgbClr val="FF0000"/>
              </a:solidFill>
              <a:sym typeface="+mn-ea"/>
            </a:endParaRPr>
          </a:p>
        </p:txBody>
      </p:sp>
      <p:sp>
        <p:nvSpPr>
          <p:cNvPr id="4" name="文本框 3"/>
          <p:cNvSpPr txBox="1"/>
          <p:nvPr/>
        </p:nvSpPr>
        <p:spPr>
          <a:xfrm>
            <a:off x="7860665" y="3854450"/>
            <a:ext cx="1941195" cy="521970"/>
          </a:xfrm>
          <a:prstGeom prst="rect">
            <a:avLst/>
          </a:prstGeom>
          <a:noFill/>
        </p:spPr>
        <p:txBody>
          <a:bodyPr wrap="none" rtlCol="0" anchor="t">
            <a:spAutoFit/>
          </a:bodyPr>
          <a:lstStyle/>
          <a:p>
            <a:pPr algn="l"/>
            <a:r>
              <a:rPr lang="en-US" altLang="zh-CN" sz="2800" b="1">
                <a:solidFill>
                  <a:srgbClr val="FF0000"/>
                </a:solidFill>
                <a:sym typeface="+mn-ea"/>
              </a:rPr>
              <a:t>with spark</a:t>
            </a:r>
            <a:endParaRPr lang="en-US" altLang="zh-CN" sz="2800" b="1">
              <a:solidFill>
                <a:srgbClr val="FF0000"/>
              </a:solidFill>
              <a:sym typeface="+mn-ea"/>
            </a:endParaRPr>
          </a:p>
        </p:txBody>
      </p:sp>
      <p:sp>
        <p:nvSpPr>
          <p:cNvPr id="7" name="文本框 6"/>
          <p:cNvSpPr txBox="1"/>
          <p:nvPr/>
        </p:nvSpPr>
        <p:spPr>
          <a:xfrm>
            <a:off x="3442335" y="4376420"/>
            <a:ext cx="6129020" cy="521970"/>
          </a:xfrm>
          <a:prstGeom prst="rect">
            <a:avLst/>
          </a:prstGeom>
          <a:noFill/>
        </p:spPr>
        <p:txBody>
          <a:bodyPr wrap="none" rtlCol="0" anchor="t">
            <a:spAutoFit/>
          </a:bodyPr>
          <a:lstStyle/>
          <a:p>
            <a:r>
              <a:rPr lang="en-US" altLang="zh-CN" sz="2800" b="1">
                <a:solidFill>
                  <a:srgbClr val="FF0000"/>
                </a:solidFill>
                <a:sym typeface="+mn-ea"/>
              </a:rPr>
              <a:t>yelling at me at the top of her voice </a:t>
            </a:r>
            <a:endParaRPr lang="en-US" altLang="zh-CN" sz="2800" b="1">
              <a:solidFill>
                <a:srgbClr val="FF0000"/>
              </a:solidFill>
              <a:sym typeface="+mn-ea"/>
            </a:endParaRPr>
          </a:p>
        </p:txBody>
      </p:sp>
      <p:sp>
        <p:nvSpPr>
          <p:cNvPr id="8" name="文本框 7"/>
          <p:cNvSpPr txBox="1"/>
          <p:nvPr/>
        </p:nvSpPr>
        <p:spPr>
          <a:xfrm>
            <a:off x="8373110" y="5825581"/>
            <a:ext cx="3531870" cy="645160"/>
          </a:xfrm>
          <a:prstGeom prst="rect">
            <a:avLst/>
          </a:prstGeom>
          <a:solidFill>
            <a:srgbClr val="FF0000"/>
          </a:solidFill>
        </p:spPr>
        <p:txBody>
          <a:bodyPr wrap="square" rtlCol="0">
            <a:spAutoFit/>
          </a:bodyPr>
          <a:lstStyle/>
          <a:p>
            <a:r>
              <a:rPr lang="zh-CN" altLang="en-US" sz="3600" dirty="0">
                <a:solidFill>
                  <a:schemeClr val="bg1"/>
                </a:solidFill>
              </a:rPr>
              <a:t>优美地道的表达</a:t>
            </a:r>
            <a:endParaRPr lang="zh-CN" altLang="en-US" sz="3600" dirty="0">
              <a:solidFill>
                <a:schemeClr val="bg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8"/>
                                        </p:tgtEl>
                                        <p:attrNameLst>
                                          <p:attrName>style.visibility</p:attrName>
                                        </p:attrNameLst>
                                      </p:cBhvr>
                                      <p:to>
                                        <p:strVal val="visible"/>
                                      </p:to>
                                    </p:set>
                                    <p:anim calcmode="discrete" valueType="clr">
                                      <p:cBhvr override="childStyle">
                                        <p:cTn id="22"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8"/>
                                        </p:tgtEl>
                                        <p:attrNameLst>
                                          <p:attrName>fillcolor</p:attrName>
                                        </p:attrNameLst>
                                      </p:cBhvr>
                                      <p:tavLst>
                                        <p:tav tm="0">
                                          <p:val>
                                            <p:clrVal>
                                              <a:schemeClr val="accent2"/>
                                            </p:clrVal>
                                          </p:val>
                                        </p:tav>
                                        <p:tav tm="50000">
                                          <p:val>
                                            <p:clrVal>
                                              <a:schemeClr val="hlink"/>
                                            </p:clrVal>
                                          </p:val>
                                        </p:tav>
                                      </p:tavLst>
                                    </p:anim>
                                    <p:set>
                                      <p:cBhvr>
                                        <p:cTn id="24" dur="80"/>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7" grpId="0"/>
      <p:bldP spid="8" grpId="0" bldLvl="0" animBg="1"/>
      <p:bldP spid="8"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Assignment</a:t>
            </a:r>
            <a:endParaRPr lang="en-US" altLang="zh-CN"/>
          </a:p>
        </p:txBody>
      </p:sp>
      <p:sp>
        <p:nvSpPr>
          <p:cNvPr id="3" name="内容占位符 2"/>
          <p:cNvSpPr>
            <a:spLocks noGrp="1"/>
          </p:cNvSpPr>
          <p:nvPr>
            <p:ph idx="1"/>
          </p:nvPr>
        </p:nvSpPr>
        <p:spPr>
          <a:xfrm>
            <a:off x="608330" y="1490345"/>
            <a:ext cx="5553075" cy="4759325"/>
          </a:xfrm>
        </p:spPr>
        <p:txBody>
          <a:bodyPr/>
          <a:lstStyle/>
          <a:p>
            <a:r>
              <a:rPr sz="3200"/>
              <a:t>总结长难句分析方法，找到自己的薄弱点。</a:t>
            </a:r>
            <a:endParaRPr sz="3200"/>
          </a:p>
          <a:p>
            <a:r>
              <a:rPr sz="3200"/>
              <a:t>每日挑选并分析</a:t>
            </a:r>
            <a:r>
              <a:rPr lang="en-US" altLang="zh-CN" sz="3200"/>
              <a:t>1</a:t>
            </a:r>
            <a:r>
              <a:rPr sz="3200"/>
              <a:t>个长难句，进行精准</a:t>
            </a:r>
            <a:r>
              <a:rPr sz="3200">
                <a:sym typeface="+mn-ea"/>
              </a:rPr>
              <a:t>详细</a:t>
            </a:r>
            <a:r>
              <a:rPr sz="3200"/>
              <a:t>的翻译。</a:t>
            </a:r>
            <a:endParaRPr sz="3200"/>
          </a:p>
        </p:txBody>
      </p:sp>
      <p:sp>
        <p:nvSpPr>
          <p:cNvPr id="4" name="标题 1"/>
          <p:cNvSpPr>
            <a:spLocks noGrp="1"/>
          </p:cNvSpPr>
          <p:nvPr/>
        </p:nvSpPr>
        <p:spPr>
          <a:xfrm>
            <a:off x="7587480" y="1490067"/>
            <a:ext cx="4113041"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4800" dirty="0" smtClean="0">
                <a:latin typeface="Stencil" panose="040409050D0802020404" pitchFamily="82" charset="0"/>
              </a:rPr>
              <a:t>Thank you!</a:t>
            </a:r>
            <a:endParaRPr lang="zh-CN" altLang="en-US" sz="4800" dirty="0">
              <a:latin typeface="Stencil" panose="040409050D0802020404" pitchFamily="82" charset="0"/>
            </a:endParaRPr>
          </a:p>
        </p:txBody>
      </p:sp>
      <p:grpSp>
        <p:nvGrpSpPr>
          <p:cNvPr id="5" name="组合 4"/>
          <p:cNvGrpSpPr/>
          <p:nvPr/>
        </p:nvGrpSpPr>
        <p:grpSpPr>
          <a:xfrm>
            <a:off x="8182685" y="4923761"/>
            <a:ext cx="2411190" cy="1645199"/>
            <a:chOff x="4860926" y="4506371"/>
            <a:chExt cx="2411190" cy="1645199"/>
          </a:xfrm>
          <a:effectLst>
            <a:outerShdw blurRad="254000" dist="381000" dir="18900000" algn="bl" rotWithShape="0">
              <a:prstClr val="black">
                <a:alpha val="40000"/>
              </a:prstClr>
            </a:outerShdw>
          </a:effectLst>
          <a:scene3d>
            <a:camera prst="isometricOffAxis1Top"/>
            <a:lightRig rig="threePt" dir="t"/>
          </a:scene3d>
        </p:grpSpPr>
        <p:sp>
          <p:nvSpPr>
            <p:cNvPr id="6" name="矩形: 圆角 22"/>
            <p:cNvSpPr/>
            <p:nvPr/>
          </p:nvSpPr>
          <p:spPr>
            <a:xfrm rot="10800000">
              <a:off x="4860926" y="4581524"/>
              <a:ext cx="2387601" cy="1570046"/>
            </a:xfrm>
            <a:custGeom>
              <a:avLst/>
              <a:gdLst>
                <a:gd name="connsiteX0" fmla="*/ 0 w 2306411"/>
                <a:gd name="connsiteY0" fmla="*/ 156078 h 1570046"/>
                <a:gd name="connsiteX1" fmla="*/ 156078 w 2306411"/>
                <a:gd name="connsiteY1" fmla="*/ 0 h 1570046"/>
                <a:gd name="connsiteX2" fmla="*/ 2150333 w 2306411"/>
                <a:gd name="connsiteY2" fmla="*/ 0 h 1570046"/>
                <a:gd name="connsiteX3" fmla="*/ 2306411 w 2306411"/>
                <a:gd name="connsiteY3" fmla="*/ 156078 h 1570046"/>
                <a:gd name="connsiteX4" fmla="*/ 2306411 w 2306411"/>
                <a:gd name="connsiteY4" fmla="*/ 1413968 h 1570046"/>
                <a:gd name="connsiteX5" fmla="*/ 2150333 w 2306411"/>
                <a:gd name="connsiteY5" fmla="*/ 1570046 h 1570046"/>
                <a:gd name="connsiteX6" fmla="*/ 156078 w 2306411"/>
                <a:gd name="connsiteY6" fmla="*/ 1570046 h 1570046"/>
                <a:gd name="connsiteX7" fmla="*/ 0 w 2306411"/>
                <a:gd name="connsiteY7" fmla="*/ 1413968 h 1570046"/>
                <a:gd name="connsiteX8" fmla="*/ 0 w 2306411"/>
                <a:gd name="connsiteY8" fmla="*/ 156078 h 1570046"/>
                <a:gd name="connsiteX0-1" fmla="*/ 0 w 2308226"/>
                <a:gd name="connsiteY0-2" fmla="*/ 156078 h 1570046"/>
                <a:gd name="connsiteX1-3" fmla="*/ 156078 w 2308226"/>
                <a:gd name="connsiteY1-4" fmla="*/ 0 h 1570046"/>
                <a:gd name="connsiteX2-5" fmla="*/ 2150333 w 2308226"/>
                <a:gd name="connsiteY2-6" fmla="*/ 0 h 1570046"/>
                <a:gd name="connsiteX3-7" fmla="*/ 2306411 w 2308226"/>
                <a:gd name="connsiteY3-8" fmla="*/ 156078 h 1570046"/>
                <a:gd name="connsiteX4-9" fmla="*/ 2308226 w 2308226"/>
                <a:gd name="connsiteY4-10" fmla="*/ 1290645 h 1570046"/>
                <a:gd name="connsiteX5-11" fmla="*/ 2306411 w 2308226"/>
                <a:gd name="connsiteY5-12" fmla="*/ 1413968 h 1570046"/>
                <a:gd name="connsiteX6-13" fmla="*/ 2150333 w 2308226"/>
                <a:gd name="connsiteY6-14" fmla="*/ 1570046 h 1570046"/>
                <a:gd name="connsiteX7-15" fmla="*/ 156078 w 2308226"/>
                <a:gd name="connsiteY7-16" fmla="*/ 1570046 h 1570046"/>
                <a:gd name="connsiteX8-17" fmla="*/ 0 w 2308226"/>
                <a:gd name="connsiteY8-18" fmla="*/ 1413968 h 1570046"/>
                <a:gd name="connsiteX9" fmla="*/ 0 w 2308226"/>
                <a:gd name="connsiteY9" fmla="*/ 156078 h 1570046"/>
                <a:gd name="connsiteX0-19" fmla="*/ 0 w 2308226"/>
                <a:gd name="connsiteY0-20" fmla="*/ 156078 h 1570046"/>
                <a:gd name="connsiteX1-21" fmla="*/ 156078 w 2308226"/>
                <a:gd name="connsiteY1-22" fmla="*/ 0 h 1570046"/>
                <a:gd name="connsiteX2-23" fmla="*/ 2150333 w 2308226"/>
                <a:gd name="connsiteY2-24" fmla="*/ 0 h 1570046"/>
                <a:gd name="connsiteX3-25" fmla="*/ 2306411 w 2308226"/>
                <a:gd name="connsiteY3-26" fmla="*/ 156078 h 1570046"/>
                <a:gd name="connsiteX4-27" fmla="*/ 2308226 w 2308226"/>
                <a:gd name="connsiteY4-28" fmla="*/ 1290645 h 1570046"/>
                <a:gd name="connsiteX5-29" fmla="*/ 2306411 w 2308226"/>
                <a:gd name="connsiteY5-30" fmla="*/ 1413968 h 1570046"/>
                <a:gd name="connsiteX6-31" fmla="*/ 2150333 w 2308226"/>
                <a:gd name="connsiteY6-32" fmla="*/ 1570046 h 1570046"/>
                <a:gd name="connsiteX7-33" fmla="*/ 156078 w 2308226"/>
                <a:gd name="connsiteY7-34" fmla="*/ 1570046 h 1570046"/>
                <a:gd name="connsiteX8-35" fmla="*/ 0 w 2308226"/>
                <a:gd name="connsiteY8-36" fmla="*/ 1413968 h 1570046"/>
                <a:gd name="connsiteX9-37" fmla="*/ 0 w 2308226"/>
                <a:gd name="connsiteY9-38" fmla="*/ 156078 h 1570046"/>
                <a:gd name="connsiteX0-39" fmla="*/ 0 w 2308226"/>
                <a:gd name="connsiteY0-40" fmla="*/ 156078 h 1570046"/>
                <a:gd name="connsiteX1-41" fmla="*/ 156078 w 2308226"/>
                <a:gd name="connsiteY1-42" fmla="*/ 0 h 1570046"/>
                <a:gd name="connsiteX2-43" fmla="*/ 2150333 w 2308226"/>
                <a:gd name="connsiteY2-44" fmla="*/ 0 h 1570046"/>
                <a:gd name="connsiteX3-45" fmla="*/ 2306411 w 2308226"/>
                <a:gd name="connsiteY3-46" fmla="*/ 156078 h 1570046"/>
                <a:gd name="connsiteX4-47" fmla="*/ 2308226 w 2308226"/>
                <a:gd name="connsiteY4-48" fmla="*/ 1290645 h 1570046"/>
                <a:gd name="connsiteX5-49" fmla="*/ 2306411 w 2308226"/>
                <a:gd name="connsiteY5-50" fmla="*/ 1413968 h 1570046"/>
                <a:gd name="connsiteX6-51" fmla="*/ 2150333 w 2308226"/>
                <a:gd name="connsiteY6-52" fmla="*/ 1570046 h 1570046"/>
                <a:gd name="connsiteX7-53" fmla="*/ 156078 w 2308226"/>
                <a:gd name="connsiteY7-54" fmla="*/ 1570046 h 1570046"/>
                <a:gd name="connsiteX8-55" fmla="*/ 0 w 2308226"/>
                <a:gd name="connsiteY8-56" fmla="*/ 1413968 h 1570046"/>
                <a:gd name="connsiteX9-57" fmla="*/ 0 w 2308226"/>
                <a:gd name="connsiteY9-58" fmla="*/ 156078 h 1570046"/>
                <a:gd name="connsiteX0-59" fmla="*/ 0 w 2308226"/>
                <a:gd name="connsiteY0-60" fmla="*/ 156078 h 1570046"/>
                <a:gd name="connsiteX1-61" fmla="*/ 156078 w 2308226"/>
                <a:gd name="connsiteY1-62" fmla="*/ 0 h 1570046"/>
                <a:gd name="connsiteX2-63" fmla="*/ 2150333 w 2308226"/>
                <a:gd name="connsiteY2-64" fmla="*/ 0 h 1570046"/>
                <a:gd name="connsiteX3-65" fmla="*/ 2306411 w 2308226"/>
                <a:gd name="connsiteY3-66" fmla="*/ 156078 h 1570046"/>
                <a:gd name="connsiteX4-67" fmla="*/ 2308226 w 2308226"/>
                <a:gd name="connsiteY4-68" fmla="*/ 1290645 h 1570046"/>
                <a:gd name="connsiteX5-69" fmla="*/ 2287361 w 2308226"/>
                <a:gd name="connsiteY5-70" fmla="*/ 1420318 h 1570046"/>
                <a:gd name="connsiteX6-71" fmla="*/ 2150333 w 2308226"/>
                <a:gd name="connsiteY6-72" fmla="*/ 1570046 h 1570046"/>
                <a:gd name="connsiteX7-73" fmla="*/ 156078 w 2308226"/>
                <a:gd name="connsiteY7-74" fmla="*/ 1570046 h 1570046"/>
                <a:gd name="connsiteX8-75" fmla="*/ 0 w 2308226"/>
                <a:gd name="connsiteY8-76" fmla="*/ 1413968 h 1570046"/>
                <a:gd name="connsiteX9-77" fmla="*/ 0 w 2308226"/>
                <a:gd name="connsiteY9-78" fmla="*/ 156078 h 1570046"/>
                <a:gd name="connsiteX0-79" fmla="*/ 0 w 2308226"/>
                <a:gd name="connsiteY0-80" fmla="*/ 156078 h 1570046"/>
                <a:gd name="connsiteX1-81" fmla="*/ 156078 w 2308226"/>
                <a:gd name="connsiteY1-82" fmla="*/ 0 h 1570046"/>
                <a:gd name="connsiteX2-83" fmla="*/ 2150333 w 2308226"/>
                <a:gd name="connsiteY2-84" fmla="*/ 0 h 1570046"/>
                <a:gd name="connsiteX3-85" fmla="*/ 2306411 w 2308226"/>
                <a:gd name="connsiteY3-86" fmla="*/ 156078 h 1570046"/>
                <a:gd name="connsiteX4-87" fmla="*/ 2308226 w 2308226"/>
                <a:gd name="connsiteY4-88" fmla="*/ 1290645 h 1570046"/>
                <a:gd name="connsiteX5-89" fmla="*/ 2287361 w 2308226"/>
                <a:gd name="connsiteY5-90" fmla="*/ 1420318 h 1570046"/>
                <a:gd name="connsiteX6-91" fmla="*/ 2150333 w 2308226"/>
                <a:gd name="connsiteY6-92" fmla="*/ 1570046 h 1570046"/>
                <a:gd name="connsiteX7-93" fmla="*/ 156078 w 2308226"/>
                <a:gd name="connsiteY7-94" fmla="*/ 1570046 h 1570046"/>
                <a:gd name="connsiteX8-95" fmla="*/ 0 w 2308226"/>
                <a:gd name="connsiteY8-96" fmla="*/ 1413968 h 1570046"/>
                <a:gd name="connsiteX9-97" fmla="*/ 0 w 2308226"/>
                <a:gd name="connsiteY9-98" fmla="*/ 156078 h 1570046"/>
                <a:gd name="connsiteX0-99" fmla="*/ 0 w 2309563"/>
                <a:gd name="connsiteY0-100" fmla="*/ 156078 h 1570046"/>
                <a:gd name="connsiteX1-101" fmla="*/ 156078 w 2309563"/>
                <a:gd name="connsiteY1-102" fmla="*/ 0 h 1570046"/>
                <a:gd name="connsiteX2-103" fmla="*/ 2150333 w 2309563"/>
                <a:gd name="connsiteY2-104" fmla="*/ 0 h 1570046"/>
                <a:gd name="connsiteX3-105" fmla="*/ 2306411 w 2309563"/>
                <a:gd name="connsiteY3-106" fmla="*/ 156078 h 1570046"/>
                <a:gd name="connsiteX4-107" fmla="*/ 2308226 w 2309563"/>
                <a:gd name="connsiteY4-108" fmla="*/ 1290645 h 1570046"/>
                <a:gd name="connsiteX5-109" fmla="*/ 2287361 w 2309563"/>
                <a:gd name="connsiteY5-110" fmla="*/ 1420318 h 1570046"/>
                <a:gd name="connsiteX6-111" fmla="*/ 2150333 w 2309563"/>
                <a:gd name="connsiteY6-112" fmla="*/ 1570046 h 1570046"/>
                <a:gd name="connsiteX7-113" fmla="*/ 156078 w 2309563"/>
                <a:gd name="connsiteY7-114" fmla="*/ 1570046 h 1570046"/>
                <a:gd name="connsiteX8-115" fmla="*/ 0 w 2309563"/>
                <a:gd name="connsiteY8-116" fmla="*/ 1413968 h 1570046"/>
                <a:gd name="connsiteX9-117" fmla="*/ 0 w 2309563"/>
                <a:gd name="connsiteY9-118" fmla="*/ 156078 h 1570046"/>
                <a:gd name="connsiteX0-119" fmla="*/ 0 w 2308226"/>
                <a:gd name="connsiteY0-120" fmla="*/ 156078 h 1570046"/>
                <a:gd name="connsiteX1-121" fmla="*/ 156078 w 2308226"/>
                <a:gd name="connsiteY1-122" fmla="*/ 0 h 1570046"/>
                <a:gd name="connsiteX2-123" fmla="*/ 2150333 w 2308226"/>
                <a:gd name="connsiteY2-124" fmla="*/ 0 h 1570046"/>
                <a:gd name="connsiteX3-125" fmla="*/ 2306411 w 2308226"/>
                <a:gd name="connsiteY3-126" fmla="*/ 156078 h 1570046"/>
                <a:gd name="connsiteX4-127" fmla="*/ 2308226 w 2308226"/>
                <a:gd name="connsiteY4-128" fmla="*/ 1290645 h 1570046"/>
                <a:gd name="connsiteX5-129" fmla="*/ 2287361 w 2308226"/>
                <a:gd name="connsiteY5-130" fmla="*/ 1420318 h 1570046"/>
                <a:gd name="connsiteX6-131" fmla="*/ 2150333 w 2308226"/>
                <a:gd name="connsiteY6-132" fmla="*/ 1570046 h 1570046"/>
                <a:gd name="connsiteX7-133" fmla="*/ 156078 w 2308226"/>
                <a:gd name="connsiteY7-134" fmla="*/ 1570046 h 1570046"/>
                <a:gd name="connsiteX8-135" fmla="*/ 0 w 2308226"/>
                <a:gd name="connsiteY8-136" fmla="*/ 1413968 h 1570046"/>
                <a:gd name="connsiteX9-137" fmla="*/ 0 w 2308226"/>
                <a:gd name="connsiteY9-138" fmla="*/ 156078 h 1570046"/>
                <a:gd name="connsiteX0-139" fmla="*/ 0 w 2308226"/>
                <a:gd name="connsiteY0-140" fmla="*/ 156078 h 1570046"/>
                <a:gd name="connsiteX1-141" fmla="*/ 156078 w 2308226"/>
                <a:gd name="connsiteY1-142" fmla="*/ 0 h 1570046"/>
                <a:gd name="connsiteX2-143" fmla="*/ 2150333 w 2308226"/>
                <a:gd name="connsiteY2-144" fmla="*/ 0 h 1570046"/>
                <a:gd name="connsiteX3-145" fmla="*/ 2306411 w 2308226"/>
                <a:gd name="connsiteY3-146" fmla="*/ 156078 h 1570046"/>
                <a:gd name="connsiteX4-147" fmla="*/ 2308226 w 2308226"/>
                <a:gd name="connsiteY4-148" fmla="*/ 1290645 h 1570046"/>
                <a:gd name="connsiteX5-149" fmla="*/ 2287361 w 2308226"/>
                <a:gd name="connsiteY5-150" fmla="*/ 1445718 h 1570046"/>
                <a:gd name="connsiteX6-151" fmla="*/ 2150333 w 2308226"/>
                <a:gd name="connsiteY6-152" fmla="*/ 1570046 h 1570046"/>
                <a:gd name="connsiteX7-153" fmla="*/ 156078 w 2308226"/>
                <a:gd name="connsiteY7-154" fmla="*/ 1570046 h 1570046"/>
                <a:gd name="connsiteX8-155" fmla="*/ 0 w 2308226"/>
                <a:gd name="connsiteY8-156" fmla="*/ 1413968 h 1570046"/>
                <a:gd name="connsiteX9-157" fmla="*/ 0 w 2308226"/>
                <a:gd name="connsiteY9-158" fmla="*/ 156078 h 1570046"/>
                <a:gd name="connsiteX0-159" fmla="*/ 0 w 2308226"/>
                <a:gd name="connsiteY0-160" fmla="*/ 156078 h 1570046"/>
                <a:gd name="connsiteX1-161" fmla="*/ 156078 w 2308226"/>
                <a:gd name="connsiteY1-162" fmla="*/ 0 h 1570046"/>
                <a:gd name="connsiteX2-163" fmla="*/ 2150333 w 2308226"/>
                <a:gd name="connsiteY2-164" fmla="*/ 0 h 1570046"/>
                <a:gd name="connsiteX3-165" fmla="*/ 2306411 w 2308226"/>
                <a:gd name="connsiteY3-166" fmla="*/ 156078 h 1570046"/>
                <a:gd name="connsiteX4-167" fmla="*/ 2308226 w 2308226"/>
                <a:gd name="connsiteY4-168" fmla="*/ 1290645 h 1570046"/>
                <a:gd name="connsiteX5-169" fmla="*/ 2287361 w 2308226"/>
                <a:gd name="connsiteY5-170" fmla="*/ 1445718 h 1570046"/>
                <a:gd name="connsiteX6-171" fmla="*/ 2150333 w 2308226"/>
                <a:gd name="connsiteY6-172" fmla="*/ 1570046 h 1570046"/>
                <a:gd name="connsiteX7-173" fmla="*/ 156078 w 2308226"/>
                <a:gd name="connsiteY7-174" fmla="*/ 1570046 h 1570046"/>
                <a:gd name="connsiteX8-175" fmla="*/ 0 w 2308226"/>
                <a:gd name="connsiteY8-176" fmla="*/ 1413968 h 1570046"/>
                <a:gd name="connsiteX9-177" fmla="*/ 0 w 2308226"/>
                <a:gd name="connsiteY9-178" fmla="*/ 156078 h 1570046"/>
                <a:gd name="connsiteX0-179" fmla="*/ 0 w 2308226"/>
                <a:gd name="connsiteY0-180" fmla="*/ 156078 h 1570046"/>
                <a:gd name="connsiteX1-181" fmla="*/ 156078 w 2308226"/>
                <a:gd name="connsiteY1-182" fmla="*/ 0 h 1570046"/>
                <a:gd name="connsiteX2-183" fmla="*/ 2150333 w 2308226"/>
                <a:gd name="connsiteY2-184" fmla="*/ 0 h 1570046"/>
                <a:gd name="connsiteX3-185" fmla="*/ 2306411 w 2308226"/>
                <a:gd name="connsiteY3-186" fmla="*/ 156078 h 1570046"/>
                <a:gd name="connsiteX4-187" fmla="*/ 2308226 w 2308226"/>
                <a:gd name="connsiteY4-188" fmla="*/ 1290645 h 1570046"/>
                <a:gd name="connsiteX5-189" fmla="*/ 2277836 w 2308226"/>
                <a:gd name="connsiteY5-190" fmla="*/ 1452068 h 1570046"/>
                <a:gd name="connsiteX6-191" fmla="*/ 2150333 w 2308226"/>
                <a:gd name="connsiteY6-192" fmla="*/ 1570046 h 1570046"/>
                <a:gd name="connsiteX7-193" fmla="*/ 156078 w 2308226"/>
                <a:gd name="connsiteY7-194" fmla="*/ 1570046 h 1570046"/>
                <a:gd name="connsiteX8-195" fmla="*/ 0 w 2308226"/>
                <a:gd name="connsiteY8-196" fmla="*/ 1413968 h 1570046"/>
                <a:gd name="connsiteX9-197" fmla="*/ 0 w 2308226"/>
                <a:gd name="connsiteY9-198" fmla="*/ 156078 h 1570046"/>
                <a:gd name="connsiteX0-199" fmla="*/ 0 w 2308226"/>
                <a:gd name="connsiteY0-200" fmla="*/ 156078 h 1570046"/>
                <a:gd name="connsiteX1-201" fmla="*/ 156078 w 2308226"/>
                <a:gd name="connsiteY1-202" fmla="*/ 0 h 1570046"/>
                <a:gd name="connsiteX2-203" fmla="*/ 2150333 w 2308226"/>
                <a:gd name="connsiteY2-204" fmla="*/ 0 h 1570046"/>
                <a:gd name="connsiteX3-205" fmla="*/ 2306411 w 2308226"/>
                <a:gd name="connsiteY3-206" fmla="*/ 156078 h 1570046"/>
                <a:gd name="connsiteX4-207" fmla="*/ 2308226 w 2308226"/>
                <a:gd name="connsiteY4-208" fmla="*/ 1290645 h 1570046"/>
                <a:gd name="connsiteX5-209" fmla="*/ 2271486 w 2308226"/>
                <a:gd name="connsiteY5-210" fmla="*/ 1455243 h 1570046"/>
                <a:gd name="connsiteX6-211" fmla="*/ 2150333 w 2308226"/>
                <a:gd name="connsiteY6-212" fmla="*/ 1570046 h 1570046"/>
                <a:gd name="connsiteX7-213" fmla="*/ 156078 w 2308226"/>
                <a:gd name="connsiteY7-214" fmla="*/ 1570046 h 1570046"/>
                <a:gd name="connsiteX8-215" fmla="*/ 0 w 2308226"/>
                <a:gd name="connsiteY8-216" fmla="*/ 1413968 h 1570046"/>
                <a:gd name="connsiteX9-217" fmla="*/ 0 w 2308226"/>
                <a:gd name="connsiteY9-218" fmla="*/ 156078 h 1570046"/>
                <a:gd name="connsiteX0-219" fmla="*/ 0 w 2308226"/>
                <a:gd name="connsiteY0-220" fmla="*/ 156078 h 1570046"/>
                <a:gd name="connsiteX1-221" fmla="*/ 156078 w 2308226"/>
                <a:gd name="connsiteY1-222" fmla="*/ 0 h 1570046"/>
                <a:gd name="connsiteX2-223" fmla="*/ 2150333 w 2308226"/>
                <a:gd name="connsiteY2-224" fmla="*/ 0 h 1570046"/>
                <a:gd name="connsiteX3-225" fmla="*/ 2306411 w 2308226"/>
                <a:gd name="connsiteY3-226" fmla="*/ 156078 h 1570046"/>
                <a:gd name="connsiteX4-227" fmla="*/ 2308226 w 2308226"/>
                <a:gd name="connsiteY4-228" fmla="*/ 1290645 h 1570046"/>
                <a:gd name="connsiteX5-229" fmla="*/ 2271486 w 2308226"/>
                <a:gd name="connsiteY5-230" fmla="*/ 1455243 h 1570046"/>
                <a:gd name="connsiteX6-231" fmla="*/ 2150333 w 2308226"/>
                <a:gd name="connsiteY6-232" fmla="*/ 1570046 h 1570046"/>
                <a:gd name="connsiteX7-233" fmla="*/ 156078 w 2308226"/>
                <a:gd name="connsiteY7-234" fmla="*/ 1570046 h 1570046"/>
                <a:gd name="connsiteX8-235" fmla="*/ 0 w 2308226"/>
                <a:gd name="connsiteY8-236" fmla="*/ 1413968 h 1570046"/>
                <a:gd name="connsiteX9-237" fmla="*/ 0 w 2308226"/>
                <a:gd name="connsiteY9-238" fmla="*/ 156078 h 1570046"/>
                <a:gd name="connsiteX0-239" fmla="*/ 0 w 2308226"/>
                <a:gd name="connsiteY0-240" fmla="*/ 156078 h 1570046"/>
                <a:gd name="connsiteX1-241" fmla="*/ 156078 w 2308226"/>
                <a:gd name="connsiteY1-242" fmla="*/ 0 h 1570046"/>
                <a:gd name="connsiteX2-243" fmla="*/ 2150333 w 2308226"/>
                <a:gd name="connsiteY2-244" fmla="*/ 0 h 1570046"/>
                <a:gd name="connsiteX3-245" fmla="*/ 2306411 w 2308226"/>
                <a:gd name="connsiteY3-246" fmla="*/ 156078 h 1570046"/>
                <a:gd name="connsiteX4-247" fmla="*/ 2308226 w 2308226"/>
                <a:gd name="connsiteY4-248" fmla="*/ 1290645 h 1570046"/>
                <a:gd name="connsiteX5-249" fmla="*/ 2271486 w 2308226"/>
                <a:gd name="connsiteY5-250" fmla="*/ 1455243 h 1570046"/>
                <a:gd name="connsiteX6-251" fmla="*/ 2150333 w 2308226"/>
                <a:gd name="connsiteY6-252" fmla="*/ 1570046 h 1570046"/>
                <a:gd name="connsiteX7-253" fmla="*/ 156078 w 2308226"/>
                <a:gd name="connsiteY7-254" fmla="*/ 1570046 h 1570046"/>
                <a:gd name="connsiteX8-255" fmla="*/ 0 w 2308226"/>
                <a:gd name="connsiteY8-256" fmla="*/ 1413968 h 1570046"/>
                <a:gd name="connsiteX9-257" fmla="*/ 0 w 2308226"/>
                <a:gd name="connsiteY9-258" fmla="*/ 156078 h 1570046"/>
                <a:gd name="connsiteX0-259" fmla="*/ 0 w 2308226"/>
                <a:gd name="connsiteY0-260" fmla="*/ 156078 h 1570046"/>
                <a:gd name="connsiteX1-261" fmla="*/ 156078 w 2308226"/>
                <a:gd name="connsiteY1-262" fmla="*/ 0 h 1570046"/>
                <a:gd name="connsiteX2-263" fmla="*/ 2150333 w 2308226"/>
                <a:gd name="connsiteY2-264" fmla="*/ 0 h 1570046"/>
                <a:gd name="connsiteX3-265" fmla="*/ 2306411 w 2308226"/>
                <a:gd name="connsiteY3-266" fmla="*/ 156078 h 1570046"/>
                <a:gd name="connsiteX4-267" fmla="*/ 2308226 w 2308226"/>
                <a:gd name="connsiteY4-268" fmla="*/ 1290645 h 1570046"/>
                <a:gd name="connsiteX5-269" fmla="*/ 2271486 w 2308226"/>
                <a:gd name="connsiteY5-270" fmla="*/ 1455243 h 1570046"/>
                <a:gd name="connsiteX6-271" fmla="*/ 2150333 w 2308226"/>
                <a:gd name="connsiteY6-272" fmla="*/ 1570046 h 1570046"/>
                <a:gd name="connsiteX7-273" fmla="*/ 156078 w 2308226"/>
                <a:gd name="connsiteY7-274" fmla="*/ 1570046 h 1570046"/>
                <a:gd name="connsiteX8-275" fmla="*/ 0 w 2308226"/>
                <a:gd name="connsiteY8-276" fmla="*/ 1413968 h 1570046"/>
                <a:gd name="connsiteX9-277" fmla="*/ 0 w 2308226"/>
                <a:gd name="connsiteY9-278" fmla="*/ 156078 h 1570046"/>
                <a:gd name="connsiteX0-279" fmla="*/ 0 w 2308226"/>
                <a:gd name="connsiteY0-280" fmla="*/ 156078 h 1570046"/>
                <a:gd name="connsiteX1-281" fmla="*/ 156078 w 2308226"/>
                <a:gd name="connsiteY1-282" fmla="*/ 0 h 1570046"/>
                <a:gd name="connsiteX2-283" fmla="*/ 2150333 w 2308226"/>
                <a:gd name="connsiteY2-284" fmla="*/ 0 h 1570046"/>
                <a:gd name="connsiteX3-285" fmla="*/ 2306411 w 2308226"/>
                <a:gd name="connsiteY3-286" fmla="*/ 156078 h 1570046"/>
                <a:gd name="connsiteX4-287" fmla="*/ 2308226 w 2308226"/>
                <a:gd name="connsiteY4-288" fmla="*/ 1290645 h 1570046"/>
                <a:gd name="connsiteX5-289" fmla="*/ 2277836 w 2308226"/>
                <a:gd name="connsiteY5-290" fmla="*/ 1464768 h 1570046"/>
                <a:gd name="connsiteX6-291" fmla="*/ 2150333 w 2308226"/>
                <a:gd name="connsiteY6-292" fmla="*/ 1570046 h 1570046"/>
                <a:gd name="connsiteX7-293" fmla="*/ 156078 w 2308226"/>
                <a:gd name="connsiteY7-294" fmla="*/ 1570046 h 1570046"/>
                <a:gd name="connsiteX8-295" fmla="*/ 0 w 2308226"/>
                <a:gd name="connsiteY8-296" fmla="*/ 1413968 h 1570046"/>
                <a:gd name="connsiteX9-297" fmla="*/ 0 w 2308226"/>
                <a:gd name="connsiteY9-298" fmla="*/ 156078 h 1570046"/>
                <a:gd name="connsiteX0-299" fmla="*/ 0 w 2308226"/>
                <a:gd name="connsiteY0-300" fmla="*/ 156078 h 1570046"/>
                <a:gd name="connsiteX1-301" fmla="*/ 156078 w 2308226"/>
                <a:gd name="connsiteY1-302" fmla="*/ 0 h 1570046"/>
                <a:gd name="connsiteX2-303" fmla="*/ 2150333 w 2308226"/>
                <a:gd name="connsiteY2-304" fmla="*/ 0 h 1570046"/>
                <a:gd name="connsiteX3-305" fmla="*/ 2306411 w 2308226"/>
                <a:gd name="connsiteY3-306" fmla="*/ 156078 h 1570046"/>
                <a:gd name="connsiteX4-307" fmla="*/ 2308226 w 2308226"/>
                <a:gd name="connsiteY4-308" fmla="*/ 1290645 h 1570046"/>
                <a:gd name="connsiteX5-309" fmla="*/ 2277836 w 2308226"/>
                <a:gd name="connsiteY5-310" fmla="*/ 1464768 h 1570046"/>
                <a:gd name="connsiteX6-311" fmla="*/ 2150333 w 2308226"/>
                <a:gd name="connsiteY6-312" fmla="*/ 1570046 h 1570046"/>
                <a:gd name="connsiteX7-313" fmla="*/ 156078 w 2308226"/>
                <a:gd name="connsiteY7-314" fmla="*/ 1570046 h 1570046"/>
                <a:gd name="connsiteX8-315" fmla="*/ 0 w 2308226"/>
                <a:gd name="connsiteY8-316" fmla="*/ 1413968 h 1570046"/>
                <a:gd name="connsiteX9-317" fmla="*/ 3176 w 2308226"/>
                <a:gd name="connsiteY9-318" fmla="*/ 268295 h 1570046"/>
                <a:gd name="connsiteX10" fmla="*/ 0 w 2308226"/>
                <a:gd name="connsiteY10" fmla="*/ 156078 h 1570046"/>
                <a:gd name="connsiteX0-319" fmla="*/ 69850 w 2308226"/>
                <a:gd name="connsiteY0-320" fmla="*/ 165603 h 1570046"/>
                <a:gd name="connsiteX1-321" fmla="*/ 156078 w 2308226"/>
                <a:gd name="connsiteY1-322" fmla="*/ 0 h 1570046"/>
                <a:gd name="connsiteX2-323" fmla="*/ 2150333 w 2308226"/>
                <a:gd name="connsiteY2-324" fmla="*/ 0 h 1570046"/>
                <a:gd name="connsiteX3-325" fmla="*/ 2306411 w 2308226"/>
                <a:gd name="connsiteY3-326" fmla="*/ 156078 h 1570046"/>
                <a:gd name="connsiteX4-327" fmla="*/ 2308226 w 2308226"/>
                <a:gd name="connsiteY4-328" fmla="*/ 1290645 h 1570046"/>
                <a:gd name="connsiteX5-329" fmla="*/ 2277836 w 2308226"/>
                <a:gd name="connsiteY5-330" fmla="*/ 1464768 h 1570046"/>
                <a:gd name="connsiteX6-331" fmla="*/ 2150333 w 2308226"/>
                <a:gd name="connsiteY6-332" fmla="*/ 1570046 h 1570046"/>
                <a:gd name="connsiteX7-333" fmla="*/ 156078 w 2308226"/>
                <a:gd name="connsiteY7-334" fmla="*/ 1570046 h 1570046"/>
                <a:gd name="connsiteX8-335" fmla="*/ 0 w 2308226"/>
                <a:gd name="connsiteY8-336" fmla="*/ 1413968 h 1570046"/>
                <a:gd name="connsiteX9-337" fmla="*/ 3176 w 2308226"/>
                <a:gd name="connsiteY9-338" fmla="*/ 268295 h 1570046"/>
                <a:gd name="connsiteX10-339" fmla="*/ 69850 w 2308226"/>
                <a:gd name="connsiteY10-340" fmla="*/ 165603 h 1570046"/>
                <a:gd name="connsiteX0-341" fmla="*/ 0 w 2333626"/>
                <a:gd name="connsiteY0-342" fmla="*/ 171953 h 1570046"/>
                <a:gd name="connsiteX1-343" fmla="*/ 181478 w 2333626"/>
                <a:gd name="connsiteY1-344" fmla="*/ 0 h 1570046"/>
                <a:gd name="connsiteX2-345" fmla="*/ 2175733 w 2333626"/>
                <a:gd name="connsiteY2-346" fmla="*/ 0 h 1570046"/>
                <a:gd name="connsiteX3-347" fmla="*/ 2331811 w 2333626"/>
                <a:gd name="connsiteY3-348" fmla="*/ 156078 h 1570046"/>
                <a:gd name="connsiteX4-349" fmla="*/ 2333626 w 2333626"/>
                <a:gd name="connsiteY4-350" fmla="*/ 1290645 h 1570046"/>
                <a:gd name="connsiteX5-351" fmla="*/ 2303236 w 2333626"/>
                <a:gd name="connsiteY5-352" fmla="*/ 1464768 h 1570046"/>
                <a:gd name="connsiteX6-353" fmla="*/ 2175733 w 2333626"/>
                <a:gd name="connsiteY6-354" fmla="*/ 1570046 h 1570046"/>
                <a:gd name="connsiteX7-355" fmla="*/ 181478 w 2333626"/>
                <a:gd name="connsiteY7-356" fmla="*/ 1570046 h 1570046"/>
                <a:gd name="connsiteX8-357" fmla="*/ 25400 w 2333626"/>
                <a:gd name="connsiteY8-358" fmla="*/ 1413968 h 1570046"/>
                <a:gd name="connsiteX9-359" fmla="*/ 28576 w 2333626"/>
                <a:gd name="connsiteY9-360" fmla="*/ 268295 h 1570046"/>
                <a:gd name="connsiteX10-361" fmla="*/ 0 w 2333626"/>
                <a:gd name="connsiteY10-362" fmla="*/ 171953 h 1570046"/>
                <a:gd name="connsiteX0-363" fmla="*/ 0 w 2343151"/>
                <a:gd name="connsiteY0-364" fmla="*/ 171953 h 1570046"/>
                <a:gd name="connsiteX1-365" fmla="*/ 191003 w 2343151"/>
                <a:gd name="connsiteY1-366" fmla="*/ 0 h 1570046"/>
                <a:gd name="connsiteX2-367" fmla="*/ 2185258 w 2343151"/>
                <a:gd name="connsiteY2-368" fmla="*/ 0 h 1570046"/>
                <a:gd name="connsiteX3-369" fmla="*/ 2341336 w 2343151"/>
                <a:gd name="connsiteY3-370" fmla="*/ 156078 h 1570046"/>
                <a:gd name="connsiteX4-371" fmla="*/ 2343151 w 2343151"/>
                <a:gd name="connsiteY4-372" fmla="*/ 1290645 h 1570046"/>
                <a:gd name="connsiteX5-373" fmla="*/ 2312761 w 2343151"/>
                <a:gd name="connsiteY5-374" fmla="*/ 1464768 h 1570046"/>
                <a:gd name="connsiteX6-375" fmla="*/ 2185258 w 2343151"/>
                <a:gd name="connsiteY6-376" fmla="*/ 1570046 h 1570046"/>
                <a:gd name="connsiteX7-377" fmla="*/ 191003 w 2343151"/>
                <a:gd name="connsiteY7-378" fmla="*/ 1570046 h 1570046"/>
                <a:gd name="connsiteX8-379" fmla="*/ 34925 w 2343151"/>
                <a:gd name="connsiteY8-380" fmla="*/ 1413968 h 1570046"/>
                <a:gd name="connsiteX9-381" fmla="*/ 38101 w 2343151"/>
                <a:gd name="connsiteY9-382" fmla="*/ 268295 h 1570046"/>
                <a:gd name="connsiteX10-383" fmla="*/ 0 w 2343151"/>
                <a:gd name="connsiteY10-384" fmla="*/ 171953 h 1570046"/>
                <a:gd name="connsiteX0-385" fmla="*/ 0 w 2362201"/>
                <a:gd name="connsiteY0-386" fmla="*/ 171953 h 1570046"/>
                <a:gd name="connsiteX1-387" fmla="*/ 210053 w 2362201"/>
                <a:gd name="connsiteY1-388" fmla="*/ 0 h 1570046"/>
                <a:gd name="connsiteX2-389" fmla="*/ 2204308 w 2362201"/>
                <a:gd name="connsiteY2-390" fmla="*/ 0 h 1570046"/>
                <a:gd name="connsiteX3-391" fmla="*/ 2360386 w 2362201"/>
                <a:gd name="connsiteY3-392" fmla="*/ 156078 h 1570046"/>
                <a:gd name="connsiteX4-393" fmla="*/ 2362201 w 2362201"/>
                <a:gd name="connsiteY4-394" fmla="*/ 1290645 h 1570046"/>
                <a:gd name="connsiteX5-395" fmla="*/ 2331811 w 2362201"/>
                <a:gd name="connsiteY5-396" fmla="*/ 1464768 h 1570046"/>
                <a:gd name="connsiteX6-397" fmla="*/ 2204308 w 2362201"/>
                <a:gd name="connsiteY6-398" fmla="*/ 1570046 h 1570046"/>
                <a:gd name="connsiteX7-399" fmla="*/ 210053 w 2362201"/>
                <a:gd name="connsiteY7-400" fmla="*/ 1570046 h 1570046"/>
                <a:gd name="connsiteX8-401" fmla="*/ 53975 w 2362201"/>
                <a:gd name="connsiteY8-402" fmla="*/ 1413968 h 1570046"/>
                <a:gd name="connsiteX9-403" fmla="*/ 57151 w 2362201"/>
                <a:gd name="connsiteY9-404" fmla="*/ 268295 h 1570046"/>
                <a:gd name="connsiteX10-405" fmla="*/ 0 w 2362201"/>
                <a:gd name="connsiteY10-406" fmla="*/ 171953 h 1570046"/>
                <a:gd name="connsiteX0-407" fmla="*/ 0 w 2371726"/>
                <a:gd name="connsiteY0-408" fmla="*/ 175128 h 1570046"/>
                <a:gd name="connsiteX1-409" fmla="*/ 219578 w 2371726"/>
                <a:gd name="connsiteY1-410" fmla="*/ 0 h 1570046"/>
                <a:gd name="connsiteX2-411" fmla="*/ 2213833 w 2371726"/>
                <a:gd name="connsiteY2-412" fmla="*/ 0 h 1570046"/>
                <a:gd name="connsiteX3-413" fmla="*/ 2369911 w 2371726"/>
                <a:gd name="connsiteY3-414" fmla="*/ 156078 h 1570046"/>
                <a:gd name="connsiteX4-415" fmla="*/ 2371726 w 2371726"/>
                <a:gd name="connsiteY4-416" fmla="*/ 1290645 h 1570046"/>
                <a:gd name="connsiteX5-417" fmla="*/ 2341336 w 2371726"/>
                <a:gd name="connsiteY5-418" fmla="*/ 1464768 h 1570046"/>
                <a:gd name="connsiteX6-419" fmla="*/ 2213833 w 2371726"/>
                <a:gd name="connsiteY6-420" fmla="*/ 1570046 h 1570046"/>
                <a:gd name="connsiteX7-421" fmla="*/ 219578 w 2371726"/>
                <a:gd name="connsiteY7-422" fmla="*/ 1570046 h 1570046"/>
                <a:gd name="connsiteX8-423" fmla="*/ 63500 w 2371726"/>
                <a:gd name="connsiteY8-424" fmla="*/ 1413968 h 1570046"/>
                <a:gd name="connsiteX9-425" fmla="*/ 66676 w 2371726"/>
                <a:gd name="connsiteY9-426" fmla="*/ 268295 h 1570046"/>
                <a:gd name="connsiteX10-427" fmla="*/ 0 w 2371726"/>
                <a:gd name="connsiteY10-428" fmla="*/ 175128 h 1570046"/>
                <a:gd name="connsiteX0-429" fmla="*/ 0 w 2384426"/>
                <a:gd name="connsiteY0-430" fmla="*/ 171953 h 1570046"/>
                <a:gd name="connsiteX1-431" fmla="*/ 232278 w 2384426"/>
                <a:gd name="connsiteY1-432" fmla="*/ 0 h 1570046"/>
                <a:gd name="connsiteX2-433" fmla="*/ 2226533 w 2384426"/>
                <a:gd name="connsiteY2-434" fmla="*/ 0 h 1570046"/>
                <a:gd name="connsiteX3-435" fmla="*/ 2382611 w 2384426"/>
                <a:gd name="connsiteY3-436" fmla="*/ 156078 h 1570046"/>
                <a:gd name="connsiteX4-437" fmla="*/ 2384426 w 2384426"/>
                <a:gd name="connsiteY4-438" fmla="*/ 1290645 h 1570046"/>
                <a:gd name="connsiteX5-439" fmla="*/ 2354036 w 2384426"/>
                <a:gd name="connsiteY5-440" fmla="*/ 1464768 h 1570046"/>
                <a:gd name="connsiteX6-441" fmla="*/ 2226533 w 2384426"/>
                <a:gd name="connsiteY6-442" fmla="*/ 1570046 h 1570046"/>
                <a:gd name="connsiteX7-443" fmla="*/ 232278 w 2384426"/>
                <a:gd name="connsiteY7-444" fmla="*/ 1570046 h 1570046"/>
                <a:gd name="connsiteX8-445" fmla="*/ 76200 w 2384426"/>
                <a:gd name="connsiteY8-446" fmla="*/ 1413968 h 1570046"/>
                <a:gd name="connsiteX9-447" fmla="*/ 79376 w 2384426"/>
                <a:gd name="connsiteY9-448" fmla="*/ 268295 h 1570046"/>
                <a:gd name="connsiteX10-449" fmla="*/ 0 w 2384426"/>
                <a:gd name="connsiteY10-450" fmla="*/ 171953 h 1570046"/>
                <a:gd name="connsiteX0-451" fmla="*/ 0 w 2371726"/>
                <a:gd name="connsiteY0-452" fmla="*/ 168778 h 1570046"/>
                <a:gd name="connsiteX1-453" fmla="*/ 219578 w 2371726"/>
                <a:gd name="connsiteY1-454" fmla="*/ 0 h 1570046"/>
                <a:gd name="connsiteX2-455" fmla="*/ 2213833 w 2371726"/>
                <a:gd name="connsiteY2-456" fmla="*/ 0 h 1570046"/>
                <a:gd name="connsiteX3-457" fmla="*/ 2369911 w 2371726"/>
                <a:gd name="connsiteY3-458" fmla="*/ 156078 h 1570046"/>
                <a:gd name="connsiteX4-459" fmla="*/ 2371726 w 2371726"/>
                <a:gd name="connsiteY4-460" fmla="*/ 1290645 h 1570046"/>
                <a:gd name="connsiteX5-461" fmla="*/ 2341336 w 2371726"/>
                <a:gd name="connsiteY5-462" fmla="*/ 1464768 h 1570046"/>
                <a:gd name="connsiteX6-463" fmla="*/ 2213833 w 2371726"/>
                <a:gd name="connsiteY6-464" fmla="*/ 1570046 h 1570046"/>
                <a:gd name="connsiteX7-465" fmla="*/ 219578 w 2371726"/>
                <a:gd name="connsiteY7-466" fmla="*/ 1570046 h 1570046"/>
                <a:gd name="connsiteX8-467" fmla="*/ 63500 w 2371726"/>
                <a:gd name="connsiteY8-468" fmla="*/ 1413968 h 1570046"/>
                <a:gd name="connsiteX9-469" fmla="*/ 66676 w 2371726"/>
                <a:gd name="connsiteY9-470" fmla="*/ 268295 h 1570046"/>
                <a:gd name="connsiteX10-471" fmla="*/ 0 w 2371726"/>
                <a:gd name="connsiteY10-472" fmla="*/ 168778 h 1570046"/>
                <a:gd name="connsiteX0-473" fmla="*/ 0 w 2365376"/>
                <a:gd name="connsiteY0-474" fmla="*/ 178303 h 1570046"/>
                <a:gd name="connsiteX1-475" fmla="*/ 213228 w 2365376"/>
                <a:gd name="connsiteY1-476" fmla="*/ 0 h 1570046"/>
                <a:gd name="connsiteX2-477" fmla="*/ 2207483 w 2365376"/>
                <a:gd name="connsiteY2-478" fmla="*/ 0 h 1570046"/>
                <a:gd name="connsiteX3-479" fmla="*/ 2363561 w 2365376"/>
                <a:gd name="connsiteY3-480" fmla="*/ 156078 h 1570046"/>
                <a:gd name="connsiteX4-481" fmla="*/ 2365376 w 2365376"/>
                <a:gd name="connsiteY4-482" fmla="*/ 1290645 h 1570046"/>
                <a:gd name="connsiteX5-483" fmla="*/ 2334986 w 2365376"/>
                <a:gd name="connsiteY5-484" fmla="*/ 1464768 h 1570046"/>
                <a:gd name="connsiteX6-485" fmla="*/ 2207483 w 2365376"/>
                <a:gd name="connsiteY6-486" fmla="*/ 1570046 h 1570046"/>
                <a:gd name="connsiteX7-487" fmla="*/ 213228 w 2365376"/>
                <a:gd name="connsiteY7-488" fmla="*/ 1570046 h 1570046"/>
                <a:gd name="connsiteX8-489" fmla="*/ 57150 w 2365376"/>
                <a:gd name="connsiteY8-490" fmla="*/ 1413968 h 1570046"/>
                <a:gd name="connsiteX9-491" fmla="*/ 60326 w 2365376"/>
                <a:gd name="connsiteY9-492" fmla="*/ 268295 h 1570046"/>
                <a:gd name="connsiteX10-493" fmla="*/ 0 w 2365376"/>
                <a:gd name="connsiteY10-494" fmla="*/ 178303 h 1570046"/>
                <a:gd name="connsiteX0-495" fmla="*/ 0 w 2374901"/>
                <a:gd name="connsiteY0-496" fmla="*/ 178303 h 1570046"/>
                <a:gd name="connsiteX1-497" fmla="*/ 222753 w 2374901"/>
                <a:gd name="connsiteY1-498" fmla="*/ 0 h 1570046"/>
                <a:gd name="connsiteX2-499" fmla="*/ 2217008 w 2374901"/>
                <a:gd name="connsiteY2-500" fmla="*/ 0 h 1570046"/>
                <a:gd name="connsiteX3-501" fmla="*/ 2373086 w 2374901"/>
                <a:gd name="connsiteY3-502" fmla="*/ 156078 h 1570046"/>
                <a:gd name="connsiteX4-503" fmla="*/ 2374901 w 2374901"/>
                <a:gd name="connsiteY4-504" fmla="*/ 1290645 h 1570046"/>
                <a:gd name="connsiteX5-505" fmla="*/ 2344511 w 2374901"/>
                <a:gd name="connsiteY5-506" fmla="*/ 1464768 h 1570046"/>
                <a:gd name="connsiteX6-507" fmla="*/ 2217008 w 2374901"/>
                <a:gd name="connsiteY6-508" fmla="*/ 1570046 h 1570046"/>
                <a:gd name="connsiteX7-509" fmla="*/ 222753 w 2374901"/>
                <a:gd name="connsiteY7-510" fmla="*/ 1570046 h 1570046"/>
                <a:gd name="connsiteX8-511" fmla="*/ 66675 w 2374901"/>
                <a:gd name="connsiteY8-512" fmla="*/ 1413968 h 1570046"/>
                <a:gd name="connsiteX9-513" fmla="*/ 69851 w 2374901"/>
                <a:gd name="connsiteY9-514" fmla="*/ 268295 h 1570046"/>
                <a:gd name="connsiteX10-515" fmla="*/ 0 w 2374901"/>
                <a:gd name="connsiteY10-516" fmla="*/ 178303 h 1570046"/>
                <a:gd name="connsiteX0-517" fmla="*/ 0 w 2387601"/>
                <a:gd name="connsiteY0-518" fmla="*/ 181478 h 1570046"/>
                <a:gd name="connsiteX1-519" fmla="*/ 235453 w 2387601"/>
                <a:gd name="connsiteY1-520" fmla="*/ 0 h 1570046"/>
                <a:gd name="connsiteX2-521" fmla="*/ 2229708 w 2387601"/>
                <a:gd name="connsiteY2-522" fmla="*/ 0 h 1570046"/>
                <a:gd name="connsiteX3-523" fmla="*/ 2385786 w 2387601"/>
                <a:gd name="connsiteY3-524" fmla="*/ 156078 h 1570046"/>
                <a:gd name="connsiteX4-525" fmla="*/ 2387601 w 2387601"/>
                <a:gd name="connsiteY4-526" fmla="*/ 1290645 h 1570046"/>
                <a:gd name="connsiteX5-527" fmla="*/ 2357211 w 2387601"/>
                <a:gd name="connsiteY5-528" fmla="*/ 1464768 h 1570046"/>
                <a:gd name="connsiteX6-529" fmla="*/ 2229708 w 2387601"/>
                <a:gd name="connsiteY6-530" fmla="*/ 1570046 h 1570046"/>
                <a:gd name="connsiteX7-531" fmla="*/ 235453 w 2387601"/>
                <a:gd name="connsiteY7-532" fmla="*/ 1570046 h 1570046"/>
                <a:gd name="connsiteX8-533" fmla="*/ 79375 w 2387601"/>
                <a:gd name="connsiteY8-534" fmla="*/ 1413968 h 1570046"/>
                <a:gd name="connsiteX9-535" fmla="*/ 82551 w 2387601"/>
                <a:gd name="connsiteY9-536" fmla="*/ 268295 h 1570046"/>
                <a:gd name="connsiteX10-537" fmla="*/ 0 w 2387601"/>
                <a:gd name="connsiteY10-538" fmla="*/ 181478 h 157004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339" y="connsiteY10-340"/>
                </a:cxn>
              </a:cxnLst>
              <a:rect l="l" t="t" r="r" b="b"/>
              <a:pathLst>
                <a:path w="2387601" h="1570046">
                  <a:moveTo>
                    <a:pt x="0" y="181478"/>
                  </a:moveTo>
                  <a:cubicBezTo>
                    <a:pt x="0" y="95279"/>
                    <a:pt x="149254" y="0"/>
                    <a:pt x="235453" y="0"/>
                  </a:cubicBezTo>
                  <a:lnTo>
                    <a:pt x="2229708" y="0"/>
                  </a:lnTo>
                  <a:cubicBezTo>
                    <a:pt x="2315907" y="0"/>
                    <a:pt x="2385786" y="69879"/>
                    <a:pt x="2385786" y="156078"/>
                  </a:cubicBezTo>
                  <a:lnTo>
                    <a:pt x="2387601" y="1290645"/>
                  </a:lnTo>
                  <a:cubicBezTo>
                    <a:pt x="2380646" y="1333869"/>
                    <a:pt x="2393224" y="1370817"/>
                    <a:pt x="2357211" y="1464768"/>
                  </a:cubicBezTo>
                  <a:cubicBezTo>
                    <a:pt x="2328346" y="1540072"/>
                    <a:pt x="2315907" y="1570046"/>
                    <a:pt x="2229708" y="1570046"/>
                  </a:cubicBezTo>
                  <a:lnTo>
                    <a:pt x="235453" y="1570046"/>
                  </a:lnTo>
                  <a:cubicBezTo>
                    <a:pt x="149254" y="1570046"/>
                    <a:pt x="79375" y="1500167"/>
                    <a:pt x="79375" y="1413968"/>
                  </a:cubicBezTo>
                  <a:cubicBezTo>
                    <a:pt x="80434" y="1032077"/>
                    <a:pt x="81492" y="650186"/>
                    <a:pt x="82551" y="268295"/>
                  </a:cubicBezTo>
                  <a:cubicBezTo>
                    <a:pt x="81492" y="230889"/>
                    <a:pt x="1059" y="218884"/>
                    <a:pt x="0" y="181478"/>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p:cNvGrpSpPr/>
            <p:nvPr/>
          </p:nvGrpSpPr>
          <p:grpSpPr>
            <a:xfrm rot="10800000">
              <a:off x="4918304" y="4506371"/>
              <a:ext cx="2353812" cy="1555033"/>
              <a:chOff x="4918304" y="4228409"/>
              <a:chExt cx="2353812" cy="1555033"/>
            </a:xfrm>
          </p:grpSpPr>
          <p:sp>
            <p:nvSpPr>
              <p:cNvPr id="8" name="矩形: 圆角 1"/>
              <p:cNvSpPr/>
              <p:nvPr/>
            </p:nvSpPr>
            <p:spPr>
              <a:xfrm>
                <a:off x="4918304" y="4228409"/>
                <a:ext cx="2353812" cy="1555033"/>
              </a:xfrm>
              <a:prstGeom prst="roundRect">
                <a:avLst>
                  <a:gd name="adj" fmla="val 994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圆角 14"/>
              <p:cNvSpPr/>
              <p:nvPr/>
            </p:nvSpPr>
            <p:spPr>
              <a:xfrm>
                <a:off x="5540374" y="4228410"/>
                <a:ext cx="1731741" cy="1552990"/>
              </a:xfrm>
              <a:custGeom>
                <a:avLst/>
                <a:gdLst>
                  <a:gd name="connsiteX0" fmla="*/ 0 w 2151246"/>
                  <a:gd name="connsiteY0" fmla="*/ 133443 h 1342348"/>
                  <a:gd name="connsiteX1" fmla="*/ 133443 w 2151246"/>
                  <a:gd name="connsiteY1" fmla="*/ 0 h 1342348"/>
                  <a:gd name="connsiteX2" fmla="*/ 2017803 w 2151246"/>
                  <a:gd name="connsiteY2" fmla="*/ 0 h 1342348"/>
                  <a:gd name="connsiteX3" fmla="*/ 2151246 w 2151246"/>
                  <a:gd name="connsiteY3" fmla="*/ 133443 h 1342348"/>
                  <a:gd name="connsiteX4" fmla="*/ 2151246 w 2151246"/>
                  <a:gd name="connsiteY4" fmla="*/ 1208905 h 1342348"/>
                  <a:gd name="connsiteX5" fmla="*/ 2017803 w 2151246"/>
                  <a:gd name="connsiteY5" fmla="*/ 1342348 h 1342348"/>
                  <a:gd name="connsiteX6" fmla="*/ 133443 w 2151246"/>
                  <a:gd name="connsiteY6" fmla="*/ 1342348 h 1342348"/>
                  <a:gd name="connsiteX7" fmla="*/ 0 w 2151246"/>
                  <a:gd name="connsiteY7" fmla="*/ 1208905 h 1342348"/>
                  <a:gd name="connsiteX8" fmla="*/ 0 w 2151246"/>
                  <a:gd name="connsiteY8" fmla="*/ 133443 h 1342348"/>
                  <a:gd name="connsiteX0-1" fmla="*/ 0 w 2151246"/>
                  <a:gd name="connsiteY0-2" fmla="*/ 137494 h 1346399"/>
                  <a:gd name="connsiteX1-3" fmla="*/ 133443 w 2151246"/>
                  <a:gd name="connsiteY1-4" fmla="*/ 4051 h 1346399"/>
                  <a:gd name="connsiteX2-5" fmla="*/ 1438363 w 2151246"/>
                  <a:gd name="connsiteY2-6" fmla="*/ 0 h 1346399"/>
                  <a:gd name="connsiteX3-7" fmla="*/ 2017803 w 2151246"/>
                  <a:gd name="connsiteY3-8" fmla="*/ 4051 h 1346399"/>
                  <a:gd name="connsiteX4-9" fmla="*/ 2151246 w 2151246"/>
                  <a:gd name="connsiteY4-10" fmla="*/ 137494 h 1346399"/>
                  <a:gd name="connsiteX5-11" fmla="*/ 2151246 w 2151246"/>
                  <a:gd name="connsiteY5-12" fmla="*/ 1212956 h 1346399"/>
                  <a:gd name="connsiteX6-13" fmla="*/ 2017803 w 2151246"/>
                  <a:gd name="connsiteY6-14" fmla="*/ 1346399 h 1346399"/>
                  <a:gd name="connsiteX7-15" fmla="*/ 133443 w 2151246"/>
                  <a:gd name="connsiteY7-16" fmla="*/ 1346399 h 1346399"/>
                  <a:gd name="connsiteX8-17" fmla="*/ 0 w 2151246"/>
                  <a:gd name="connsiteY8-18" fmla="*/ 1212956 h 1346399"/>
                  <a:gd name="connsiteX9" fmla="*/ 0 w 2151246"/>
                  <a:gd name="connsiteY9" fmla="*/ 137494 h 1346399"/>
                  <a:gd name="connsiteX0-19" fmla="*/ 0 w 2151246"/>
                  <a:gd name="connsiteY0-20" fmla="*/ 137494 h 1346399"/>
                  <a:gd name="connsiteX1-21" fmla="*/ 133443 w 2151246"/>
                  <a:gd name="connsiteY1-22" fmla="*/ 4051 h 1346399"/>
                  <a:gd name="connsiteX2-23" fmla="*/ 1438363 w 2151246"/>
                  <a:gd name="connsiteY2-24" fmla="*/ 0 h 1346399"/>
                  <a:gd name="connsiteX3-25" fmla="*/ 2017803 w 2151246"/>
                  <a:gd name="connsiteY3-26" fmla="*/ 4051 h 1346399"/>
                  <a:gd name="connsiteX4-27" fmla="*/ 2151246 w 2151246"/>
                  <a:gd name="connsiteY4-28" fmla="*/ 137494 h 1346399"/>
                  <a:gd name="connsiteX5-29" fmla="*/ 2151246 w 2151246"/>
                  <a:gd name="connsiteY5-30" fmla="*/ 1212956 h 1346399"/>
                  <a:gd name="connsiteX6-31" fmla="*/ 2017803 w 2151246"/>
                  <a:gd name="connsiteY6-32" fmla="*/ 1346399 h 1346399"/>
                  <a:gd name="connsiteX7-33" fmla="*/ 590638 w 2151246"/>
                  <a:gd name="connsiteY7-34" fmla="*/ 1343026 h 1346399"/>
                  <a:gd name="connsiteX8-35" fmla="*/ 133443 w 2151246"/>
                  <a:gd name="connsiteY8-36" fmla="*/ 1346399 h 1346399"/>
                  <a:gd name="connsiteX9-37" fmla="*/ 0 w 2151246"/>
                  <a:gd name="connsiteY9-38" fmla="*/ 1212956 h 1346399"/>
                  <a:gd name="connsiteX10" fmla="*/ 0 w 2151246"/>
                  <a:gd name="connsiteY10" fmla="*/ 137494 h 1346399"/>
                  <a:gd name="connsiteX0-39" fmla="*/ 0 w 2151246"/>
                  <a:gd name="connsiteY0-40" fmla="*/ 137736 h 1346641"/>
                  <a:gd name="connsiteX1-41" fmla="*/ 1438363 w 2151246"/>
                  <a:gd name="connsiteY1-42" fmla="*/ 242 h 1346641"/>
                  <a:gd name="connsiteX2-43" fmla="*/ 2017803 w 2151246"/>
                  <a:gd name="connsiteY2-44" fmla="*/ 4293 h 1346641"/>
                  <a:gd name="connsiteX3-45" fmla="*/ 2151246 w 2151246"/>
                  <a:gd name="connsiteY3-46" fmla="*/ 137736 h 1346641"/>
                  <a:gd name="connsiteX4-47" fmla="*/ 2151246 w 2151246"/>
                  <a:gd name="connsiteY4-48" fmla="*/ 1213198 h 1346641"/>
                  <a:gd name="connsiteX5-49" fmla="*/ 2017803 w 2151246"/>
                  <a:gd name="connsiteY5-50" fmla="*/ 1346641 h 1346641"/>
                  <a:gd name="connsiteX6-51" fmla="*/ 590638 w 2151246"/>
                  <a:gd name="connsiteY6-52" fmla="*/ 1343268 h 1346641"/>
                  <a:gd name="connsiteX7-53" fmla="*/ 133443 w 2151246"/>
                  <a:gd name="connsiteY7-54" fmla="*/ 1346641 h 1346641"/>
                  <a:gd name="connsiteX8-55" fmla="*/ 0 w 2151246"/>
                  <a:gd name="connsiteY8-56" fmla="*/ 1213198 h 1346641"/>
                  <a:gd name="connsiteX9-57" fmla="*/ 0 w 2151246"/>
                  <a:gd name="connsiteY9-58" fmla="*/ 137736 h 1346641"/>
                  <a:gd name="connsiteX0-59" fmla="*/ 0 w 2151246"/>
                  <a:gd name="connsiteY0-60" fmla="*/ 1212956 h 1346399"/>
                  <a:gd name="connsiteX1-61" fmla="*/ 1438363 w 2151246"/>
                  <a:gd name="connsiteY1-62" fmla="*/ 0 h 1346399"/>
                  <a:gd name="connsiteX2-63" fmla="*/ 2017803 w 2151246"/>
                  <a:gd name="connsiteY2-64" fmla="*/ 4051 h 1346399"/>
                  <a:gd name="connsiteX3-65" fmla="*/ 2151246 w 2151246"/>
                  <a:gd name="connsiteY3-66" fmla="*/ 137494 h 1346399"/>
                  <a:gd name="connsiteX4-67" fmla="*/ 2151246 w 2151246"/>
                  <a:gd name="connsiteY4-68" fmla="*/ 1212956 h 1346399"/>
                  <a:gd name="connsiteX5-69" fmla="*/ 2017803 w 2151246"/>
                  <a:gd name="connsiteY5-70" fmla="*/ 1346399 h 1346399"/>
                  <a:gd name="connsiteX6-71" fmla="*/ 590638 w 2151246"/>
                  <a:gd name="connsiteY6-72" fmla="*/ 1343026 h 1346399"/>
                  <a:gd name="connsiteX7-73" fmla="*/ 133443 w 2151246"/>
                  <a:gd name="connsiteY7-74" fmla="*/ 1346399 h 1346399"/>
                  <a:gd name="connsiteX8-75" fmla="*/ 0 w 2151246"/>
                  <a:gd name="connsiteY8-76" fmla="*/ 1212956 h 1346399"/>
                  <a:gd name="connsiteX0-77" fmla="*/ 0 w 2017803"/>
                  <a:gd name="connsiteY0-78" fmla="*/ 1346399 h 1346399"/>
                  <a:gd name="connsiteX1-79" fmla="*/ 1304920 w 2017803"/>
                  <a:gd name="connsiteY1-80" fmla="*/ 0 h 1346399"/>
                  <a:gd name="connsiteX2-81" fmla="*/ 1884360 w 2017803"/>
                  <a:gd name="connsiteY2-82" fmla="*/ 4051 h 1346399"/>
                  <a:gd name="connsiteX3-83" fmla="*/ 2017803 w 2017803"/>
                  <a:gd name="connsiteY3-84" fmla="*/ 137494 h 1346399"/>
                  <a:gd name="connsiteX4-85" fmla="*/ 2017803 w 2017803"/>
                  <a:gd name="connsiteY4-86" fmla="*/ 1212956 h 1346399"/>
                  <a:gd name="connsiteX5-87" fmla="*/ 1884360 w 2017803"/>
                  <a:gd name="connsiteY5-88" fmla="*/ 1346399 h 1346399"/>
                  <a:gd name="connsiteX6-89" fmla="*/ 457195 w 2017803"/>
                  <a:gd name="connsiteY6-90" fmla="*/ 1343026 h 1346399"/>
                  <a:gd name="connsiteX7-91" fmla="*/ 0 w 2017803"/>
                  <a:gd name="connsiteY7-92" fmla="*/ 1346399 h 1346399"/>
                  <a:gd name="connsiteX0-93" fmla="*/ 0 w 1560608"/>
                  <a:gd name="connsiteY0-94" fmla="*/ 1343026 h 1346399"/>
                  <a:gd name="connsiteX1-95" fmla="*/ 847725 w 1560608"/>
                  <a:gd name="connsiteY1-96" fmla="*/ 0 h 1346399"/>
                  <a:gd name="connsiteX2-97" fmla="*/ 1427165 w 1560608"/>
                  <a:gd name="connsiteY2-98" fmla="*/ 4051 h 1346399"/>
                  <a:gd name="connsiteX3-99" fmla="*/ 1560608 w 1560608"/>
                  <a:gd name="connsiteY3-100" fmla="*/ 137494 h 1346399"/>
                  <a:gd name="connsiteX4-101" fmla="*/ 1560608 w 1560608"/>
                  <a:gd name="connsiteY4-102" fmla="*/ 1212956 h 1346399"/>
                  <a:gd name="connsiteX5-103" fmla="*/ 1427165 w 1560608"/>
                  <a:gd name="connsiteY5-104" fmla="*/ 1346399 h 1346399"/>
                  <a:gd name="connsiteX6-105" fmla="*/ 0 w 1560608"/>
                  <a:gd name="connsiteY6-106" fmla="*/ 1343026 h 1346399"/>
                  <a:gd name="connsiteX0-107" fmla="*/ 0 w 1560608"/>
                  <a:gd name="connsiteY0-108" fmla="*/ 1343026 h 1346399"/>
                  <a:gd name="connsiteX1-109" fmla="*/ 847725 w 1560608"/>
                  <a:gd name="connsiteY1-110" fmla="*/ 0 h 1346399"/>
                  <a:gd name="connsiteX2-111" fmla="*/ 1427165 w 1560608"/>
                  <a:gd name="connsiteY2-112" fmla="*/ 4051 h 1346399"/>
                  <a:gd name="connsiteX3-113" fmla="*/ 1560608 w 1560608"/>
                  <a:gd name="connsiteY3-114" fmla="*/ 137494 h 1346399"/>
                  <a:gd name="connsiteX4-115" fmla="*/ 1560608 w 1560608"/>
                  <a:gd name="connsiteY4-116" fmla="*/ 1212956 h 1346399"/>
                  <a:gd name="connsiteX5-117" fmla="*/ 1427165 w 1560608"/>
                  <a:gd name="connsiteY5-118" fmla="*/ 1346399 h 1346399"/>
                  <a:gd name="connsiteX6-119" fmla="*/ 0 w 1560608"/>
                  <a:gd name="connsiteY6-120" fmla="*/ 1343026 h 1346399"/>
                  <a:gd name="connsiteX0-121" fmla="*/ 0 w 1560608"/>
                  <a:gd name="connsiteY0-122" fmla="*/ 1338975 h 1342348"/>
                  <a:gd name="connsiteX1-123" fmla="*/ 845344 w 1560608"/>
                  <a:gd name="connsiteY1-124" fmla="*/ 703 h 1342348"/>
                  <a:gd name="connsiteX2-125" fmla="*/ 1427165 w 1560608"/>
                  <a:gd name="connsiteY2-126" fmla="*/ 0 h 1342348"/>
                  <a:gd name="connsiteX3-127" fmla="*/ 1560608 w 1560608"/>
                  <a:gd name="connsiteY3-128" fmla="*/ 133443 h 1342348"/>
                  <a:gd name="connsiteX4-129" fmla="*/ 1560608 w 1560608"/>
                  <a:gd name="connsiteY4-130" fmla="*/ 1208905 h 1342348"/>
                  <a:gd name="connsiteX5-131" fmla="*/ 1427165 w 1560608"/>
                  <a:gd name="connsiteY5-132" fmla="*/ 1342348 h 1342348"/>
                  <a:gd name="connsiteX6-133" fmla="*/ 0 w 1560608"/>
                  <a:gd name="connsiteY6-134" fmla="*/ 1338975 h 1342348"/>
                  <a:gd name="connsiteX0-135" fmla="*/ 0 w 1562989"/>
                  <a:gd name="connsiteY0-136" fmla="*/ 1338975 h 1342348"/>
                  <a:gd name="connsiteX1-137" fmla="*/ 847725 w 1562989"/>
                  <a:gd name="connsiteY1-138" fmla="*/ 703 h 1342348"/>
                  <a:gd name="connsiteX2-139" fmla="*/ 1429546 w 1562989"/>
                  <a:gd name="connsiteY2-140" fmla="*/ 0 h 1342348"/>
                  <a:gd name="connsiteX3-141" fmla="*/ 1562989 w 1562989"/>
                  <a:gd name="connsiteY3-142" fmla="*/ 133443 h 1342348"/>
                  <a:gd name="connsiteX4-143" fmla="*/ 1562989 w 1562989"/>
                  <a:gd name="connsiteY4-144" fmla="*/ 1208905 h 1342348"/>
                  <a:gd name="connsiteX5-145" fmla="*/ 1429546 w 1562989"/>
                  <a:gd name="connsiteY5-146" fmla="*/ 1342348 h 1342348"/>
                  <a:gd name="connsiteX6-147" fmla="*/ 0 w 1562989"/>
                  <a:gd name="connsiteY6-148" fmla="*/ 1338975 h 1342348"/>
                  <a:gd name="connsiteX0-149" fmla="*/ 0 w 1562989"/>
                  <a:gd name="connsiteY0-150" fmla="*/ 1343728 h 1343728"/>
                  <a:gd name="connsiteX1-151" fmla="*/ 847725 w 1562989"/>
                  <a:gd name="connsiteY1-152" fmla="*/ 703 h 1343728"/>
                  <a:gd name="connsiteX2-153" fmla="*/ 1429546 w 1562989"/>
                  <a:gd name="connsiteY2-154" fmla="*/ 0 h 1343728"/>
                  <a:gd name="connsiteX3-155" fmla="*/ 1562989 w 1562989"/>
                  <a:gd name="connsiteY3-156" fmla="*/ 133443 h 1343728"/>
                  <a:gd name="connsiteX4-157" fmla="*/ 1562989 w 1562989"/>
                  <a:gd name="connsiteY4-158" fmla="*/ 1208905 h 1343728"/>
                  <a:gd name="connsiteX5-159" fmla="*/ 1429546 w 1562989"/>
                  <a:gd name="connsiteY5-160" fmla="*/ 1342348 h 1343728"/>
                  <a:gd name="connsiteX6-161" fmla="*/ 0 w 1562989"/>
                  <a:gd name="connsiteY6-162" fmla="*/ 1343728 h 1343728"/>
                  <a:gd name="connsiteX0-163" fmla="*/ 0 w 1562989"/>
                  <a:gd name="connsiteY0-164" fmla="*/ 1345773 h 1345773"/>
                  <a:gd name="connsiteX1-165" fmla="*/ 899306 w 1562989"/>
                  <a:gd name="connsiteY1-166" fmla="*/ 0 h 1345773"/>
                  <a:gd name="connsiteX2-167" fmla="*/ 1429546 w 1562989"/>
                  <a:gd name="connsiteY2-168" fmla="*/ 2045 h 1345773"/>
                  <a:gd name="connsiteX3-169" fmla="*/ 1562989 w 1562989"/>
                  <a:gd name="connsiteY3-170" fmla="*/ 135488 h 1345773"/>
                  <a:gd name="connsiteX4-171" fmla="*/ 1562989 w 1562989"/>
                  <a:gd name="connsiteY4-172" fmla="*/ 1210950 h 1345773"/>
                  <a:gd name="connsiteX5-173" fmla="*/ 1429546 w 1562989"/>
                  <a:gd name="connsiteY5-174" fmla="*/ 1344393 h 1345773"/>
                  <a:gd name="connsiteX6-175" fmla="*/ 0 w 1562989"/>
                  <a:gd name="connsiteY6-176" fmla="*/ 1345773 h 1345773"/>
                  <a:gd name="connsiteX0-177" fmla="*/ 0 w 1562989"/>
                  <a:gd name="connsiteY0-178" fmla="*/ 1343728 h 1343728"/>
                  <a:gd name="connsiteX1-179" fmla="*/ 890709 w 1562989"/>
                  <a:gd name="connsiteY1-180" fmla="*/ 702 h 1343728"/>
                  <a:gd name="connsiteX2-181" fmla="*/ 1429546 w 1562989"/>
                  <a:gd name="connsiteY2-182" fmla="*/ 0 h 1343728"/>
                  <a:gd name="connsiteX3-183" fmla="*/ 1562989 w 1562989"/>
                  <a:gd name="connsiteY3-184" fmla="*/ 133443 h 1343728"/>
                  <a:gd name="connsiteX4-185" fmla="*/ 1562989 w 1562989"/>
                  <a:gd name="connsiteY4-186" fmla="*/ 1208905 h 1343728"/>
                  <a:gd name="connsiteX5-187" fmla="*/ 1429546 w 1562989"/>
                  <a:gd name="connsiteY5-188" fmla="*/ 1342348 h 1343728"/>
                  <a:gd name="connsiteX6-189" fmla="*/ 0 w 1562989"/>
                  <a:gd name="connsiteY6-190" fmla="*/ 1343728 h 134372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562989" h="1343728">
                    <a:moveTo>
                      <a:pt x="0" y="1343728"/>
                    </a:moveTo>
                    <a:lnTo>
                      <a:pt x="890709" y="702"/>
                    </a:lnTo>
                    <a:lnTo>
                      <a:pt x="1429546" y="0"/>
                    </a:lnTo>
                    <a:cubicBezTo>
                      <a:pt x="1503245" y="0"/>
                      <a:pt x="1562989" y="59744"/>
                      <a:pt x="1562989" y="133443"/>
                    </a:cubicBezTo>
                    <a:lnTo>
                      <a:pt x="1562989" y="1208905"/>
                    </a:lnTo>
                    <a:cubicBezTo>
                      <a:pt x="1562989" y="1282604"/>
                      <a:pt x="1503245" y="1342348"/>
                      <a:pt x="1429546" y="1342348"/>
                    </a:cubicBezTo>
                    <a:lnTo>
                      <a:pt x="0" y="1343728"/>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10"/>
              <p:cNvSpPr/>
              <p:nvPr/>
            </p:nvSpPr>
            <p:spPr>
              <a:xfrm>
                <a:off x="5019587" y="4334751"/>
                <a:ext cx="2151246" cy="1342348"/>
              </a:xfrm>
              <a:prstGeom prst="roundRect">
                <a:avLst>
                  <a:gd name="adj" fmla="val 9941"/>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圆角 14"/>
              <p:cNvSpPr/>
              <p:nvPr/>
            </p:nvSpPr>
            <p:spPr>
              <a:xfrm>
                <a:off x="5607844" y="4334751"/>
                <a:ext cx="1562989" cy="1342348"/>
              </a:xfrm>
              <a:custGeom>
                <a:avLst/>
                <a:gdLst>
                  <a:gd name="connsiteX0" fmla="*/ 0 w 2151246"/>
                  <a:gd name="connsiteY0" fmla="*/ 133443 h 1342348"/>
                  <a:gd name="connsiteX1" fmla="*/ 133443 w 2151246"/>
                  <a:gd name="connsiteY1" fmla="*/ 0 h 1342348"/>
                  <a:gd name="connsiteX2" fmla="*/ 2017803 w 2151246"/>
                  <a:gd name="connsiteY2" fmla="*/ 0 h 1342348"/>
                  <a:gd name="connsiteX3" fmla="*/ 2151246 w 2151246"/>
                  <a:gd name="connsiteY3" fmla="*/ 133443 h 1342348"/>
                  <a:gd name="connsiteX4" fmla="*/ 2151246 w 2151246"/>
                  <a:gd name="connsiteY4" fmla="*/ 1208905 h 1342348"/>
                  <a:gd name="connsiteX5" fmla="*/ 2017803 w 2151246"/>
                  <a:gd name="connsiteY5" fmla="*/ 1342348 h 1342348"/>
                  <a:gd name="connsiteX6" fmla="*/ 133443 w 2151246"/>
                  <a:gd name="connsiteY6" fmla="*/ 1342348 h 1342348"/>
                  <a:gd name="connsiteX7" fmla="*/ 0 w 2151246"/>
                  <a:gd name="connsiteY7" fmla="*/ 1208905 h 1342348"/>
                  <a:gd name="connsiteX8" fmla="*/ 0 w 2151246"/>
                  <a:gd name="connsiteY8" fmla="*/ 133443 h 1342348"/>
                  <a:gd name="connsiteX0-1" fmla="*/ 0 w 2151246"/>
                  <a:gd name="connsiteY0-2" fmla="*/ 137494 h 1346399"/>
                  <a:gd name="connsiteX1-3" fmla="*/ 133443 w 2151246"/>
                  <a:gd name="connsiteY1-4" fmla="*/ 4051 h 1346399"/>
                  <a:gd name="connsiteX2-5" fmla="*/ 1438363 w 2151246"/>
                  <a:gd name="connsiteY2-6" fmla="*/ 0 h 1346399"/>
                  <a:gd name="connsiteX3-7" fmla="*/ 2017803 w 2151246"/>
                  <a:gd name="connsiteY3-8" fmla="*/ 4051 h 1346399"/>
                  <a:gd name="connsiteX4-9" fmla="*/ 2151246 w 2151246"/>
                  <a:gd name="connsiteY4-10" fmla="*/ 137494 h 1346399"/>
                  <a:gd name="connsiteX5-11" fmla="*/ 2151246 w 2151246"/>
                  <a:gd name="connsiteY5-12" fmla="*/ 1212956 h 1346399"/>
                  <a:gd name="connsiteX6-13" fmla="*/ 2017803 w 2151246"/>
                  <a:gd name="connsiteY6-14" fmla="*/ 1346399 h 1346399"/>
                  <a:gd name="connsiteX7-15" fmla="*/ 133443 w 2151246"/>
                  <a:gd name="connsiteY7-16" fmla="*/ 1346399 h 1346399"/>
                  <a:gd name="connsiteX8-17" fmla="*/ 0 w 2151246"/>
                  <a:gd name="connsiteY8-18" fmla="*/ 1212956 h 1346399"/>
                  <a:gd name="connsiteX9" fmla="*/ 0 w 2151246"/>
                  <a:gd name="connsiteY9" fmla="*/ 137494 h 1346399"/>
                  <a:gd name="connsiteX0-19" fmla="*/ 0 w 2151246"/>
                  <a:gd name="connsiteY0-20" fmla="*/ 137494 h 1346399"/>
                  <a:gd name="connsiteX1-21" fmla="*/ 133443 w 2151246"/>
                  <a:gd name="connsiteY1-22" fmla="*/ 4051 h 1346399"/>
                  <a:gd name="connsiteX2-23" fmla="*/ 1438363 w 2151246"/>
                  <a:gd name="connsiteY2-24" fmla="*/ 0 h 1346399"/>
                  <a:gd name="connsiteX3-25" fmla="*/ 2017803 w 2151246"/>
                  <a:gd name="connsiteY3-26" fmla="*/ 4051 h 1346399"/>
                  <a:gd name="connsiteX4-27" fmla="*/ 2151246 w 2151246"/>
                  <a:gd name="connsiteY4-28" fmla="*/ 137494 h 1346399"/>
                  <a:gd name="connsiteX5-29" fmla="*/ 2151246 w 2151246"/>
                  <a:gd name="connsiteY5-30" fmla="*/ 1212956 h 1346399"/>
                  <a:gd name="connsiteX6-31" fmla="*/ 2017803 w 2151246"/>
                  <a:gd name="connsiteY6-32" fmla="*/ 1346399 h 1346399"/>
                  <a:gd name="connsiteX7-33" fmla="*/ 590638 w 2151246"/>
                  <a:gd name="connsiteY7-34" fmla="*/ 1343026 h 1346399"/>
                  <a:gd name="connsiteX8-35" fmla="*/ 133443 w 2151246"/>
                  <a:gd name="connsiteY8-36" fmla="*/ 1346399 h 1346399"/>
                  <a:gd name="connsiteX9-37" fmla="*/ 0 w 2151246"/>
                  <a:gd name="connsiteY9-38" fmla="*/ 1212956 h 1346399"/>
                  <a:gd name="connsiteX10" fmla="*/ 0 w 2151246"/>
                  <a:gd name="connsiteY10" fmla="*/ 137494 h 1346399"/>
                  <a:gd name="connsiteX0-39" fmla="*/ 0 w 2151246"/>
                  <a:gd name="connsiteY0-40" fmla="*/ 137736 h 1346641"/>
                  <a:gd name="connsiteX1-41" fmla="*/ 1438363 w 2151246"/>
                  <a:gd name="connsiteY1-42" fmla="*/ 242 h 1346641"/>
                  <a:gd name="connsiteX2-43" fmla="*/ 2017803 w 2151246"/>
                  <a:gd name="connsiteY2-44" fmla="*/ 4293 h 1346641"/>
                  <a:gd name="connsiteX3-45" fmla="*/ 2151246 w 2151246"/>
                  <a:gd name="connsiteY3-46" fmla="*/ 137736 h 1346641"/>
                  <a:gd name="connsiteX4-47" fmla="*/ 2151246 w 2151246"/>
                  <a:gd name="connsiteY4-48" fmla="*/ 1213198 h 1346641"/>
                  <a:gd name="connsiteX5-49" fmla="*/ 2017803 w 2151246"/>
                  <a:gd name="connsiteY5-50" fmla="*/ 1346641 h 1346641"/>
                  <a:gd name="connsiteX6-51" fmla="*/ 590638 w 2151246"/>
                  <a:gd name="connsiteY6-52" fmla="*/ 1343268 h 1346641"/>
                  <a:gd name="connsiteX7-53" fmla="*/ 133443 w 2151246"/>
                  <a:gd name="connsiteY7-54" fmla="*/ 1346641 h 1346641"/>
                  <a:gd name="connsiteX8-55" fmla="*/ 0 w 2151246"/>
                  <a:gd name="connsiteY8-56" fmla="*/ 1213198 h 1346641"/>
                  <a:gd name="connsiteX9-57" fmla="*/ 0 w 2151246"/>
                  <a:gd name="connsiteY9-58" fmla="*/ 137736 h 1346641"/>
                  <a:gd name="connsiteX0-59" fmla="*/ 0 w 2151246"/>
                  <a:gd name="connsiteY0-60" fmla="*/ 1212956 h 1346399"/>
                  <a:gd name="connsiteX1-61" fmla="*/ 1438363 w 2151246"/>
                  <a:gd name="connsiteY1-62" fmla="*/ 0 h 1346399"/>
                  <a:gd name="connsiteX2-63" fmla="*/ 2017803 w 2151246"/>
                  <a:gd name="connsiteY2-64" fmla="*/ 4051 h 1346399"/>
                  <a:gd name="connsiteX3-65" fmla="*/ 2151246 w 2151246"/>
                  <a:gd name="connsiteY3-66" fmla="*/ 137494 h 1346399"/>
                  <a:gd name="connsiteX4-67" fmla="*/ 2151246 w 2151246"/>
                  <a:gd name="connsiteY4-68" fmla="*/ 1212956 h 1346399"/>
                  <a:gd name="connsiteX5-69" fmla="*/ 2017803 w 2151246"/>
                  <a:gd name="connsiteY5-70" fmla="*/ 1346399 h 1346399"/>
                  <a:gd name="connsiteX6-71" fmla="*/ 590638 w 2151246"/>
                  <a:gd name="connsiteY6-72" fmla="*/ 1343026 h 1346399"/>
                  <a:gd name="connsiteX7-73" fmla="*/ 133443 w 2151246"/>
                  <a:gd name="connsiteY7-74" fmla="*/ 1346399 h 1346399"/>
                  <a:gd name="connsiteX8-75" fmla="*/ 0 w 2151246"/>
                  <a:gd name="connsiteY8-76" fmla="*/ 1212956 h 1346399"/>
                  <a:gd name="connsiteX0-77" fmla="*/ 0 w 2017803"/>
                  <a:gd name="connsiteY0-78" fmla="*/ 1346399 h 1346399"/>
                  <a:gd name="connsiteX1-79" fmla="*/ 1304920 w 2017803"/>
                  <a:gd name="connsiteY1-80" fmla="*/ 0 h 1346399"/>
                  <a:gd name="connsiteX2-81" fmla="*/ 1884360 w 2017803"/>
                  <a:gd name="connsiteY2-82" fmla="*/ 4051 h 1346399"/>
                  <a:gd name="connsiteX3-83" fmla="*/ 2017803 w 2017803"/>
                  <a:gd name="connsiteY3-84" fmla="*/ 137494 h 1346399"/>
                  <a:gd name="connsiteX4-85" fmla="*/ 2017803 w 2017803"/>
                  <a:gd name="connsiteY4-86" fmla="*/ 1212956 h 1346399"/>
                  <a:gd name="connsiteX5-87" fmla="*/ 1884360 w 2017803"/>
                  <a:gd name="connsiteY5-88" fmla="*/ 1346399 h 1346399"/>
                  <a:gd name="connsiteX6-89" fmla="*/ 457195 w 2017803"/>
                  <a:gd name="connsiteY6-90" fmla="*/ 1343026 h 1346399"/>
                  <a:gd name="connsiteX7-91" fmla="*/ 0 w 2017803"/>
                  <a:gd name="connsiteY7-92" fmla="*/ 1346399 h 1346399"/>
                  <a:gd name="connsiteX0-93" fmla="*/ 0 w 1560608"/>
                  <a:gd name="connsiteY0-94" fmla="*/ 1343026 h 1346399"/>
                  <a:gd name="connsiteX1-95" fmla="*/ 847725 w 1560608"/>
                  <a:gd name="connsiteY1-96" fmla="*/ 0 h 1346399"/>
                  <a:gd name="connsiteX2-97" fmla="*/ 1427165 w 1560608"/>
                  <a:gd name="connsiteY2-98" fmla="*/ 4051 h 1346399"/>
                  <a:gd name="connsiteX3-99" fmla="*/ 1560608 w 1560608"/>
                  <a:gd name="connsiteY3-100" fmla="*/ 137494 h 1346399"/>
                  <a:gd name="connsiteX4-101" fmla="*/ 1560608 w 1560608"/>
                  <a:gd name="connsiteY4-102" fmla="*/ 1212956 h 1346399"/>
                  <a:gd name="connsiteX5-103" fmla="*/ 1427165 w 1560608"/>
                  <a:gd name="connsiteY5-104" fmla="*/ 1346399 h 1346399"/>
                  <a:gd name="connsiteX6-105" fmla="*/ 0 w 1560608"/>
                  <a:gd name="connsiteY6-106" fmla="*/ 1343026 h 1346399"/>
                  <a:gd name="connsiteX0-107" fmla="*/ 0 w 1560608"/>
                  <a:gd name="connsiteY0-108" fmla="*/ 1343026 h 1346399"/>
                  <a:gd name="connsiteX1-109" fmla="*/ 847725 w 1560608"/>
                  <a:gd name="connsiteY1-110" fmla="*/ 0 h 1346399"/>
                  <a:gd name="connsiteX2-111" fmla="*/ 1427165 w 1560608"/>
                  <a:gd name="connsiteY2-112" fmla="*/ 4051 h 1346399"/>
                  <a:gd name="connsiteX3-113" fmla="*/ 1560608 w 1560608"/>
                  <a:gd name="connsiteY3-114" fmla="*/ 137494 h 1346399"/>
                  <a:gd name="connsiteX4-115" fmla="*/ 1560608 w 1560608"/>
                  <a:gd name="connsiteY4-116" fmla="*/ 1212956 h 1346399"/>
                  <a:gd name="connsiteX5-117" fmla="*/ 1427165 w 1560608"/>
                  <a:gd name="connsiteY5-118" fmla="*/ 1346399 h 1346399"/>
                  <a:gd name="connsiteX6-119" fmla="*/ 0 w 1560608"/>
                  <a:gd name="connsiteY6-120" fmla="*/ 1343026 h 1346399"/>
                  <a:gd name="connsiteX0-121" fmla="*/ 0 w 1560608"/>
                  <a:gd name="connsiteY0-122" fmla="*/ 1338975 h 1342348"/>
                  <a:gd name="connsiteX1-123" fmla="*/ 845344 w 1560608"/>
                  <a:gd name="connsiteY1-124" fmla="*/ 703 h 1342348"/>
                  <a:gd name="connsiteX2-125" fmla="*/ 1427165 w 1560608"/>
                  <a:gd name="connsiteY2-126" fmla="*/ 0 h 1342348"/>
                  <a:gd name="connsiteX3-127" fmla="*/ 1560608 w 1560608"/>
                  <a:gd name="connsiteY3-128" fmla="*/ 133443 h 1342348"/>
                  <a:gd name="connsiteX4-129" fmla="*/ 1560608 w 1560608"/>
                  <a:gd name="connsiteY4-130" fmla="*/ 1208905 h 1342348"/>
                  <a:gd name="connsiteX5-131" fmla="*/ 1427165 w 1560608"/>
                  <a:gd name="connsiteY5-132" fmla="*/ 1342348 h 1342348"/>
                  <a:gd name="connsiteX6-133" fmla="*/ 0 w 1560608"/>
                  <a:gd name="connsiteY6-134" fmla="*/ 1338975 h 1342348"/>
                  <a:gd name="connsiteX0-135" fmla="*/ 0 w 1562989"/>
                  <a:gd name="connsiteY0-136" fmla="*/ 1338975 h 1342348"/>
                  <a:gd name="connsiteX1-137" fmla="*/ 847725 w 1562989"/>
                  <a:gd name="connsiteY1-138" fmla="*/ 703 h 1342348"/>
                  <a:gd name="connsiteX2-139" fmla="*/ 1429546 w 1562989"/>
                  <a:gd name="connsiteY2-140" fmla="*/ 0 h 1342348"/>
                  <a:gd name="connsiteX3-141" fmla="*/ 1562989 w 1562989"/>
                  <a:gd name="connsiteY3-142" fmla="*/ 133443 h 1342348"/>
                  <a:gd name="connsiteX4-143" fmla="*/ 1562989 w 1562989"/>
                  <a:gd name="connsiteY4-144" fmla="*/ 1208905 h 1342348"/>
                  <a:gd name="connsiteX5-145" fmla="*/ 1429546 w 1562989"/>
                  <a:gd name="connsiteY5-146" fmla="*/ 1342348 h 1342348"/>
                  <a:gd name="connsiteX6-147" fmla="*/ 0 w 1562989"/>
                  <a:gd name="connsiteY6-148" fmla="*/ 1338975 h 1342348"/>
                  <a:gd name="connsiteX0-149" fmla="*/ 0 w 1562989"/>
                  <a:gd name="connsiteY0-150" fmla="*/ 1343728 h 1343728"/>
                  <a:gd name="connsiteX1-151" fmla="*/ 847725 w 1562989"/>
                  <a:gd name="connsiteY1-152" fmla="*/ 703 h 1343728"/>
                  <a:gd name="connsiteX2-153" fmla="*/ 1429546 w 1562989"/>
                  <a:gd name="connsiteY2-154" fmla="*/ 0 h 1343728"/>
                  <a:gd name="connsiteX3-155" fmla="*/ 1562989 w 1562989"/>
                  <a:gd name="connsiteY3-156" fmla="*/ 133443 h 1343728"/>
                  <a:gd name="connsiteX4-157" fmla="*/ 1562989 w 1562989"/>
                  <a:gd name="connsiteY4-158" fmla="*/ 1208905 h 1343728"/>
                  <a:gd name="connsiteX5-159" fmla="*/ 1429546 w 1562989"/>
                  <a:gd name="connsiteY5-160" fmla="*/ 1342348 h 1343728"/>
                  <a:gd name="connsiteX6-161" fmla="*/ 0 w 1562989"/>
                  <a:gd name="connsiteY6-162" fmla="*/ 1343728 h 134372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562989" h="1343728">
                    <a:moveTo>
                      <a:pt x="0" y="1343728"/>
                    </a:moveTo>
                    <a:lnTo>
                      <a:pt x="847725" y="703"/>
                    </a:lnTo>
                    <a:lnTo>
                      <a:pt x="1429546" y="0"/>
                    </a:lnTo>
                    <a:cubicBezTo>
                      <a:pt x="1503245" y="0"/>
                      <a:pt x="1562989" y="59744"/>
                      <a:pt x="1562989" y="133443"/>
                    </a:cubicBezTo>
                    <a:lnTo>
                      <a:pt x="1562989" y="1208905"/>
                    </a:lnTo>
                    <a:cubicBezTo>
                      <a:pt x="1562989" y="1282604"/>
                      <a:pt x="1503245" y="1342348"/>
                      <a:pt x="1429546" y="1342348"/>
                    </a:cubicBezTo>
                    <a:lnTo>
                      <a:pt x="0" y="1343728"/>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 name="椭圆 11"/>
              <p:cNvSpPr/>
              <p:nvPr/>
            </p:nvSpPr>
            <p:spPr>
              <a:xfrm>
                <a:off x="7180993" y="4964424"/>
                <a:ext cx="80962" cy="80962"/>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sp>
        <p:nvSpPr>
          <p:cNvPr id="13" name="任意多边形: 形状 47"/>
          <p:cNvSpPr/>
          <p:nvPr/>
        </p:nvSpPr>
        <p:spPr>
          <a:xfrm>
            <a:off x="6801753" y="2810991"/>
            <a:ext cx="5173055" cy="2977778"/>
          </a:xfrm>
          <a:custGeom>
            <a:avLst/>
            <a:gdLst>
              <a:gd name="connsiteX0" fmla="*/ 0 w 5173055"/>
              <a:gd name="connsiteY0" fmla="*/ 0 h 3041013"/>
              <a:gd name="connsiteX1" fmla="*/ 5173055 w 5173055"/>
              <a:gd name="connsiteY1" fmla="*/ 0 h 3041013"/>
              <a:gd name="connsiteX2" fmla="*/ 5173055 w 5173055"/>
              <a:gd name="connsiteY2" fmla="*/ 7019 h 3041013"/>
              <a:gd name="connsiteX3" fmla="*/ 5105785 w 5173055"/>
              <a:gd name="connsiteY3" fmla="*/ 26845 h 3041013"/>
              <a:gd name="connsiteX4" fmla="*/ 3560473 w 5173055"/>
              <a:gd name="connsiteY4" fmla="*/ 1140102 h 3041013"/>
              <a:gd name="connsiteX5" fmla="*/ 2585359 w 5173055"/>
              <a:gd name="connsiteY5" fmla="*/ 2953622 h 3041013"/>
              <a:gd name="connsiteX6" fmla="*/ 2577885 w 5173055"/>
              <a:gd name="connsiteY6" fmla="*/ 3041013 h 3041013"/>
              <a:gd name="connsiteX7" fmla="*/ 2563327 w 5173055"/>
              <a:gd name="connsiteY7" fmla="*/ 2897812 h 3041013"/>
              <a:gd name="connsiteX8" fmla="*/ 1603093 w 5173055"/>
              <a:gd name="connsiteY8" fmla="*/ 1140229 h 3041013"/>
              <a:gd name="connsiteX9" fmla="*/ 61430 w 5173055"/>
              <a:gd name="connsiteY9" fmla="*/ 21922 h 3041013"/>
              <a:gd name="connsiteX10" fmla="*/ 0 w 5173055"/>
              <a:gd name="connsiteY10" fmla="*/ 3598 h 304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173055" h="3041013">
                <a:moveTo>
                  <a:pt x="0" y="0"/>
                </a:moveTo>
                <a:lnTo>
                  <a:pt x="5173055" y="0"/>
                </a:lnTo>
                <a:lnTo>
                  <a:pt x="5173055" y="7019"/>
                </a:lnTo>
                <a:lnTo>
                  <a:pt x="5105785" y="26845"/>
                </a:lnTo>
                <a:cubicBezTo>
                  <a:pt x="4626626" y="190746"/>
                  <a:pt x="4061891" y="583221"/>
                  <a:pt x="3560473" y="1140102"/>
                </a:cubicBezTo>
                <a:cubicBezTo>
                  <a:pt x="3003343" y="1758858"/>
                  <a:pt x="2656241" y="2434141"/>
                  <a:pt x="2585359" y="2953622"/>
                </a:cubicBezTo>
                <a:lnTo>
                  <a:pt x="2577885" y="3041013"/>
                </a:lnTo>
                <a:lnTo>
                  <a:pt x="2563327" y="2897812"/>
                </a:lnTo>
                <a:cubicBezTo>
                  <a:pt x="2476924" y="2386566"/>
                  <a:pt x="2137381" y="1737533"/>
                  <a:pt x="1603093" y="1140229"/>
                </a:cubicBezTo>
                <a:cubicBezTo>
                  <a:pt x="1103499" y="581711"/>
                  <a:pt x="540051" y="187390"/>
                  <a:pt x="61430" y="21922"/>
                </a:cubicBezTo>
                <a:lnTo>
                  <a:pt x="0" y="3598"/>
                </a:lnTo>
                <a:close/>
              </a:path>
            </a:pathLst>
          </a:custGeom>
          <a:gradFill>
            <a:gsLst>
              <a:gs pos="1000">
                <a:srgbClr val="FFC000">
                  <a:alpha val="0"/>
                </a:srgbClr>
              </a:gs>
              <a:gs pos="100000">
                <a:srgbClr val="FFC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Freeform 13"/>
          <p:cNvSpPr>
            <a:spLocks noEditPoints="1"/>
          </p:cNvSpPr>
          <p:nvPr/>
        </p:nvSpPr>
        <p:spPr bwMode="auto">
          <a:xfrm>
            <a:off x="7686853" y="2671401"/>
            <a:ext cx="590735" cy="352494"/>
          </a:xfrm>
          <a:custGeom>
            <a:avLst/>
            <a:gdLst>
              <a:gd name="T0" fmla="*/ 418 w 2052"/>
              <a:gd name="T1" fmla="*/ 1090 h 1210"/>
              <a:gd name="T2" fmla="*/ 427 w 2052"/>
              <a:gd name="T3" fmla="*/ 1120 h 1210"/>
              <a:gd name="T4" fmla="*/ 206 w 2052"/>
              <a:gd name="T5" fmla="*/ 1118 h 1210"/>
              <a:gd name="T6" fmla="*/ 21 w 2052"/>
              <a:gd name="T7" fmla="*/ 964 h 1210"/>
              <a:gd name="T8" fmla="*/ 0 w 2052"/>
              <a:gd name="T9" fmla="*/ 844 h 1210"/>
              <a:gd name="T10" fmla="*/ 18 w 2052"/>
              <a:gd name="T11" fmla="*/ 728 h 1210"/>
              <a:gd name="T12" fmla="*/ 200 w 2052"/>
              <a:gd name="T13" fmla="*/ 582 h 1210"/>
              <a:gd name="T14" fmla="*/ 236 w 2052"/>
              <a:gd name="T15" fmla="*/ 567 h 1210"/>
              <a:gd name="T16" fmla="*/ 242 w 2052"/>
              <a:gd name="T17" fmla="*/ 516 h 1210"/>
              <a:gd name="T18" fmla="*/ 477 w 2052"/>
              <a:gd name="T19" fmla="*/ 201 h 1210"/>
              <a:gd name="T20" fmla="*/ 718 w 2052"/>
              <a:gd name="T21" fmla="*/ 215 h 1210"/>
              <a:gd name="T22" fmla="*/ 793 w 2052"/>
              <a:gd name="T23" fmla="*/ 158 h 1210"/>
              <a:gd name="T24" fmla="*/ 939 w 2052"/>
              <a:gd name="T25" fmla="*/ 41 h 1210"/>
              <a:gd name="T26" fmla="*/ 1121 w 2052"/>
              <a:gd name="T27" fmla="*/ 0 h 1210"/>
              <a:gd name="T28" fmla="*/ 1542 w 2052"/>
              <a:gd name="T29" fmla="*/ 306 h 1210"/>
              <a:gd name="T30" fmla="*/ 1538 w 2052"/>
              <a:gd name="T31" fmla="*/ 382 h 1210"/>
              <a:gd name="T32" fmla="*/ 1473 w 2052"/>
              <a:gd name="T33" fmla="*/ 394 h 1210"/>
              <a:gd name="T34" fmla="*/ 1427 w 2052"/>
              <a:gd name="T35" fmla="*/ 406 h 1210"/>
              <a:gd name="T36" fmla="*/ 1385 w 2052"/>
              <a:gd name="T37" fmla="*/ 364 h 1210"/>
              <a:gd name="T38" fmla="*/ 909 w 2052"/>
              <a:gd name="T39" fmla="*/ 301 h 1210"/>
              <a:gd name="T40" fmla="*/ 751 w 2052"/>
              <a:gd name="T41" fmla="*/ 441 h 1210"/>
              <a:gd name="T42" fmla="*/ 686 w 2052"/>
              <a:gd name="T43" fmla="*/ 584 h 1210"/>
              <a:gd name="T44" fmla="*/ 626 w 2052"/>
              <a:gd name="T45" fmla="*/ 622 h 1210"/>
              <a:gd name="T46" fmla="*/ 385 w 2052"/>
              <a:gd name="T47" fmla="*/ 934 h 1210"/>
              <a:gd name="T48" fmla="*/ 418 w 2052"/>
              <a:gd name="T49" fmla="*/ 1090 h 1210"/>
              <a:gd name="T50" fmla="*/ 1892 w 2052"/>
              <a:gd name="T51" fmla="*/ 780 h 1210"/>
              <a:gd name="T52" fmla="*/ 1854 w 2052"/>
              <a:gd name="T53" fmla="*/ 766 h 1210"/>
              <a:gd name="T54" fmla="*/ 1850 w 2052"/>
              <a:gd name="T55" fmla="*/ 714 h 1210"/>
              <a:gd name="T56" fmla="*/ 1448 w 2052"/>
              <a:gd name="T57" fmla="*/ 476 h 1210"/>
              <a:gd name="T58" fmla="*/ 1408 w 2052"/>
              <a:gd name="T59" fmla="*/ 490 h 1210"/>
              <a:gd name="T60" fmla="*/ 1363 w 2052"/>
              <a:gd name="T61" fmla="*/ 443 h 1210"/>
              <a:gd name="T62" fmla="*/ 1108 w 2052"/>
              <a:gd name="T63" fmla="*/ 332 h 1210"/>
              <a:gd name="T64" fmla="*/ 924 w 2052"/>
              <a:gd name="T65" fmla="*/ 373 h 1210"/>
              <a:gd name="T66" fmla="*/ 766 w 2052"/>
              <a:gd name="T67" fmla="*/ 580 h 1210"/>
              <a:gd name="T68" fmla="*/ 753 w 2052"/>
              <a:gd name="T69" fmla="*/ 632 h 1210"/>
              <a:gd name="T70" fmla="*/ 688 w 2052"/>
              <a:gd name="T71" fmla="*/ 679 h 1210"/>
              <a:gd name="T72" fmla="*/ 485 w 2052"/>
              <a:gd name="T73" fmla="*/ 828 h 1210"/>
              <a:gd name="T74" fmla="*/ 470 w 2052"/>
              <a:gd name="T75" fmla="*/ 927 h 1210"/>
              <a:gd name="T76" fmla="*/ 663 w 2052"/>
              <a:gd name="T77" fmla="*/ 1202 h 1210"/>
              <a:gd name="T78" fmla="*/ 1305 w 2052"/>
              <a:gd name="T79" fmla="*/ 1209 h 1210"/>
              <a:gd name="T80" fmla="*/ 1914 w 2052"/>
              <a:gd name="T81" fmla="*/ 1208 h 1210"/>
              <a:gd name="T82" fmla="*/ 1942 w 2052"/>
              <a:gd name="T83" fmla="*/ 1194 h 1210"/>
              <a:gd name="T84" fmla="*/ 2043 w 2052"/>
              <a:gd name="T85" fmla="*/ 1021 h 1210"/>
              <a:gd name="T86" fmla="*/ 1892 w 2052"/>
              <a:gd name="T87" fmla="*/ 780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52" h="1210">
                <a:moveTo>
                  <a:pt x="418" y="1090"/>
                </a:moveTo>
                <a:cubicBezTo>
                  <a:pt x="425" y="1105"/>
                  <a:pt x="429" y="1118"/>
                  <a:pt x="427" y="1120"/>
                </a:cubicBezTo>
                <a:cubicBezTo>
                  <a:pt x="421" y="1126"/>
                  <a:pt x="232" y="1124"/>
                  <a:pt x="206" y="1118"/>
                </a:cubicBezTo>
                <a:cubicBezTo>
                  <a:pt x="134" y="1101"/>
                  <a:pt x="57" y="1037"/>
                  <a:pt x="21" y="964"/>
                </a:cubicBezTo>
                <a:cubicBezTo>
                  <a:pt x="1" y="923"/>
                  <a:pt x="0" y="917"/>
                  <a:pt x="0" y="844"/>
                </a:cubicBezTo>
                <a:cubicBezTo>
                  <a:pt x="0" y="774"/>
                  <a:pt x="2" y="763"/>
                  <a:pt x="18" y="728"/>
                </a:cubicBezTo>
                <a:cubicBezTo>
                  <a:pt x="52" y="655"/>
                  <a:pt x="118" y="603"/>
                  <a:pt x="200" y="582"/>
                </a:cubicBezTo>
                <a:cubicBezTo>
                  <a:pt x="217" y="578"/>
                  <a:pt x="233" y="571"/>
                  <a:pt x="236" y="567"/>
                </a:cubicBezTo>
                <a:cubicBezTo>
                  <a:pt x="238" y="562"/>
                  <a:pt x="241" y="540"/>
                  <a:pt x="242" y="516"/>
                </a:cubicBezTo>
                <a:cubicBezTo>
                  <a:pt x="248" y="370"/>
                  <a:pt x="344" y="242"/>
                  <a:pt x="477" y="201"/>
                </a:cubicBezTo>
                <a:cubicBezTo>
                  <a:pt x="549" y="178"/>
                  <a:pt x="640" y="184"/>
                  <a:pt x="718" y="215"/>
                </a:cubicBezTo>
                <a:cubicBezTo>
                  <a:pt x="743" y="225"/>
                  <a:pt x="741" y="227"/>
                  <a:pt x="793" y="158"/>
                </a:cubicBezTo>
                <a:cubicBezTo>
                  <a:pt x="824" y="118"/>
                  <a:pt x="887" y="67"/>
                  <a:pt x="939" y="41"/>
                </a:cubicBezTo>
                <a:cubicBezTo>
                  <a:pt x="994" y="13"/>
                  <a:pt x="1052" y="0"/>
                  <a:pt x="1121" y="0"/>
                </a:cubicBezTo>
                <a:cubicBezTo>
                  <a:pt x="1314" y="1"/>
                  <a:pt x="1481" y="122"/>
                  <a:pt x="1542" y="306"/>
                </a:cubicBezTo>
                <a:cubicBezTo>
                  <a:pt x="1562" y="365"/>
                  <a:pt x="1561" y="381"/>
                  <a:pt x="1538" y="382"/>
                </a:cubicBezTo>
                <a:cubicBezTo>
                  <a:pt x="1528" y="382"/>
                  <a:pt x="1499" y="388"/>
                  <a:pt x="1473" y="394"/>
                </a:cubicBezTo>
                <a:cubicBezTo>
                  <a:pt x="1427" y="406"/>
                  <a:pt x="1427" y="406"/>
                  <a:pt x="1427" y="406"/>
                </a:cubicBezTo>
                <a:cubicBezTo>
                  <a:pt x="1385" y="364"/>
                  <a:pt x="1385" y="364"/>
                  <a:pt x="1385" y="364"/>
                </a:cubicBezTo>
                <a:cubicBezTo>
                  <a:pt x="1267" y="246"/>
                  <a:pt x="1073" y="220"/>
                  <a:pt x="909" y="301"/>
                </a:cubicBezTo>
                <a:cubicBezTo>
                  <a:pt x="843" y="334"/>
                  <a:pt x="791" y="380"/>
                  <a:pt x="751" y="441"/>
                </a:cubicBezTo>
                <a:cubicBezTo>
                  <a:pt x="722" y="484"/>
                  <a:pt x="686" y="564"/>
                  <a:pt x="686" y="584"/>
                </a:cubicBezTo>
                <a:cubicBezTo>
                  <a:pt x="686" y="599"/>
                  <a:pt x="675" y="606"/>
                  <a:pt x="626" y="622"/>
                </a:cubicBezTo>
                <a:cubicBezTo>
                  <a:pt x="474" y="672"/>
                  <a:pt x="385" y="787"/>
                  <a:pt x="385" y="934"/>
                </a:cubicBezTo>
                <a:cubicBezTo>
                  <a:pt x="385" y="987"/>
                  <a:pt x="399" y="1053"/>
                  <a:pt x="418" y="1090"/>
                </a:cubicBezTo>
                <a:close/>
                <a:moveTo>
                  <a:pt x="1892" y="780"/>
                </a:moveTo>
                <a:cubicBezTo>
                  <a:pt x="1854" y="766"/>
                  <a:pt x="1854" y="766"/>
                  <a:pt x="1854" y="766"/>
                </a:cubicBezTo>
                <a:cubicBezTo>
                  <a:pt x="1850" y="714"/>
                  <a:pt x="1850" y="714"/>
                  <a:pt x="1850" y="714"/>
                </a:cubicBezTo>
                <a:cubicBezTo>
                  <a:pt x="1834" y="523"/>
                  <a:pt x="1641" y="409"/>
                  <a:pt x="1448" y="476"/>
                </a:cubicBezTo>
                <a:cubicBezTo>
                  <a:pt x="1408" y="490"/>
                  <a:pt x="1408" y="490"/>
                  <a:pt x="1408" y="490"/>
                </a:cubicBezTo>
                <a:cubicBezTo>
                  <a:pt x="1363" y="443"/>
                  <a:pt x="1363" y="443"/>
                  <a:pt x="1363" y="443"/>
                </a:cubicBezTo>
                <a:cubicBezTo>
                  <a:pt x="1282" y="358"/>
                  <a:pt x="1224" y="333"/>
                  <a:pt x="1108" y="332"/>
                </a:cubicBezTo>
                <a:cubicBezTo>
                  <a:pt x="1026" y="332"/>
                  <a:pt x="992" y="339"/>
                  <a:pt x="924" y="373"/>
                </a:cubicBezTo>
                <a:cubicBezTo>
                  <a:pt x="859" y="406"/>
                  <a:pt x="799" y="485"/>
                  <a:pt x="766" y="580"/>
                </a:cubicBezTo>
                <a:cubicBezTo>
                  <a:pt x="759" y="601"/>
                  <a:pt x="753" y="624"/>
                  <a:pt x="753" y="632"/>
                </a:cubicBezTo>
                <a:cubicBezTo>
                  <a:pt x="753" y="658"/>
                  <a:pt x="738" y="669"/>
                  <a:pt x="688" y="679"/>
                </a:cubicBezTo>
                <a:cubicBezTo>
                  <a:pt x="589" y="699"/>
                  <a:pt x="513" y="755"/>
                  <a:pt x="485" y="828"/>
                </a:cubicBezTo>
                <a:cubicBezTo>
                  <a:pt x="473" y="858"/>
                  <a:pt x="470" y="880"/>
                  <a:pt x="470" y="927"/>
                </a:cubicBezTo>
                <a:cubicBezTo>
                  <a:pt x="470" y="1073"/>
                  <a:pt x="539" y="1171"/>
                  <a:pt x="663" y="1202"/>
                </a:cubicBezTo>
                <a:cubicBezTo>
                  <a:pt x="688" y="1209"/>
                  <a:pt x="837" y="1210"/>
                  <a:pt x="1305" y="1209"/>
                </a:cubicBezTo>
                <a:cubicBezTo>
                  <a:pt x="1914" y="1208"/>
                  <a:pt x="1914" y="1208"/>
                  <a:pt x="1914" y="1208"/>
                </a:cubicBezTo>
                <a:cubicBezTo>
                  <a:pt x="1942" y="1194"/>
                  <a:pt x="1942" y="1194"/>
                  <a:pt x="1942" y="1194"/>
                </a:cubicBezTo>
                <a:cubicBezTo>
                  <a:pt x="2000" y="1162"/>
                  <a:pt x="2037" y="1100"/>
                  <a:pt x="2043" y="1021"/>
                </a:cubicBezTo>
                <a:cubicBezTo>
                  <a:pt x="2052" y="900"/>
                  <a:pt x="2001" y="819"/>
                  <a:pt x="1892" y="780"/>
                </a:cubicBezTo>
                <a:close/>
              </a:path>
            </a:pathLst>
          </a:custGeom>
          <a:solidFill>
            <a:schemeClr val="bg1"/>
          </a:solidFill>
          <a:ln>
            <a:noFill/>
          </a:ln>
          <a:effectLst/>
        </p:spPr>
        <p:txBody>
          <a:bodyPr vert="horz" wrap="square" lIns="91440" tIns="45720" rIns="91440" bIns="45720" numCol="1" anchor="t" anchorCtr="0" compatLnSpc="1"/>
          <a:lstStyle/>
          <a:p>
            <a:endParaRPr lang="zh-CN" altLang="en-US"/>
          </a:p>
        </p:txBody>
      </p:sp>
      <p:sp>
        <p:nvSpPr>
          <p:cNvPr id="15" name="Freeform 5"/>
          <p:cNvSpPr/>
          <p:nvPr/>
        </p:nvSpPr>
        <p:spPr bwMode="auto">
          <a:xfrm>
            <a:off x="10427507" y="2669316"/>
            <a:ext cx="543361" cy="446852"/>
          </a:xfrm>
          <a:custGeom>
            <a:avLst/>
            <a:gdLst>
              <a:gd name="T0" fmla="*/ 1835 w 2044"/>
              <a:gd name="T1" fmla="*/ 414 h 1662"/>
              <a:gd name="T2" fmla="*/ 1836 w 2044"/>
              <a:gd name="T3" fmla="*/ 468 h 1662"/>
              <a:gd name="T4" fmla="*/ 643 w 2044"/>
              <a:gd name="T5" fmla="*/ 1662 h 1662"/>
              <a:gd name="T6" fmla="*/ 0 w 2044"/>
              <a:gd name="T7" fmla="*/ 1473 h 1662"/>
              <a:gd name="T8" fmla="*/ 100 w 2044"/>
              <a:gd name="T9" fmla="*/ 1479 h 1662"/>
              <a:gd name="T10" fmla="*/ 621 w 2044"/>
              <a:gd name="T11" fmla="*/ 1299 h 1662"/>
              <a:gd name="T12" fmla="*/ 229 w 2044"/>
              <a:gd name="T13" fmla="*/ 1008 h 1662"/>
              <a:gd name="T14" fmla="*/ 308 w 2044"/>
              <a:gd name="T15" fmla="*/ 1016 h 1662"/>
              <a:gd name="T16" fmla="*/ 419 w 2044"/>
              <a:gd name="T17" fmla="*/ 1001 h 1662"/>
              <a:gd name="T18" fmla="*/ 82 w 2044"/>
              <a:gd name="T19" fmla="*/ 590 h 1662"/>
              <a:gd name="T20" fmla="*/ 82 w 2044"/>
              <a:gd name="T21" fmla="*/ 585 h 1662"/>
              <a:gd name="T22" fmla="*/ 272 w 2044"/>
              <a:gd name="T23" fmla="*/ 637 h 1662"/>
              <a:gd name="T24" fmla="*/ 86 w 2044"/>
              <a:gd name="T25" fmla="*/ 288 h 1662"/>
              <a:gd name="T26" fmla="*/ 142 w 2044"/>
              <a:gd name="T27" fmla="*/ 77 h 1662"/>
              <a:gd name="T28" fmla="*/ 1007 w 2044"/>
              <a:gd name="T29" fmla="*/ 515 h 1662"/>
              <a:gd name="T30" fmla="*/ 996 w 2044"/>
              <a:gd name="T31" fmla="*/ 420 h 1662"/>
              <a:gd name="T32" fmla="*/ 1415 w 2044"/>
              <a:gd name="T33" fmla="*/ 0 h 1662"/>
              <a:gd name="T34" fmla="*/ 1721 w 2044"/>
              <a:gd name="T35" fmla="*/ 133 h 1662"/>
              <a:gd name="T36" fmla="*/ 1987 w 2044"/>
              <a:gd name="T37" fmla="*/ 31 h 1662"/>
              <a:gd name="T38" fmla="*/ 1803 w 2044"/>
              <a:gd name="T39" fmla="*/ 263 h 1662"/>
              <a:gd name="T40" fmla="*/ 2044 w 2044"/>
              <a:gd name="T41" fmla="*/ 197 h 1662"/>
              <a:gd name="T42" fmla="*/ 1835 w 2044"/>
              <a:gd name="T43" fmla="*/ 414 h 1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44" h="1662">
                <a:moveTo>
                  <a:pt x="1835" y="414"/>
                </a:moveTo>
                <a:cubicBezTo>
                  <a:pt x="1836" y="432"/>
                  <a:pt x="1836" y="450"/>
                  <a:pt x="1836" y="468"/>
                </a:cubicBezTo>
                <a:cubicBezTo>
                  <a:pt x="1836" y="1023"/>
                  <a:pt x="1414" y="1662"/>
                  <a:pt x="643" y="1662"/>
                </a:cubicBezTo>
                <a:cubicBezTo>
                  <a:pt x="406" y="1662"/>
                  <a:pt x="186" y="1592"/>
                  <a:pt x="0" y="1473"/>
                </a:cubicBezTo>
                <a:cubicBezTo>
                  <a:pt x="33" y="1477"/>
                  <a:pt x="66" y="1479"/>
                  <a:pt x="100" y="1479"/>
                </a:cubicBezTo>
                <a:cubicBezTo>
                  <a:pt x="297" y="1479"/>
                  <a:pt x="477" y="1412"/>
                  <a:pt x="621" y="1299"/>
                </a:cubicBezTo>
                <a:cubicBezTo>
                  <a:pt x="437" y="1296"/>
                  <a:pt x="283" y="1175"/>
                  <a:pt x="229" y="1008"/>
                </a:cubicBezTo>
                <a:cubicBezTo>
                  <a:pt x="255" y="1013"/>
                  <a:pt x="281" y="1016"/>
                  <a:pt x="308" y="1016"/>
                </a:cubicBezTo>
                <a:cubicBezTo>
                  <a:pt x="346" y="1016"/>
                  <a:pt x="383" y="1011"/>
                  <a:pt x="419" y="1001"/>
                </a:cubicBezTo>
                <a:cubicBezTo>
                  <a:pt x="227" y="963"/>
                  <a:pt x="82" y="793"/>
                  <a:pt x="82" y="590"/>
                </a:cubicBezTo>
                <a:cubicBezTo>
                  <a:pt x="82" y="588"/>
                  <a:pt x="82" y="586"/>
                  <a:pt x="82" y="585"/>
                </a:cubicBezTo>
                <a:cubicBezTo>
                  <a:pt x="139" y="616"/>
                  <a:pt x="203" y="635"/>
                  <a:pt x="272" y="637"/>
                </a:cubicBezTo>
                <a:cubicBezTo>
                  <a:pt x="160" y="562"/>
                  <a:pt x="86" y="434"/>
                  <a:pt x="86" y="288"/>
                </a:cubicBezTo>
                <a:cubicBezTo>
                  <a:pt x="86" y="211"/>
                  <a:pt x="106" y="139"/>
                  <a:pt x="142" y="77"/>
                </a:cubicBezTo>
                <a:cubicBezTo>
                  <a:pt x="349" y="331"/>
                  <a:pt x="658" y="498"/>
                  <a:pt x="1007" y="515"/>
                </a:cubicBezTo>
                <a:cubicBezTo>
                  <a:pt x="999" y="485"/>
                  <a:pt x="996" y="453"/>
                  <a:pt x="996" y="420"/>
                </a:cubicBezTo>
                <a:cubicBezTo>
                  <a:pt x="996" y="188"/>
                  <a:pt x="1184" y="0"/>
                  <a:pt x="1415" y="0"/>
                </a:cubicBezTo>
                <a:cubicBezTo>
                  <a:pt x="1536" y="0"/>
                  <a:pt x="1645" y="51"/>
                  <a:pt x="1721" y="133"/>
                </a:cubicBezTo>
                <a:cubicBezTo>
                  <a:pt x="1817" y="114"/>
                  <a:pt x="1906" y="79"/>
                  <a:pt x="1987" y="31"/>
                </a:cubicBezTo>
                <a:cubicBezTo>
                  <a:pt x="1956" y="129"/>
                  <a:pt x="1890" y="211"/>
                  <a:pt x="1803" y="263"/>
                </a:cubicBezTo>
                <a:cubicBezTo>
                  <a:pt x="1888" y="253"/>
                  <a:pt x="1969" y="230"/>
                  <a:pt x="2044" y="197"/>
                </a:cubicBezTo>
                <a:cubicBezTo>
                  <a:pt x="1988" y="281"/>
                  <a:pt x="1917" y="355"/>
                  <a:pt x="1835" y="414"/>
                </a:cubicBezTo>
                <a:close/>
              </a:path>
            </a:pathLst>
          </a:custGeom>
          <a:solidFill>
            <a:schemeClr val="bg1"/>
          </a:solidFill>
          <a:ln>
            <a:noFill/>
          </a:ln>
          <a:effectLst/>
        </p:spPr>
        <p:txBody>
          <a:bodyPr vert="horz" wrap="square" lIns="91440" tIns="45720" rIns="91440" bIns="45720" numCol="1" anchor="t" anchorCtr="0" compatLnSpc="1"/>
          <a:lstStyle/>
          <a:p>
            <a:endParaRPr lang="zh-CN" altLang="en-US"/>
          </a:p>
        </p:txBody>
      </p:sp>
      <p:pic>
        <p:nvPicPr>
          <p:cNvPr id="16" name="图形 26" descr="时钟"/>
          <p:cNvPicPr>
            <a:picLocks noChangeAspect="1"/>
          </p:cNvPicPr>
          <p:nvPr/>
        </p:nvPicPr>
        <p:blipFill>
          <a:blip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9644002" y="3590239"/>
            <a:ext cx="480227" cy="480227"/>
          </a:xfrm>
          <a:prstGeom prst="rect">
            <a:avLst/>
          </a:prstGeom>
          <a:effectLst/>
        </p:spPr>
      </p:pic>
      <p:pic>
        <p:nvPicPr>
          <p:cNvPr id="17" name="图形 27" descr="风车"/>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75061" y="3628182"/>
            <a:ext cx="436821" cy="436821"/>
          </a:xfrm>
          <a:prstGeom prst="rect">
            <a:avLst/>
          </a:prstGeom>
          <a:effectLst/>
        </p:spPr>
      </p:pic>
      <p:pic>
        <p:nvPicPr>
          <p:cNvPr id="18" name="图形 17" descr="游戏控制器"/>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66562">
            <a:off x="8813508" y="3269579"/>
            <a:ext cx="266995" cy="266995"/>
          </a:xfrm>
          <a:prstGeom prst="rect">
            <a:avLst/>
          </a:prstGeom>
        </p:spPr>
      </p:pic>
      <p:pic>
        <p:nvPicPr>
          <p:cNvPr id="19" name="图形 20" descr="照相机"/>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9595683">
            <a:off x="9111360" y="4428931"/>
            <a:ext cx="218016" cy="218016"/>
          </a:xfrm>
          <a:prstGeom prst="rect">
            <a:avLst/>
          </a:prstGeom>
        </p:spPr>
      </p:pic>
      <p:pic>
        <p:nvPicPr>
          <p:cNvPr id="20" name="图形 23" descr="语音"/>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862321">
            <a:off x="9418869" y="4279668"/>
            <a:ext cx="222382" cy="222382"/>
          </a:xfrm>
          <a:prstGeom prst="rect">
            <a:avLst/>
          </a:prstGeom>
        </p:spPr>
      </p:pic>
      <p:pic>
        <p:nvPicPr>
          <p:cNvPr id="21" name="图形 76" descr="打字机"/>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6595217">
            <a:off x="9882094" y="2897846"/>
            <a:ext cx="242135" cy="242135"/>
          </a:xfrm>
          <a:prstGeom prst="rect">
            <a:avLst/>
          </a:prstGeom>
        </p:spPr>
      </p:pic>
      <p:pic>
        <p:nvPicPr>
          <p:cNvPr id="22" name="图形 78" descr="无线路由器"/>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rot="6283022">
            <a:off x="9514570" y="3273645"/>
            <a:ext cx="258863" cy="258863"/>
          </a:xfrm>
          <a:prstGeom prst="rect">
            <a:avLst/>
          </a:prstGeom>
        </p:spPr>
      </p:pic>
      <p:pic>
        <p:nvPicPr>
          <p:cNvPr id="23" name="图形 80" descr="投影仪屏幕"/>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rot="19519016">
            <a:off x="8274920" y="3278082"/>
            <a:ext cx="249988" cy="249988"/>
          </a:xfrm>
          <a:prstGeom prst="rect">
            <a:avLst/>
          </a:prstGeom>
        </p:spPr>
      </p:pic>
      <p:pic>
        <p:nvPicPr>
          <p:cNvPr id="24" name="图形 82" descr="无线话筒"/>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rot="17904081">
            <a:off x="10167088" y="3263363"/>
            <a:ext cx="279426" cy="279426"/>
          </a:xfrm>
          <a:prstGeom prst="rect">
            <a:avLst/>
          </a:prstGeom>
        </p:spPr>
      </p:pic>
      <p:pic>
        <p:nvPicPr>
          <p:cNvPr id="25" name="图形 84" descr="购物篮"/>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997026" y="4042257"/>
            <a:ext cx="255030" cy="255030"/>
          </a:xfrm>
          <a:prstGeom prst="rect">
            <a:avLst/>
          </a:prstGeom>
        </p:spPr>
      </p:pic>
      <p:pic>
        <p:nvPicPr>
          <p:cNvPr id="26" name="图形 86" descr="储钱罐"/>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rot="1665458">
            <a:off x="9314905" y="4677323"/>
            <a:ext cx="199976" cy="199976"/>
          </a:xfrm>
          <a:prstGeom prst="rect">
            <a:avLst/>
          </a:prstGeom>
        </p:spPr>
      </p:pic>
      <p:pic>
        <p:nvPicPr>
          <p:cNvPr id="27" name="图形 61" descr="储钱罐"/>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rot="10589270">
            <a:off x="9186780" y="2890758"/>
            <a:ext cx="256309" cy="256309"/>
          </a:xfrm>
          <a:prstGeom prst="rect">
            <a:avLst/>
          </a:prstGeom>
        </p:spPr>
      </p:pic>
      <p:pic>
        <p:nvPicPr>
          <p:cNvPr id="28" name="图形 62" descr="地球亚洲-澳大利亚"/>
          <p:cNvPicPr>
            <a:picLocks noChangeAspect="1"/>
          </p:cNvPicPr>
          <p:nvPr/>
        </p:nvPicPr>
        <p:blipFill>
          <a:blip r:embed="rId24" cstate="print">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8524908" y="2903764"/>
            <a:ext cx="230299" cy="230299"/>
          </a:xfrm>
          <a:prstGeom prst="rect">
            <a:avLst/>
          </a:prstGeom>
        </p:spPr>
      </p:pic>
    </p:spTree>
    <p:custDataLst>
      <p:tags r:id="rId2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down)">
                                      <p:cBhvr>
                                        <p:cTn id="10" dur="500"/>
                                        <p:tgtEl>
                                          <p:spTgt spid="13"/>
                                        </p:tgtEl>
                                      </p:cBhvr>
                                    </p:animEffect>
                                  </p:childTnLst>
                                </p:cTn>
                              </p:par>
                              <p:par>
                                <p:cTn id="11" presetID="42" presetClass="entr" presetSubtype="0" repeatCount="indefinite"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2500"/>
                                        <p:tgtEl>
                                          <p:spTgt spid="14"/>
                                        </p:tgtEl>
                                      </p:cBhvr>
                                    </p:animEffect>
                                    <p:anim calcmode="lin" valueType="num">
                                      <p:cBhvr>
                                        <p:cTn id="14" dur="2500" fill="hold"/>
                                        <p:tgtEl>
                                          <p:spTgt spid="14"/>
                                        </p:tgtEl>
                                        <p:attrNameLst>
                                          <p:attrName>ppt_x</p:attrName>
                                        </p:attrNameLst>
                                      </p:cBhvr>
                                      <p:tavLst>
                                        <p:tav tm="0">
                                          <p:val>
                                            <p:strVal val="#ppt_x"/>
                                          </p:val>
                                        </p:tav>
                                        <p:tav tm="100000">
                                          <p:val>
                                            <p:strVal val="#ppt_x"/>
                                          </p:val>
                                        </p:tav>
                                      </p:tavLst>
                                    </p:anim>
                                    <p:anim calcmode="lin" valueType="num">
                                      <p:cBhvr>
                                        <p:cTn id="15" dur="2500" fill="hold"/>
                                        <p:tgtEl>
                                          <p:spTgt spid="14"/>
                                        </p:tgtEl>
                                        <p:attrNameLst>
                                          <p:attrName>ppt_y</p:attrName>
                                        </p:attrNameLst>
                                      </p:cBhvr>
                                      <p:tavLst>
                                        <p:tav tm="0">
                                          <p:val>
                                            <p:strVal val="#ppt_y+.1"/>
                                          </p:val>
                                        </p:tav>
                                        <p:tav tm="100000">
                                          <p:val>
                                            <p:strVal val="#ppt_y"/>
                                          </p:val>
                                        </p:tav>
                                      </p:tavLst>
                                    </p:anim>
                                  </p:childTnLst>
                                </p:cTn>
                              </p:par>
                              <p:par>
                                <p:cTn id="16" presetID="42" presetClass="entr" presetSubtype="0" repeatCount="indefinite" fill="hold"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2500"/>
                                        <p:tgtEl>
                                          <p:spTgt spid="28"/>
                                        </p:tgtEl>
                                      </p:cBhvr>
                                    </p:animEffect>
                                    <p:anim calcmode="lin" valueType="num">
                                      <p:cBhvr>
                                        <p:cTn id="19" dur="2500" fill="hold"/>
                                        <p:tgtEl>
                                          <p:spTgt spid="28"/>
                                        </p:tgtEl>
                                        <p:attrNameLst>
                                          <p:attrName>ppt_x</p:attrName>
                                        </p:attrNameLst>
                                      </p:cBhvr>
                                      <p:tavLst>
                                        <p:tav tm="0">
                                          <p:val>
                                            <p:strVal val="#ppt_x"/>
                                          </p:val>
                                        </p:tav>
                                        <p:tav tm="100000">
                                          <p:val>
                                            <p:strVal val="#ppt_x"/>
                                          </p:val>
                                        </p:tav>
                                      </p:tavLst>
                                    </p:anim>
                                    <p:anim calcmode="lin" valueType="num">
                                      <p:cBhvr>
                                        <p:cTn id="20" dur="2500" fill="hold"/>
                                        <p:tgtEl>
                                          <p:spTgt spid="28"/>
                                        </p:tgtEl>
                                        <p:attrNameLst>
                                          <p:attrName>ppt_y</p:attrName>
                                        </p:attrNameLst>
                                      </p:cBhvr>
                                      <p:tavLst>
                                        <p:tav tm="0">
                                          <p:val>
                                            <p:strVal val="#ppt_y+.1"/>
                                          </p:val>
                                        </p:tav>
                                        <p:tav tm="100000">
                                          <p:val>
                                            <p:strVal val="#ppt_y"/>
                                          </p:val>
                                        </p:tav>
                                      </p:tavLst>
                                    </p:anim>
                                  </p:childTnLst>
                                </p:cTn>
                              </p:par>
                              <p:par>
                                <p:cTn id="21" presetID="42" presetClass="entr" presetSubtype="0" repeatCount="indefinite"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2500"/>
                                        <p:tgtEl>
                                          <p:spTgt spid="23"/>
                                        </p:tgtEl>
                                      </p:cBhvr>
                                    </p:animEffect>
                                    <p:anim calcmode="lin" valueType="num">
                                      <p:cBhvr>
                                        <p:cTn id="24" dur="2500" fill="hold"/>
                                        <p:tgtEl>
                                          <p:spTgt spid="23"/>
                                        </p:tgtEl>
                                        <p:attrNameLst>
                                          <p:attrName>ppt_x</p:attrName>
                                        </p:attrNameLst>
                                      </p:cBhvr>
                                      <p:tavLst>
                                        <p:tav tm="0">
                                          <p:val>
                                            <p:strVal val="#ppt_x"/>
                                          </p:val>
                                        </p:tav>
                                        <p:tav tm="100000">
                                          <p:val>
                                            <p:strVal val="#ppt_x"/>
                                          </p:val>
                                        </p:tav>
                                      </p:tavLst>
                                    </p:anim>
                                    <p:anim calcmode="lin" valueType="num">
                                      <p:cBhvr>
                                        <p:cTn id="25" dur="2500" fill="hold"/>
                                        <p:tgtEl>
                                          <p:spTgt spid="23"/>
                                        </p:tgtEl>
                                        <p:attrNameLst>
                                          <p:attrName>ppt_y</p:attrName>
                                        </p:attrNameLst>
                                      </p:cBhvr>
                                      <p:tavLst>
                                        <p:tav tm="0">
                                          <p:val>
                                            <p:strVal val="#ppt_y+.1"/>
                                          </p:val>
                                        </p:tav>
                                        <p:tav tm="100000">
                                          <p:val>
                                            <p:strVal val="#ppt_y"/>
                                          </p:val>
                                        </p:tav>
                                      </p:tavLst>
                                    </p:anim>
                                  </p:childTnLst>
                                </p:cTn>
                              </p:par>
                              <p:par>
                                <p:cTn id="26" presetID="42" presetClass="entr" presetSubtype="0" repeatCount="indefinite"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2500"/>
                                        <p:tgtEl>
                                          <p:spTgt spid="18"/>
                                        </p:tgtEl>
                                      </p:cBhvr>
                                    </p:animEffect>
                                    <p:anim calcmode="lin" valueType="num">
                                      <p:cBhvr>
                                        <p:cTn id="29" dur="2500" fill="hold"/>
                                        <p:tgtEl>
                                          <p:spTgt spid="18"/>
                                        </p:tgtEl>
                                        <p:attrNameLst>
                                          <p:attrName>ppt_x</p:attrName>
                                        </p:attrNameLst>
                                      </p:cBhvr>
                                      <p:tavLst>
                                        <p:tav tm="0">
                                          <p:val>
                                            <p:strVal val="#ppt_x"/>
                                          </p:val>
                                        </p:tav>
                                        <p:tav tm="100000">
                                          <p:val>
                                            <p:strVal val="#ppt_x"/>
                                          </p:val>
                                        </p:tav>
                                      </p:tavLst>
                                    </p:anim>
                                    <p:anim calcmode="lin" valueType="num">
                                      <p:cBhvr>
                                        <p:cTn id="30" dur="2500" fill="hold"/>
                                        <p:tgtEl>
                                          <p:spTgt spid="18"/>
                                        </p:tgtEl>
                                        <p:attrNameLst>
                                          <p:attrName>ppt_y</p:attrName>
                                        </p:attrNameLst>
                                      </p:cBhvr>
                                      <p:tavLst>
                                        <p:tav tm="0">
                                          <p:val>
                                            <p:strVal val="#ppt_y+.1"/>
                                          </p:val>
                                        </p:tav>
                                        <p:tav tm="100000">
                                          <p:val>
                                            <p:strVal val="#ppt_y"/>
                                          </p:val>
                                        </p:tav>
                                      </p:tavLst>
                                    </p:anim>
                                  </p:childTnLst>
                                </p:cTn>
                              </p:par>
                              <p:par>
                                <p:cTn id="31" presetID="42" presetClass="entr" presetSubtype="0" repeatCount="indefinite"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2500"/>
                                        <p:tgtEl>
                                          <p:spTgt spid="17"/>
                                        </p:tgtEl>
                                      </p:cBhvr>
                                    </p:animEffect>
                                    <p:anim calcmode="lin" valueType="num">
                                      <p:cBhvr>
                                        <p:cTn id="34" dur="2500" fill="hold"/>
                                        <p:tgtEl>
                                          <p:spTgt spid="17"/>
                                        </p:tgtEl>
                                        <p:attrNameLst>
                                          <p:attrName>ppt_x</p:attrName>
                                        </p:attrNameLst>
                                      </p:cBhvr>
                                      <p:tavLst>
                                        <p:tav tm="0">
                                          <p:val>
                                            <p:strVal val="#ppt_x"/>
                                          </p:val>
                                        </p:tav>
                                        <p:tav tm="100000">
                                          <p:val>
                                            <p:strVal val="#ppt_x"/>
                                          </p:val>
                                        </p:tav>
                                      </p:tavLst>
                                    </p:anim>
                                    <p:anim calcmode="lin" valueType="num">
                                      <p:cBhvr>
                                        <p:cTn id="35" dur="2500" fill="hold"/>
                                        <p:tgtEl>
                                          <p:spTgt spid="17"/>
                                        </p:tgtEl>
                                        <p:attrNameLst>
                                          <p:attrName>ppt_y</p:attrName>
                                        </p:attrNameLst>
                                      </p:cBhvr>
                                      <p:tavLst>
                                        <p:tav tm="0">
                                          <p:val>
                                            <p:strVal val="#ppt_y+.1"/>
                                          </p:val>
                                        </p:tav>
                                        <p:tav tm="100000">
                                          <p:val>
                                            <p:strVal val="#ppt_y"/>
                                          </p:val>
                                        </p:tav>
                                      </p:tavLst>
                                    </p:anim>
                                  </p:childTnLst>
                                </p:cTn>
                              </p:par>
                              <p:par>
                                <p:cTn id="36" presetID="42" presetClass="entr" presetSubtype="0" repeatCount="indefinite" fill="hold"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fade">
                                      <p:cBhvr>
                                        <p:cTn id="38" dur="2500"/>
                                        <p:tgtEl>
                                          <p:spTgt spid="25"/>
                                        </p:tgtEl>
                                      </p:cBhvr>
                                    </p:animEffect>
                                    <p:anim calcmode="lin" valueType="num">
                                      <p:cBhvr>
                                        <p:cTn id="39" dur="2500" fill="hold"/>
                                        <p:tgtEl>
                                          <p:spTgt spid="25"/>
                                        </p:tgtEl>
                                        <p:attrNameLst>
                                          <p:attrName>ppt_x</p:attrName>
                                        </p:attrNameLst>
                                      </p:cBhvr>
                                      <p:tavLst>
                                        <p:tav tm="0">
                                          <p:val>
                                            <p:strVal val="#ppt_x"/>
                                          </p:val>
                                        </p:tav>
                                        <p:tav tm="100000">
                                          <p:val>
                                            <p:strVal val="#ppt_x"/>
                                          </p:val>
                                        </p:tav>
                                      </p:tavLst>
                                    </p:anim>
                                    <p:anim calcmode="lin" valueType="num">
                                      <p:cBhvr>
                                        <p:cTn id="40" dur="2500" fill="hold"/>
                                        <p:tgtEl>
                                          <p:spTgt spid="25"/>
                                        </p:tgtEl>
                                        <p:attrNameLst>
                                          <p:attrName>ppt_y</p:attrName>
                                        </p:attrNameLst>
                                      </p:cBhvr>
                                      <p:tavLst>
                                        <p:tav tm="0">
                                          <p:val>
                                            <p:strVal val="#ppt_y+.1"/>
                                          </p:val>
                                        </p:tav>
                                        <p:tav tm="100000">
                                          <p:val>
                                            <p:strVal val="#ppt_y"/>
                                          </p:val>
                                        </p:tav>
                                      </p:tavLst>
                                    </p:anim>
                                  </p:childTnLst>
                                </p:cTn>
                              </p:par>
                              <p:par>
                                <p:cTn id="41" presetID="42" presetClass="entr" presetSubtype="0" repeatCount="indefinite" fill="hold"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2500"/>
                                        <p:tgtEl>
                                          <p:spTgt spid="19"/>
                                        </p:tgtEl>
                                      </p:cBhvr>
                                    </p:animEffect>
                                    <p:anim calcmode="lin" valueType="num">
                                      <p:cBhvr>
                                        <p:cTn id="44" dur="2500" fill="hold"/>
                                        <p:tgtEl>
                                          <p:spTgt spid="19"/>
                                        </p:tgtEl>
                                        <p:attrNameLst>
                                          <p:attrName>ppt_x</p:attrName>
                                        </p:attrNameLst>
                                      </p:cBhvr>
                                      <p:tavLst>
                                        <p:tav tm="0">
                                          <p:val>
                                            <p:strVal val="#ppt_x"/>
                                          </p:val>
                                        </p:tav>
                                        <p:tav tm="100000">
                                          <p:val>
                                            <p:strVal val="#ppt_x"/>
                                          </p:val>
                                        </p:tav>
                                      </p:tavLst>
                                    </p:anim>
                                    <p:anim calcmode="lin" valueType="num">
                                      <p:cBhvr>
                                        <p:cTn id="45" dur="2500" fill="hold"/>
                                        <p:tgtEl>
                                          <p:spTgt spid="19"/>
                                        </p:tgtEl>
                                        <p:attrNameLst>
                                          <p:attrName>ppt_y</p:attrName>
                                        </p:attrNameLst>
                                      </p:cBhvr>
                                      <p:tavLst>
                                        <p:tav tm="0">
                                          <p:val>
                                            <p:strVal val="#ppt_y+.1"/>
                                          </p:val>
                                        </p:tav>
                                        <p:tav tm="100000">
                                          <p:val>
                                            <p:strVal val="#ppt_y"/>
                                          </p:val>
                                        </p:tav>
                                      </p:tavLst>
                                    </p:anim>
                                  </p:childTnLst>
                                </p:cTn>
                              </p:par>
                              <p:par>
                                <p:cTn id="46" presetID="42" presetClass="entr" presetSubtype="0" repeatCount="indefinite" fill="hold" nodeType="with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2500"/>
                                        <p:tgtEl>
                                          <p:spTgt spid="20"/>
                                        </p:tgtEl>
                                      </p:cBhvr>
                                    </p:animEffect>
                                    <p:anim calcmode="lin" valueType="num">
                                      <p:cBhvr>
                                        <p:cTn id="49" dur="2500" fill="hold"/>
                                        <p:tgtEl>
                                          <p:spTgt spid="20"/>
                                        </p:tgtEl>
                                        <p:attrNameLst>
                                          <p:attrName>ppt_x</p:attrName>
                                        </p:attrNameLst>
                                      </p:cBhvr>
                                      <p:tavLst>
                                        <p:tav tm="0">
                                          <p:val>
                                            <p:strVal val="#ppt_x"/>
                                          </p:val>
                                        </p:tav>
                                        <p:tav tm="100000">
                                          <p:val>
                                            <p:strVal val="#ppt_x"/>
                                          </p:val>
                                        </p:tav>
                                      </p:tavLst>
                                    </p:anim>
                                    <p:anim calcmode="lin" valueType="num">
                                      <p:cBhvr>
                                        <p:cTn id="50" dur="2500" fill="hold"/>
                                        <p:tgtEl>
                                          <p:spTgt spid="20"/>
                                        </p:tgtEl>
                                        <p:attrNameLst>
                                          <p:attrName>ppt_y</p:attrName>
                                        </p:attrNameLst>
                                      </p:cBhvr>
                                      <p:tavLst>
                                        <p:tav tm="0">
                                          <p:val>
                                            <p:strVal val="#ppt_y+.1"/>
                                          </p:val>
                                        </p:tav>
                                        <p:tav tm="100000">
                                          <p:val>
                                            <p:strVal val="#ppt_y"/>
                                          </p:val>
                                        </p:tav>
                                      </p:tavLst>
                                    </p:anim>
                                  </p:childTnLst>
                                </p:cTn>
                              </p:par>
                              <p:par>
                                <p:cTn id="51" presetID="42" presetClass="entr" presetSubtype="0" repeatCount="indefinite" fill="hold" nodeType="with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fade">
                                      <p:cBhvr>
                                        <p:cTn id="53" dur="2500"/>
                                        <p:tgtEl>
                                          <p:spTgt spid="26"/>
                                        </p:tgtEl>
                                      </p:cBhvr>
                                    </p:animEffect>
                                    <p:anim calcmode="lin" valueType="num">
                                      <p:cBhvr>
                                        <p:cTn id="54" dur="2500" fill="hold"/>
                                        <p:tgtEl>
                                          <p:spTgt spid="26"/>
                                        </p:tgtEl>
                                        <p:attrNameLst>
                                          <p:attrName>ppt_x</p:attrName>
                                        </p:attrNameLst>
                                      </p:cBhvr>
                                      <p:tavLst>
                                        <p:tav tm="0">
                                          <p:val>
                                            <p:strVal val="#ppt_x"/>
                                          </p:val>
                                        </p:tav>
                                        <p:tav tm="100000">
                                          <p:val>
                                            <p:strVal val="#ppt_x"/>
                                          </p:val>
                                        </p:tav>
                                      </p:tavLst>
                                    </p:anim>
                                    <p:anim calcmode="lin" valueType="num">
                                      <p:cBhvr>
                                        <p:cTn id="55" dur="2500" fill="hold"/>
                                        <p:tgtEl>
                                          <p:spTgt spid="26"/>
                                        </p:tgtEl>
                                        <p:attrNameLst>
                                          <p:attrName>ppt_y</p:attrName>
                                        </p:attrNameLst>
                                      </p:cBhvr>
                                      <p:tavLst>
                                        <p:tav tm="0">
                                          <p:val>
                                            <p:strVal val="#ppt_y+.1"/>
                                          </p:val>
                                        </p:tav>
                                        <p:tav tm="100000">
                                          <p:val>
                                            <p:strVal val="#ppt_y"/>
                                          </p:val>
                                        </p:tav>
                                      </p:tavLst>
                                    </p:anim>
                                  </p:childTnLst>
                                </p:cTn>
                              </p:par>
                              <p:par>
                                <p:cTn id="56" presetID="42" presetClass="entr" presetSubtype="0" repeatCount="indefinite" fill="hold" nodeType="with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2500"/>
                                        <p:tgtEl>
                                          <p:spTgt spid="16"/>
                                        </p:tgtEl>
                                      </p:cBhvr>
                                    </p:animEffect>
                                    <p:anim calcmode="lin" valueType="num">
                                      <p:cBhvr>
                                        <p:cTn id="59" dur="2500" fill="hold"/>
                                        <p:tgtEl>
                                          <p:spTgt spid="16"/>
                                        </p:tgtEl>
                                        <p:attrNameLst>
                                          <p:attrName>ppt_x</p:attrName>
                                        </p:attrNameLst>
                                      </p:cBhvr>
                                      <p:tavLst>
                                        <p:tav tm="0">
                                          <p:val>
                                            <p:strVal val="#ppt_x"/>
                                          </p:val>
                                        </p:tav>
                                        <p:tav tm="100000">
                                          <p:val>
                                            <p:strVal val="#ppt_x"/>
                                          </p:val>
                                        </p:tav>
                                      </p:tavLst>
                                    </p:anim>
                                    <p:anim calcmode="lin" valueType="num">
                                      <p:cBhvr>
                                        <p:cTn id="60" dur="2500" fill="hold"/>
                                        <p:tgtEl>
                                          <p:spTgt spid="16"/>
                                        </p:tgtEl>
                                        <p:attrNameLst>
                                          <p:attrName>ppt_y</p:attrName>
                                        </p:attrNameLst>
                                      </p:cBhvr>
                                      <p:tavLst>
                                        <p:tav tm="0">
                                          <p:val>
                                            <p:strVal val="#ppt_y+.1"/>
                                          </p:val>
                                        </p:tav>
                                        <p:tav tm="100000">
                                          <p:val>
                                            <p:strVal val="#ppt_y"/>
                                          </p:val>
                                        </p:tav>
                                      </p:tavLst>
                                    </p:anim>
                                  </p:childTnLst>
                                </p:cTn>
                              </p:par>
                              <p:par>
                                <p:cTn id="61" presetID="42" presetClass="entr" presetSubtype="0" repeatCount="indefinite"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2500"/>
                                        <p:tgtEl>
                                          <p:spTgt spid="27"/>
                                        </p:tgtEl>
                                      </p:cBhvr>
                                    </p:animEffect>
                                    <p:anim calcmode="lin" valueType="num">
                                      <p:cBhvr>
                                        <p:cTn id="64" dur="2500" fill="hold"/>
                                        <p:tgtEl>
                                          <p:spTgt spid="27"/>
                                        </p:tgtEl>
                                        <p:attrNameLst>
                                          <p:attrName>ppt_x</p:attrName>
                                        </p:attrNameLst>
                                      </p:cBhvr>
                                      <p:tavLst>
                                        <p:tav tm="0">
                                          <p:val>
                                            <p:strVal val="#ppt_x"/>
                                          </p:val>
                                        </p:tav>
                                        <p:tav tm="100000">
                                          <p:val>
                                            <p:strVal val="#ppt_x"/>
                                          </p:val>
                                        </p:tav>
                                      </p:tavLst>
                                    </p:anim>
                                    <p:anim calcmode="lin" valueType="num">
                                      <p:cBhvr>
                                        <p:cTn id="65" dur="2500" fill="hold"/>
                                        <p:tgtEl>
                                          <p:spTgt spid="27"/>
                                        </p:tgtEl>
                                        <p:attrNameLst>
                                          <p:attrName>ppt_y</p:attrName>
                                        </p:attrNameLst>
                                      </p:cBhvr>
                                      <p:tavLst>
                                        <p:tav tm="0">
                                          <p:val>
                                            <p:strVal val="#ppt_y+.1"/>
                                          </p:val>
                                        </p:tav>
                                        <p:tav tm="100000">
                                          <p:val>
                                            <p:strVal val="#ppt_y"/>
                                          </p:val>
                                        </p:tav>
                                      </p:tavLst>
                                    </p:anim>
                                  </p:childTnLst>
                                </p:cTn>
                              </p:par>
                              <p:par>
                                <p:cTn id="66" presetID="42" presetClass="entr" presetSubtype="0" repeatCount="indefinite" fill="hold"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2500"/>
                                        <p:tgtEl>
                                          <p:spTgt spid="22"/>
                                        </p:tgtEl>
                                      </p:cBhvr>
                                    </p:animEffect>
                                    <p:anim calcmode="lin" valueType="num">
                                      <p:cBhvr>
                                        <p:cTn id="69" dur="2500" fill="hold"/>
                                        <p:tgtEl>
                                          <p:spTgt spid="22"/>
                                        </p:tgtEl>
                                        <p:attrNameLst>
                                          <p:attrName>ppt_x</p:attrName>
                                        </p:attrNameLst>
                                      </p:cBhvr>
                                      <p:tavLst>
                                        <p:tav tm="0">
                                          <p:val>
                                            <p:strVal val="#ppt_x"/>
                                          </p:val>
                                        </p:tav>
                                        <p:tav tm="100000">
                                          <p:val>
                                            <p:strVal val="#ppt_x"/>
                                          </p:val>
                                        </p:tav>
                                      </p:tavLst>
                                    </p:anim>
                                    <p:anim calcmode="lin" valueType="num">
                                      <p:cBhvr>
                                        <p:cTn id="70" dur="2500" fill="hold"/>
                                        <p:tgtEl>
                                          <p:spTgt spid="22"/>
                                        </p:tgtEl>
                                        <p:attrNameLst>
                                          <p:attrName>ppt_y</p:attrName>
                                        </p:attrNameLst>
                                      </p:cBhvr>
                                      <p:tavLst>
                                        <p:tav tm="0">
                                          <p:val>
                                            <p:strVal val="#ppt_y+.1"/>
                                          </p:val>
                                        </p:tav>
                                        <p:tav tm="100000">
                                          <p:val>
                                            <p:strVal val="#ppt_y"/>
                                          </p:val>
                                        </p:tav>
                                      </p:tavLst>
                                    </p:anim>
                                  </p:childTnLst>
                                </p:cTn>
                              </p:par>
                              <p:par>
                                <p:cTn id="71" presetID="42" presetClass="entr" presetSubtype="0" repeatCount="indefinite" fill="hold" nodeType="with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2500"/>
                                        <p:tgtEl>
                                          <p:spTgt spid="21"/>
                                        </p:tgtEl>
                                      </p:cBhvr>
                                    </p:animEffect>
                                    <p:anim calcmode="lin" valueType="num">
                                      <p:cBhvr>
                                        <p:cTn id="74" dur="2500" fill="hold"/>
                                        <p:tgtEl>
                                          <p:spTgt spid="21"/>
                                        </p:tgtEl>
                                        <p:attrNameLst>
                                          <p:attrName>ppt_x</p:attrName>
                                        </p:attrNameLst>
                                      </p:cBhvr>
                                      <p:tavLst>
                                        <p:tav tm="0">
                                          <p:val>
                                            <p:strVal val="#ppt_x"/>
                                          </p:val>
                                        </p:tav>
                                        <p:tav tm="100000">
                                          <p:val>
                                            <p:strVal val="#ppt_x"/>
                                          </p:val>
                                        </p:tav>
                                      </p:tavLst>
                                    </p:anim>
                                    <p:anim calcmode="lin" valueType="num">
                                      <p:cBhvr>
                                        <p:cTn id="75" dur="2500" fill="hold"/>
                                        <p:tgtEl>
                                          <p:spTgt spid="21"/>
                                        </p:tgtEl>
                                        <p:attrNameLst>
                                          <p:attrName>ppt_y</p:attrName>
                                        </p:attrNameLst>
                                      </p:cBhvr>
                                      <p:tavLst>
                                        <p:tav tm="0">
                                          <p:val>
                                            <p:strVal val="#ppt_y+.1"/>
                                          </p:val>
                                        </p:tav>
                                        <p:tav tm="100000">
                                          <p:val>
                                            <p:strVal val="#ppt_y"/>
                                          </p:val>
                                        </p:tav>
                                      </p:tavLst>
                                    </p:anim>
                                  </p:childTnLst>
                                </p:cTn>
                              </p:par>
                              <p:par>
                                <p:cTn id="76" presetID="42" presetClass="entr" presetSubtype="0" repeatCount="indefinite" fill="hold" nodeType="with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fade">
                                      <p:cBhvr>
                                        <p:cTn id="78" dur="2500"/>
                                        <p:tgtEl>
                                          <p:spTgt spid="24"/>
                                        </p:tgtEl>
                                      </p:cBhvr>
                                    </p:animEffect>
                                    <p:anim calcmode="lin" valueType="num">
                                      <p:cBhvr>
                                        <p:cTn id="79" dur="2500" fill="hold"/>
                                        <p:tgtEl>
                                          <p:spTgt spid="24"/>
                                        </p:tgtEl>
                                        <p:attrNameLst>
                                          <p:attrName>ppt_x</p:attrName>
                                        </p:attrNameLst>
                                      </p:cBhvr>
                                      <p:tavLst>
                                        <p:tav tm="0">
                                          <p:val>
                                            <p:strVal val="#ppt_x"/>
                                          </p:val>
                                        </p:tav>
                                        <p:tav tm="100000">
                                          <p:val>
                                            <p:strVal val="#ppt_x"/>
                                          </p:val>
                                        </p:tav>
                                      </p:tavLst>
                                    </p:anim>
                                    <p:anim calcmode="lin" valueType="num">
                                      <p:cBhvr>
                                        <p:cTn id="80" dur="2500" fill="hold"/>
                                        <p:tgtEl>
                                          <p:spTgt spid="24"/>
                                        </p:tgtEl>
                                        <p:attrNameLst>
                                          <p:attrName>ppt_y</p:attrName>
                                        </p:attrNameLst>
                                      </p:cBhvr>
                                      <p:tavLst>
                                        <p:tav tm="0">
                                          <p:val>
                                            <p:strVal val="#ppt_y+.1"/>
                                          </p:val>
                                        </p:tav>
                                        <p:tav tm="100000">
                                          <p:val>
                                            <p:strVal val="#ppt_y"/>
                                          </p:val>
                                        </p:tav>
                                      </p:tavLst>
                                    </p:anim>
                                  </p:childTnLst>
                                </p:cTn>
                              </p:par>
                              <p:par>
                                <p:cTn id="81" presetID="42" presetClass="entr" presetSubtype="0" repeatCount="indefinite" fill="hold" grpId="0" nodeType="with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fade">
                                      <p:cBhvr>
                                        <p:cTn id="83" dur="2500"/>
                                        <p:tgtEl>
                                          <p:spTgt spid="15"/>
                                        </p:tgtEl>
                                      </p:cBhvr>
                                    </p:animEffect>
                                    <p:anim calcmode="lin" valueType="num">
                                      <p:cBhvr>
                                        <p:cTn id="84" dur="2500" fill="hold"/>
                                        <p:tgtEl>
                                          <p:spTgt spid="15"/>
                                        </p:tgtEl>
                                        <p:attrNameLst>
                                          <p:attrName>ppt_x</p:attrName>
                                        </p:attrNameLst>
                                      </p:cBhvr>
                                      <p:tavLst>
                                        <p:tav tm="0">
                                          <p:val>
                                            <p:strVal val="#ppt_x"/>
                                          </p:val>
                                        </p:tav>
                                        <p:tav tm="100000">
                                          <p:val>
                                            <p:strVal val="#ppt_x"/>
                                          </p:val>
                                        </p:tav>
                                      </p:tavLst>
                                    </p:anim>
                                    <p:anim calcmode="lin" valueType="num">
                                      <p:cBhvr>
                                        <p:cTn id="85" dur="2500" fill="hold"/>
                                        <p:tgtEl>
                                          <p:spTgt spid="15"/>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4"/>
                                        </p:tgtEl>
                                        <p:attrNameLst>
                                          <p:attrName>style.visibility</p:attrName>
                                        </p:attrNameLst>
                                      </p:cBhvr>
                                      <p:to>
                                        <p:strVal val="visible"/>
                                      </p:to>
                                    </p:set>
                                    <p:animEffect transition="in" filter="fade">
                                      <p:cBhvr>
                                        <p:cTn id="88" dur="1000"/>
                                        <p:tgtEl>
                                          <p:spTgt spid="4"/>
                                        </p:tgtEl>
                                      </p:cBhvr>
                                    </p:animEffect>
                                    <p:anim calcmode="lin" valueType="num">
                                      <p:cBhvr>
                                        <p:cTn id="89" dur="1000" fill="hold"/>
                                        <p:tgtEl>
                                          <p:spTgt spid="4"/>
                                        </p:tgtEl>
                                        <p:attrNameLst>
                                          <p:attrName>ppt_x</p:attrName>
                                        </p:attrNameLst>
                                      </p:cBhvr>
                                      <p:tavLst>
                                        <p:tav tm="0">
                                          <p:val>
                                            <p:strVal val="#ppt_x"/>
                                          </p:val>
                                        </p:tav>
                                        <p:tav tm="100000">
                                          <p:val>
                                            <p:strVal val="#ppt_x"/>
                                          </p:val>
                                        </p:tav>
                                      </p:tavLst>
                                    </p:anim>
                                    <p:anim calcmode="lin" valueType="num">
                                      <p:cBhvr>
                                        <p:cTn id="9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ldLvl="0" animBg="1"/>
      <p:bldP spid="14" grpId="0" bldLvl="0" animBg="1"/>
      <p:bldP spid="15"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6965" y="546103"/>
            <a:ext cx="10306260" cy="4708981"/>
          </a:xfrm>
          <a:prstGeom prst="rect">
            <a:avLst/>
          </a:prstGeom>
        </p:spPr>
        <p:txBody>
          <a:bodyPr wrap="square">
            <a:spAutoFit/>
          </a:bodyPr>
          <a:lstStyle/>
          <a:p>
            <a:r>
              <a:rPr lang="zh-CN" altLang="en-US" sz="6000" b="1" u="sng" dirty="0">
                <a:effectLst>
                  <a:outerShdw blurRad="38100" dist="38100" dir="2700000" algn="tl">
                    <a:srgbClr val="000000">
                      <a:alpha val="43137"/>
                    </a:srgbClr>
                  </a:outerShdw>
                </a:effectLst>
                <a:latin typeface="+mj-lt"/>
                <a:ea typeface="+mj-ea"/>
                <a:cs typeface="+mj-cs"/>
              </a:rPr>
              <a:t>英译汉：</a:t>
            </a:r>
            <a:endParaRPr lang="en-US" altLang="zh-CN" sz="6000" b="1" u="sng" dirty="0">
              <a:effectLst>
                <a:outerShdw blurRad="38100" dist="38100" dir="2700000" algn="tl">
                  <a:srgbClr val="000000">
                    <a:alpha val="43137"/>
                  </a:srgbClr>
                </a:outerShdw>
              </a:effectLst>
              <a:latin typeface="+mj-lt"/>
              <a:ea typeface="+mj-ea"/>
              <a:cs typeface="+mj-cs"/>
            </a:endParaRPr>
          </a:p>
          <a:p>
            <a:r>
              <a:rPr lang="en-US" altLang="zh-CN" sz="8000" dirty="0" smtClean="0">
                <a:latin typeface="Bubblegum Sans" panose="02000506000000020004" pitchFamily="2" charset="0"/>
              </a:rPr>
              <a:t>Money makes money, and the money </a:t>
            </a:r>
            <a:r>
              <a:rPr lang="en-US" altLang="zh-CN" sz="8000" dirty="0" err="1" smtClean="0">
                <a:latin typeface="Bubblegum Sans" panose="02000506000000020004" pitchFamily="2" charset="0"/>
              </a:rPr>
              <a:t>money</a:t>
            </a:r>
            <a:r>
              <a:rPr lang="en-US" altLang="zh-CN" sz="8000" dirty="0" smtClean="0">
                <a:latin typeface="Bubblegum Sans" panose="02000506000000020004" pitchFamily="2" charset="0"/>
              </a:rPr>
              <a:t> makes </a:t>
            </a:r>
            <a:r>
              <a:rPr lang="en-US" altLang="zh-CN" sz="8000" dirty="0" err="1" smtClean="0">
                <a:latin typeface="Bubblegum Sans" panose="02000506000000020004" pitchFamily="2" charset="0"/>
              </a:rPr>
              <a:t>makes</a:t>
            </a:r>
            <a:r>
              <a:rPr lang="en-US" altLang="zh-CN" sz="8000" dirty="0" smtClean="0">
                <a:latin typeface="Bubblegum Sans" panose="02000506000000020004" pitchFamily="2" charset="0"/>
              </a:rPr>
              <a:t> money. </a:t>
            </a:r>
            <a:r>
              <a:rPr lang="zh-CN" altLang="en-US" sz="4400" dirty="0" smtClean="0">
                <a:latin typeface="Bubblegum Sans" panose="02000506000000020004" pitchFamily="2" charset="0"/>
              </a:rPr>
              <a:t>（</a:t>
            </a:r>
            <a:r>
              <a:rPr lang="en-US" altLang="zh-CN" sz="4400" dirty="0" smtClean="0">
                <a:latin typeface="Bubblegum Sans" panose="02000506000000020004" pitchFamily="2" charset="0"/>
              </a:rPr>
              <a:t>Benjamin Franklin</a:t>
            </a:r>
            <a:r>
              <a:rPr lang="zh-CN" altLang="en-US" sz="4400" dirty="0" smtClean="0">
                <a:latin typeface="Bubblegum Sans" panose="02000506000000020004" pitchFamily="2" charset="0"/>
              </a:rPr>
              <a:t>）</a:t>
            </a:r>
            <a:endParaRPr lang="en-US" altLang="zh-CN" sz="4400" dirty="0" smtClean="0">
              <a:latin typeface="Bubblegum Sans" panose="02000506000000020004" pitchFamily="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3880" y="937568"/>
            <a:ext cx="11270901" cy="3785652"/>
          </a:xfrm>
          <a:prstGeom prst="rect">
            <a:avLst/>
          </a:prstGeom>
        </p:spPr>
        <p:txBody>
          <a:bodyPr wrap="square">
            <a:spAutoFit/>
          </a:bodyPr>
          <a:lstStyle/>
          <a:p>
            <a:pPr>
              <a:buFont typeface="Wingdings" panose="05000000000000000000" pitchFamily="2" charset="2"/>
              <a:buChar char="u"/>
            </a:pPr>
            <a:r>
              <a:rPr lang="zh-CN" altLang="en-US" sz="4000" dirty="0">
                <a:solidFill>
                  <a:srgbClr val="C00000"/>
                </a:solidFill>
                <a:latin typeface="方正粗黑宋简体" panose="02000000000000000000" pitchFamily="2" charset="-122"/>
                <a:ea typeface="方正粗黑宋简体" panose="02000000000000000000" pitchFamily="2" charset="-122"/>
                <a:cs typeface="+mj-cs"/>
              </a:rPr>
              <a:t>理解难点：是句子结构，而非单词</a:t>
            </a:r>
            <a:endParaRPr lang="en-US" altLang="zh-CN" sz="4000" dirty="0">
              <a:solidFill>
                <a:srgbClr val="C00000"/>
              </a:solidFill>
              <a:latin typeface="方正粗黑宋简体" panose="02000000000000000000" pitchFamily="2" charset="-122"/>
              <a:ea typeface="方正粗黑宋简体" panose="02000000000000000000" pitchFamily="2" charset="-122"/>
              <a:cs typeface="+mj-cs"/>
            </a:endParaRPr>
          </a:p>
          <a:p>
            <a:endParaRPr lang="en-US" altLang="zh-CN" sz="4000" dirty="0" smtClean="0"/>
          </a:p>
          <a:p>
            <a:r>
              <a:rPr lang="en-US" altLang="zh-CN" sz="4000" u="sng" dirty="0" smtClean="0"/>
              <a:t>Money</a:t>
            </a:r>
            <a:r>
              <a:rPr lang="en-US" altLang="zh-CN" sz="4000" dirty="0" smtClean="0"/>
              <a:t> </a:t>
            </a:r>
            <a:r>
              <a:rPr lang="en-US" altLang="zh-CN" sz="4000" u="sng" dirty="0" smtClean="0"/>
              <a:t>makes</a:t>
            </a:r>
            <a:r>
              <a:rPr lang="en-US" altLang="zh-CN" sz="4000" dirty="0" smtClean="0"/>
              <a:t> </a:t>
            </a:r>
            <a:r>
              <a:rPr lang="en-US" altLang="zh-CN" sz="4000" u="sng" dirty="0" smtClean="0"/>
              <a:t>money</a:t>
            </a:r>
            <a:r>
              <a:rPr lang="en-US" altLang="zh-CN" sz="4000" dirty="0" smtClean="0"/>
              <a:t>, and </a:t>
            </a:r>
            <a:endParaRPr lang="en-US" altLang="zh-CN" sz="4000" dirty="0" smtClean="0"/>
          </a:p>
          <a:p>
            <a:r>
              <a:rPr lang="zh-CN" altLang="en-US" sz="4000" dirty="0" smtClean="0"/>
              <a:t> 主语    谓语    宾语   连词 </a:t>
            </a:r>
            <a:endParaRPr lang="en-US" altLang="zh-CN" sz="4000" dirty="0"/>
          </a:p>
          <a:p>
            <a:r>
              <a:rPr lang="en-US" altLang="zh-CN" sz="4000" u="sng" dirty="0" smtClean="0"/>
              <a:t>the money</a:t>
            </a:r>
            <a:r>
              <a:rPr lang="en-US" altLang="zh-CN" sz="4000" dirty="0" smtClean="0"/>
              <a:t> </a:t>
            </a:r>
            <a:r>
              <a:rPr lang="en-US" altLang="zh-CN" sz="4000" u="sng" dirty="0" smtClean="0">
                <a:solidFill>
                  <a:srgbClr val="FF0000"/>
                </a:solidFill>
              </a:rPr>
              <a:t>(that) money makes</a:t>
            </a:r>
            <a:r>
              <a:rPr lang="en-US" altLang="zh-CN" sz="4000" dirty="0" smtClean="0">
                <a:solidFill>
                  <a:srgbClr val="FF0000"/>
                </a:solidFill>
              </a:rPr>
              <a:t> </a:t>
            </a:r>
            <a:r>
              <a:rPr lang="en-US" altLang="zh-CN" sz="4000" u="sng" dirty="0" err="1" smtClean="0"/>
              <a:t>makes</a:t>
            </a:r>
            <a:r>
              <a:rPr lang="en-US" altLang="zh-CN" sz="4000" dirty="0" smtClean="0"/>
              <a:t> </a:t>
            </a:r>
            <a:r>
              <a:rPr lang="en-US" altLang="zh-CN" sz="4000" u="sng" dirty="0" smtClean="0"/>
              <a:t>money</a:t>
            </a:r>
            <a:r>
              <a:rPr lang="en-US" altLang="zh-CN" sz="4000" dirty="0" smtClean="0"/>
              <a:t>.</a:t>
            </a:r>
            <a:endParaRPr lang="en-US" altLang="zh-CN" sz="4000" dirty="0" smtClean="0"/>
          </a:p>
          <a:p>
            <a:r>
              <a:rPr lang="zh-CN" altLang="en-US" sz="4000" dirty="0" smtClean="0"/>
              <a:t>    主语             定语从句            谓语    宾语</a:t>
            </a:r>
            <a:endParaRPr lang="zh-CN" altLang="en-US" sz="4000" dirty="0"/>
          </a:p>
        </p:txBody>
      </p:sp>
      <p:sp>
        <p:nvSpPr>
          <p:cNvPr id="3" name="矩形 2"/>
          <p:cNvSpPr/>
          <p:nvPr/>
        </p:nvSpPr>
        <p:spPr>
          <a:xfrm>
            <a:off x="240845" y="4985338"/>
            <a:ext cx="11560294" cy="1692771"/>
          </a:xfrm>
          <a:prstGeom prst="rect">
            <a:avLst/>
          </a:prstGeom>
        </p:spPr>
        <p:txBody>
          <a:bodyPr wrap="square">
            <a:spAutoFit/>
          </a:bodyPr>
          <a:lstStyle/>
          <a:p>
            <a:r>
              <a:rPr lang="zh-CN" altLang="en-US" sz="6000" dirty="0" smtClean="0">
                <a:solidFill>
                  <a:schemeClr val="tx1"/>
                </a:solidFill>
                <a:effectLst>
                  <a:outerShdw blurRad="38100" dist="19050" dir="2700000" algn="tl" rotWithShape="0">
                    <a:schemeClr val="dk1">
                      <a:alpha val="40000"/>
                    </a:schemeClr>
                  </a:outerShdw>
                </a:effectLst>
                <a:latin typeface="方正粗黑宋简体" panose="02000000000000000000" pitchFamily="2" charset="-122"/>
                <a:ea typeface="方正粗黑宋简体" panose="02000000000000000000" pitchFamily="2" charset="-122"/>
              </a:rPr>
              <a:t>钱能生钱，而</a:t>
            </a:r>
            <a:r>
              <a:rPr lang="zh-CN" altLang="en-US" sz="6000" dirty="0" smtClean="0">
                <a:solidFill>
                  <a:srgbClr val="FF0000"/>
                </a:solidFill>
                <a:effectLst>
                  <a:outerShdw blurRad="38100" dist="19050" dir="2700000" algn="tl" rotWithShape="0">
                    <a:schemeClr val="dk1">
                      <a:alpha val="40000"/>
                    </a:schemeClr>
                  </a:outerShdw>
                </a:effectLst>
                <a:latin typeface="方正粗黑宋简体" panose="02000000000000000000" pitchFamily="2" charset="-122"/>
                <a:ea typeface="方正粗黑宋简体" panose="02000000000000000000" pitchFamily="2" charset="-122"/>
              </a:rPr>
              <a:t>钱生的</a:t>
            </a:r>
            <a:r>
              <a:rPr lang="zh-CN" altLang="en-US" sz="6000" dirty="0" smtClean="0">
                <a:effectLst>
                  <a:outerShdw blurRad="38100" dist="19050" dir="2700000" algn="tl" rotWithShape="0">
                    <a:schemeClr val="dk1">
                      <a:alpha val="40000"/>
                    </a:schemeClr>
                  </a:outerShdw>
                </a:effectLst>
                <a:latin typeface="方正粗黑宋简体" panose="02000000000000000000" pitchFamily="2" charset="-122"/>
                <a:ea typeface="方正粗黑宋简体" panose="02000000000000000000" pitchFamily="2" charset="-122"/>
              </a:rPr>
              <a:t>钱</a:t>
            </a:r>
            <a:r>
              <a:rPr lang="zh-CN" altLang="en-US" sz="6000" dirty="0" smtClean="0">
                <a:solidFill>
                  <a:schemeClr val="tx1"/>
                </a:solidFill>
                <a:effectLst>
                  <a:outerShdw blurRad="38100" dist="19050" dir="2700000" algn="tl" rotWithShape="0">
                    <a:schemeClr val="dk1">
                      <a:alpha val="40000"/>
                    </a:schemeClr>
                  </a:outerShdw>
                </a:effectLst>
                <a:latin typeface="方正粗黑宋简体" panose="02000000000000000000" pitchFamily="2" charset="-122"/>
                <a:ea typeface="方正粗黑宋简体" panose="02000000000000000000" pitchFamily="2" charset="-122"/>
              </a:rPr>
              <a:t>又能生钱。</a:t>
            </a:r>
            <a:endParaRPr lang="en-US" altLang="zh-CN" sz="6000" dirty="0" smtClean="0">
              <a:solidFill>
                <a:schemeClr val="tx1"/>
              </a:solidFill>
              <a:effectLst>
                <a:outerShdw blurRad="38100" dist="19050" dir="2700000" algn="tl" rotWithShape="0">
                  <a:schemeClr val="dk1">
                    <a:alpha val="40000"/>
                  </a:schemeClr>
                </a:outerShdw>
              </a:effectLst>
              <a:latin typeface="方正粗黑宋简体" panose="02000000000000000000" pitchFamily="2" charset="-122"/>
              <a:ea typeface="方正粗黑宋简体" panose="02000000000000000000" pitchFamily="2" charset="-122"/>
            </a:endParaRPr>
          </a:p>
          <a:p>
            <a:r>
              <a:rPr lang="zh-CN" altLang="en-US" sz="4400" dirty="0" smtClean="0">
                <a:solidFill>
                  <a:schemeClr val="tx1"/>
                </a:solidFill>
                <a:effectLst>
                  <a:outerShdw blurRad="38100" dist="19050" dir="2700000" algn="tl" rotWithShape="0">
                    <a:schemeClr val="dk1">
                      <a:alpha val="40000"/>
                    </a:schemeClr>
                  </a:outerShdw>
                </a:effectLst>
              </a:rPr>
              <a:t>（本杰明</a:t>
            </a:r>
            <a:r>
              <a:rPr lang="en-US" altLang="zh-CN" sz="4400" dirty="0" smtClean="0">
                <a:solidFill>
                  <a:schemeClr val="tx1"/>
                </a:solidFill>
                <a:effectLst>
                  <a:outerShdw blurRad="38100" dist="19050" dir="2700000" algn="tl" rotWithShape="0">
                    <a:schemeClr val="dk1">
                      <a:alpha val="40000"/>
                    </a:schemeClr>
                  </a:outerShdw>
                </a:effectLst>
              </a:rPr>
              <a:t>•</a:t>
            </a:r>
            <a:r>
              <a:rPr lang="zh-CN" altLang="en-US" sz="4400" dirty="0" smtClean="0">
                <a:solidFill>
                  <a:schemeClr val="tx1"/>
                </a:solidFill>
                <a:effectLst>
                  <a:outerShdw blurRad="38100" dist="19050" dir="2700000" algn="tl" rotWithShape="0">
                    <a:schemeClr val="dk1">
                      <a:alpha val="40000"/>
                    </a:schemeClr>
                  </a:outerShdw>
                </a:effectLst>
              </a:rPr>
              <a:t>富兰克林）</a:t>
            </a:r>
            <a:endParaRPr lang="zh-CN" altLang="en-US" sz="4400" dirty="0" smtClean="0">
              <a:solidFill>
                <a:schemeClr val="tx1"/>
              </a:solidFill>
              <a:effectLst>
                <a:outerShdw blurRad="38100" dist="19050" dir="2700000" algn="tl" rotWithShape="0">
                  <a:schemeClr val="dk1">
                    <a:alpha val="40000"/>
                  </a:scheme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
          <p:cNvSpPr/>
          <p:nvPr/>
        </p:nvSpPr>
        <p:spPr>
          <a:xfrm>
            <a:off x="0" y="0"/>
            <a:ext cx="12192000" cy="1137285"/>
          </a:xfrm>
          <a:prstGeom prst="rect">
            <a:avLst/>
          </a:prstGeom>
          <a:solidFill>
            <a:srgbClr val="FFFF00"/>
          </a:solidFill>
          <a:ln w="9525">
            <a:noFill/>
          </a:ln>
        </p:spPr>
        <p:txBody>
          <a:bodyPr wrap="square">
            <a:spAutoFit/>
          </a:bodyPr>
          <a:lstStyle/>
          <a:p>
            <a:pPr algn="ctr">
              <a:buFontTx/>
            </a:pPr>
            <a:r>
              <a:rPr lang="en-US" altLang="zh-CN" sz="3600" b="1" dirty="0">
                <a:solidFill>
                  <a:srgbClr val="FF0000"/>
                </a:solidFill>
                <a:latin typeface="Times New Roman" panose="02020603050405020304" pitchFamily="18" charset="0"/>
              </a:rPr>
              <a:t>Section One: </a:t>
            </a:r>
            <a:r>
              <a:rPr lang="en-US" altLang="zh-CN" sz="3200" dirty="0">
                <a:solidFill>
                  <a:srgbClr val="FF0000"/>
                </a:solidFill>
                <a:latin typeface="Times New Roman" panose="02020603050405020304" pitchFamily="18" charset="0"/>
              </a:rPr>
              <a:t>How is a long sentence formed?</a:t>
            </a:r>
            <a:endParaRPr lang="en-US" altLang="zh-CN" sz="3200" dirty="0">
              <a:solidFill>
                <a:srgbClr val="FF0000"/>
              </a:solidFill>
              <a:latin typeface="Times New Roman" panose="02020603050405020304" pitchFamily="18" charset="0"/>
            </a:endParaRPr>
          </a:p>
          <a:p>
            <a:pPr algn="ctr">
              <a:buFontTx/>
            </a:pPr>
            <a:r>
              <a:rPr lang="zh-CN" altLang="en-US" sz="3200" b="1" dirty="0">
                <a:solidFill>
                  <a:srgbClr val="FF0000"/>
                </a:solidFill>
                <a:latin typeface="Times New Roman" panose="02020603050405020304" pitchFamily="18" charset="0"/>
              </a:rPr>
              <a:t>一个长难句的诞生</a:t>
            </a:r>
            <a:endParaRPr lang="zh-CN" altLang="en-US" sz="3200" b="1" dirty="0">
              <a:solidFill>
                <a:srgbClr val="FF0000"/>
              </a:solidFill>
              <a:latin typeface="Times New Roman" panose="02020603050405020304" pitchFamily="18" charset="0"/>
            </a:endParaRPr>
          </a:p>
        </p:txBody>
      </p:sp>
      <p:sp>
        <p:nvSpPr>
          <p:cNvPr id="68622" name="Text Box 14"/>
          <p:cNvSpPr txBox="1"/>
          <p:nvPr/>
        </p:nvSpPr>
        <p:spPr>
          <a:xfrm>
            <a:off x="805520" y="1462723"/>
            <a:ext cx="8915400" cy="506730"/>
          </a:xfrm>
          <a:prstGeom prst="rect">
            <a:avLst/>
          </a:prstGeom>
          <a:noFill/>
          <a:ln w="9525">
            <a:noFill/>
          </a:ln>
        </p:spPr>
        <p:txBody>
          <a:bodyPr>
            <a:spAutoFit/>
          </a:bodyPr>
          <a:lstStyle/>
          <a:p>
            <a:pPr>
              <a:lnSpc>
                <a:spcPct val="90000"/>
              </a:lnSpc>
              <a:spcBef>
                <a:spcPct val="50000"/>
              </a:spcBef>
            </a:pPr>
            <a:r>
              <a:rPr lang="en-US" altLang="zh-CN" sz="3000" dirty="0" smtClean="0">
                <a:latin typeface="Times New Roman" panose="02020603050405020304" pitchFamily="18" charset="0"/>
              </a:rPr>
              <a:t>1.He </a:t>
            </a:r>
            <a:r>
              <a:rPr lang="en-US" altLang="zh-CN" sz="3000" dirty="0">
                <a:latin typeface="Times New Roman" panose="02020603050405020304" pitchFamily="18" charset="0"/>
              </a:rPr>
              <a:t>works hard.</a:t>
            </a:r>
            <a:endParaRPr lang="en-US" altLang="zh-CN" sz="3000" dirty="0">
              <a:latin typeface="Times New Roman" panose="02020603050405020304" pitchFamily="18" charset="0"/>
            </a:endParaRPr>
          </a:p>
        </p:txBody>
      </p:sp>
      <p:sp>
        <p:nvSpPr>
          <p:cNvPr id="68628" name="Text Box 20"/>
          <p:cNvSpPr txBox="1"/>
          <p:nvPr/>
        </p:nvSpPr>
        <p:spPr>
          <a:xfrm>
            <a:off x="805520" y="2072323"/>
            <a:ext cx="8915400" cy="506730"/>
          </a:xfrm>
          <a:prstGeom prst="rect">
            <a:avLst/>
          </a:prstGeom>
          <a:noFill/>
          <a:ln w="9525">
            <a:noFill/>
          </a:ln>
        </p:spPr>
        <p:txBody>
          <a:bodyPr>
            <a:spAutoFit/>
          </a:bodyPr>
          <a:lstStyle/>
          <a:p>
            <a:pPr>
              <a:lnSpc>
                <a:spcPct val="90000"/>
              </a:lnSpc>
              <a:spcBef>
                <a:spcPct val="50000"/>
              </a:spcBef>
            </a:pPr>
            <a:r>
              <a:rPr lang="en-US" altLang="zh-CN" sz="3000" dirty="0" smtClean="0">
                <a:latin typeface="Times New Roman" panose="02020603050405020304" pitchFamily="18" charset="0"/>
              </a:rPr>
              <a:t>2.He </a:t>
            </a:r>
            <a:r>
              <a:rPr lang="en-US" altLang="zh-CN" sz="3000" dirty="0">
                <a:latin typeface="Times New Roman" panose="02020603050405020304" pitchFamily="18" charset="0"/>
              </a:rPr>
              <a:t>works hard </a:t>
            </a:r>
            <a:r>
              <a:rPr lang="en-US" altLang="zh-CN" sz="3000" dirty="0">
                <a:solidFill>
                  <a:srgbClr val="FF0000"/>
                </a:solidFill>
                <a:latin typeface="Bubblegum Sans" panose="02000506000000020004" pitchFamily="2" charset="0"/>
              </a:rPr>
              <a:t>for a company</a:t>
            </a:r>
            <a:r>
              <a:rPr lang="en-US" altLang="zh-CN" sz="3000" dirty="0">
                <a:solidFill>
                  <a:srgbClr val="FF0000"/>
                </a:solidFill>
                <a:latin typeface="Times New Roman" panose="02020603050405020304" pitchFamily="18" charset="0"/>
              </a:rPr>
              <a:t>.</a:t>
            </a:r>
            <a:endParaRPr lang="en-US" altLang="zh-CN" sz="3000" dirty="0">
              <a:solidFill>
                <a:srgbClr val="FF0000"/>
              </a:solidFill>
              <a:latin typeface="Times New Roman" panose="02020603050405020304" pitchFamily="18" charset="0"/>
            </a:endParaRPr>
          </a:p>
        </p:txBody>
      </p:sp>
      <p:sp>
        <p:nvSpPr>
          <p:cNvPr id="68629" name="Text Box 21"/>
          <p:cNvSpPr txBox="1"/>
          <p:nvPr/>
        </p:nvSpPr>
        <p:spPr>
          <a:xfrm>
            <a:off x="462579" y="3947160"/>
            <a:ext cx="11729421" cy="507831"/>
          </a:xfrm>
          <a:prstGeom prst="rect">
            <a:avLst/>
          </a:prstGeom>
          <a:noFill/>
          <a:ln w="9525">
            <a:noFill/>
          </a:ln>
        </p:spPr>
        <p:txBody>
          <a:bodyPr wrap="square">
            <a:spAutoFit/>
          </a:bodyPr>
          <a:lstStyle/>
          <a:p>
            <a:pPr>
              <a:lnSpc>
                <a:spcPct val="90000"/>
              </a:lnSpc>
              <a:spcBef>
                <a:spcPct val="50000"/>
              </a:spcBef>
            </a:pPr>
            <a:r>
              <a:rPr lang="en-US" altLang="zh-CN" sz="3000" dirty="0" smtClean="0">
                <a:solidFill>
                  <a:srgbClr val="002060"/>
                </a:solidFill>
                <a:latin typeface="Bubblegum Sans" panose="02000506000000020004" pitchFamily="2" charset="0"/>
              </a:rPr>
              <a:t>4.</a:t>
            </a:r>
            <a:r>
              <a:rPr lang="en-US" altLang="zh-CN" sz="3000" dirty="0" smtClean="0">
                <a:solidFill>
                  <a:srgbClr val="7030A0"/>
                </a:solidFill>
                <a:latin typeface="Bubblegum Sans" panose="02000506000000020004" pitchFamily="2" charset="0"/>
              </a:rPr>
              <a:t>Living with his son, </a:t>
            </a:r>
            <a:r>
              <a:rPr lang="en-US" altLang="zh-CN" sz="3000" dirty="0">
                <a:latin typeface="Times New Roman" panose="02020603050405020304" pitchFamily="18" charset="0"/>
              </a:rPr>
              <a:t>he works hard </a:t>
            </a:r>
            <a:r>
              <a:rPr lang="en-US" altLang="zh-CN" sz="3000" dirty="0">
                <a:solidFill>
                  <a:srgbClr val="FF0000"/>
                </a:solidFill>
                <a:latin typeface="Bubblegum Sans" panose="02000506000000020004" pitchFamily="2" charset="0"/>
              </a:rPr>
              <a:t>for a company</a:t>
            </a:r>
            <a:r>
              <a:rPr lang="en-US" altLang="zh-CN" dirty="0">
                <a:latin typeface="Bubblegum Sans" panose="02000506000000020004" pitchFamily="2" charset="0"/>
              </a:rPr>
              <a:t> </a:t>
            </a:r>
            <a:r>
              <a:rPr lang="en-US" altLang="zh-CN" sz="3000" dirty="0">
                <a:solidFill>
                  <a:schemeClr val="accent3">
                    <a:lumMod val="50000"/>
                  </a:schemeClr>
                </a:solidFill>
                <a:latin typeface="Bubblegum Sans" panose="02000506000000020004" pitchFamily="2" charset="0"/>
              </a:rPr>
              <a:t>which was </a:t>
            </a:r>
            <a:r>
              <a:rPr lang="en-US" altLang="zh-CN" sz="3000" dirty="0" smtClean="0">
                <a:solidFill>
                  <a:schemeClr val="accent3">
                    <a:lumMod val="50000"/>
                  </a:schemeClr>
                </a:solidFill>
                <a:latin typeface="Bubblegum Sans" panose="02000506000000020004" pitchFamily="2" charset="0"/>
              </a:rPr>
              <a:t>founded </a:t>
            </a:r>
            <a:r>
              <a:rPr lang="en-US" altLang="zh-CN" sz="3000" dirty="0">
                <a:solidFill>
                  <a:schemeClr val="accent3">
                    <a:lumMod val="50000"/>
                  </a:schemeClr>
                </a:solidFill>
                <a:latin typeface="Bubblegum Sans" panose="02000506000000020004" pitchFamily="2" charset="0"/>
              </a:rPr>
              <a:t>in 2002</a:t>
            </a:r>
            <a:r>
              <a:rPr lang="en-US" altLang="zh-CN" sz="3000" dirty="0">
                <a:latin typeface="Bubblegum Sans" panose="02000506000000020004" pitchFamily="2" charset="0"/>
              </a:rPr>
              <a:t>. </a:t>
            </a:r>
            <a:endParaRPr lang="en-US" altLang="zh-CN" sz="3000" dirty="0">
              <a:latin typeface="Bubblegum Sans" panose="02000506000000020004" pitchFamily="2" charset="0"/>
            </a:endParaRPr>
          </a:p>
        </p:txBody>
      </p:sp>
      <p:sp>
        <p:nvSpPr>
          <p:cNvPr id="68630" name="Text Box 22"/>
          <p:cNvSpPr txBox="1"/>
          <p:nvPr/>
        </p:nvSpPr>
        <p:spPr>
          <a:xfrm>
            <a:off x="439760" y="4661965"/>
            <a:ext cx="11752240" cy="923330"/>
          </a:xfrm>
          <a:prstGeom prst="rect">
            <a:avLst/>
          </a:prstGeom>
          <a:noFill/>
          <a:ln w="9525">
            <a:noFill/>
          </a:ln>
        </p:spPr>
        <p:txBody>
          <a:bodyPr wrap="square">
            <a:spAutoFit/>
          </a:bodyPr>
          <a:lstStyle/>
          <a:p>
            <a:pPr>
              <a:lnSpc>
                <a:spcPct val="90000"/>
              </a:lnSpc>
              <a:spcBef>
                <a:spcPct val="50000"/>
              </a:spcBef>
            </a:pPr>
            <a:r>
              <a:rPr lang="en-US" altLang="zh-CN" sz="3000" dirty="0" smtClean="0">
                <a:latin typeface="Bubblegum Sans" panose="02000506000000020004" pitchFamily="2" charset="0"/>
              </a:rPr>
              <a:t>5.</a:t>
            </a:r>
            <a:r>
              <a:rPr lang="en-US" altLang="zh-CN" sz="3000" dirty="0" smtClean="0">
                <a:solidFill>
                  <a:srgbClr val="7030A0"/>
                </a:solidFill>
                <a:latin typeface="Bubblegum Sans" panose="02000506000000020004" pitchFamily="2" charset="0"/>
              </a:rPr>
              <a:t>Living </a:t>
            </a:r>
            <a:r>
              <a:rPr lang="en-US" altLang="zh-CN" sz="3000" dirty="0">
                <a:solidFill>
                  <a:srgbClr val="7030A0"/>
                </a:solidFill>
                <a:latin typeface="Bubblegum Sans" panose="02000506000000020004" pitchFamily="2" charset="0"/>
              </a:rPr>
              <a:t>with his son</a:t>
            </a:r>
            <a:r>
              <a:rPr lang="en-US" altLang="zh-CN" sz="3000" dirty="0">
                <a:latin typeface="Times New Roman" panose="02020603050405020304" pitchFamily="18" charset="0"/>
              </a:rPr>
              <a:t>, he works hard </a:t>
            </a:r>
            <a:r>
              <a:rPr lang="en-US" altLang="zh-CN" sz="3000" dirty="0">
                <a:solidFill>
                  <a:srgbClr val="FF0000"/>
                </a:solidFill>
                <a:latin typeface="Bubblegum Sans" panose="02000506000000020004" pitchFamily="2" charset="0"/>
              </a:rPr>
              <a:t>for a company </a:t>
            </a:r>
            <a:r>
              <a:rPr lang="en-US" altLang="zh-CN" sz="3000" dirty="0">
                <a:solidFill>
                  <a:schemeClr val="accent3">
                    <a:lumMod val="50000"/>
                  </a:schemeClr>
                </a:solidFill>
                <a:latin typeface="Bubblegum Sans" panose="02000506000000020004" pitchFamily="2" charset="0"/>
              </a:rPr>
              <a:t>which was founded in 2002</a:t>
            </a:r>
            <a:r>
              <a:rPr lang="en-US" altLang="zh-CN" sz="3000" dirty="0">
                <a:latin typeface="Bubblegum Sans" panose="02000506000000020004" pitchFamily="2" charset="0"/>
              </a:rPr>
              <a:t> </a:t>
            </a:r>
            <a:r>
              <a:rPr lang="en-US" altLang="zh-CN" sz="3000" dirty="0">
                <a:solidFill>
                  <a:srgbClr val="C00000"/>
                </a:solidFill>
                <a:latin typeface="Bubblegum Sans" panose="02000506000000020004" pitchFamily="2" charset="0"/>
              </a:rPr>
              <a:t>and most of his workmates show great respect for him</a:t>
            </a:r>
            <a:r>
              <a:rPr lang="en-US" altLang="zh-CN" sz="3000" dirty="0">
                <a:latin typeface="Times New Roman" panose="02020603050405020304" pitchFamily="18" charset="0"/>
              </a:rPr>
              <a:t>.</a:t>
            </a:r>
            <a:endParaRPr lang="en-US" altLang="zh-CN" sz="24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p:txBody>
      </p:sp>
      <p:sp>
        <p:nvSpPr>
          <p:cNvPr id="68631" name="Text Box 23"/>
          <p:cNvSpPr txBox="1"/>
          <p:nvPr/>
        </p:nvSpPr>
        <p:spPr>
          <a:xfrm>
            <a:off x="805519" y="2727960"/>
            <a:ext cx="9938657" cy="519116"/>
          </a:xfrm>
          <a:prstGeom prst="rect">
            <a:avLst/>
          </a:prstGeom>
          <a:noFill/>
          <a:ln w="9525">
            <a:noFill/>
          </a:ln>
        </p:spPr>
        <p:txBody>
          <a:bodyPr wrap="square">
            <a:spAutoFit/>
          </a:bodyPr>
          <a:lstStyle/>
          <a:p>
            <a:pPr>
              <a:lnSpc>
                <a:spcPct val="90000"/>
              </a:lnSpc>
              <a:spcBef>
                <a:spcPct val="50000"/>
              </a:spcBef>
            </a:pPr>
            <a:r>
              <a:rPr lang="en-US" altLang="zh-CN" sz="3000" dirty="0" smtClean="0">
                <a:latin typeface="Times New Roman" panose="02020603050405020304" pitchFamily="18" charset="0"/>
              </a:rPr>
              <a:t>3.He </a:t>
            </a:r>
            <a:r>
              <a:rPr lang="en-US" altLang="zh-CN" sz="3000" dirty="0">
                <a:latin typeface="Times New Roman" panose="02020603050405020304" pitchFamily="18" charset="0"/>
              </a:rPr>
              <a:t>works hard </a:t>
            </a:r>
            <a:r>
              <a:rPr lang="en-US" altLang="zh-CN" sz="3000" dirty="0">
                <a:solidFill>
                  <a:srgbClr val="FF0000"/>
                </a:solidFill>
                <a:latin typeface="Bubblegum Sans" panose="02000506000000020004" pitchFamily="2" charset="0"/>
              </a:rPr>
              <a:t>for a company </a:t>
            </a:r>
            <a:r>
              <a:rPr lang="en-US" altLang="zh-CN" sz="3000" dirty="0">
                <a:solidFill>
                  <a:schemeClr val="accent3">
                    <a:lumMod val="50000"/>
                  </a:schemeClr>
                </a:solidFill>
                <a:latin typeface="Bubblegum Sans" panose="02000506000000020004" pitchFamily="2" charset="0"/>
              </a:rPr>
              <a:t>which was founded in </a:t>
            </a:r>
            <a:r>
              <a:rPr lang="en-US" altLang="zh-CN" sz="3000" dirty="0" smtClean="0">
                <a:solidFill>
                  <a:schemeClr val="accent3">
                    <a:lumMod val="50000"/>
                  </a:schemeClr>
                </a:solidFill>
                <a:latin typeface="Bubblegum Sans" panose="02000506000000020004" pitchFamily="2" charset="0"/>
              </a:rPr>
              <a:t>2002</a:t>
            </a:r>
            <a:r>
              <a:rPr lang="en-US" altLang="zh-CN" sz="3000" dirty="0">
                <a:latin typeface="Times New Roman" panose="02020603050405020304" pitchFamily="18" charset="0"/>
              </a:rPr>
              <a:t>.</a:t>
            </a:r>
            <a:r>
              <a:rPr lang="en-US" altLang="zh-CN" sz="3000" dirty="0" smtClean="0">
                <a:latin typeface="Times New Roman" panose="02020603050405020304" pitchFamily="18" charset="0"/>
              </a:rPr>
              <a:t> </a:t>
            </a:r>
            <a:endParaRPr lang="en-US" altLang="zh-CN" sz="3000" dirty="0">
              <a:latin typeface="Times New Roman" panose="02020603050405020304" pitchFamily="18" charset="0"/>
            </a:endParaRPr>
          </a:p>
        </p:txBody>
      </p:sp>
      <p:sp>
        <p:nvSpPr>
          <p:cNvPr id="29705" name="文本框 29704"/>
          <p:cNvSpPr txBox="1"/>
          <p:nvPr/>
        </p:nvSpPr>
        <p:spPr>
          <a:xfrm>
            <a:off x="5638777" y="2031275"/>
            <a:ext cx="5812994" cy="584775"/>
          </a:xfrm>
          <a:prstGeom prst="rect">
            <a:avLst/>
          </a:prstGeom>
          <a:noFill/>
          <a:ln w="9525">
            <a:noFill/>
          </a:ln>
        </p:spPr>
        <p:txBody>
          <a:bodyPr wrap="square">
            <a:spAutoFit/>
          </a:bodyPr>
          <a:lstStyle/>
          <a:p>
            <a:pPr>
              <a:spcBef>
                <a:spcPct val="50000"/>
              </a:spcBef>
            </a:pPr>
            <a:r>
              <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r>
              <a:rPr lang="zh-CN" altLang="en-US"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介词短</a:t>
            </a:r>
            <a:r>
              <a:rPr lang="zh-CN" altLang="en-US"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语</a:t>
            </a:r>
            <a:r>
              <a:rPr lang="en-US" altLang="zh-CN"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endPar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p:txBody>
      </p:sp>
      <p:sp>
        <p:nvSpPr>
          <p:cNvPr id="29706" name="文本框 29705"/>
          <p:cNvSpPr txBox="1"/>
          <p:nvPr/>
        </p:nvSpPr>
        <p:spPr>
          <a:xfrm>
            <a:off x="9820706" y="2615927"/>
            <a:ext cx="2371294" cy="584775"/>
          </a:xfrm>
          <a:prstGeom prst="rect">
            <a:avLst/>
          </a:prstGeom>
          <a:noFill/>
          <a:ln w="9525">
            <a:noFill/>
          </a:ln>
        </p:spPr>
        <p:txBody>
          <a:bodyPr wrap="square">
            <a:spAutoFit/>
          </a:bodyPr>
          <a:lstStyle/>
          <a:p>
            <a:pPr>
              <a:spcBef>
                <a:spcPct val="50000"/>
              </a:spcBef>
            </a:pPr>
            <a:r>
              <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r>
              <a:rPr lang="zh-CN" altLang="en-US"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从</a:t>
            </a:r>
            <a:r>
              <a:rPr lang="zh-CN" altLang="en-US"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句</a:t>
            </a:r>
            <a:r>
              <a:rPr lang="en-US" altLang="zh-CN"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endPar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p:txBody>
      </p:sp>
      <p:sp>
        <p:nvSpPr>
          <p:cNvPr id="29707" name="文本框 29706"/>
          <p:cNvSpPr txBox="1"/>
          <p:nvPr/>
        </p:nvSpPr>
        <p:spPr>
          <a:xfrm>
            <a:off x="945221" y="3438930"/>
            <a:ext cx="1710894" cy="584775"/>
          </a:xfrm>
          <a:prstGeom prst="rect">
            <a:avLst/>
          </a:prstGeom>
          <a:noFill/>
          <a:ln w="9525">
            <a:noFill/>
          </a:ln>
        </p:spPr>
        <p:txBody>
          <a:bodyPr wrap="square">
            <a:spAutoFit/>
          </a:bodyPr>
          <a:lstStyle/>
          <a:p>
            <a:pPr>
              <a:spcBef>
                <a:spcPct val="50000"/>
              </a:spcBef>
            </a:pPr>
            <a:r>
              <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r>
              <a:rPr lang="zh-CN" altLang="en-US"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非谓</a:t>
            </a:r>
            <a:r>
              <a:rPr lang="zh-CN" altLang="en-US"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语</a:t>
            </a:r>
            <a:r>
              <a:rPr lang="en-US" altLang="zh-CN"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endPar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p:txBody>
      </p:sp>
      <p:sp>
        <p:nvSpPr>
          <p:cNvPr id="29708" name="文本框 29707"/>
          <p:cNvSpPr txBox="1"/>
          <p:nvPr/>
        </p:nvSpPr>
        <p:spPr>
          <a:xfrm>
            <a:off x="8144114" y="5146168"/>
            <a:ext cx="5435600" cy="584775"/>
          </a:xfrm>
          <a:prstGeom prst="rect">
            <a:avLst/>
          </a:prstGeom>
          <a:noFill/>
          <a:ln w="9525">
            <a:noFill/>
          </a:ln>
        </p:spPr>
        <p:txBody>
          <a:bodyPr>
            <a:spAutoFit/>
          </a:bodyPr>
          <a:lstStyle/>
          <a:p>
            <a:pPr>
              <a:spcBef>
                <a:spcPct val="50000"/>
              </a:spcBef>
            </a:pPr>
            <a:r>
              <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r>
              <a:rPr lang="zh-CN" altLang="en-US"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并列结</a:t>
            </a:r>
            <a:r>
              <a:rPr lang="zh-CN" altLang="en-US"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构</a:t>
            </a:r>
            <a:r>
              <a:rPr lang="en-US" altLang="zh-CN"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endPar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8622"/>
                                        </p:tgtEl>
                                        <p:attrNameLst>
                                          <p:attrName>style.visibility</p:attrName>
                                        </p:attrNameLst>
                                      </p:cBhvr>
                                      <p:to>
                                        <p:strVal val="visible"/>
                                      </p:to>
                                    </p:set>
                                    <p:animEffect transition="in" filter="blinds(horizontal)">
                                      <p:cBhvr>
                                        <p:cTn id="7" dur="500"/>
                                        <p:tgtEl>
                                          <p:spTgt spid="686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8628">
                                            <p:txEl>
                                              <p:pRg st="0" end="0"/>
                                            </p:txEl>
                                          </p:spTgt>
                                        </p:tgtEl>
                                        <p:attrNameLst>
                                          <p:attrName>style.visibility</p:attrName>
                                        </p:attrNameLst>
                                      </p:cBhvr>
                                      <p:to>
                                        <p:strVal val="visible"/>
                                      </p:to>
                                    </p:set>
                                    <p:animEffect transition="in" filter="blinds(horizontal)">
                                      <p:cBhvr>
                                        <p:cTn id="12" dur="500"/>
                                        <p:tgtEl>
                                          <p:spTgt spid="6862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705"/>
                                        </p:tgtEl>
                                        <p:attrNameLst>
                                          <p:attrName>style.visibility</p:attrName>
                                        </p:attrNameLst>
                                      </p:cBhvr>
                                      <p:to>
                                        <p:strVal val="visible"/>
                                      </p:to>
                                    </p:set>
                                    <p:animEffect transition="in" filter="blinds(horizontal)">
                                      <p:cBhvr>
                                        <p:cTn id="17" dur="500"/>
                                        <p:tgtEl>
                                          <p:spTgt spid="2970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8631"/>
                                        </p:tgtEl>
                                        <p:attrNameLst>
                                          <p:attrName>style.visibility</p:attrName>
                                        </p:attrNameLst>
                                      </p:cBhvr>
                                      <p:to>
                                        <p:strVal val="visible"/>
                                      </p:to>
                                    </p:set>
                                    <p:animEffect transition="in" filter="blinds(horizontal)">
                                      <p:cBhvr>
                                        <p:cTn id="22" dur="500"/>
                                        <p:tgtEl>
                                          <p:spTgt spid="6863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9706"/>
                                        </p:tgtEl>
                                        <p:attrNameLst>
                                          <p:attrName>style.visibility</p:attrName>
                                        </p:attrNameLst>
                                      </p:cBhvr>
                                      <p:to>
                                        <p:strVal val="visible"/>
                                      </p:to>
                                    </p:set>
                                    <p:animEffect transition="in" filter="blinds(horizontal)">
                                      <p:cBhvr>
                                        <p:cTn id="27" dur="500"/>
                                        <p:tgtEl>
                                          <p:spTgt spid="2970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8629"/>
                                        </p:tgtEl>
                                        <p:attrNameLst>
                                          <p:attrName>style.visibility</p:attrName>
                                        </p:attrNameLst>
                                      </p:cBhvr>
                                      <p:to>
                                        <p:strVal val="visible"/>
                                      </p:to>
                                    </p:set>
                                    <p:animEffect transition="in" filter="blinds(horizontal)">
                                      <p:cBhvr>
                                        <p:cTn id="32" dur="500"/>
                                        <p:tgtEl>
                                          <p:spTgt spid="6862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9707"/>
                                        </p:tgtEl>
                                        <p:attrNameLst>
                                          <p:attrName>style.visibility</p:attrName>
                                        </p:attrNameLst>
                                      </p:cBhvr>
                                      <p:to>
                                        <p:strVal val="visible"/>
                                      </p:to>
                                    </p:set>
                                    <p:animEffect transition="in" filter="blinds(horizontal)">
                                      <p:cBhvr>
                                        <p:cTn id="37" dur="500"/>
                                        <p:tgtEl>
                                          <p:spTgt spid="2970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8630"/>
                                        </p:tgtEl>
                                        <p:attrNameLst>
                                          <p:attrName>style.visibility</p:attrName>
                                        </p:attrNameLst>
                                      </p:cBhvr>
                                      <p:to>
                                        <p:strVal val="visible"/>
                                      </p:to>
                                    </p:set>
                                    <p:animEffect transition="in" filter="blinds(horizontal)">
                                      <p:cBhvr>
                                        <p:cTn id="42" dur="500"/>
                                        <p:tgtEl>
                                          <p:spTgt spid="6863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9708"/>
                                        </p:tgtEl>
                                        <p:attrNameLst>
                                          <p:attrName>style.visibility</p:attrName>
                                        </p:attrNameLst>
                                      </p:cBhvr>
                                      <p:to>
                                        <p:strVal val="visible"/>
                                      </p:to>
                                    </p:set>
                                    <p:animEffect transition="in" filter="blinds(horizontal)">
                                      <p:cBhvr>
                                        <p:cTn id="47" dur="500"/>
                                        <p:tgtEl>
                                          <p:spTgt spid="29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22" grpId="0"/>
      <p:bldP spid="68629" grpId="0"/>
      <p:bldP spid="68630" grpId="0"/>
      <p:bldP spid="68631" grpId="0"/>
      <p:bldP spid="29705" grpId="0"/>
      <p:bldP spid="29706" grpId="0"/>
      <p:bldP spid="29707" grpId="0"/>
      <p:bldP spid="2970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05" name="Text Box 53"/>
          <p:cNvSpPr txBox="1"/>
          <p:nvPr/>
        </p:nvSpPr>
        <p:spPr>
          <a:xfrm>
            <a:off x="5524927" y="2688511"/>
            <a:ext cx="5404841" cy="1766637"/>
          </a:xfrm>
          <a:prstGeom prst="rect">
            <a:avLst/>
          </a:prstGeom>
          <a:noFill/>
          <a:ln w="9525">
            <a:noFill/>
          </a:ln>
        </p:spPr>
        <p:txBody>
          <a:bodyPr wrap="square">
            <a:spAutoFit/>
          </a:bodyPr>
          <a:lstStyle/>
          <a:p>
            <a:pPr>
              <a:lnSpc>
                <a:spcPct val="80000"/>
              </a:lnSpc>
              <a:spcBef>
                <a:spcPct val="50000"/>
              </a:spcBef>
            </a:pPr>
            <a:r>
              <a:rPr lang="en-US" altLang="zh-CN"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rPr>
              <a:t>prepositional phrases</a:t>
            </a:r>
            <a:r>
              <a:rPr lang="zh-CN" altLang="en-US"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rPr>
              <a:t>（介短）</a:t>
            </a:r>
            <a:endParaRPr lang="zh-CN" altLang="en-US"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endParaRPr>
          </a:p>
          <a:p>
            <a:pPr>
              <a:lnSpc>
                <a:spcPct val="80000"/>
              </a:lnSpc>
              <a:spcBef>
                <a:spcPct val="50000"/>
              </a:spcBef>
            </a:pPr>
            <a:r>
              <a:rPr lang="en-US" altLang="zh-CN"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rPr>
              <a:t>clauses</a:t>
            </a:r>
            <a:r>
              <a:rPr lang="zh-CN" altLang="en-US"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rPr>
              <a:t>（从句）</a:t>
            </a:r>
            <a:endParaRPr lang="zh-CN" altLang="en-US"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endParaRPr>
          </a:p>
          <a:p>
            <a:pPr>
              <a:lnSpc>
                <a:spcPct val="80000"/>
              </a:lnSpc>
              <a:spcBef>
                <a:spcPct val="50000"/>
              </a:spcBef>
            </a:pPr>
            <a:r>
              <a:rPr lang="en-US" altLang="zh-CN"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rPr>
              <a:t>non-predicate verbs</a:t>
            </a:r>
            <a:r>
              <a:rPr lang="zh-CN" altLang="en-US"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rPr>
              <a:t>（非谓语）</a:t>
            </a:r>
            <a:endParaRPr lang="zh-CN" altLang="en-US"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endParaRPr>
          </a:p>
        </p:txBody>
      </p:sp>
      <p:sp>
        <p:nvSpPr>
          <p:cNvPr id="6148" name="Text Box 58"/>
          <p:cNvSpPr txBox="1"/>
          <p:nvPr/>
        </p:nvSpPr>
        <p:spPr>
          <a:xfrm>
            <a:off x="976236" y="2542404"/>
            <a:ext cx="1981200" cy="1076325"/>
          </a:xfrm>
          <a:prstGeom prst="rect">
            <a:avLst/>
          </a:prstGeom>
          <a:noFill/>
          <a:ln w="9525">
            <a:noFill/>
          </a:ln>
        </p:spPr>
        <p:txBody>
          <a:bodyPr>
            <a:spAutoFit/>
          </a:bodyPr>
          <a:lstStyle/>
          <a:p>
            <a:pPr>
              <a:spcBef>
                <a:spcPct val="50000"/>
              </a:spcBef>
            </a:pPr>
            <a:r>
              <a:rPr lang="en-US" altLang="zh-CN" sz="3200" b="1" dirty="0">
                <a:solidFill>
                  <a:srgbClr val="FF0000"/>
                </a:solidFill>
                <a:latin typeface="Times New Roman" panose="02020603050405020304" pitchFamily="18" charset="0"/>
              </a:rPr>
              <a:t>A long sentence</a:t>
            </a:r>
            <a:endParaRPr lang="en-US" altLang="zh-CN" sz="3200" b="1" dirty="0">
              <a:solidFill>
                <a:srgbClr val="FF0000"/>
              </a:solidFill>
              <a:latin typeface="Times New Roman" panose="02020603050405020304" pitchFamily="18" charset="0"/>
            </a:endParaRPr>
          </a:p>
        </p:txBody>
      </p:sp>
      <p:sp>
        <p:nvSpPr>
          <p:cNvPr id="23612" name="Text Box 60"/>
          <p:cNvSpPr txBox="1"/>
          <p:nvPr/>
        </p:nvSpPr>
        <p:spPr>
          <a:xfrm>
            <a:off x="3001363" y="1357270"/>
            <a:ext cx="8027035" cy="583565"/>
          </a:xfrm>
          <a:prstGeom prst="rect">
            <a:avLst/>
          </a:prstGeom>
          <a:noFill/>
          <a:ln w="9525">
            <a:noFill/>
          </a:ln>
        </p:spPr>
        <p:txBody>
          <a:bodyPr wrap="square">
            <a:spAutoFit/>
          </a:bodyPr>
          <a:lstStyle/>
          <a:p>
            <a:pPr>
              <a:spcBef>
                <a:spcPct val="50000"/>
              </a:spcBef>
            </a:pPr>
            <a:r>
              <a:rPr lang="en-US" altLang="zh-CN"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1. trunk(</a:t>
            </a:r>
            <a:r>
              <a:rPr lang="zh-CN" altLang="en-US"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主干部分</a:t>
            </a:r>
            <a:r>
              <a:rPr lang="en-US" altLang="zh-CN"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 </a:t>
            </a:r>
            <a:r>
              <a:rPr lang="zh-CN" altLang="en-US"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主谓</a:t>
            </a:r>
            <a:r>
              <a:rPr lang="en-US" altLang="zh-CN"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a:t>
            </a:r>
            <a:r>
              <a:rPr lang="zh-CN" altLang="en-US"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主谓宾</a:t>
            </a:r>
            <a:r>
              <a:rPr lang="en-US" altLang="zh-CN"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a:t>
            </a:r>
            <a:r>
              <a:rPr lang="zh-CN" altLang="en-US"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主系表</a:t>
            </a:r>
            <a:endParaRPr lang="zh-CN" altLang="en-US"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endParaRPr>
          </a:p>
        </p:txBody>
      </p:sp>
      <p:sp>
        <p:nvSpPr>
          <p:cNvPr id="6150" name="Text Box 61"/>
          <p:cNvSpPr txBox="1"/>
          <p:nvPr/>
        </p:nvSpPr>
        <p:spPr>
          <a:xfrm>
            <a:off x="4252836" y="1780404"/>
            <a:ext cx="1676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23614" name="Text Box 62"/>
          <p:cNvSpPr txBox="1"/>
          <p:nvPr/>
        </p:nvSpPr>
        <p:spPr>
          <a:xfrm>
            <a:off x="3055151" y="2891392"/>
            <a:ext cx="2286000" cy="1276350"/>
          </a:xfrm>
          <a:prstGeom prst="rect">
            <a:avLst/>
          </a:prstGeom>
          <a:noFill/>
          <a:ln w="9525">
            <a:noFill/>
          </a:ln>
        </p:spPr>
        <p:txBody>
          <a:bodyPr>
            <a:spAutoFit/>
          </a:bodyPr>
          <a:lstStyle/>
          <a:p>
            <a:pPr>
              <a:spcBef>
                <a:spcPct val="50000"/>
              </a:spcBef>
            </a:pPr>
            <a:r>
              <a:rPr lang="en-US" altLang="zh-CN"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2. modifiers</a:t>
            </a:r>
            <a:endParaRPr lang="en-US" altLang="zh-CN"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endParaRPr>
          </a:p>
          <a:p>
            <a:pPr>
              <a:spcBef>
                <a:spcPct val="50000"/>
              </a:spcBef>
            </a:pPr>
            <a:r>
              <a:rPr lang="en-US" altLang="zh-CN"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  </a:t>
            </a:r>
            <a:r>
              <a:rPr lang="zh-CN" altLang="en-US"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修饰语部分</a:t>
            </a:r>
            <a:endParaRPr lang="zh-CN" altLang="en-US"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endParaRPr>
          </a:p>
        </p:txBody>
      </p:sp>
      <p:sp>
        <p:nvSpPr>
          <p:cNvPr id="23615" name="Rectangle 63"/>
          <p:cNvSpPr/>
          <p:nvPr/>
        </p:nvSpPr>
        <p:spPr>
          <a:xfrm>
            <a:off x="3077563" y="4554345"/>
            <a:ext cx="6858000" cy="1014730"/>
          </a:xfrm>
          <a:prstGeom prst="rect">
            <a:avLst/>
          </a:prstGeom>
          <a:noFill/>
          <a:ln w="9525">
            <a:noFill/>
          </a:ln>
        </p:spPr>
        <p:txBody>
          <a:bodyPr>
            <a:spAutoFit/>
          </a:bodyPr>
          <a:lstStyle/>
          <a:p>
            <a:r>
              <a:rPr lang="en-US" altLang="zh-CN"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3. parallel structures </a:t>
            </a:r>
            <a:r>
              <a:rPr lang="zh-CN" altLang="en-US"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（并列结构）</a:t>
            </a:r>
            <a:endParaRPr lang="zh-CN" altLang="en-US"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endParaRPr>
          </a:p>
          <a:p>
            <a:r>
              <a:rPr lang="en-US" altLang="zh-CN"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(A and/or B;   A, B, and/or</a:t>
            </a:r>
            <a:r>
              <a:rPr lang="zh-CN" altLang="en-US"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 </a:t>
            </a:r>
            <a:r>
              <a:rPr lang="en-US" altLang="zh-CN"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C)</a:t>
            </a:r>
            <a:endParaRPr lang="en-US" altLang="zh-CN"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endParaRPr>
          </a:p>
        </p:txBody>
      </p:sp>
      <p:sp>
        <p:nvSpPr>
          <p:cNvPr id="23617" name="AutoShape 65"/>
          <p:cNvSpPr/>
          <p:nvPr/>
        </p:nvSpPr>
        <p:spPr>
          <a:xfrm>
            <a:off x="5286466" y="2947609"/>
            <a:ext cx="152400" cy="1143000"/>
          </a:xfrm>
          <a:prstGeom prst="leftBrace">
            <a:avLst>
              <a:gd name="adj1" fmla="val 62500"/>
              <a:gd name="adj2" fmla="val 50000"/>
            </a:avLst>
          </a:prstGeom>
          <a:noFill/>
          <a:ln w="9525" cap="flat" cmpd="sng">
            <a:solidFill>
              <a:schemeClr val="tx1"/>
            </a:solidFill>
            <a:prstDash val="solid"/>
            <a:headEnd type="none" w="med" len="med"/>
            <a:tailEnd type="none" w="med" len="med"/>
          </a:ln>
        </p:spPr>
        <p:txBody>
          <a:bodyPr wrap="none" anchor="ctr"/>
          <a:lstStyle/>
          <a:p>
            <a:pPr>
              <a:buFontTx/>
            </a:pPr>
            <a:endParaRPr lang="zh-CN" altLang="en-US" dirty="0">
              <a:latin typeface="Times New Roman" panose="02020603050405020304" pitchFamily="18" charset="0"/>
            </a:endParaRPr>
          </a:p>
        </p:txBody>
      </p:sp>
      <p:sp>
        <p:nvSpPr>
          <p:cNvPr id="6154" name="AutoShape 66"/>
          <p:cNvSpPr/>
          <p:nvPr/>
        </p:nvSpPr>
        <p:spPr>
          <a:xfrm>
            <a:off x="2620364" y="1651311"/>
            <a:ext cx="381000" cy="3125083"/>
          </a:xfrm>
          <a:prstGeom prst="leftBrace">
            <a:avLst>
              <a:gd name="adj1" fmla="val 51666"/>
              <a:gd name="adj2" fmla="val 50000"/>
            </a:avLst>
          </a:prstGeom>
          <a:noFill/>
          <a:ln w="9525" cap="flat" cmpd="sng">
            <a:solidFill>
              <a:schemeClr val="tx1"/>
            </a:solidFill>
            <a:prstDash val="solid"/>
            <a:headEnd type="none" w="med" len="med"/>
            <a:tailEnd type="none" w="med" len="med"/>
          </a:ln>
        </p:spPr>
        <p:txBody>
          <a:bodyPr wrap="none" anchor="ctr"/>
          <a:lstStyle/>
          <a:p>
            <a:pPr>
              <a:buFontTx/>
            </a:pPr>
            <a:endParaRPr lang="zh-CN" altLang="en-US"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612"/>
                                        </p:tgtEl>
                                        <p:attrNameLst>
                                          <p:attrName>style.visibility</p:attrName>
                                        </p:attrNameLst>
                                      </p:cBhvr>
                                      <p:to>
                                        <p:strVal val="visible"/>
                                      </p:to>
                                    </p:set>
                                    <p:animEffect transition="in" filter="blinds(horizontal)">
                                      <p:cBhvr>
                                        <p:cTn id="7" dur="500"/>
                                        <p:tgtEl>
                                          <p:spTgt spid="236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614"/>
                                        </p:tgtEl>
                                        <p:attrNameLst>
                                          <p:attrName>style.visibility</p:attrName>
                                        </p:attrNameLst>
                                      </p:cBhvr>
                                      <p:to>
                                        <p:strVal val="visible"/>
                                      </p:to>
                                    </p:set>
                                    <p:animEffect transition="in" filter="blinds(horizontal)">
                                      <p:cBhvr>
                                        <p:cTn id="12" dur="500"/>
                                        <p:tgtEl>
                                          <p:spTgt spid="2361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3617"/>
                                        </p:tgtEl>
                                        <p:attrNameLst>
                                          <p:attrName>style.visibility</p:attrName>
                                        </p:attrNameLst>
                                      </p:cBhvr>
                                      <p:to>
                                        <p:strVal val="visible"/>
                                      </p:to>
                                    </p:set>
                                    <p:animEffect transition="in" filter="blinds(horizontal)">
                                      <p:cBhvr>
                                        <p:cTn id="15" dur="500"/>
                                        <p:tgtEl>
                                          <p:spTgt spid="23617"/>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3605"/>
                                        </p:tgtEl>
                                        <p:attrNameLst>
                                          <p:attrName>style.visibility</p:attrName>
                                        </p:attrNameLst>
                                      </p:cBhvr>
                                      <p:to>
                                        <p:strVal val="visible"/>
                                      </p:to>
                                    </p:set>
                                    <p:animEffect transition="in" filter="blinds(horizontal)">
                                      <p:cBhvr>
                                        <p:cTn id="20" dur="500"/>
                                        <p:tgtEl>
                                          <p:spTgt spid="23605"/>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23615"/>
                                        </p:tgtEl>
                                        <p:attrNameLst>
                                          <p:attrName>style.visibility</p:attrName>
                                        </p:attrNameLst>
                                      </p:cBhvr>
                                      <p:to>
                                        <p:strVal val="visible"/>
                                      </p:to>
                                    </p:set>
                                    <p:animEffect transition="in" filter="blinds(horizontal)">
                                      <p:cBhvr>
                                        <p:cTn id="25" dur="500"/>
                                        <p:tgtEl>
                                          <p:spTgt spid="236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05" grpId="0"/>
      <p:bldP spid="23612" grpId="0"/>
      <p:bldP spid="23614" grpId="0"/>
      <p:bldP spid="23615" grpId="0" bldLvl="0" animBg="1"/>
      <p:bldP spid="23617"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5930" y="1181735"/>
            <a:ext cx="11279505" cy="5384800"/>
          </a:xfrm>
          <a:prstGeom prst="rect">
            <a:avLst/>
          </a:prstGeom>
          <a:noFill/>
        </p:spPr>
        <p:txBody>
          <a:bodyPr wrap="square" rtlCol="0">
            <a:spAutoFit/>
          </a:bodyPr>
          <a:lstStyle/>
          <a:p>
            <a:pPr marL="742950" indent="-742950">
              <a:buFont typeface="+mj-lt"/>
              <a:buAutoNum type="arabicPeriod"/>
            </a:pPr>
            <a:r>
              <a:rPr lang="zh-CN" altLang="en-US" sz="3600" dirty="0" smtClean="0">
                <a:latin typeface="Times New Roman" panose="02020603050405020304" pitchFamily="18" charset="0"/>
                <a:ea typeface="新宋体" panose="02010609030101010101" pitchFamily="49" charset="-122"/>
                <a:cs typeface="Times New Roman" panose="02020603050405020304" pitchFamily="18" charset="0"/>
              </a:rPr>
              <a:t>找特殊标点，如：破折号、双引号、分号、冒号、括号等</a:t>
            </a:r>
            <a:r>
              <a:rPr lang="zh-CN" altLang="en-US" sz="3600" u="sng" dirty="0" smtClean="0">
                <a:solidFill>
                  <a:srgbClr val="FF0000"/>
                </a:solidFill>
                <a:latin typeface="Times New Roman" panose="02020603050405020304" pitchFamily="18" charset="0"/>
                <a:ea typeface="新宋体" panose="02010609030101010101" pitchFamily="49" charset="-122"/>
                <a:cs typeface="Times New Roman" panose="02020603050405020304" pitchFamily="18" charset="0"/>
              </a:rPr>
              <a:t>（特殊标点前一般为主干）</a:t>
            </a:r>
            <a:endParaRPr lang="zh-CN" altLang="en-US" sz="3600" dirty="0" smtClean="0">
              <a:latin typeface="Times New Roman" panose="02020603050405020304" pitchFamily="18" charset="0"/>
              <a:ea typeface="新宋体" panose="02010609030101010101" pitchFamily="49" charset="-122"/>
              <a:cs typeface="Times New Roman" panose="02020603050405020304" pitchFamily="18" charset="0"/>
            </a:endParaRPr>
          </a:p>
          <a:p>
            <a:pPr marL="742950" indent="-742950">
              <a:buFont typeface="+mj-lt"/>
              <a:buAutoNum type="arabicPeriod"/>
            </a:pPr>
            <a:r>
              <a:rPr lang="zh-CN" altLang="en-US" sz="3600" dirty="0" smtClean="0">
                <a:latin typeface="Times New Roman" panose="02020603050405020304" pitchFamily="18" charset="0"/>
                <a:ea typeface="新宋体" panose="02010609030101010101" pitchFamily="49" charset="-122"/>
                <a:cs typeface="Times New Roman" panose="02020603050405020304" pitchFamily="18" charset="0"/>
              </a:rPr>
              <a:t>找大写的专有名词或人名地名</a:t>
            </a:r>
            <a:r>
              <a:rPr lang="zh-CN" altLang="en-US" sz="3600" u="sng" dirty="0" smtClean="0">
                <a:solidFill>
                  <a:srgbClr val="FF0000"/>
                </a:solidFill>
                <a:latin typeface="Times New Roman" panose="02020603050405020304" pitchFamily="18" charset="0"/>
                <a:ea typeface="新宋体" panose="02010609030101010101" pitchFamily="49" charset="-122"/>
                <a:cs typeface="Times New Roman" panose="02020603050405020304" pitchFamily="18" charset="0"/>
              </a:rPr>
              <a:t>（圈出它们看成整体可提升阅读速度）</a:t>
            </a:r>
            <a:endParaRPr lang="zh-CN" altLang="en-US" sz="3600" u="sng" dirty="0" smtClean="0">
              <a:solidFill>
                <a:srgbClr val="FF0000"/>
              </a:solidFill>
              <a:latin typeface="Times New Roman" panose="02020603050405020304" pitchFamily="18" charset="0"/>
              <a:ea typeface="新宋体" panose="02010609030101010101" pitchFamily="49" charset="-122"/>
              <a:cs typeface="Times New Roman" panose="02020603050405020304" pitchFamily="18" charset="0"/>
            </a:endParaRPr>
          </a:p>
          <a:p>
            <a:pPr marL="742950" indent="-742950">
              <a:buFont typeface="+mj-lt"/>
              <a:buAutoNum type="arabicPeriod"/>
            </a:pPr>
            <a:r>
              <a:rPr lang="zh-CN" altLang="en-US" sz="3600" dirty="0" smtClean="0">
                <a:solidFill>
                  <a:schemeClr val="tx1"/>
                </a:solidFill>
                <a:latin typeface="Times New Roman" panose="02020603050405020304" pitchFamily="18" charset="0"/>
                <a:ea typeface="新宋体" panose="02010609030101010101" pitchFamily="49" charset="-122"/>
                <a:cs typeface="Times New Roman" panose="02020603050405020304" pitchFamily="18" charset="0"/>
              </a:rPr>
              <a:t>圈出并列连词，如</a:t>
            </a:r>
            <a:r>
              <a:rPr lang="en-US" altLang="zh-CN" sz="3600" dirty="0" smtClean="0">
                <a:solidFill>
                  <a:schemeClr val="tx1"/>
                </a:solidFill>
                <a:latin typeface="Times New Roman" panose="02020603050405020304" pitchFamily="18" charset="0"/>
                <a:ea typeface="新宋体" panose="02010609030101010101" pitchFamily="49" charset="-122"/>
                <a:cs typeface="Times New Roman" panose="02020603050405020304" pitchFamily="18" charset="0"/>
              </a:rPr>
              <a:t>:and, or, both...and, either...or,...</a:t>
            </a:r>
            <a:endParaRPr lang="zh-CN" altLang="en-US" sz="3600" dirty="0" smtClean="0">
              <a:solidFill>
                <a:schemeClr val="tx1"/>
              </a:solidFill>
              <a:latin typeface="Times New Roman" panose="02020603050405020304" pitchFamily="18" charset="0"/>
              <a:ea typeface="新宋体" panose="02010609030101010101" pitchFamily="49" charset="-122"/>
              <a:cs typeface="Times New Roman" panose="02020603050405020304" pitchFamily="18" charset="0"/>
            </a:endParaRPr>
          </a:p>
          <a:p>
            <a:pPr marL="742950" indent="-742950">
              <a:buFont typeface="+mj-lt"/>
              <a:buAutoNum type="arabicPeriod"/>
            </a:pPr>
            <a:r>
              <a:rPr lang="zh-CN" altLang="en-US" sz="3600" dirty="0" smtClean="0">
                <a:latin typeface="Times New Roman" panose="02020603050405020304" pitchFamily="18" charset="0"/>
                <a:ea typeface="新宋体" panose="02010609030101010101" pitchFamily="49" charset="-122"/>
                <a:cs typeface="Times New Roman" panose="02020603050405020304" pitchFamily="18" charset="0"/>
              </a:rPr>
              <a:t>用括号括出修饰成分：</a:t>
            </a:r>
            <a:endParaRPr lang="zh-CN" altLang="en-US" sz="3600" dirty="0" smtClean="0">
              <a:latin typeface="Times New Roman" panose="02020603050405020304" pitchFamily="18" charset="0"/>
              <a:ea typeface="新宋体" panose="02010609030101010101" pitchFamily="49" charset="-122"/>
              <a:cs typeface="Times New Roman" panose="02020603050405020304" pitchFamily="18" charset="0"/>
            </a:endParaRPr>
          </a:p>
          <a:p>
            <a:pPr marL="1485900" lvl="2" indent="-571500">
              <a:buFont typeface="Arial" panose="020B0604020202020204" pitchFamily="34" charset="0"/>
              <a:buChar char="•"/>
            </a:pPr>
            <a:r>
              <a:rPr lang="zh-CN" altLang="en-US" sz="3200" dirty="0" smtClean="0">
                <a:latin typeface="Times New Roman" panose="02020603050405020304" pitchFamily="18" charset="0"/>
                <a:ea typeface="新宋体" panose="02010609030101010101" pitchFamily="49" charset="-122"/>
                <a:cs typeface="Times New Roman" panose="02020603050405020304" pitchFamily="18" charset="0"/>
              </a:rPr>
              <a:t>找介词短语</a:t>
            </a:r>
            <a:endParaRPr lang="zh-CN" altLang="en-US" sz="3200" dirty="0" smtClean="0">
              <a:latin typeface="Times New Roman" panose="02020603050405020304" pitchFamily="18" charset="0"/>
              <a:ea typeface="新宋体" panose="02010609030101010101" pitchFamily="49" charset="-122"/>
              <a:cs typeface="Times New Roman" panose="02020603050405020304" pitchFamily="18" charset="0"/>
            </a:endParaRPr>
          </a:p>
          <a:p>
            <a:pPr marL="1485900" lvl="2" indent="-571500">
              <a:buFont typeface="Arial" panose="020B0604020202020204" pitchFamily="34" charset="0"/>
              <a:buChar char="•"/>
            </a:pPr>
            <a:r>
              <a:rPr lang="zh-CN" altLang="en-US" sz="3200" dirty="0" smtClean="0">
                <a:latin typeface="Times New Roman" panose="02020603050405020304" pitchFamily="18" charset="0"/>
                <a:ea typeface="新宋体" panose="02010609030101010101" pitchFamily="49" charset="-122"/>
                <a:cs typeface="Times New Roman" panose="02020603050405020304" pitchFamily="18" charset="0"/>
              </a:rPr>
              <a:t>找从句的连接词，如：连词</a:t>
            </a:r>
            <a:r>
              <a:rPr lang="en-US" altLang="zh-CN" sz="3200" dirty="0" smtClean="0">
                <a:latin typeface="Times New Roman" panose="02020603050405020304" pitchFamily="18" charset="0"/>
                <a:ea typeface="新宋体" panose="02010609030101010101" pitchFamily="49" charset="-122"/>
                <a:cs typeface="Times New Roman" panose="02020603050405020304" pitchFamily="18" charset="0"/>
              </a:rPr>
              <a:t>(for, because, although, while, as, …)</a:t>
            </a:r>
            <a:r>
              <a:rPr lang="zh-CN" altLang="en-US" sz="3200" dirty="0" smtClean="0">
                <a:latin typeface="Times New Roman" panose="02020603050405020304" pitchFamily="18" charset="0"/>
                <a:ea typeface="新宋体" panose="02010609030101010101" pitchFamily="49" charset="-122"/>
                <a:cs typeface="Times New Roman" panose="02020603050405020304" pitchFamily="18" charset="0"/>
              </a:rPr>
              <a:t>，引导词</a:t>
            </a:r>
            <a:r>
              <a:rPr lang="en-US" altLang="zh-CN" sz="3200" dirty="0" smtClean="0">
                <a:latin typeface="Times New Roman" panose="02020603050405020304" pitchFamily="18" charset="0"/>
                <a:ea typeface="新宋体" panose="02010609030101010101" pitchFamily="49" charset="-122"/>
                <a:cs typeface="Times New Roman" panose="02020603050405020304" pitchFamily="18" charset="0"/>
              </a:rPr>
              <a:t>(which, that, when, where, why…)</a:t>
            </a:r>
            <a:endParaRPr lang="en-US" altLang="zh-CN" sz="3200" dirty="0" smtClean="0">
              <a:latin typeface="Times New Roman" panose="02020603050405020304" pitchFamily="18" charset="0"/>
              <a:ea typeface="新宋体" panose="02010609030101010101" pitchFamily="49" charset="-122"/>
              <a:cs typeface="Times New Roman" panose="02020603050405020304" pitchFamily="18" charset="0"/>
            </a:endParaRPr>
          </a:p>
          <a:p>
            <a:pPr marL="1485900" lvl="2" indent="-571500">
              <a:buFont typeface="Arial" panose="020B0604020202020204" pitchFamily="34" charset="0"/>
              <a:buChar char="•"/>
            </a:pPr>
            <a:r>
              <a:rPr lang="zh-CN" altLang="en-US" sz="3200" dirty="0" smtClean="0">
                <a:latin typeface="Times New Roman" panose="02020603050405020304" pitchFamily="18" charset="0"/>
                <a:ea typeface="新宋体" panose="02010609030101010101" pitchFamily="49" charset="-122"/>
                <a:cs typeface="Times New Roman" panose="02020603050405020304" pitchFamily="18" charset="0"/>
              </a:rPr>
              <a:t>找非谓语结构：</a:t>
            </a:r>
            <a:r>
              <a:rPr lang="en-US" altLang="zh-CN" sz="3200" dirty="0" smtClean="0">
                <a:latin typeface="Times New Roman" panose="02020603050405020304" pitchFamily="18" charset="0"/>
                <a:ea typeface="新宋体" panose="02010609030101010101" pitchFamily="49" charset="-122"/>
                <a:cs typeface="Times New Roman" panose="02020603050405020304" pitchFamily="18" charset="0"/>
              </a:rPr>
              <a:t>doing, done, to do</a:t>
            </a:r>
            <a:endParaRPr lang="en-US" altLang="zh-CN" sz="3200" dirty="0" smtClean="0">
              <a:latin typeface="Times New Roman" panose="02020603050405020304" pitchFamily="18" charset="0"/>
              <a:ea typeface="新宋体" panose="02010609030101010101" pitchFamily="49" charset="-122"/>
              <a:cs typeface="Times New Roman" panose="02020603050405020304" pitchFamily="18" charset="0"/>
            </a:endParaRPr>
          </a:p>
        </p:txBody>
      </p:sp>
      <p:sp>
        <p:nvSpPr>
          <p:cNvPr id="4" name="TextBox 3"/>
          <p:cNvSpPr txBox="1"/>
          <p:nvPr/>
        </p:nvSpPr>
        <p:spPr>
          <a:xfrm>
            <a:off x="1613535" y="413385"/>
            <a:ext cx="7775575" cy="768350"/>
          </a:xfrm>
          <a:prstGeom prst="rect">
            <a:avLst/>
          </a:prstGeom>
          <a:noFill/>
        </p:spPr>
        <p:txBody>
          <a:bodyPr wrap="square" rtlCol="0">
            <a:spAutoFit/>
          </a:bodyPr>
          <a:lstStyle/>
          <a:p>
            <a:pPr marL="571500" indent="-571500">
              <a:buFont typeface="Wingdings" panose="05000000000000000000" charset="0"/>
              <a:buChar char="Ø"/>
            </a:pPr>
            <a:r>
              <a:rPr lang="zh-CN" altLang="en-US" sz="4400" dirty="0" smtClean="0">
                <a:solidFill>
                  <a:srgbClr val="FF0000"/>
                </a:solidFill>
                <a:latin typeface="方正粗黑宋简体" panose="02000000000000000000" pitchFamily="2" charset="-122"/>
                <a:ea typeface="方正粗黑宋简体" panose="02000000000000000000" pitchFamily="2" charset="-122"/>
              </a:rPr>
              <a:t>小结</a:t>
            </a:r>
            <a:r>
              <a:rPr lang="en-US" altLang="zh-CN" sz="4400" dirty="0" smtClean="0">
                <a:solidFill>
                  <a:srgbClr val="FF0000"/>
                </a:solidFill>
                <a:latin typeface="方正粗黑宋简体" panose="02000000000000000000" pitchFamily="2" charset="-122"/>
                <a:ea typeface="方正粗黑宋简体" panose="02000000000000000000" pitchFamily="2" charset="-122"/>
              </a:rPr>
              <a:t>1</a:t>
            </a:r>
            <a:r>
              <a:rPr lang="zh-CN" altLang="en-US" sz="4400" dirty="0" smtClean="0">
                <a:solidFill>
                  <a:srgbClr val="FF0000"/>
                </a:solidFill>
                <a:latin typeface="方正粗黑宋简体" panose="02000000000000000000" pitchFamily="2" charset="-122"/>
                <a:ea typeface="方正粗黑宋简体" panose="02000000000000000000" pitchFamily="2" charset="-122"/>
              </a:rPr>
              <a:t>：快速找主干小技巧</a:t>
            </a:r>
            <a:endParaRPr lang="zh-CN" altLang="en-US" sz="4400" dirty="0" smtClean="0">
              <a:solidFill>
                <a:srgbClr val="FF0000"/>
              </a:solidFill>
              <a:latin typeface="方正粗黑宋简体" panose="02000000000000000000" pitchFamily="2" charset="-122"/>
              <a:ea typeface="方正粗黑宋简体" panose="02000000000000000000" pitchFamily="2"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4"/>
          <p:cNvSpPr txBox="1"/>
          <p:nvPr/>
        </p:nvSpPr>
        <p:spPr>
          <a:xfrm>
            <a:off x="0" y="0"/>
            <a:ext cx="12192000" cy="1076325"/>
          </a:xfrm>
          <a:prstGeom prst="rect">
            <a:avLst/>
          </a:prstGeom>
          <a:solidFill>
            <a:srgbClr val="FFFF00"/>
          </a:solidFill>
          <a:ln w="9525">
            <a:noFill/>
          </a:ln>
        </p:spPr>
        <p:txBody>
          <a:bodyPr wrap="square">
            <a:spAutoFit/>
          </a:bodyPr>
          <a:lstStyle/>
          <a:p>
            <a:pPr algn="ctr" fontAlgn="auto">
              <a:spcBef>
                <a:spcPts val="0"/>
              </a:spcBef>
            </a:pPr>
            <a:r>
              <a:rPr lang="en-US" altLang="zh-CN" sz="3200" b="1" dirty="0">
                <a:solidFill>
                  <a:srgbClr val="FF0000"/>
                </a:solidFill>
                <a:latin typeface="Times New Roman" panose="02020603050405020304" pitchFamily="18" charset="0"/>
              </a:rPr>
              <a:t>Section Two: </a:t>
            </a:r>
            <a:r>
              <a:rPr lang="en-US" altLang="zh-CN" sz="3200" dirty="0">
                <a:solidFill>
                  <a:srgbClr val="FF0000"/>
                </a:solidFill>
                <a:latin typeface="Times New Roman" panose="02020603050405020304" pitchFamily="18" charset="0"/>
              </a:rPr>
              <a:t>Three steps to </a:t>
            </a:r>
            <a:r>
              <a:rPr lang="en-US" altLang="zh-CN" sz="3200" u="sng" dirty="0">
                <a:solidFill>
                  <a:srgbClr val="FF0000"/>
                </a:solidFill>
                <a:latin typeface="Times New Roman" panose="02020603050405020304" pitchFamily="18" charset="0"/>
              </a:rPr>
              <a:t>analyze</a:t>
            </a:r>
            <a:r>
              <a:rPr lang="en-US" altLang="zh-CN" sz="3200" dirty="0">
                <a:solidFill>
                  <a:srgbClr val="FF0000"/>
                </a:solidFill>
                <a:latin typeface="Times New Roman" panose="02020603050405020304" pitchFamily="18" charset="0"/>
              </a:rPr>
              <a:t> a long sentence.</a:t>
            </a:r>
            <a:endParaRPr lang="en-US" altLang="zh-CN" sz="3200" dirty="0">
              <a:solidFill>
                <a:srgbClr val="FF0000"/>
              </a:solidFill>
              <a:latin typeface="Times New Roman" panose="02020603050405020304" pitchFamily="18" charset="0"/>
            </a:endParaRPr>
          </a:p>
          <a:p>
            <a:pPr algn="ctr" fontAlgn="auto">
              <a:spcBef>
                <a:spcPts val="0"/>
              </a:spcBef>
            </a:pPr>
            <a:r>
              <a:rPr lang="zh-CN" altLang="en-US" sz="3200" b="1" dirty="0">
                <a:solidFill>
                  <a:srgbClr val="FF0000"/>
                </a:solidFill>
                <a:latin typeface="微软雅黑" panose="020B0503020204020204" pitchFamily="34" charset="-122"/>
                <a:ea typeface="微软雅黑" panose="020B0503020204020204" pitchFamily="34" charset="-122"/>
              </a:rPr>
              <a:t>长难句三步解析法</a:t>
            </a:r>
            <a:endParaRPr lang="zh-CN" altLang="en-US" sz="3200" b="1" dirty="0">
              <a:solidFill>
                <a:srgbClr val="FF0000"/>
              </a:solidFill>
              <a:latin typeface="微软雅黑" panose="020B0503020204020204" pitchFamily="34" charset="-122"/>
              <a:ea typeface="微软雅黑" panose="020B0503020204020204" pitchFamily="34" charset="-122"/>
            </a:endParaRPr>
          </a:p>
        </p:txBody>
      </p:sp>
      <p:sp>
        <p:nvSpPr>
          <p:cNvPr id="7172" name="Text Box 6"/>
          <p:cNvSpPr txBox="1"/>
          <p:nvPr/>
        </p:nvSpPr>
        <p:spPr>
          <a:xfrm>
            <a:off x="1905000" y="2057400"/>
            <a:ext cx="73152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7173" name="Text Box 9"/>
          <p:cNvSpPr txBox="1"/>
          <p:nvPr/>
        </p:nvSpPr>
        <p:spPr>
          <a:xfrm>
            <a:off x="1981200" y="2743200"/>
            <a:ext cx="4724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7174" name="Text Box 10"/>
          <p:cNvSpPr txBox="1"/>
          <p:nvPr/>
        </p:nvSpPr>
        <p:spPr>
          <a:xfrm>
            <a:off x="1752600" y="2971800"/>
            <a:ext cx="7010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7175" name="Text Box 11"/>
          <p:cNvSpPr txBox="1"/>
          <p:nvPr/>
        </p:nvSpPr>
        <p:spPr>
          <a:xfrm>
            <a:off x="1981200" y="2895600"/>
            <a:ext cx="67056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7176" name="Text Box 14"/>
          <p:cNvSpPr txBox="1"/>
          <p:nvPr/>
        </p:nvSpPr>
        <p:spPr>
          <a:xfrm>
            <a:off x="2743200" y="2209800"/>
            <a:ext cx="44958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7177" name="Rectangle 20"/>
          <p:cNvSpPr/>
          <p:nvPr/>
        </p:nvSpPr>
        <p:spPr>
          <a:xfrm>
            <a:off x="2819400" y="2284413"/>
            <a:ext cx="6315075" cy="1445260"/>
          </a:xfrm>
          <a:prstGeom prst="rect">
            <a:avLst/>
          </a:prstGeom>
          <a:noFill/>
          <a:ln w="9525">
            <a:noFill/>
          </a:ln>
        </p:spPr>
        <p:txBody>
          <a:bodyPr>
            <a:spAutoFit/>
          </a:bodyPr>
          <a:lstStyle/>
          <a:p>
            <a:pPr algn="ctr">
              <a:spcBef>
                <a:spcPct val="50000"/>
              </a:spcBef>
            </a:pPr>
            <a:r>
              <a:rPr lang="zh-CN" altLang="en-US" sz="4000" b="1" i="1" u="sng" dirty="0">
                <a:latin typeface="Times New Roman" panose="02020603050405020304" pitchFamily="18" charset="0"/>
              </a:rPr>
              <a:t>一划</a:t>
            </a:r>
            <a:r>
              <a:rPr lang="zh-CN" altLang="en-US" sz="4000" b="1" i="1" dirty="0">
                <a:latin typeface="Times New Roman" panose="02020603050405020304" pitchFamily="18" charset="0"/>
              </a:rPr>
              <a:t>    </a:t>
            </a:r>
            <a:r>
              <a:rPr lang="en-US" altLang="zh-CN" sz="4000" b="1" i="1" dirty="0">
                <a:latin typeface="Times New Roman" panose="02020603050405020304" pitchFamily="18" charset="0"/>
              </a:rPr>
              <a:t>(</a:t>
            </a:r>
            <a:r>
              <a:rPr lang="zh-CN" altLang="en-US" sz="4000" b="1" i="1" dirty="0">
                <a:latin typeface="Times New Roman" panose="02020603050405020304" pitchFamily="18" charset="0"/>
              </a:rPr>
              <a:t>二括</a:t>
            </a:r>
            <a:r>
              <a:rPr lang="en-US" altLang="zh-CN" sz="4000" b="1" i="1" dirty="0">
                <a:latin typeface="Times New Roman" panose="02020603050405020304" pitchFamily="18" charset="0"/>
              </a:rPr>
              <a:t>)    “</a:t>
            </a:r>
            <a:r>
              <a:rPr lang="zh-CN" altLang="en-US" sz="4000" b="1" i="1" dirty="0">
                <a:latin typeface="Times New Roman" panose="02020603050405020304" pitchFamily="18" charset="0"/>
              </a:rPr>
              <a:t>三理解</a:t>
            </a:r>
            <a:r>
              <a:rPr lang="en-US" altLang="zh-CN" sz="4000" b="1" i="1" dirty="0">
                <a:latin typeface="Times New Roman" panose="02020603050405020304" pitchFamily="18" charset="0"/>
              </a:rPr>
              <a:t>”</a:t>
            </a:r>
            <a:endParaRPr lang="en-US" altLang="zh-CN" sz="4000" b="1" i="1" dirty="0">
              <a:latin typeface="Times New Roman" panose="02020603050405020304" pitchFamily="18" charset="0"/>
            </a:endParaRPr>
          </a:p>
          <a:p>
            <a:pPr algn="ctr">
              <a:spcBef>
                <a:spcPct val="50000"/>
              </a:spcBef>
            </a:pPr>
            <a:r>
              <a:rPr lang="zh-CN" altLang="en-US" sz="3200" dirty="0">
                <a:latin typeface="Times New Roman" panose="02020603050405020304" pitchFamily="18" charset="0"/>
              </a:rPr>
              <a:t>（以</a:t>
            </a:r>
            <a:r>
              <a:rPr lang="zh-CN" altLang="en-US" sz="3200" dirty="0" smtClean="0">
                <a:latin typeface="Times New Roman" panose="02020603050405020304" pitchFamily="18" charset="0"/>
              </a:rPr>
              <a:t>高</a:t>
            </a:r>
            <a:r>
              <a:rPr lang="zh-CN" altLang="en-US" sz="3200" dirty="0">
                <a:latin typeface="Times New Roman" panose="02020603050405020304" pitchFamily="18" charset="0"/>
              </a:rPr>
              <a:t>考真题</a:t>
            </a:r>
            <a:r>
              <a:rPr lang="en-US" altLang="zh-CN" sz="3200" dirty="0">
                <a:latin typeface="Times New Roman" panose="02020603050405020304" pitchFamily="18" charset="0"/>
              </a:rPr>
              <a:t>/</a:t>
            </a:r>
            <a:r>
              <a:rPr lang="zh-CN" altLang="en-US" sz="3200" dirty="0">
                <a:latin typeface="Times New Roman" panose="02020603050405020304" pitchFamily="18" charset="0"/>
              </a:rPr>
              <a:t>金华十校卷为例）</a:t>
            </a:r>
            <a:endParaRPr lang="zh-CN" altLang="en-US" sz="32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4"/>
          <p:cNvSpPr txBox="1"/>
          <p:nvPr/>
        </p:nvSpPr>
        <p:spPr>
          <a:xfrm>
            <a:off x="1905000" y="2057400"/>
            <a:ext cx="73152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197" name="Text Box 6"/>
          <p:cNvSpPr txBox="1"/>
          <p:nvPr/>
        </p:nvSpPr>
        <p:spPr>
          <a:xfrm>
            <a:off x="1981200" y="2743200"/>
            <a:ext cx="4724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198" name="Text Box 9"/>
          <p:cNvSpPr txBox="1"/>
          <p:nvPr/>
        </p:nvSpPr>
        <p:spPr>
          <a:xfrm>
            <a:off x="2743200" y="2209800"/>
            <a:ext cx="44958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200" name="Text Box 15"/>
          <p:cNvSpPr txBox="1"/>
          <p:nvPr/>
        </p:nvSpPr>
        <p:spPr>
          <a:xfrm>
            <a:off x="1524000" y="3657600"/>
            <a:ext cx="8839200" cy="553085"/>
          </a:xfrm>
          <a:prstGeom prst="rect">
            <a:avLst/>
          </a:prstGeom>
          <a:noFill/>
          <a:ln w="9525">
            <a:noFill/>
          </a:ln>
        </p:spPr>
        <p:txBody>
          <a:bodyPr>
            <a:spAutoFit/>
          </a:bodyPr>
          <a:lstStyle/>
          <a:p>
            <a:pPr>
              <a:spcBef>
                <a:spcPct val="50000"/>
              </a:spcBef>
            </a:pPr>
            <a:endParaRPr lang="zh-CN" altLang="zh-CN" sz="3000" dirty="0">
              <a:latin typeface="Times New Roman" panose="02020603050405020304" pitchFamily="18" charset="0"/>
            </a:endParaRPr>
          </a:p>
        </p:txBody>
      </p:sp>
      <p:sp>
        <p:nvSpPr>
          <p:cNvPr id="8202" name="Rectangle 17"/>
          <p:cNvSpPr/>
          <p:nvPr/>
        </p:nvSpPr>
        <p:spPr>
          <a:xfrm>
            <a:off x="713740" y="1843723"/>
            <a:ext cx="10765155" cy="3169285"/>
          </a:xfrm>
          <a:prstGeom prst="rect">
            <a:avLst/>
          </a:prstGeom>
          <a:noFill/>
          <a:ln w="9525">
            <a:noFill/>
          </a:ln>
        </p:spPr>
        <p:txBody>
          <a:bodyPr wrap="square" anchor="ctr">
            <a:spAutoFit/>
          </a:bodyPr>
          <a:lstStyle/>
          <a:p>
            <a:pPr>
              <a:lnSpc>
                <a:spcPct val="125000"/>
              </a:lnSpc>
              <a:spcBef>
                <a:spcPts val="0"/>
              </a:spcBef>
              <a:spcAft>
                <a:spcPts val="0"/>
              </a:spcAft>
            </a:pPr>
            <a:r>
              <a:rPr lang="zh-CN" altLang="en-US" sz="3200" dirty="0">
                <a:latin typeface="Times New Roman" panose="02020603050405020304" pitchFamily="18" charset="0"/>
                <a:sym typeface="宋体" panose="02010600030101010101" pitchFamily="2" charset="-122"/>
              </a:rPr>
              <a:t>例：</a:t>
            </a:r>
            <a:r>
              <a:rPr sz="3200" dirty="0">
                <a:latin typeface="Times New Roman" panose="02020603050405020304" pitchFamily="18" charset="0"/>
                <a:sym typeface="宋体" panose="02010600030101010101" pitchFamily="2" charset="-122"/>
              </a:rPr>
              <a:t>Among the writers of the plays in this collection, Paul Green, Susan Glaspell, Maxwell Anderson, Thornton Wilder, William Saroyan, and Tennessee Williams have all received Pulitzer Prizes for their contributions to the theater.</a:t>
            </a:r>
            <a:r>
              <a:rPr lang="zh-CN" sz="3200" dirty="0">
                <a:latin typeface="Times New Roman" panose="02020603050405020304" pitchFamily="18" charset="0"/>
                <a:sym typeface="宋体" panose="02010600030101010101" pitchFamily="2" charset="-122"/>
              </a:rPr>
              <a:t>（</a:t>
            </a:r>
            <a:r>
              <a:rPr lang="en-US" altLang="zh-CN" sz="3200" dirty="0">
                <a:latin typeface="Times New Roman" panose="02020603050405020304" pitchFamily="18" charset="0"/>
                <a:sym typeface="宋体" panose="02010600030101010101" pitchFamily="2" charset="-122"/>
              </a:rPr>
              <a:t>33</a:t>
            </a:r>
            <a:r>
              <a:rPr lang="zh-CN" sz="3200" dirty="0">
                <a:latin typeface="Times New Roman" panose="02020603050405020304" pitchFamily="18" charset="0"/>
                <a:sym typeface="宋体" panose="02010600030101010101" pitchFamily="2" charset="-122"/>
              </a:rPr>
              <a:t>）</a:t>
            </a:r>
            <a:r>
              <a:rPr lang="en-US" altLang="zh-CN" sz="3200" u="sng" dirty="0">
                <a:latin typeface="Times New Roman" panose="02020603050405020304" pitchFamily="18" charset="0"/>
                <a:sym typeface="宋体" panose="02010600030101010101" pitchFamily="2" charset="-122"/>
              </a:rPr>
              <a:t>2020.07</a:t>
            </a:r>
            <a:endParaRPr lang="en-US" altLang="zh-CN" sz="3200" u="sng" dirty="0">
              <a:latin typeface="Times New Roman" panose="02020603050405020304" pitchFamily="18" charset="0"/>
              <a:sym typeface="宋体" panose="02010600030101010101" pitchFamily="2" charset="-122"/>
            </a:endParaRPr>
          </a:p>
        </p:txBody>
      </p:sp>
      <p:sp>
        <p:nvSpPr>
          <p:cNvPr id="16" name="TextBox 15"/>
          <p:cNvSpPr txBox="1"/>
          <p:nvPr/>
        </p:nvSpPr>
        <p:spPr>
          <a:xfrm>
            <a:off x="955675" y="759460"/>
            <a:ext cx="10692130" cy="583565"/>
          </a:xfrm>
          <a:prstGeom prst="rect">
            <a:avLst/>
          </a:prstGeom>
          <a:noFill/>
        </p:spPr>
        <p:txBody>
          <a:bodyPr wrap="square" rtlCol="0">
            <a:spAutoFit/>
          </a:bodyPr>
          <a:lstStyle/>
          <a:p>
            <a:r>
              <a:rPr lang="zh-CN" altLang="en-US" sz="3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用</a:t>
            </a:r>
            <a:r>
              <a:rPr lang="zh-CN" altLang="en-US" sz="3200" u="sng"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下划线</a:t>
            </a:r>
            <a:r>
              <a:rPr lang="zh-CN" altLang="en-US" sz="3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划出主干成分；用（括号）标出</a:t>
            </a:r>
            <a:r>
              <a:rPr lang="zh-CN" altLang="en-US" sz="32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介短</a:t>
            </a:r>
            <a:r>
              <a:rPr lang="en-US" altLang="zh-CN" sz="32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32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非谓和从句</a:t>
            </a:r>
            <a:endParaRPr lang="zh-CN" altLang="en-US" sz="32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9" name="直接连接符 8"/>
          <p:cNvCxnSpPr/>
          <p:nvPr/>
        </p:nvCxnSpPr>
        <p:spPr>
          <a:xfrm flipV="1">
            <a:off x="9660367" y="2463501"/>
            <a:ext cx="731520" cy="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776343" y="3099997"/>
            <a:ext cx="9927516" cy="896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810409" y="3682703"/>
            <a:ext cx="9927516" cy="896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758413" y="4319197"/>
            <a:ext cx="2447366" cy="16135"/>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215614" y="1850315"/>
            <a:ext cx="9004151"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sp>
        <p:nvSpPr>
          <p:cNvPr id="18" name="TextBox 17"/>
          <p:cNvSpPr txBox="1"/>
          <p:nvPr/>
        </p:nvSpPr>
        <p:spPr>
          <a:xfrm>
            <a:off x="2852569" y="3691667"/>
            <a:ext cx="6581887"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3.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6959</Words>
  <Application>WPS 演示</Application>
  <PresentationFormat>宽屏</PresentationFormat>
  <Paragraphs>298</Paragraphs>
  <Slides>23</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23</vt:i4>
      </vt:variant>
    </vt:vector>
  </HeadingPairs>
  <TitlesOfParts>
    <vt:vector size="40" baseType="lpstr">
      <vt:lpstr>Arial</vt:lpstr>
      <vt:lpstr>宋体</vt:lpstr>
      <vt:lpstr>Wingdings</vt:lpstr>
      <vt:lpstr>微软雅黑</vt:lpstr>
      <vt:lpstr>Wingdings</vt:lpstr>
      <vt:lpstr>Bubblegum Sans</vt:lpstr>
      <vt:lpstr>方正粗黑宋简体</vt:lpstr>
      <vt:lpstr>Times New Roman</vt:lpstr>
      <vt:lpstr>新宋体</vt:lpstr>
      <vt:lpstr>Arial Unicode MS</vt:lpstr>
      <vt:lpstr>Calibri</vt:lpstr>
      <vt:lpstr>Arial Black</vt:lpstr>
      <vt:lpstr>Stencil</vt:lpstr>
      <vt:lpstr>HelveticaNeue</vt:lpstr>
      <vt:lpstr>NumberOnly</vt:lpstr>
      <vt:lpstr>华文新魏</vt:lpstr>
      <vt:lpstr>Office 主题​​</vt:lpstr>
      <vt:lpstr>PowerPoint 演示文稿</vt:lpstr>
      <vt:lpstr>金华十校试题中的长难句 分析和应用</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Assignment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搞定长难句，阅读不晕菜！</dc:title>
  <dc:creator>HZXL</dc:creator>
  <cp:lastModifiedBy>南山有谷堆</cp:lastModifiedBy>
  <cp:revision>263</cp:revision>
  <dcterms:created xsi:type="dcterms:W3CDTF">2019-06-19T02:08:00Z</dcterms:created>
  <dcterms:modified xsi:type="dcterms:W3CDTF">2021-05-12T07:47:40Z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y fmtid="{D5CDD505-2E9C-101B-9397-08002B2CF9AE}" pid="3" name="ICV">
    <vt:lpwstr>7AD07CB53B8B45A4B4ABD7AFDD805131</vt:lpwstr>
  </property>
</Properties>
</file>