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  <p:sldMasterId id="2147483686" r:id="rId5"/>
    <p:sldMasterId id="2147483698" r:id="rId6"/>
  </p:sldMasterIdLst>
  <p:notesMasterIdLst>
    <p:notesMasterId r:id="rId9"/>
  </p:notesMasterIdLst>
  <p:handoutMasterIdLst>
    <p:handoutMasterId r:id="rId25"/>
  </p:handoutMasterIdLst>
  <p:sldIdLst>
    <p:sldId id="285" r:id="rId7"/>
    <p:sldId id="257" r:id="rId8"/>
    <p:sldId id="266" r:id="rId10"/>
    <p:sldId id="270" r:id="rId11"/>
    <p:sldId id="260" r:id="rId12"/>
    <p:sldId id="261" r:id="rId13"/>
    <p:sldId id="264" r:id="rId14"/>
    <p:sldId id="265" r:id="rId15"/>
    <p:sldId id="273" r:id="rId16"/>
    <p:sldId id="274" r:id="rId17"/>
    <p:sldId id="278" r:id="rId18"/>
    <p:sldId id="262" r:id="rId19"/>
    <p:sldId id="263" r:id="rId20"/>
    <p:sldId id="271" r:id="rId21"/>
    <p:sldId id="275" r:id="rId22"/>
    <p:sldId id="268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0E769-6A3F-479F-8FB4-0DA0F839D8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83CC2-F046-4443-B46B-7C48247AD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23A2C6-0062-4D61-A366-255B0903EC1A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923736-1183-49BA-80AC-9C11A4907E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灯片编号占位符 1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5806B8-6B4E-4AB4-9689-55B3A7A56773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2706" name="日期占位符 2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217C7F-FCE6-4A22-815D-513C51FEC4FB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212" name="灯片编号占位符 6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BF0F02-51D3-4B30-9B9D-AF873001F3A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421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4" name="Rectangle 3"/>
          <p:cNvSpPr>
            <a:spLocks noGrp="1"/>
          </p:cNvSpPr>
          <p:nvPr>
            <p:ph type="body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0" eaLnBrk="1" hangingPunct="1"/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431AD-3582-470B-8AA2-EE6BAFD8AB07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C7EF2-5790-42C8-A9FF-66EBAACE4D8D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DCDBE7-4299-430D-AD7B-A3D6053EAD5A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0D1B07-237B-4927-80E3-0FDC3644B77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609600" y="6356351"/>
            <a:ext cx="2844800" cy="365125"/>
          </a:xfr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noProof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9BBEF-FFE7-4F4C-899B-FD1007B7AE11}" type="datetime1">
              <a:rPr lang="zh-CN" altLang="en-US" smtClean="0"/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xfrm>
            <a:off x="4165600" y="6356351"/>
            <a:ext cx="3860800" cy="365125"/>
          </a:xfr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 noProof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1"/>
            <a:ext cx="2844800" cy="365125"/>
          </a:xfrm>
          <a:ln>
            <a:miter lim="800000"/>
          </a:ln>
        </p:spPr>
        <p:txBody>
          <a:bodyPr anchor="ctr"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282C89-EEB4-4470-BA28-1C595FE3BAA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A431BD-7505-4380-82C9-379FCB846FB8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E8D6A-5F27-427D-B00E-C19BD6D0ADF7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2179C9-788E-4205-B049-EF9AF9082F23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D1204-607C-4CDC-8C6F-AA3CFF5F845C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3D466-3638-42BE-B49A-E473A87387CF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F60505-4C55-44C0-A9C1-01A8AB4CAB2D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10B57-F1F5-4F26-94F5-BC71B2CA0BA9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94FBA-76B9-4F74-9EE8-14EEB01139D9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D502F-87CE-4D76-AADB-416C79305DDA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26EE2-481E-42B4-9D8E-0A1299B7623D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7BF906-0DC4-4CF3-8838-34CE35D40ADD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6F12F2-73F2-4890-ABB3-B54A205270F2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445250"/>
            <a:ext cx="12192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" y="6445250"/>
            <a:ext cx="1062567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" name="任意多边形 3"/>
          <p:cNvSpPr/>
          <p:nvPr userDrawn="1"/>
        </p:nvSpPr>
        <p:spPr>
          <a:xfrm>
            <a:off x="0" y="-4763"/>
            <a:ext cx="12192000" cy="2827338"/>
          </a:xfrm>
          <a:custGeom>
            <a:avLst/>
            <a:gdLst>
              <a:gd name="connsiteX0" fmla="*/ 0 w 9144000"/>
              <a:gd name="connsiteY0" fmla="*/ 0 h 2827321"/>
              <a:gd name="connsiteX1" fmla="*/ 9144000 w 9144000"/>
              <a:gd name="connsiteY1" fmla="*/ 0 h 2827321"/>
              <a:gd name="connsiteX2" fmla="*/ 9144000 w 9144000"/>
              <a:gd name="connsiteY2" fmla="*/ 2827321 h 2827321"/>
              <a:gd name="connsiteX3" fmla="*/ 3784788 w 9144000"/>
              <a:gd name="connsiteY3" fmla="*/ 2827321 h 2827321"/>
              <a:gd name="connsiteX4" fmla="*/ 3765124 w 9144000"/>
              <a:gd name="connsiteY4" fmla="*/ 2632222 h 2827321"/>
              <a:gd name="connsiteX5" fmla="*/ 2620941 w 9144000"/>
              <a:gd name="connsiteY5" fmla="*/ 1699560 h 2827321"/>
              <a:gd name="connsiteX6" fmla="*/ 1476759 w 9144000"/>
              <a:gd name="connsiteY6" fmla="*/ 2632222 h 2827321"/>
              <a:gd name="connsiteX7" fmla="*/ 1457094 w 9144000"/>
              <a:gd name="connsiteY7" fmla="*/ 2827321 h 2827321"/>
              <a:gd name="connsiteX8" fmla="*/ 0 w 9144000"/>
              <a:gd name="connsiteY8" fmla="*/ 2827321 h 28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827321">
                <a:moveTo>
                  <a:pt x="0" y="0"/>
                </a:moveTo>
                <a:lnTo>
                  <a:pt x="9144000" y="0"/>
                </a:lnTo>
                <a:lnTo>
                  <a:pt x="9144000" y="2827321"/>
                </a:lnTo>
                <a:lnTo>
                  <a:pt x="3784788" y="2827321"/>
                </a:lnTo>
                <a:lnTo>
                  <a:pt x="3765124" y="2632222"/>
                </a:lnTo>
                <a:cubicBezTo>
                  <a:pt x="3656220" y="2099953"/>
                  <a:pt x="3185333" y="1699560"/>
                  <a:pt x="2620941" y="1699560"/>
                </a:cubicBezTo>
                <a:cubicBezTo>
                  <a:pt x="2056549" y="1699560"/>
                  <a:pt x="1585662" y="2099953"/>
                  <a:pt x="1476759" y="2632222"/>
                </a:cubicBezTo>
                <a:lnTo>
                  <a:pt x="1457094" y="2827321"/>
                </a:lnTo>
                <a:lnTo>
                  <a:pt x="0" y="2827321"/>
                </a:lnTo>
                <a:close/>
              </a:path>
            </a:pathLst>
          </a:cu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椭圆 4"/>
          <p:cNvSpPr/>
          <p:nvPr userDrawn="1"/>
        </p:nvSpPr>
        <p:spPr>
          <a:xfrm>
            <a:off x="2370667" y="2068513"/>
            <a:ext cx="2252133" cy="1689100"/>
          </a:xfrm>
          <a:prstGeom prst="ellipse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D9ABD1-BD8C-4E52-8465-92E42707AE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5FBABF-F80A-4F05-A0C5-6A5679D015A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108200"/>
            <a:ext cx="7994651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050893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90D154-6E5A-48A3-A19E-449E8AE7EFE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7024A9-A698-40FF-9DE0-51DC867623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E1691D-95A5-44BA-8BD3-9C5C33074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3924BA-F434-4CE9-AA33-3285ED5BB9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705A9B-18F9-4ED7-A6DE-C2B18DE799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A62144-B4E8-47E7-BAFC-11FABF4C8CD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1DF50-CEEF-4C57-A903-2CC1249B58C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7CBCD45-7F5E-4D0C-B978-E0229DBC147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2FF5CE-39A0-4D81-994A-61B8B16FFA8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291FD9-956D-4F85-90B1-C9A22084AE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A8B520-EA70-48DA-9290-041D3AD302E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0C2F94-A183-4E68-A7F7-8024EA605D7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2A8BCF-FE1B-4A65-AA4A-C6AA7F5F55A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8C3907-21AE-44EA-9934-1C3046C928D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8B5CD9-C060-4301-B666-8F7FF0AEAD3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95C2F1-39EB-4275-8B06-57E47E5BA83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C121BC-1661-400C-B8B0-807735C8395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EBD468-B23A-4286-8A8A-0853F2981A8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0D8252-624F-4655-9BD1-9E62E79E3F9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1"/>
            <a:ext cx="5376672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BE847-FEA5-4D6C-A526-718FF4D5C7C0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A62227-3DAA-4848-BCF7-EAED91839546}" type="datetimeFigureOut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AA8DB-6223-4890-883E-E846E8883B0D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2"/>
            <a:ext cx="9144000" cy="23880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A6624-4B5A-4661-9335-7C6653CA402B}" type="datetimeFigureOut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E59AB7-D586-4A4D-A5CD-E22485CE51D8}" type="slidenum">
              <a:rPr lang="zh-CN" altLang="en-US" smtClean="0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159BD-F08D-4A8C-81AD-EF4C784F3D4D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33169-608C-42F6-AF86-C6236967FB72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AE1AB-73EF-4468-8262-C64D18BFA48E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397E6-F988-4310-8693-55CC37324D2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0C56A-FB06-4C5B-B3A9-2F6C99FB1ACE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1.pn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3B3E1-7160-4A72-9A5B-E5A44096F0C8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 lvl="1"/>
            <a:r>
              <a:rPr lang="zh-CN" altLang="zh-CN" smtClean="0"/>
              <a:t>第二级</a:t>
            </a:r>
            <a:endParaRPr lang="zh-CN" altLang="zh-CN" smtClean="0"/>
          </a:p>
          <a:p>
            <a:pPr lvl="2"/>
            <a:r>
              <a:rPr lang="zh-CN" altLang="zh-CN" smtClean="0"/>
              <a:t>第三级</a:t>
            </a:r>
            <a:endParaRPr lang="zh-CN" altLang="zh-CN" smtClean="0"/>
          </a:p>
          <a:p>
            <a:pPr lvl="3"/>
            <a:r>
              <a:rPr lang="zh-CN" altLang="zh-CN" smtClean="0"/>
              <a:t>第四级</a:t>
            </a:r>
            <a:endParaRPr lang="zh-CN" altLang="zh-CN" smtClean="0"/>
          </a:p>
          <a:p>
            <a:pPr lvl="4"/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05749B-9CF3-4F3A-BF57-BBBAD8D147FA}" type="slidenum">
              <a:rPr lang="zh-CN" altLang="zh-CN" smtClean="0">
                <a:solidFill>
                  <a:srgbClr val="000000"/>
                </a:solidFill>
              </a:rPr>
            </a:fld>
            <a:endParaRPr lang="zh-CN" altLang="zh-CN">
              <a:solidFill>
                <a:srgbClr val="000000"/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6445250"/>
            <a:ext cx="12192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" y="6445250"/>
            <a:ext cx="1062567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34C186-D810-4B78-A194-F3A23E2F8F5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2E4562-F793-4492-A4E6-55C7751EEB3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幼圆" panose="0201050906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1032" name="KSO_BT1"/>
          <p:cNvSpPr>
            <a:spLocks noGrp="1"/>
          </p:cNvSpPr>
          <p:nvPr>
            <p:ph type="title"/>
          </p:nvPr>
        </p:nvSpPr>
        <p:spPr bwMode="auto">
          <a:xfrm>
            <a:off x="567267" y="339725"/>
            <a:ext cx="1105746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3" name="KSO_BC1"/>
          <p:cNvSpPr>
            <a:spLocks noGrp="1"/>
          </p:cNvSpPr>
          <p:nvPr>
            <p:ph type="body" idx="1"/>
          </p:nvPr>
        </p:nvSpPr>
        <p:spPr bwMode="auto">
          <a:xfrm>
            <a:off x="558801" y="1162050"/>
            <a:ext cx="11055351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ea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lang="zh-CN" altLang="en-US" sz="2400" b="1" kern="1200" dirty="0">
          <a:solidFill>
            <a:schemeClr val="accent1"/>
          </a:solidFill>
          <a:latin typeface="+mn-ea"/>
          <a:ea typeface="+mn-ea"/>
          <a:cs typeface="+mn-cs"/>
        </a:defRPr>
      </a:lvl1pPr>
      <a:lvl2pPr marL="357505" indent="-357505" algn="just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F2C37D"/>
        </a:buClr>
        <a:buFont typeface="幼圆" panose="02010509060101010101" charset="-122"/>
        <a:buChar char=" "/>
        <a:defRPr sz="16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5B97B2A6-E010-4DD3-A6ED-09D81D4CE9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820C3515-E370-42F4-BF7D-D35BCAFD4C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95499"/>
            <a:ext cx="11792197" cy="5762501"/>
          </a:xfrm>
        </p:spPr>
        <p:txBody>
          <a:bodyPr/>
          <a:lstStyle/>
          <a:p>
            <a:pPr lvl="0">
              <a:spcAft>
                <a:spcPts val="0"/>
              </a:spcAft>
              <a:buFont typeface="+mj-lt"/>
              <a:buAutoNum type="arabicPeriod"/>
              <a:tabLst>
                <a:tab pos="1718310" algn="l"/>
                <a:tab pos="487108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 lecture on...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主题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scheduled/due to be held in...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地点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on/at...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日期时间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  <a:tabLst>
                <a:tab pos="1718310" algn="l"/>
                <a:tab pos="4871085" algn="l"/>
              </a:tabLst>
            </a:pP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There is going to be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 lecture on history in the lecture hall at 2:00 p.m. this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afternoon, lasting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about three hours. 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  <a:tabLst>
                <a:tab pos="1718310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All students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 required to be present at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meeting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be held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in the school hall at 9:00 a.m. on Saturday, January 14, 2016.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spcAft>
                <a:spcPts val="0"/>
              </a:spcAft>
              <a:buFont typeface="+mj-lt"/>
              <a:buAutoNum type="arabicPeriod"/>
              <a:tabLst>
                <a:tab pos="1718310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meeting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scheduled to take place this Tuesday afternoon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is postponed until further notice.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spcAft>
                <a:spcPts val="0"/>
              </a:spcAft>
              <a:buNone/>
              <a:tabLst>
                <a:tab pos="171831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★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5. Those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 are interested in it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/ who want to take part in …, please </a:t>
            </a:r>
            <a:r>
              <a:rPr lang="en-US" altLang="zh-CN" sz="28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sign up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at the Student Union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spcAft>
                <a:spcPts val="0"/>
              </a:spcAft>
              <a:buNone/>
              <a:tabLst>
                <a:tab pos="1718310" algn="l"/>
              </a:tabLs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6. Your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entry should be submitted before May 1. </a:t>
            </a:r>
            <a:endParaRPr lang="zh-CN" altLang="zh-CN" sz="28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609600" y="348090"/>
            <a:ext cx="2137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(4) </a:t>
            </a:r>
            <a:r>
              <a:rPr lang="zh-CN" alt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常用</a:t>
            </a:r>
            <a:r>
              <a:rPr lang="zh-CN" altLang="en-US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句式</a:t>
            </a:r>
            <a:endParaRPr lang="zh-CN" altLang="en-US" sz="2800" b="1" dirty="0">
              <a:solidFill>
                <a:srgbClr val="26262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6" y="1696064"/>
            <a:ext cx="4822723" cy="47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82" y="1976283"/>
            <a:ext cx="5937011" cy="440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9600" y="348090"/>
            <a:ext cx="2412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(5) </a:t>
            </a:r>
            <a:r>
              <a:rPr lang="zh-CN" altLang="en-US" sz="32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关于格式</a:t>
            </a:r>
            <a:endParaRPr lang="zh-CN" altLang="en-US" sz="3200" b="1" dirty="0">
              <a:solidFill>
                <a:srgbClr val="26262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501445" y="0"/>
            <a:ext cx="9379974" cy="64008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Have a try ! </a:t>
            </a:r>
            <a:r>
              <a:rPr lang="zh-CN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通知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主要内容（事件，时间，地点，目的</a:t>
            </a:r>
            <a:r>
              <a:rPr lang="zh-CN" alt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）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3132" y="620714"/>
            <a:ext cx="11522628" cy="604837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zh-CN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 …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stimulate students’ enthusiasm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for English learning, the Students’ Union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intends to hold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its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annual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 English Speech Contest,</a:t>
            </a:r>
            <a:r>
              <a:rPr lang="en-US" altLang="zh-CN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____________________            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April </a:t>
            </a:r>
            <a:r>
              <a:rPr lang="en-US" altLang="zh-CN" sz="2800" dirty="0">
                <a:solidFill>
                  <a:srgbClr val="000000"/>
                </a:solidFill>
                <a:latin typeface="Calibri" panose="020F0502020204030204" pitchFamily="34" charset="0"/>
              </a:rPr>
              <a:t>20 in the Lecture Hall.</a:t>
            </a: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zh-CN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为了释放学业压力和增加相互之间的理解，英语俱乐部打算组织一次远足活动，安排在下周六。</a:t>
            </a: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With the purpose of releasing academic stress and strengthening mutual understanding</a:t>
            </a:r>
            <a:r>
              <a:rPr lang="en-US" altLang="zh-CN" sz="2800" dirty="0">
                <a:latin typeface="Calibri" panose="020F0502020204030204" pitchFamily="34" charset="0"/>
              </a:rPr>
              <a:t>, the English club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is to organize</a:t>
            </a:r>
            <a:r>
              <a:rPr lang="en-US" altLang="zh-CN" sz="2800" dirty="0">
                <a:latin typeface="Calibri" panose="020F0502020204030204" pitchFamily="34" charset="0"/>
              </a:rPr>
              <a:t> an outing,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scheduled for next Saturday</a:t>
            </a:r>
            <a:r>
              <a:rPr lang="en-US" altLang="zh-CN" sz="2800" dirty="0">
                <a:latin typeface="Calibri" panose="020F0502020204030204" pitchFamily="34" charset="0"/>
              </a:rPr>
              <a:t>.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zh-CN" altLang="en-US" sz="2800" dirty="0">
                <a:latin typeface="Calibri" panose="020F0502020204030204" pitchFamily="34" charset="0"/>
              </a:rPr>
              <a:t>为了丰富校园生活和选拔新的学生会主席，即将举行一次会议，安排在下周六。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Aiming to enrich campus life and elect a new chairman</a:t>
            </a:r>
            <a:r>
              <a:rPr lang="en-US" altLang="zh-CN" sz="2800" dirty="0">
                <a:latin typeface="Calibri" panose="020F0502020204030204" pitchFamily="34" charset="0"/>
              </a:rPr>
              <a:t>, a meeting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is scheduled for </a:t>
            </a:r>
            <a:r>
              <a:rPr lang="en-US" altLang="zh-CN" sz="2800" dirty="0">
                <a:latin typeface="Calibri" panose="020F0502020204030204" pitchFamily="34" charset="0"/>
              </a:rPr>
              <a:t>next Saturday.</a:t>
            </a:r>
            <a:endParaRPr lang="en-US" altLang="zh-CN" sz="2800" dirty="0"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598" y="571500"/>
            <a:ext cx="93249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Aiming to/Targeted at/In an attempt to/With the purpose of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74073" y="1483042"/>
            <a:ext cx="2295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scheduled for 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0"/>
            <a:ext cx="11542816" cy="6813550"/>
          </a:xfrm>
        </p:spPr>
        <p:txBody>
          <a:bodyPr/>
          <a:lstStyle/>
          <a:p>
            <a:pPr marL="0" indent="457200" eaLnBrk="1" hangingPunct="1">
              <a:spcBef>
                <a:spcPts val="0"/>
              </a:spcBef>
              <a:buNone/>
              <a:defRPr/>
            </a:pPr>
            <a:endParaRPr lang="en-US" altLang="zh-CN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457200" eaLnBrk="1" hangingPunct="1">
              <a:spcBef>
                <a:spcPts val="0"/>
              </a:spcBef>
              <a:buNone/>
              <a:defRPr/>
            </a:pP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457200" eaLnBrk="1" hangingPunct="1">
              <a:spcBef>
                <a:spcPts val="0"/>
              </a:spcBef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Aiming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to enrich the students’ campus life and activate/arouse their enthusiasm(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热情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) for English learning</a:t>
            </a:r>
            <a:r>
              <a:rPr lang="en-US" altLang="zh-CN" sz="2800" dirty="0">
                <a:latin typeface="Calibri" panose="020F0502020204030204" pitchFamily="34" charset="0"/>
              </a:rPr>
              <a:t>, the Students’ Union intends to hold its annual English Speech Contest,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scheduled for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April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20</a:t>
            </a:r>
            <a:r>
              <a:rPr lang="en-US" altLang="zh-CN" sz="2800" b="1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th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in the Lecture Hall. 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457200" eaLnBrk="1" hangingPunct="1">
              <a:spcBef>
                <a:spcPts val="0"/>
              </a:spcBef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First, all the participants are expected to introduce themselves in English.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Then follows/followed by </a:t>
            </a:r>
            <a:r>
              <a:rPr lang="en-US" altLang="zh-CN" sz="2800" dirty="0">
                <a:latin typeface="Calibri" panose="020F0502020204030204" pitchFamily="34" charset="0"/>
              </a:rPr>
              <a:t>a five-minute speech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whose theme </a:t>
            </a:r>
            <a:r>
              <a:rPr lang="en-US" altLang="zh-CN" sz="2800" dirty="0">
                <a:latin typeface="Calibri" panose="020F0502020204030204" pitchFamily="34" charset="0"/>
              </a:rPr>
              <a:t>is ‘See Britain through My Eyes’,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where</a:t>
            </a:r>
            <a:r>
              <a:rPr lang="en-US" altLang="zh-CN" sz="2800" dirty="0">
                <a:latin typeface="Calibri" panose="020F0502020204030204" pitchFamily="34" charset="0"/>
              </a:rPr>
              <a:t> you can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showcase your language competence and knowledge of British history</a:t>
            </a:r>
            <a:r>
              <a:rPr lang="en-US" altLang="zh-CN" sz="2800" dirty="0">
                <a:latin typeface="Calibri" panose="020F0502020204030204" pitchFamily="34" charset="0"/>
              </a:rPr>
              <a:t>. Topics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ranging from its evolution and composition to the traditions and customs in the UK </a:t>
            </a:r>
            <a:r>
              <a:rPr lang="en-US" altLang="zh-CN" sz="2800" dirty="0">
                <a:latin typeface="Calibri" panose="020F0502020204030204" pitchFamily="34" charset="0"/>
              </a:rPr>
              <a:t>are welcome.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It is </a:t>
            </a:r>
            <a:r>
              <a:rPr lang="en-US" altLang="zh-CN" sz="2800" dirty="0">
                <a:latin typeface="Calibri" panose="020F0502020204030204" pitchFamily="34" charset="0"/>
              </a:rPr>
              <a:t>the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originality and creativity </a:t>
            </a:r>
            <a:r>
              <a:rPr lang="en-US" altLang="zh-CN" sz="2800" dirty="0">
                <a:latin typeface="Calibri" panose="020F0502020204030204" pitchFamily="34" charset="0"/>
              </a:rPr>
              <a:t>of your understanding of the UK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that</a:t>
            </a:r>
            <a:r>
              <a:rPr lang="en-US" altLang="zh-CN" sz="2800" dirty="0">
                <a:latin typeface="Calibri" panose="020F0502020204030204" pitchFamily="34" charset="0"/>
              </a:rPr>
              <a:t> matter/count.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marL="0" indent="457200" eaLnBrk="1" hangingPunct="1">
              <a:spcBef>
                <a:spcPts val="0"/>
              </a:spcBef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If you are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an enthusiast for/interested in it</a:t>
            </a:r>
            <a:r>
              <a:rPr lang="en-US" altLang="zh-CN" sz="2800" dirty="0">
                <a:latin typeface="Calibri" panose="020F0502020204030204" pitchFamily="34" charset="0"/>
              </a:rPr>
              <a:t>, come and </a:t>
            </a:r>
            <a:r>
              <a:rPr lang="en-US" altLang="zh-CN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sign up for it</a:t>
            </a:r>
            <a:r>
              <a:rPr lang="en-US" altLang="zh-CN" sz="2800" dirty="0">
                <a:latin typeface="Calibri" panose="020F0502020204030204" pitchFamily="34" charset="0"/>
              </a:rPr>
              <a:t>. 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marL="0" indent="457200" algn="r" eaLnBrk="1" hangingPunct="1">
              <a:spcBef>
                <a:spcPts val="0"/>
              </a:spcBef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</a:rPr>
              <a:t>The Students’ Union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algn="r" eaLnBrk="1" hangingPunct="1">
              <a:buFontTx/>
              <a:buNone/>
              <a:defRPr/>
            </a:pPr>
            <a:r>
              <a:rPr lang="en-US" altLang="zh-CN" sz="2800" dirty="0" smtClean="0">
                <a:latin typeface="Calibri" panose="020F0502020204030204" pitchFamily="34" charset="0"/>
              </a:rPr>
              <a:t>April, </a:t>
            </a:r>
            <a:r>
              <a:rPr lang="en-US" altLang="zh-CN" sz="2800" dirty="0">
                <a:latin typeface="Calibri" panose="020F0502020204030204" pitchFamily="34" charset="0"/>
              </a:rPr>
              <a:t>13</a:t>
            </a:r>
            <a:r>
              <a:rPr lang="en-US" altLang="zh-CN" sz="2800" baseline="30000" dirty="0">
                <a:latin typeface="Calibri" panose="020F0502020204030204" pitchFamily="34" charset="0"/>
              </a:rPr>
              <a:t>th</a:t>
            </a:r>
            <a:r>
              <a:rPr lang="en-US" altLang="zh-CN" sz="2800" dirty="0">
                <a:latin typeface="Calibri" panose="020F0502020204030204" pitchFamily="34" charset="0"/>
              </a:rPr>
              <a:t> </a:t>
            </a:r>
            <a:endParaRPr lang="en-US" altLang="zh-CN" sz="2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altLang="zh-CN" sz="2800" dirty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3919797" y="113813"/>
            <a:ext cx="1773555" cy="668655"/>
          </a:xfrm>
          <a:prstGeom prst="horizontalScroll">
            <a:avLst/>
          </a:prstGeom>
          <a:blipFill>
            <a:blip r:embed="rId1">
              <a:alphaModFix amt="82000"/>
            </a:blip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kern="0" smtClea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0653" y="210788"/>
            <a:ext cx="15900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latin typeface="Calibri" panose="020F0502020204030204"/>
                <a:sym typeface="+mn-ea"/>
              </a:rPr>
              <a:t>Notice</a:t>
            </a:r>
            <a:endParaRPr lang="en-US" altLang="zh-CN" sz="3200" b="1" dirty="0">
              <a:solidFill>
                <a:prstClr val="black"/>
              </a:solidFill>
              <a:latin typeface="Calibri" panose="020F0502020204030204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12773"/>
            <a:ext cx="2529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/>
              </a:rPr>
              <a:t>Writing sample </a:t>
            </a:r>
            <a:endParaRPr lang="zh-CN" altLang="en-US" sz="28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/>
        </p:nvSpPr>
        <p:spPr bwMode="auto">
          <a:xfrm>
            <a:off x="558140" y="247650"/>
            <a:ext cx="10925299" cy="636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zh-CN" b="1" dirty="0" smtClean="0">
                <a:solidFill>
                  <a:srgbClr val="0000FA"/>
                </a:solidFill>
              </a:rPr>
              <a:t>某</a:t>
            </a:r>
            <a:r>
              <a:rPr lang="zh-CN" altLang="zh-CN" b="1" dirty="0">
                <a:solidFill>
                  <a:srgbClr val="0000FA"/>
                </a:solidFill>
              </a:rPr>
              <a:t>国际中学下周六下午将要举行英语文化节，主题为“西方节日文化”。 假如你是学生会主席李华，请你根据下列要点写一则</a:t>
            </a:r>
            <a:r>
              <a:rPr lang="zh-CN" altLang="zh-CN" b="1" dirty="0">
                <a:solidFill>
                  <a:srgbClr val="FF0000"/>
                </a:solidFill>
              </a:rPr>
              <a:t>英语书面通知</a:t>
            </a:r>
            <a:r>
              <a:rPr lang="zh-CN" altLang="zh-CN" b="1" dirty="0">
                <a:solidFill>
                  <a:srgbClr val="0000FA"/>
                </a:solidFill>
              </a:rPr>
              <a:t>。</a:t>
            </a:r>
            <a:endParaRPr lang="zh-CN" altLang="zh-CN" b="1" dirty="0">
              <a:solidFill>
                <a:srgbClr val="0000FA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rgbClr val="0000FA"/>
                </a:solidFill>
              </a:rPr>
              <a:t>1. </a:t>
            </a:r>
            <a:r>
              <a:rPr lang="zh-CN" altLang="zh-CN" b="1" dirty="0">
                <a:solidFill>
                  <a:srgbClr val="0000FA"/>
                </a:solidFill>
              </a:rPr>
              <a:t>时间和地点</a:t>
            </a:r>
            <a:r>
              <a:rPr lang="en-US" altLang="zh-CN" b="1" dirty="0">
                <a:solidFill>
                  <a:srgbClr val="0000FA"/>
                </a:solidFill>
              </a:rPr>
              <a:t> 2. </a:t>
            </a:r>
            <a:r>
              <a:rPr lang="zh-CN" altLang="zh-CN" b="1" dirty="0">
                <a:solidFill>
                  <a:srgbClr val="0000FA"/>
                </a:solidFill>
              </a:rPr>
              <a:t>活动内容</a:t>
            </a:r>
            <a:r>
              <a:rPr lang="en-US" altLang="zh-CN" b="1" dirty="0">
                <a:solidFill>
                  <a:srgbClr val="0000FA"/>
                </a:solidFill>
              </a:rPr>
              <a:t> 3. </a:t>
            </a:r>
            <a:r>
              <a:rPr lang="zh-CN" altLang="zh-CN" b="1" dirty="0">
                <a:solidFill>
                  <a:srgbClr val="0000FA"/>
                </a:solidFill>
              </a:rPr>
              <a:t>欢迎大家参加。</a:t>
            </a:r>
            <a:endParaRPr lang="zh-CN" altLang="zh-CN" b="1" dirty="0">
              <a:solidFill>
                <a:srgbClr val="0000FA"/>
              </a:solidFill>
            </a:endParaRPr>
          </a:p>
          <a:p>
            <a:pPr>
              <a:buNone/>
            </a:pPr>
            <a:r>
              <a:rPr lang="zh-CN" altLang="zh-CN" b="1" dirty="0">
                <a:solidFill>
                  <a:srgbClr val="0000FA"/>
                </a:solidFill>
              </a:rPr>
              <a:t>注意：</a:t>
            </a:r>
            <a:r>
              <a:rPr lang="en-US" altLang="zh-CN" b="1" dirty="0">
                <a:solidFill>
                  <a:srgbClr val="0000FA"/>
                </a:solidFill>
              </a:rPr>
              <a:t>1. </a:t>
            </a:r>
            <a:r>
              <a:rPr lang="zh-CN" altLang="zh-CN" b="1" dirty="0">
                <a:solidFill>
                  <a:srgbClr val="0000FA"/>
                </a:solidFill>
              </a:rPr>
              <a:t>词数</a:t>
            </a:r>
            <a:r>
              <a:rPr lang="en-US" altLang="zh-CN" b="1" dirty="0">
                <a:solidFill>
                  <a:srgbClr val="0000FA"/>
                </a:solidFill>
              </a:rPr>
              <a:t>80</a:t>
            </a:r>
            <a:r>
              <a:rPr lang="zh-CN" altLang="zh-CN" b="1" dirty="0">
                <a:solidFill>
                  <a:srgbClr val="0000FA"/>
                </a:solidFill>
              </a:rPr>
              <a:t>左右；</a:t>
            </a:r>
            <a:r>
              <a:rPr lang="en-US" altLang="zh-CN" b="1" dirty="0">
                <a:solidFill>
                  <a:srgbClr val="0000FA"/>
                </a:solidFill>
              </a:rPr>
              <a:t> 2. </a:t>
            </a:r>
            <a:r>
              <a:rPr lang="zh-CN" altLang="zh-CN" b="1" dirty="0">
                <a:solidFill>
                  <a:srgbClr val="0000FA"/>
                </a:solidFill>
              </a:rPr>
              <a:t>可以适当增加细节，以使行文连贯。</a:t>
            </a:r>
            <a:endParaRPr lang="zh-CN" altLang="zh-CN" b="1" dirty="0">
              <a:solidFill>
                <a:srgbClr val="0000FA"/>
              </a:solidFill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                                                 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Notice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_____________________________________________________________________________________________________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58140" y="493802"/>
            <a:ext cx="3263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b="1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charset="-122"/>
              <a:buChar char=" "/>
              <a:defRPr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6000" b="0" dirty="0">
                <a:solidFill>
                  <a:srgbClr val="C00000"/>
                </a:solidFill>
                <a:latin typeface="Arial" panose="020B0604020202020204" pitchFamily="34" charset="0"/>
                <a:ea typeface="Kozuka Gothic Pr6N B" panose="020B0800000000000000" charset="-128"/>
                <a:cs typeface="Arial" panose="020B0604020202020204" pitchFamily="34" charset="0"/>
              </a:rPr>
              <a:t>实战演习</a:t>
            </a:r>
            <a:endParaRPr lang="en-US" altLang="zh-CN" sz="6000" b="0" dirty="0">
              <a:solidFill>
                <a:srgbClr val="C00000"/>
              </a:solidFill>
              <a:latin typeface="Arial" panose="020B0604020202020204" pitchFamily="34" charset="0"/>
              <a:ea typeface="Kozuka Gothic Pr6N B" panose="020B0800000000000000" charset="-128"/>
              <a:cs typeface="Arial" panose="020B0604020202020204" pitchFamily="34" charset="0"/>
            </a:endParaRPr>
          </a:p>
        </p:txBody>
      </p:sp>
      <p:sp>
        <p:nvSpPr>
          <p:cNvPr id="8" name="空心弧 7"/>
          <p:cNvSpPr/>
          <p:nvPr/>
        </p:nvSpPr>
        <p:spPr bwMode="auto">
          <a:xfrm rot="7086271">
            <a:off x="2743529" y="260440"/>
            <a:ext cx="1482726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rgbClr val="5F5F5F"/>
              </a:solidFill>
              <a:latin typeface="Calibri" panose="020F0502020204030204"/>
              <a:ea typeface="幼圆" panose="02010509060101010101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504" y="210788"/>
            <a:ext cx="11685319" cy="6522521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endParaRPr lang="en-US" altLang="zh-CN" b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With the purpose of  enriching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students' campus life and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broaden international vision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, the English Culture Festival, </a:t>
            </a:r>
            <a:r>
              <a:rPr lang="en-US" altLang="zh-CN" sz="2800" b="1" kern="100" dirty="0">
                <a:solidFill>
                  <a:srgbClr val="0000F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whose theme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is western festivals, </a:t>
            </a:r>
            <a:r>
              <a:rPr lang="en-US" altLang="zh-CN" sz="2800" b="1" kern="100" dirty="0">
                <a:solidFill>
                  <a:srgbClr val="0000F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scheduled to be held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on the school playground next Saturday afternoon. There're various well-organized activities waiting for you,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which will bring you into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 world full of festival atmosphere.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Not only will you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be introduced to the history of some important western festivals through video clips, but you'll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exposed to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some traditional celebrations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through hands-on learning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en-US" altLang="zh-CN" sz="2800" b="1" kern="100" dirty="0" smtClean="0">
                <a:solidFill>
                  <a:srgbClr val="0000FA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Better yet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you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 even be awarded with prizes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if you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win related games. </a:t>
            </a:r>
            <a:endParaRPr lang="zh-CN" altLang="zh-CN" sz="2800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Everyone 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 is interested in it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is 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welcome! Don't miss the chance to have fun!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Students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'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Union</a:t>
            </a:r>
            <a:endParaRPr lang="en-US" altLang="zh-CN" sz="2800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April, 11th</a:t>
            </a:r>
            <a:endParaRPr lang="en-US" altLang="zh-CN" sz="2800" kern="1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>
              <a:spcAft>
                <a:spcPts val="0"/>
              </a:spcAft>
              <a:buNone/>
              <a:tabLst>
                <a:tab pos="1718310" algn="l"/>
                <a:tab pos="487108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                                       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7" name="横卷形 6"/>
          <p:cNvSpPr/>
          <p:nvPr/>
        </p:nvSpPr>
        <p:spPr>
          <a:xfrm>
            <a:off x="3919797" y="113813"/>
            <a:ext cx="1773555" cy="668655"/>
          </a:xfrm>
          <a:prstGeom prst="horizontalScroll">
            <a:avLst/>
          </a:prstGeom>
          <a:blipFill>
            <a:blip r:embed="rId1">
              <a:alphaModFix amt="82000"/>
            </a:blip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0653" y="210788"/>
            <a:ext cx="15900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/>
                </a:solidFill>
                <a:latin typeface="Calibri" panose="020F0502020204030204"/>
                <a:sym typeface="+mn-ea"/>
              </a:rPr>
              <a:t>Notice</a:t>
            </a:r>
            <a:endParaRPr lang="en-US" altLang="zh-CN" sz="3200" b="1" dirty="0">
              <a:solidFill>
                <a:prstClr val="black"/>
              </a:solidFill>
              <a:latin typeface="Calibri" panose="020F0502020204030204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12773"/>
            <a:ext cx="2529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/>
              </a:rPr>
              <a:t>Writing sample </a:t>
            </a:r>
            <a:endParaRPr lang="zh-CN" altLang="en-US" sz="28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294" y="-190525"/>
            <a:ext cx="651909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en-US" altLang="zh-CN" sz="3735" b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Criteria for writing assessment</a:t>
            </a:r>
            <a:endParaRPr lang="zh-CN" altLang="en-US" sz="3735" b="1" dirty="0">
              <a:solidFill>
                <a:srgbClr val="1F497D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5208" y="95613"/>
            <a:ext cx="6572296" cy="42293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287776" rIns="121920" bIns="0" numCol="1" anchor="ctr" anchorCtr="0" compatLnSpc="1">
            <a:spAutoFit/>
          </a:bodyPr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35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应用文写作的</a:t>
            </a:r>
            <a:r>
              <a:rPr lang="zh-CN" altLang="en-US" sz="2135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评分标准与评分原则</a:t>
            </a:r>
            <a:endParaRPr lang="en-US" altLang="zh-CN" sz="2135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本题总分为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个档次给分。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评分时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先根据文章的内容和语言初步确定其所属档次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然后以该档次的要求来衡量、确定或调整档次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最后给分。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词数少于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和多于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120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从总分中减去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评分时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应注意的主要内容为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内容要点、应用词汇和语法结构的数量和准确性、上下文的连贯性。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拼写与标点符号是语言准确性的一个方面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评分时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应视其对交际的影响程度予以考虑。英、美拼写汉词汇用法均可接受。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1219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如书写较差以至影响交际</a:t>
            </a:r>
            <a:r>
              <a:rPr lang="en-US" altLang="zh-CN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135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将分数降低一个档次。</a:t>
            </a:r>
            <a:endParaRPr lang="zh-CN" altLang="en-US" sz="2135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0459" y="4405296"/>
          <a:ext cx="6286544" cy="2452704"/>
        </p:xfrm>
        <a:graphic>
          <a:graphicData uri="http://schemas.openxmlformats.org/drawingml/2006/table">
            <a:tbl>
              <a:tblPr/>
              <a:tblGrid>
                <a:gridCol w="1334471"/>
                <a:gridCol w="4952073"/>
              </a:tblGrid>
              <a:tr h="2452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第五</a:t>
                      </a: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档</a:t>
                      </a:r>
                      <a:endParaRPr lang="en-US" altLang="zh-CN" sz="2000" kern="100" dirty="0" smtClean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9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zh-CN" sz="19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很好</a:t>
                      </a:r>
                      <a:r>
                        <a:rPr lang="en-US" sz="19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19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(</a:t>
                      </a:r>
                      <a:r>
                        <a:rPr lang="en-US" sz="19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21-25</a:t>
                      </a:r>
                      <a:r>
                        <a:rPr lang="zh-CN" sz="19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r>
                        <a:rPr lang="en-US" sz="19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endParaRPr lang="zh-CN" sz="19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完全完成了试题规定的任务</a:t>
                      </a:r>
                      <a:endParaRPr lang="zh-CN" sz="20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⑴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覆盖所有内容要点 </a:t>
                      </a:r>
                      <a:endParaRPr lang="en-US" altLang="zh-CN" sz="2000" kern="100" dirty="0" smtClean="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⑵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应用了较多的语法结构和词汇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endParaRPr lang="zh-CN" sz="20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⑶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语法结构或词汇方面有些许错误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但为尽力使用较复杂结构或较高级词汇所致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;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具备较强的语言运用能力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endParaRPr lang="zh-CN" sz="20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 smtClean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⑷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有效地使用了语句间的连接成分</a:t>
                      </a:r>
                      <a:r>
                        <a:rPr lang="en-US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lang="zh-CN" sz="2000" kern="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使全文结构紧凑完全达到了预期的写作目的</a:t>
                      </a:r>
                      <a:endParaRPr lang="zh-CN" sz="2000" kern="100" dirty="0"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9528450" y="1575189"/>
            <a:ext cx="260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Completeness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06028" y="4000505"/>
            <a:ext cx="1952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Accuracy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86502" y="2095491"/>
            <a:ext cx="183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Neatness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82281" y="2952747"/>
            <a:ext cx="1986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Diversity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10513" y="1333486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Courtesy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1752" y="4095755"/>
            <a:ext cx="2284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Conciseness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000222" y="5048262"/>
            <a:ext cx="1905013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04971" y="5334014"/>
            <a:ext cx="3143272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904971" y="5715016"/>
            <a:ext cx="3619525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904971" y="6572272"/>
            <a:ext cx="3714776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66712" y="2381243"/>
            <a:ext cx="4857784" cy="2117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76211" y="3333749"/>
            <a:ext cx="4953035" cy="23811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66712" y="4286257"/>
            <a:ext cx="3524275" cy="1588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云形 21"/>
          <p:cNvSpPr/>
          <p:nvPr/>
        </p:nvSpPr>
        <p:spPr>
          <a:xfrm>
            <a:off x="7905763" y="2666995"/>
            <a:ext cx="2000264" cy="928695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200"/>
            <a:r>
              <a:rPr kumimoji="1" lang="en-US" altLang="zh-CN" sz="2665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Good writing</a:t>
            </a:r>
            <a:endParaRPr kumimoji="1" lang="zh-CN" altLang="en-US" sz="2665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rot="16200000" flipH="1">
            <a:off x="8667768" y="2285992"/>
            <a:ext cx="762005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6200000" flipH="1">
            <a:off x="8588965" y="3826451"/>
            <a:ext cx="919611" cy="381003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9906027" y="2952747"/>
            <a:ext cx="952508" cy="32896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7381885" y="2619370"/>
            <a:ext cx="571504" cy="476255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5400000" flipH="1" flipV="1">
            <a:off x="7617185" y="3431825"/>
            <a:ext cx="571504" cy="756355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9429774" y="3461896"/>
            <a:ext cx="1047757" cy="53860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9525024" y="2190742"/>
            <a:ext cx="952507" cy="509149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8191516" y="4476758"/>
            <a:ext cx="2047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Coherence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灯片编号占位符 1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B6FD429-2A86-41B6-8E9F-0B589DA1DBE3}" type="slidenum">
              <a:rPr altLang="en-US" sz="1200">
                <a:solidFill>
                  <a:srgbClr val="898989"/>
                </a:solidFill>
              </a:rPr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22" name="Rectangle 50"/>
          <p:cNvSpPr>
            <a:spLocks noChangeAspect="1"/>
          </p:cNvSpPr>
          <p:nvPr/>
        </p:nvSpPr>
        <p:spPr bwMode="auto">
          <a:xfrm>
            <a:off x="2640013" y="1220789"/>
            <a:ext cx="6877050" cy="4524375"/>
          </a:xfrm>
          <a:prstGeom prst="rect">
            <a:avLst/>
          </a:prstGeom>
          <a:gradFill rotWithShape="0">
            <a:gsLst>
              <a:gs pos="0">
                <a:srgbClr val="D2D2D2"/>
              </a:gs>
              <a:gs pos="50000">
                <a:srgbClr val="EAEAEA"/>
              </a:gs>
              <a:gs pos="100000">
                <a:srgbClr val="D2D2D2"/>
              </a:gs>
            </a:gsLst>
            <a:lin ang="2700000" scaled="1"/>
          </a:gradFill>
          <a:ln w="25400">
            <a:solidFill>
              <a:srgbClr val="B2B2B2"/>
            </a:solidFill>
            <a:miter lim="800000"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</a:endParaRPr>
          </a:p>
        </p:txBody>
      </p:sp>
      <p:sp>
        <p:nvSpPr>
          <p:cNvPr id="81923" name="未知"/>
          <p:cNvSpPr/>
          <p:nvPr/>
        </p:nvSpPr>
        <p:spPr bwMode="auto">
          <a:xfrm>
            <a:off x="3170238" y="3011489"/>
            <a:ext cx="487362" cy="301625"/>
          </a:xfrm>
          <a:custGeom>
            <a:avLst/>
            <a:gdLst>
              <a:gd name="T0" fmla="*/ 2147483646 w 130"/>
              <a:gd name="T1" fmla="*/ 2147483646 h 60"/>
              <a:gd name="T2" fmla="*/ 2147483646 w 130"/>
              <a:gd name="T3" fmla="*/ 2147483646 h 60"/>
              <a:gd name="T4" fmla="*/ 2147483646 w 130"/>
              <a:gd name="T5" fmla="*/ 2147483646 h 60"/>
              <a:gd name="T6" fmla="*/ 2147483646 w 130"/>
              <a:gd name="T7" fmla="*/ 2147483646 h 60"/>
              <a:gd name="T8" fmla="*/ 2147483646 w 130"/>
              <a:gd name="T9" fmla="*/ 2147483646 h 60"/>
              <a:gd name="T10" fmla="*/ 2147483646 w 130"/>
              <a:gd name="T11" fmla="*/ 2147483646 h 60"/>
              <a:gd name="T12" fmla="*/ 2147483646 w 130"/>
              <a:gd name="T13" fmla="*/ 2147483646 h 60"/>
              <a:gd name="T14" fmla="*/ 2147483646 w 130"/>
              <a:gd name="T15" fmla="*/ 2147483646 h 60"/>
              <a:gd name="T16" fmla="*/ 2147483646 w 130"/>
              <a:gd name="T17" fmla="*/ 2147483646 h 60"/>
              <a:gd name="T18" fmla="*/ 2147483646 w 130"/>
              <a:gd name="T19" fmla="*/ 0 h 60"/>
              <a:gd name="T20" fmla="*/ 2147483646 w 130"/>
              <a:gd name="T21" fmla="*/ 0 h 60"/>
              <a:gd name="T22" fmla="*/ 2147483646 w 130"/>
              <a:gd name="T23" fmla="*/ 2147483646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0"/>
              <a:gd name="T37" fmla="*/ 0 h 60"/>
              <a:gd name="T38" fmla="*/ 130 w 130"/>
              <a:gd name="T39" fmla="*/ 60 h 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0" h="60">
                <a:moveTo>
                  <a:pt x="3" y="11"/>
                </a:moveTo>
                <a:cubicBezTo>
                  <a:pt x="0" y="40"/>
                  <a:pt x="27" y="60"/>
                  <a:pt x="61" y="60"/>
                </a:cubicBezTo>
                <a:cubicBezTo>
                  <a:pt x="97" y="60"/>
                  <a:pt x="130" y="46"/>
                  <a:pt x="129" y="22"/>
                </a:cubicBezTo>
                <a:cubicBezTo>
                  <a:pt x="129" y="12"/>
                  <a:pt x="122" y="6"/>
                  <a:pt x="118" y="4"/>
                </a:cubicBezTo>
                <a:cubicBezTo>
                  <a:pt x="116" y="2"/>
                  <a:pt x="114" y="1"/>
                  <a:pt x="112" y="2"/>
                </a:cubicBezTo>
                <a:cubicBezTo>
                  <a:pt x="111" y="2"/>
                  <a:pt x="114" y="4"/>
                  <a:pt x="115" y="5"/>
                </a:cubicBezTo>
                <a:cubicBezTo>
                  <a:pt x="118" y="10"/>
                  <a:pt x="119" y="16"/>
                  <a:pt x="118" y="21"/>
                </a:cubicBezTo>
                <a:cubicBezTo>
                  <a:pt x="117" y="42"/>
                  <a:pt x="94" y="56"/>
                  <a:pt x="61" y="56"/>
                </a:cubicBezTo>
                <a:cubicBezTo>
                  <a:pt x="31" y="54"/>
                  <a:pt x="6" y="37"/>
                  <a:pt x="9" y="12"/>
                </a:cubicBezTo>
                <a:cubicBezTo>
                  <a:pt x="10" y="8"/>
                  <a:pt x="11" y="4"/>
                  <a:pt x="12" y="0"/>
                </a:cubicBezTo>
                <a:cubicBezTo>
                  <a:pt x="10" y="0"/>
                  <a:pt x="8" y="0"/>
                  <a:pt x="5" y="0"/>
                </a:cubicBezTo>
                <a:cubicBezTo>
                  <a:pt x="4" y="3"/>
                  <a:pt x="3" y="7"/>
                  <a:pt x="3" y="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4" name="未知"/>
          <p:cNvSpPr/>
          <p:nvPr/>
        </p:nvSpPr>
        <p:spPr bwMode="auto">
          <a:xfrm>
            <a:off x="4051300" y="2438401"/>
            <a:ext cx="585788" cy="290513"/>
          </a:xfrm>
          <a:custGeom>
            <a:avLst/>
            <a:gdLst>
              <a:gd name="T0" fmla="*/ 2147483646 w 156"/>
              <a:gd name="T1" fmla="*/ 0 h 58"/>
              <a:gd name="T2" fmla="*/ 2147483646 w 156"/>
              <a:gd name="T3" fmla="*/ 2147483646 h 58"/>
              <a:gd name="T4" fmla="*/ 2147483646 w 156"/>
              <a:gd name="T5" fmla="*/ 2147483646 h 58"/>
              <a:gd name="T6" fmla="*/ 2147483646 w 156"/>
              <a:gd name="T7" fmla="*/ 2147483646 h 58"/>
              <a:gd name="T8" fmla="*/ 2147483646 w 156"/>
              <a:gd name="T9" fmla="*/ 2147483646 h 58"/>
              <a:gd name="T10" fmla="*/ 2147483646 w 156"/>
              <a:gd name="T11" fmla="*/ 2147483646 h 58"/>
              <a:gd name="T12" fmla="*/ 2147483646 w 156"/>
              <a:gd name="T13" fmla="*/ 2147483646 h 58"/>
              <a:gd name="T14" fmla="*/ 2147483646 w 156"/>
              <a:gd name="T15" fmla="*/ 2147483646 h 58"/>
              <a:gd name="T16" fmla="*/ 2147483646 w 156"/>
              <a:gd name="T17" fmla="*/ 2147483646 h 58"/>
              <a:gd name="T18" fmla="*/ 2147483646 w 156"/>
              <a:gd name="T19" fmla="*/ 0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6"/>
              <a:gd name="T31" fmla="*/ 0 h 58"/>
              <a:gd name="T32" fmla="*/ 156 w 156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6" h="58">
                <a:moveTo>
                  <a:pt x="83" y="0"/>
                </a:moveTo>
                <a:cubicBezTo>
                  <a:pt x="49" y="0"/>
                  <a:pt x="22" y="14"/>
                  <a:pt x="9" y="32"/>
                </a:cubicBezTo>
                <a:cubicBezTo>
                  <a:pt x="4" y="38"/>
                  <a:pt x="1" y="45"/>
                  <a:pt x="1" y="51"/>
                </a:cubicBezTo>
                <a:cubicBezTo>
                  <a:pt x="0" y="55"/>
                  <a:pt x="1" y="58"/>
                  <a:pt x="2" y="58"/>
                </a:cubicBezTo>
                <a:cubicBezTo>
                  <a:pt x="3" y="58"/>
                  <a:pt x="3" y="55"/>
                  <a:pt x="4" y="50"/>
                </a:cubicBezTo>
                <a:cubicBezTo>
                  <a:pt x="7" y="44"/>
                  <a:pt x="9" y="40"/>
                  <a:pt x="13" y="35"/>
                </a:cubicBezTo>
                <a:cubicBezTo>
                  <a:pt x="26" y="20"/>
                  <a:pt x="51" y="7"/>
                  <a:pt x="82" y="7"/>
                </a:cubicBezTo>
                <a:cubicBezTo>
                  <a:pt x="124" y="7"/>
                  <a:pt x="149" y="27"/>
                  <a:pt x="147" y="50"/>
                </a:cubicBezTo>
                <a:cubicBezTo>
                  <a:pt x="150" y="50"/>
                  <a:pt x="152" y="50"/>
                  <a:pt x="155" y="50"/>
                </a:cubicBezTo>
                <a:cubicBezTo>
                  <a:pt x="156" y="18"/>
                  <a:pt x="125" y="0"/>
                  <a:pt x="8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5" name="未知"/>
          <p:cNvSpPr/>
          <p:nvPr/>
        </p:nvSpPr>
        <p:spPr bwMode="auto">
          <a:xfrm>
            <a:off x="3189289" y="2687638"/>
            <a:ext cx="1444625" cy="323850"/>
          </a:xfrm>
          <a:custGeom>
            <a:avLst/>
            <a:gdLst>
              <a:gd name="T0" fmla="*/ 2147483646 w 385"/>
              <a:gd name="T1" fmla="*/ 0 h 65"/>
              <a:gd name="T2" fmla="*/ 2147483646 w 385"/>
              <a:gd name="T3" fmla="*/ 2147483646 h 65"/>
              <a:gd name="T4" fmla="*/ 2147483646 w 385"/>
              <a:gd name="T5" fmla="*/ 2147483646 h 65"/>
              <a:gd name="T6" fmla="*/ 2147483646 w 385"/>
              <a:gd name="T7" fmla="*/ 2147483646 h 65"/>
              <a:gd name="T8" fmla="*/ 2147483646 w 385"/>
              <a:gd name="T9" fmla="*/ 2147483646 h 65"/>
              <a:gd name="T10" fmla="*/ 0 w 385"/>
              <a:gd name="T11" fmla="*/ 2147483646 h 65"/>
              <a:gd name="T12" fmla="*/ 2147483646 w 385"/>
              <a:gd name="T13" fmla="*/ 2147483646 h 65"/>
              <a:gd name="T14" fmla="*/ 2147483646 w 385"/>
              <a:gd name="T15" fmla="*/ 2147483646 h 65"/>
              <a:gd name="T16" fmla="*/ 2147483646 w 385"/>
              <a:gd name="T17" fmla="*/ 2147483646 h 65"/>
              <a:gd name="T18" fmla="*/ 2147483646 w 385"/>
              <a:gd name="T19" fmla="*/ 2147483646 h 65"/>
              <a:gd name="T20" fmla="*/ 2147483646 w 385"/>
              <a:gd name="T21" fmla="*/ 2147483646 h 65"/>
              <a:gd name="T22" fmla="*/ 2147483646 w 385"/>
              <a:gd name="T23" fmla="*/ 2147483646 h 65"/>
              <a:gd name="T24" fmla="*/ 2147483646 w 385"/>
              <a:gd name="T25" fmla="*/ 2147483646 h 65"/>
              <a:gd name="T26" fmla="*/ 2147483646 w 385"/>
              <a:gd name="T27" fmla="*/ 2147483646 h 65"/>
              <a:gd name="T28" fmla="*/ 2147483646 w 385"/>
              <a:gd name="T29" fmla="*/ 2147483646 h 65"/>
              <a:gd name="T30" fmla="*/ 2147483646 w 385"/>
              <a:gd name="T31" fmla="*/ 2147483646 h 65"/>
              <a:gd name="T32" fmla="*/ 2147483646 w 385"/>
              <a:gd name="T33" fmla="*/ 2147483646 h 65"/>
              <a:gd name="T34" fmla="*/ 2147483646 w 385"/>
              <a:gd name="T35" fmla="*/ 0 h 65"/>
              <a:gd name="T36" fmla="*/ 2147483646 w 385"/>
              <a:gd name="T37" fmla="*/ 0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85"/>
              <a:gd name="T58" fmla="*/ 0 h 65"/>
              <a:gd name="T59" fmla="*/ 385 w 385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85" h="65">
                <a:moveTo>
                  <a:pt x="377" y="0"/>
                </a:moveTo>
                <a:cubicBezTo>
                  <a:pt x="377" y="1"/>
                  <a:pt x="377" y="2"/>
                  <a:pt x="377" y="2"/>
                </a:cubicBezTo>
                <a:cubicBezTo>
                  <a:pt x="372" y="28"/>
                  <a:pt x="337" y="40"/>
                  <a:pt x="290" y="37"/>
                </a:cubicBezTo>
                <a:cubicBezTo>
                  <a:pt x="255" y="35"/>
                  <a:pt x="223" y="30"/>
                  <a:pt x="197" y="26"/>
                </a:cubicBezTo>
                <a:cubicBezTo>
                  <a:pt x="168" y="21"/>
                  <a:pt x="134" y="15"/>
                  <a:pt x="106" y="14"/>
                </a:cubicBezTo>
                <a:cubicBezTo>
                  <a:pt x="55" y="13"/>
                  <a:pt x="11" y="32"/>
                  <a:pt x="0" y="65"/>
                </a:cubicBezTo>
                <a:cubicBezTo>
                  <a:pt x="3" y="65"/>
                  <a:pt x="5" y="65"/>
                  <a:pt x="7" y="65"/>
                </a:cubicBezTo>
                <a:cubicBezTo>
                  <a:pt x="19" y="38"/>
                  <a:pt x="57" y="25"/>
                  <a:pt x="100" y="28"/>
                </a:cubicBezTo>
                <a:cubicBezTo>
                  <a:pt x="129" y="29"/>
                  <a:pt x="159" y="35"/>
                  <a:pt x="188" y="41"/>
                </a:cubicBezTo>
                <a:cubicBezTo>
                  <a:pt x="213" y="45"/>
                  <a:pt x="234" y="49"/>
                  <a:pt x="254" y="51"/>
                </a:cubicBezTo>
                <a:cubicBezTo>
                  <a:pt x="256" y="52"/>
                  <a:pt x="259" y="52"/>
                  <a:pt x="262" y="52"/>
                </a:cubicBezTo>
                <a:cubicBezTo>
                  <a:pt x="262" y="53"/>
                  <a:pt x="262" y="53"/>
                  <a:pt x="262" y="53"/>
                </a:cubicBezTo>
                <a:cubicBezTo>
                  <a:pt x="261" y="53"/>
                  <a:pt x="260" y="53"/>
                  <a:pt x="260" y="54"/>
                </a:cubicBezTo>
                <a:cubicBezTo>
                  <a:pt x="262" y="54"/>
                  <a:pt x="264" y="55"/>
                  <a:pt x="266" y="56"/>
                </a:cubicBezTo>
                <a:cubicBezTo>
                  <a:pt x="267" y="55"/>
                  <a:pt x="269" y="55"/>
                  <a:pt x="270" y="54"/>
                </a:cubicBezTo>
                <a:cubicBezTo>
                  <a:pt x="274" y="53"/>
                  <a:pt x="279" y="54"/>
                  <a:pt x="284" y="54"/>
                </a:cubicBezTo>
                <a:cubicBezTo>
                  <a:pt x="337" y="55"/>
                  <a:pt x="378" y="41"/>
                  <a:pt x="384" y="9"/>
                </a:cubicBezTo>
                <a:cubicBezTo>
                  <a:pt x="384" y="6"/>
                  <a:pt x="385" y="3"/>
                  <a:pt x="385" y="0"/>
                </a:cubicBezTo>
                <a:cubicBezTo>
                  <a:pt x="382" y="0"/>
                  <a:pt x="380" y="0"/>
                  <a:pt x="3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6" name="未知"/>
          <p:cNvSpPr/>
          <p:nvPr/>
        </p:nvSpPr>
        <p:spPr bwMode="auto">
          <a:xfrm>
            <a:off x="2814638" y="2957514"/>
            <a:ext cx="1371600" cy="949325"/>
          </a:xfrm>
          <a:custGeom>
            <a:avLst/>
            <a:gdLst>
              <a:gd name="T0" fmla="*/ 2147483646 w 366"/>
              <a:gd name="T1" fmla="*/ 2147483646 h 190"/>
              <a:gd name="T2" fmla="*/ 2147483646 w 366"/>
              <a:gd name="T3" fmla="*/ 2147483646 h 190"/>
              <a:gd name="T4" fmla="*/ 2147483646 w 366"/>
              <a:gd name="T5" fmla="*/ 2147483646 h 190"/>
              <a:gd name="T6" fmla="*/ 2147483646 w 366"/>
              <a:gd name="T7" fmla="*/ 2147483646 h 190"/>
              <a:gd name="T8" fmla="*/ 2147483646 w 366"/>
              <a:gd name="T9" fmla="*/ 0 h 190"/>
              <a:gd name="T10" fmla="*/ 2147483646 w 366"/>
              <a:gd name="T11" fmla="*/ 2147483646 h 190"/>
              <a:gd name="T12" fmla="*/ 2147483646 w 366"/>
              <a:gd name="T13" fmla="*/ 2147483646 h 190"/>
              <a:gd name="T14" fmla="*/ 2147483646 w 366"/>
              <a:gd name="T15" fmla="*/ 2147483646 h 190"/>
              <a:gd name="T16" fmla="*/ 2147483646 w 366"/>
              <a:gd name="T17" fmla="*/ 2147483646 h 190"/>
              <a:gd name="T18" fmla="*/ 2147483646 w 366"/>
              <a:gd name="T19" fmla="*/ 2147483646 h 190"/>
              <a:gd name="T20" fmla="*/ 2147483646 w 366"/>
              <a:gd name="T21" fmla="*/ 2147483646 h 190"/>
              <a:gd name="T22" fmla="*/ 2147483646 w 366"/>
              <a:gd name="T23" fmla="*/ 2147483646 h 190"/>
              <a:gd name="T24" fmla="*/ 2147483646 w 366"/>
              <a:gd name="T25" fmla="*/ 2147483646 h 190"/>
              <a:gd name="T26" fmla="*/ 2147483646 w 366"/>
              <a:gd name="T27" fmla="*/ 2147483646 h 1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6"/>
              <a:gd name="T43" fmla="*/ 0 h 190"/>
              <a:gd name="T44" fmla="*/ 366 w 366"/>
              <a:gd name="T45" fmla="*/ 190 h 1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6" h="190">
                <a:moveTo>
                  <a:pt x="147" y="174"/>
                </a:moveTo>
                <a:cubicBezTo>
                  <a:pt x="182" y="165"/>
                  <a:pt x="229" y="146"/>
                  <a:pt x="267" y="111"/>
                </a:cubicBezTo>
                <a:cubicBezTo>
                  <a:pt x="295" y="84"/>
                  <a:pt x="305" y="62"/>
                  <a:pt x="328" y="34"/>
                </a:cubicBezTo>
                <a:cubicBezTo>
                  <a:pt x="342" y="18"/>
                  <a:pt x="356" y="7"/>
                  <a:pt x="366" y="2"/>
                </a:cubicBezTo>
                <a:cubicBezTo>
                  <a:pt x="364" y="1"/>
                  <a:pt x="362" y="0"/>
                  <a:pt x="360" y="0"/>
                </a:cubicBezTo>
                <a:cubicBezTo>
                  <a:pt x="331" y="9"/>
                  <a:pt x="304" y="28"/>
                  <a:pt x="278" y="56"/>
                </a:cubicBezTo>
                <a:cubicBezTo>
                  <a:pt x="247" y="88"/>
                  <a:pt x="234" y="111"/>
                  <a:pt x="203" y="138"/>
                </a:cubicBezTo>
                <a:cubicBezTo>
                  <a:pt x="180" y="157"/>
                  <a:pt x="147" y="170"/>
                  <a:pt x="129" y="173"/>
                </a:cubicBezTo>
                <a:cubicBezTo>
                  <a:pt x="108" y="171"/>
                  <a:pt x="70" y="166"/>
                  <a:pt x="47" y="166"/>
                </a:cubicBezTo>
                <a:cubicBezTo>
                  <a:pt x="26" y="166"/>
                  <a:pt x="4" y="169"/>
                  <a:pt x="2" y="180"/>
                </a:cubicBezTo>
                <a:cubicBezTo>
                  <a:pt x="0" y="190"/>
                  <a:pt x="35" y="190"/>
                  <a:pt x="55" y="189"/>
                </a:cubicBezTo>
                <a:cubicBezTo>
                  <a:pt x="70" y="189"/>
                  <a:pt x="98" y="186"/>
                  <a:pt x="113" y="183"/>
                </a:cubicBezTo>
                <a:cubicBezTo>
                  <a:pt x="116" y="184"/>
                  <a:pt x="120" y="184"/>
                  <a:pt x="124" y="184"/>
                </a:cubicBezTo>
                <a:cubicBezTo>
                  <a:pt x="130" y="178"/>
                  <a:pt x="137" y="173"/>
                  <a:pt x="147" y="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7" name="未知"/>
          <p:cNvSpPr/>
          <p:nvPr/>
        </p:nvSpPr>
        <p:spPr bwMode="auto">
          <a:xfrm>
            <a:off x="3279776" y="3613150"/>
            <a:ext cx="911225" cy="300038"/>
          </a:xfrm>
          <a:custGeom>
            <a:avLst/>
            <a:gdLst>
              <a:gd name="T0" fmla="*/ 2147483646 w 243"/>
              <a:gd name="T1" fmla="*/ 2147483646 h 60"/>
              <a:gd name="T2" fmla="*/ 2147483646 w 243"/>
              <a:gd name="T3" fmla="*/ 2147483646 h 60"/>
              <a:gd name="T4" fmla="*/ 2147483646 w 243"/>
              <a:gd name="T5" fmla="*/ 2147483646 h 60"/>
              <a:gd name="T6" fmla="*/ 2147483646 w 243"/>
              <a:gd name="T7" fmla="*/ 2147483646 h 60"/>
              <a:gd name="T8" fmla="*/ 2147483646 w 243"/>
              <a:gd name="T9" fmla="*/ 2147483646 h 60"/>
              <a:gd name="T10" fmla="*/ 2147483646 w 243"/>
              <a:gd name="T11" fmla="*/ 2147483646 h 60"/>
              <a:gd name="T12" fmla="*/ 0 w 243"/>
              <a:gd name="T13" fmla="*/ 2147483646 h 60"/>
              <a:gd name="T14" fmla="*/ 2147483646 w 243"/>
              <a:gd name="T15" fmla="*/ 2147483646 h 60"/>
              <a:gd name="T16" fmla="*/ 2147483646 w 243"/>
              <a:gd name="T17" fmla="*/ 2147483646 h 60"/>
              <a:gd name="T18" fmla="*/ 2147483646 w 243"/>
              <a:gd name="T19" fmla="*/ 2147483646 h 60"/>
              <a:gd name="T20" fmla="*/ 2147483646 w 243"/>
              <a:gd name="T21" fmla="*/ 2147483646 h 60"/>
              <a:gd name="T22" fmla="*/ 2147483646 w 243"/>
              <a:gd name="T23" fmla="*/ 2147483646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3"/>
              <a:gd name="T37" fmla="*/ 0 h 60"/>
              <a:gd name="T38" fmla="*/ 243 w 243"/>
              <a:gd name="T39" fmla="*/ 60 h 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3" h="60">
                <a:moveTo>
                  <a:pt x="234" y="4"/>
                </a:moveTo>
                <a:cubicBezTo>
                  <a:pt x="228" y="9"/>
                  <a:pt x="220" y="17"/>
                  <a:pt x="210" y="23"/>
                </a:cubicBezTo>
                <a:cubicBezTo>
                  <a:pt x="179" y="43"/>
                  <a:pt x="150" y="49"/>
                  <a:pt x="104" y="49"/>
                </a:cubicBezTo>
                <a:cubicBezTo>
                  <a:pt x="66" y="49"/>
                  <a:pt x="29" y="46"/>
                  <a:pt x="17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4"/>
                  <a:pt x="21" y="43"/>
                  <a:pt x="23" y="43"/>
                </a:cubicBezTo>
                <a:cubicBezTo>
                  <a:pt x="13" y="42"/>
                  <a:pt x="6" y="47"/>
                  <a:pt x="0" y="53"/>
                </a:cubicBezTo>
                <a:cubicBezTo>
                  <a:pt x="22" y="56"/>
                  <a:pt x="60" y="60"/>
                  <a:pt x="96" y="60"/>
                </a:cubicBezTo>
                <a:cubicBezTo>
                  <a:pt x="147" y="60"/>
                  <a:pt x="181" y="50"/>
                  <a:pt x="212" y="28"/>
                </a:cubicBezTo>
                <a:cubicBezTo>
                  <a:pt x="221" y="21"/>
                  <a:pt x="231" y="13"/>
                  <a:pt x="237" y="8"/>
                </a:cubicBezTo>
                <a:cubicBezTo>
                  <a:pt x="241" y="5"/>
                  <a:pt x="243" y="2"/>
                  <a:pt x="241" y="1"/>
                </a:cubicBezTo>
                <a:cubicBezTo>
                  <a:pt x="239" y="0"/>
                  <a:pt x="237" y="1"/>
                  <a:pt x="234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8" name="未知"/>
          <p:cNvSpPr>
            <a:spLocks noEditPoints="1"/>
          </p:cNvSpPr>
          <p:nvPr/>
        </p:nvSpPr>
        <p:spPr bwMode="auto">
          <a:xfrm>
            <a:off x="4760914" y="3397250"/>
            <a:ext cx="465137" cy="501650"/>
          </a:xfrm>
          <a:custGeom>
            <a:avLst/>
            <a:gdLst>
              <a:gd name="T0" fmla="*/ 2147483646 w 124"/>
              <a:gd name="T1" fmla="*/ 2147483646 h 100"/>
              <a:gd name="T2" fmla="*/ 2147483646 w 124"/>
              <a:gd name="T3" fmla="*/ 2147483646 h 100"/>
              <a:gd name="T4" fmla="*/ 2147483646 w 124"/>
              <a:gd name="T5" fmla="*/ 2147483646 h 100"/>
              <a:gd name="T6" fmla="*/ 2147483646 w 124"/>
              <a:gd name="T7" fmla="*/ 2147483646 h 100"/>
              <a:gd name="T8" fmla="*/ 2147483646 w 124"/>
              <a:gd name="T9" fmla="*/ 2147483646 h 100"/>
              <a:gd name="T10" fmla="*/ 2147483646 w 124"/>
              <a:gd name="T11" fmla="*/ 2147483646 h 100"/>
              <a:gd name="T12" fmla="*/ 2147483646 w 124"/>
              <a:gd name="T13" fmla="*/ 2147483646 h 100"/>
              <a:gd name="T14" fmla="*/ 2147483646 w 124"/>
              <a:gd name="T15" fmla="*/ 2147483646 h 100"/>
              <a:gd name="T16" fmla="*/ 2147483646 w 124"/>
              <a:gd name="T17" fmla="*/ 2147483646 h 100"/>
              <a:gd name="T18" fmla="*/ 2147483646 w 124"/>
              <a:gd name="T19" fmla="*/ 2147483646 h 100"/>
              <a:gd name="T20" fmla="*/ 2147483646 w 124"/>
              <a:gd name="T21" fmla="*/ 2147483646 h 100"/>
              <a:gd name="T22" fmla="*/ 2147483646 w 124"/>
              <a:gd name="T23" fmla="*/ 2147483646 h 100"/>
              <a:gd name="T24" fmla="*/ 2147483646 w 124"/>
              <a:gd name="T25" fmla="*/ 2147483646 h 100"/>
              <a:gd name="T26" fmla="*/ 2147483646 w 124"/>
              <a:gd name="T27" fmla="*/ 2147483646 h 100"/>
              <a:gd name="T28" fmla="*/ 2147483646 w 124"/>
              <a:gd name="T29" fmla="*/ 2147483646 h 100"/>
              <a:gd name="T30" fmla="*/ 2147483646 w 124"/>
              <a:gd name="T31" fmla="*/ 2147483646 h 100"/>
              <a:gd name="T32" fmla="*/ 2147483646 w 124"/>
              <a:gd name="T33" fmla="*/ 2147483646 h 100"/>
              <a:gd name="T34" fmla="*/ 2147483646 w 124"/>
              <a:gd name="T35" fmla="*/ 2147483646 h 100"/>
              <a:gd name="T36" fmla="*/ 2147483646 w 124"/>
              <a:gd name="T37" fmla="*/ 2147483646 h 100"/>
              <a:gd name="T38" fmla="*/ 2147483646 w 124"/>
              <a:gd name="T39" fmla="*/ 2147483646 h 100"/>
              <a:gd name="T40" fmla="*/ 2147483646 w 124"/>
              <a:gd name="T41" fmla="*/ 2147483646 h 100"/>
              <a:gd name="T42" fmla="*/ 2147483646 w 124"/>
              <a:gd name="T43" fmla="*/ 2147483646 h 1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4"/>
              <a:gd name="T67" fmla="*/ 0 h 100"/>
              <a:gd name="T68" fmla="*/ 124 w 124"/>
              <a:gd name="T69" fmla="*/ 100 h 10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4" h="100">
                <a:moveTo>
                  <a:pt x="121" y="23"/>
                </a:moveTo>
                <a:cubicBezTo>
                  <a:pt x="124" y="14"/>
                  <a:pt x="120" y="4"/>
                  <a:pt x="109" y="3"/>
                </a:cubicBezTo>
                <a:cubicBezTo>
                  <a:pt x="95" y="0"/>
                  <a:pt x="76" y="7"/>
                  <a:pt x="55" y="18"/>
                </a:cubicBezTo>
                <a:cubicBezTo>
                  <a:pt x="44" y="23"/>
                  <a:pt x="35" y="29"/>
                  <a:pt x="29" y="33"/>
                </a:cubicBezTo>
                <a:cubicBezTo>
                  <a:pt x="24" y="37"/>
                  <a:pt x="15" y="45"/>
                  <a:pt x="13" y="46"/>
                </a:cubicBezTo>
                <a:cubicBezTo>
                  <a:pt x="7" y="52"/>
                  <a:pt x="4" y="55"/>
                  <a:pt x="5" y="57"/>
                </a:cubicBezTo>
                <a:cubicBezTo>
                  <a:pt x="6" y="58"/>
                  <a:pt x="8" y="57"/>
                  <a:pt x="10" y="55"/>
                </a:cubicBezTo>
                <a:cubicBezTo>
                  <a:pt x="14" y="52"/>
                  <a:pt x="16" y="50"/>
                  <a:pt x="17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8" y="61"/>
                  <a:pt x="4" y="69"/>
                  <a:pt x="3" y="78"/>
                </a:cubicBezTo>
                <a:cubicBezTo>
                  <a:pt x="0" y="95"/>
                  <a:pt x="13" y="100"/>
                  <a:pt x="25" y="100"/>
                </a:cubicBezTo>
                <a:cubicBezTo>
                  <a:pt x="46" y="98"/>
                  <a:pt x="71" y="80"/>
                  <a:pt x="85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101" y="55"/>
                  <a:pt x="113" y="39"/>
                  <a:pt x="123" y="21"/>
                </a:cubicBezTo>
                <a:cubicBezTo>
                  <a:pt x="123" y="22"/>
                  <a:pt x="122" y="23"/>
                  <a:pt x="121" y="23"/>
                </a:cubicBezTo>
                <a:close/>
                <a:moveTo>
                  <a:pt x="79" y="66"/>
                </a:moveTo>
                <a:cubicBezTo>
                  <a:pt x="64" y="79"/>
                  <a:pt x="44" y="91"/>
                  <a:pt x="33" y="91"/>
                </a:cubicBezTo>
                <a:cubicBezTo>
                  <a:pt x="29" y="91"/>
                  <a:pt x="27" y="90"/>
                  <a:pt x="26" y="86"/>
                </a:cubicBezTo>
                <a:cubicBezTo>
                  <a:pt x="25" y="79"/>
                  <a:pt x="34" y="64"/>
                  <a:pt x="57" y="43"/>
                </a:cubicBezTo>
                <a:cubicBezTo>
                  <a:pt x="76" y="23"/>
                  <a:pt x="96" y="8"/>
                  <a:pt x="107" y="8"/>
                </a:cubicBezTo>
                <a:cubicBezTo>
                  <a:pt x="113" y="8"/>
                  <a:pt x="118" y="11"/>
                  <a:pt x="117" y="18"/>
                </a:cubicBezTo>
                <a:cubicBezTo>
                  <a:pt x="116" y="27"/>
                  <a:pt x="97" y="50"/>
                  <a:pt x="79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9" name="未知"/>
          <p:cNvSpPr/>
          <p:nvPr/>
        </p:nvSpPr>
        <p:spPr bwMode="auto">
          <a:xfrm>
            <a:off x="5364164" y="3411538"/>
            <a:ext cx="333375" cy="476250"/>
          </a:xfrm>
          <a:custGeom>
            <a:avLst/>
            <a:gdLst>
              <a:gd name="T0" fmla="*/ 2147483646 w 89"/>
              <a:gd name="T1" fmla="*/ 2147483646 h 95"/>
              <a:gd name="T2" fmla="*/ 2147483646 w 89"/>
              <a:gd name="T3" fmla="*/ 2147483646 h 95"/>
              <a:gd name="T4" fmla="*/ 2147483646 w 89"/>
              <a:gd name="T5" fmla="*/ 0 h 95"/>
              <a:gd name="T6" fmla="*/ 2147483646 w 89"/>
              <a:gd name="T7" fmla="*/ 2147483646 h 95"/>
              <a:gd name="T8" fmla="*/ 2147483646 w 89"/>
              <a:gd name="T9" fmla="*/ 2147483646 h 95"/>
              <a:gd name="T10" fmla="*/ 2147483646 w 89"/>
              <a:gd name="T11" fmla="*/ 2147483646 h 95"/>
              <a:gd name="T12" fmla="*/ 2147483646 w 89"/>
              <a:gd name="T13" fmla="*/ 2147483646 h 95"/>
              <a:gd name="T14" fmla="*/ 2147483646 w 89"/>
              <a:gd name="T15" fmla="*/ 2147483646 h 95"/>
              <a:gd name="T16" fmla="*/ 2147483646 w 89"/>
              <a:gd name="T17" fmla="*/ 2147483646 h 95"/>
              <a:gd name="T18" fmla="*/ 2147483646 w 89"/>
              <a:gd name="T19" fmla="*/ 2147483646 h 95"/>
              <a:gd name="T20" fmla="*/ 2147483646 w 89"/>
              <a:gd name="T21" fmla="*/ 2147483646 h 95"/>
              <a:gd name="T22" fmla="*/ 2147483646 w 89"/>
              <a:gd name="T23" fmla="*/ 2147483646 h 95"/>
              <a:gd name="T24" fmla="*/ 2147483646 w 89"/>
              <a:gd name="T25" fmla="*/ 2147483646 h 95"/>
              <a:gd name="T26" fmla="*/ 2147483646 w 89"/>
              <a:gd name="T27" fmla="*/ 2147483646 h 95"/>
              <a:gd name="T28" fmla="*/ 2147483646 w 89"/>
              <a:gd name="T29" fmla="*/ 2147483646 h 95"/>
              <a:gd name="T30" fmla="*/ 2147483646 w 89"/>
              <a:gd name="T31" fmla="*/ 2147483646 h 95"/>
              <a:gd name="T32" fmla="*/ 2147483646 w 89"/>
              <a:gd name="T33" fmla="*/ 2147483646 h 95"/>
              <a:gd name="T34" fmla="*/ 2147483646 w 89"/>
              <a:gd name="T35" fmla="*/ 2147483646 h 9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9"/>
              <a:gd name="T55" fmla="*/ 0 h 95"/>
              <a:gd name="T56" fmla="*/ 89 w 89"/>
              <a:gd name="T57" fmla="*/ 95 h 9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9" h="95">
                <a:moveTo>
                  <a:pt x="77" y="35"/>
                </a:moveTo>
                <a:cubicBezTo>
                  <a:pt x="85" y="25"/>
                  <a:pt x="89" y="18"/>
                  <a:pt x="89" y="12"/>
                </a:cubicBezTo>
                <a:cubicBezTo>
                  <a:pt x="89" y="6"/>
                  <a:pt x="86" y="0"/>
                  <a:pt x="75" y="0"/>
                </a:cubicBezTo>
                <a:cubicBezTo>
                  <a:pt x="64" y="0"/>
                  <a:pt x="53" y="6"/>
                  <a:pt x="38" y="18"/>
                </a:cubicBezTo>
                <a:cubicBezTo>
                  <a:pt x="28" y="25"/>
                  <a:pt x="16" y="37"/>
                  <a:pt x="10" y="43"/>
                </a:cubicBezTo>
                <a:cubicBezTo>
                  <a:pt x="3" y="49"/>
                  <a:pt x="0" y="52"/>
                  <a:pt x="1" y="53"/>
                </a:cubicBezTo>
                <a:cubicBezTo>
                  <a:pt x="3" y="55"/>
                  <a:pt x="5" y="53"/>
                  <a:pt x="11" y="48"/>
                </a:cubicBezTo>
                <a:cubicBezTo>
                  <a:pt x="18" y="41"/>
                  <a:pt x="27" y="34"/>
                  <a:pt x="34" y="28"/>
                </a:cubicBezTo>
                <a:cubicBezTo>
                  <a:pt x="41" y="22"/>
                  <a:pt x="49" y="16"/>
                  <a:pt x="56" y="13"/>
                </a:cubicBezTo>
                <a:cubicBezTo>
                  <a:pt x="59" y="11"/>
                  <a:pt x="62" y="10"/>
                  <a:pt x="64" y="12"/>
                </a:cubicBezTo>
                <a:cubicBezTo>
                  <a:pt x="65" y="14"/>
                  <a:pt x="64" y="17"/>
                  <a:pt x="60" y="22"/>
                </a:cubicBezTo>
                <a:cubicBezTo>
                  <a:pt x="54" y="29"/>
                  <a:pt x="44" y="42"/>
                  <a:pt x="38" y="50"/>
                </a:cubicBezTo>
                <a:cubicBezTo>
                  <a:pt x="29" y="61"/>
                  <a:pt x="18" y="80"/>
                  <a:pt x="14" y="87"/>
                </a:cubicBezTo>
                <a:cubicBezTo>
                  <a:pt x="10" y="94"/>
                  <a:pt x="13" y="95"/>
                  <a:pt x="21" y="95"/>
                </a:cubicBezTo>
                <a:cubicBezTo>
                  <a:pt x="27" y="95"/>
                  <a:pt x="30" y="94"/>
                  <a:pt x="35" y="90"/>
                </a:cubicBezTo>
                <a:cubicBezTo>
                  <a:pt x="37" y="89"/>
                  <a:pt x="38" y="88"/>
                  <a:pt x="40" y="87"/>
                </a:cubicBezTo>
                <a:cubicBezTo>
                  <a:pt x="43" y="80"/>
                  <a:pt x="48" y="73"/>
                  <a:pt x="54" y="67"/>
                </a:cubicBezTo>
                <a:cubicBezTo>
                  <a:pt x="60" y="58"/>
                  <a:pt x="70" y="45"/>
                  <a:pt x="77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0" name="未知"/>
          <p:cNvSpPr/>
          <p:nvPr/>
        </p:nvSpPr>
        <p:spPr bwMode="auto">
          <a:xfrm>
            <a:off x="5514975" y="3411538"/>
            <a:ext cx="501650" cy="436562"/>
          </a:xfrm>
          <a:custGeom>
            <a:avLst/>
            <a:gdLst>
              <a:gd name="T0" fmla="*/ 2147483646 w 134"/>
              <a:gd name="T1" fmla="*/ 0 h 87"/>
              <a:gd name="T2" fmla="*/ 2147483646 w 134"/>
              <a:gd name="T3" fmla="*/ 2147483646 h 87"/>
              <a:gd name="T4" fmla="*/ 2147483646 w 134"/>
              <a:gd name="T5" fmla="*/ 2147483646 h 87"/>
              <a:gd name="T6" fmla="*/ 2147483646 w 134"/>
              <a:gd name="T7" fmla="*/ 2147483646 h 87"/>
              <a:gd name="T8" fmla="*/ 2147483646 w 134"/>
              <a:gd name="T9" fmla="*/ 2147483646 h 87"/>
              <a:gd name="T10" fmla="*/ 0 w 134"/>
              <a:gd name="T11" fmla="*/ 2147483646 h 87"/>
              <a:gd name="T12" fmla="*/ 2147483646 w 134"/>
              <a:gd name="T13" fmla="*/ 2147483646 h 87"/>
              <a:gd name="T14" fmla="*/ 2147483646 w 134"/>
              <a:gd name="T15" fmla="*/ 2147483646 h 87"/>
              <a:gd name="T16" fmla="*/ 2147483646 w 134"/>
              <a:gd name="T17" fmla="*/ 2147483646 h 87"/>
              <a:gd name="T18" fmla="*/ 2147483646 w 134"/>
              <a:gd name="T19" fmla="*/ 2147483646 h 87"/>
              <a:gd name="T20" fmla="*/ 2147483646 w 134"/>
              <a:gd name="T21" fmla="*/ 2147483646 h 87"/>
              <a:gd name="T22" fmla="*/ 2147483646 w 134"/>
              <a:gd name="T23" fmla="*/ 0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"/>
              <a:gd name="T37" fmla="*/ 0 h 87"/>
              <a:gd name="T38" fmla="*/ 134 w 134"/>
              <a:gd name="T39" fmla="*/ 87 h 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" h="87">
                <a:moveTo>
                  <a:pt x="122" y="0"/>
                </a:moveTo>
                <a:cubicBezTo>
                  <a:pt x="106" y="0"/>
                  <a:pt x="82" y="15"/>
                  <a:pt x="63" y="29"/>
                </a:cubicBezTo>
                <a:cubicBezTo>
                  <a:pt x="43" y="43"/>
                  <a:pt x="25" y="59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69"/>
                  <a:pt x="13" y="68"/>
                  <a:pt x="14" y="67"/>
                </a:cubicBezTo>
                <a:cubicBezTo>
                  <a:pt x="8" y="73"/>
                  <a:pt x="3" y="80"/>
                  <a:pt x="0" y="87"/>
                </a:cubicBezTo>
                <a:cubicBezTo>
                  <a:pt x="21" y="70"/>
                  <a:pt x="34" y="58"/>
                  <a:pt x="57" y="41"/>
                </a:cubicBezTo>
                <a:cubicBezTo>
                  <a:pt x="74" y="27"/>
                  <a:pt x="89" y="18"/>
                  <a:pt x="99" y="13"/>
                </a:cubicBezTo>
                <a:cubicBezTo>
                  <a:pt x="105" y="10"/>
                  <a:pt x="111" y="8"/>
                  <a:pt x="114" y="9"/>
                </a:cubicBezTo>
                <a:cubicBezTo>
                  <a:pt x="116" y="11"/>
                  <a:pt x="115" y="13"/>
                  <a:pt x="114" y="15"/>
                </a:cubicBezTo>
                <a:cubicBezTo>
                  <a:pt x="121" y="10"/>
                  <a:pt x="127" y="6"/>
                  <a:pt x="134" y="3"/>
                </a:cubicBezTo>
                <a:cubicBezTo>
                  <a:pt x="131" y="1"/>
                  <a:pt x="127" y="0"/>
                  <a:pt x="1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1" name="未知"/>
          <p:cNvSpPr/>
          <p:nvPr/>
        </p:nvSpPr>
        <p:spPr bwMode="auto">
          <a:xfrm>
            <a:off x="7197725" y="3341688"/>
            <a:ext cx="217488" cy="139700"/>
          </a:xfrm>
          <a:custGeom>
            <a:avLst/>
            <a:gdLst>
              <a:gd name="T0" fmla="*/ 2147483646 w 58"/>
              <a:gd name="T1" fmla="*/ 2147483646 h 28"/>
              <a:gd name="T2" fmla="*/ 2147483646 w 58"/>
              <a:gd name="T3" fmla="*/ 2147483646 h 28"/>
              <a:gd name="T4" fmla="*/ 2147483646 w 58"/>
              <a:gd name="T5" fmla="*/ 2147483646 h 28"/>
              <a:gd name="T6" fmla="*/ 2147483646 w 58"/>
              <a:gd name="T7" fmla="*/ 2147483646 h 28"/>
              <a:gd name="T8" fmla="*/ 2147483646 w 58"/>
              <a:gd name="T9" fmla="*/ 2147483646 h 28"/>
              <a:gd name="T10" fmla="*/ 2147483646 w 58"/>
              <a:gd name="T11" fmla="*/ 2147483646 h 28"/>
              <a:gd name="T12" fmla="*/ 2147483646 w 58"/>
              <a:gd name="T13" fmla="*/ 0 h 28"/>
              <a:gd name="T14" fmla="*/ 0 w 58"/>
              <a:gd name="T15" fmla="*/ 2147483646 h 28"/>
              <a:gd name="T16" fmla="*/ 2147483646 w 58"/>
              <a:gd name="T17" fmla="*/ 2147483646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8"/>
              <a:gd name="T28" fmla="*/ 0 h 28"/>
              <a:gd name="T29" fmla="*/ 58 w 58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8" h="28">
                <a:moveTo>
                  <a:pt x="27" y="28"/>
                </a:moveTo>
                <a:cubicBezTo>
                  <a:pt x="37" y="28"/>
                  <a:pt x="44" y="25"/>
                  <a:pt x="50" y="21"/>
                </a:cubicBezTo>
                <a:cubicBezTo>
                  <a:pt x="54" y="19"/>
                  <a:pt x="58" y="14"/>
                  <a:pt x="56" y="13"/>
                </a:cubicBezTo>
                <a:cubicBezTo>
                  <a:pt x="55" y="11"/>
                  <a:pt x="53" y="15"/>
                  <a:pt x="48" y="18"/>
                </a:cubicBezTo>
                <a:cubicBezTo>
                  <a:pt x="44" y="21"/>
                  <a:pt x="37" y="23"/>
                  <a:pt x="29" y="23"/>
                </a:cubicBezTo>
                <a:cubicBezTo>
                  <a:pt x="15" y="23"/>
                  <a:pt x="9" y="14"/>
                  <a:pt x="9" y="1"/>
                </a:cubicBezTo>
                <a:cubicBezTo>
                  <a:pt x="9" y="1"/>
                  <a:pt x="9" y="1"/>
                  <a:pt x="9" y="0"/>
                </a:cubicBezTo>
                <a:cubicBezTo>
                  <a:pt x="6" y="1"/>
                  <a:pt x="3" y="2"/>
                  <a:pt x="0" y="3"/>
                </a:cubicBezTo>
                <a:cubicBezTo>
                  <a:pt x="2" y="19"/>
                  <a:pt x="13" y="28"/>
                  <a:pt x="27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2" name="未知"/>
          <p:cNvSpPr>
            <a:spLocks noEditPoints="1"/>
          </p:cNvSpPr>
          <p:nvPr/>
        </p:nvSpPr>
        <p:spPr bwMode="auto">
          <a:xfrm>
            <a:off x="7381876" y="2717801"/>
            <a:ext cx="1147763" cy="1185863"/>
          </a:xfrm>
          <a:custGeom>
            <a:avLst/>
            <a:gdLst>
              <a:gd name="T0" fmla="*/ 2147483646 w 306"/>
              <a:gd name="T1" fmla="*/ 2147483646 h 237"/>
              <a:gd name="T2" fmla="*/ 2147483646 w 306"/>
              <a:gd name="T3" fmla="*/ 2147483646 h 237"/>
              <a:gd name="T4" fmla="*/ 2147483646 w 306"/>
              <a:gd name="T5" fmla="*/ 2147483646 h 237"/>
              <a:gd name="T6" fmla="*/ 2147483646 w 306"/>
              <a:gd name="T7" fmla="*/ 2147483646 h 237"/>
              <a:gd name="T8" fmla="*/ 2147483646 w 306"/>
              <a:gd name="T9" fmla="*/ 2147483646 h 237"/>
              <a:gd name="T10" fmla="*/ 2147483646 w 306"/>
              <a:gd name="T11" fmla="*/ 2147483646 h 237"/>
              <a:gd name="T12" fmla="*/ 0 w 306"/>
              <a:gd name="T13" fmla="*/ 2147483646 h 237"/>
              <a:gd name="T14" fmla="*/ 2147483646 w 306"/>
              <a:gd name="T15" fmla="*/ 2147483646 h 237"/>
              <a:gd name="T16" fmla="*/ 2147483646 w 306"/>
              <a:gd name="T17" fmla="*/ 2147483646 h 237"/>
              <a:gd name="T18" fmla="*/ 2147483646 w 306"/>
              <a:gd name="T19" fmla="*/ 2147483646 h 237"/>
              <a:gd name="T20" fmla="*/ 2147483646 w 306"/>
              <a:gd name="T21" fmla="*/ 2147483646 h 237"/>
              <a:gd name="T22" fmla="*/ 2147483646 w 306"/>
              <a:gd name="T23" fmla="*/ 2147483646 h 237"/>
              <a:gd name="T24" fmla="*/ 2147483646 w 306"/>
              <a:gd name="T25" fmla="*/ 2147483646 h 237"/>
              <a:gd name="T26" fmla="*/ 2147483646 w 306"/>
              <a:gd name="T27" fmla="*/ 2147483646 h 237"/>
              <a:gd name="T28" fmla="*/ 2147483646 w 306"/>
              <a:gd name="T29" fmla="*/ 2147483646 h 237"/>
              <a:gd name="T30" fmla="*/ 2147483646 w 306"/>
              <a:gd name="T31" fmla="*/ 2147483646 h 237"/>
              <a:gd name="T32" fmla="*/ 2147483646 w 306"/>
              <a:gd name="T33" fmla="*/ 2147483646 h 237"/>
              <a:gd name="T34" fmla="*/ 2147483646 w 306"/>
              <a:gd name="T35" fmla="*/ 2147483646 h 237"/>
              <a:gd name="T36" fmla="*/ 2147483646 w 306"/>
              <a:gd name="T37" fmla="*/ 2147483646 h 237"/>
              <a:gd name="T38" fmla="*/ 2147483646 w 306"/>
              <a:gd name="T39" fmla="*/ 2147483646 h 2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06"/>
              <a:gd name="T61" fmla="*/ 0 h 237"/>
              <a:gd name="T62" fmla="*/ 306 w 306"/>
              <a:gd name="T63" fmla="*/ 237 h 2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06" h="237">
                <a:moveTo>
                  <a:pt x="295" y="1"/>
                </a:moveTo>
                <a:cubicBezTo>
                  <a:pt x="284" y="0"/>
                  <a:pt x="268" y="11"/>
                  <a:pt x="255" y="23"/>
                </a:cubicBezTo>
                <a:cubicBezTo>
                  <a:pt x="227" y="52"/>
                  <a:pt x="209" y="72"/>
                  <a:pt x="169" y="121"/>
                </a:cubicBezTo>
                <a:cubicBezTo>
                  <a:pt x="148" y="146"/>
                  <a:pt x="122" y="173"/>
                  <a:pt x="88" y="197"/>
                </a:cubicBezTo>
                <a:cubicBezTo>
                  <a:pt x="68" y="212"/>
                  <a:pt x="41" y="228"/>
                  <a:pt x="28" y="227"/>
                </a:cubicBezTo>
                <a:cubicBezTo>
                  <a:pt x="24" y="226"/>
                  <a:pt x="21" y="224"/>
                  <a:pt x="20" y="219"/>
                </a:cubicBezTo>
                <a:cubicBezTo>
                  <a:pt x="14" y="224"/>
                  <a:pt x="7" y="229"/>
                  <a:pt x="0" y="233"/>
                </a:cubicBezTo>
                <a:cubicBezTo>
                  <a:pt x="4" y="236"/>
                  <a:pt x="9" y="237"/>
                  <a:pt x="16" y="237"/>
                </a:cubicBezTo>
                <a:cubicBezTo>
                  <a:pt x="52" y="237"/>
                  <a:pt x="115" y="187"/>
                  <a:pt x="150" y="151"/>
                </a:cubicBezTo>
                <a:cubicBezTo>
                  <a:pt x="149" y="152"/>
                  <a:pt x="148" y="153"/>
                  <a:pt x="148" y="154"/>
                </a:cubicBezTo>
                <a:cubicBezTo>
                  <a:pt x="169" y="132"/>
                  <a:pt x="191" y="105"/>
                  <a:pt x="218" y="97"/>
                </a:cubicBezTo>
                <a:cubicBezTo>
                  <a:pt x="236" y="80"/>
                  <a:pt x="245" y="73"/>
                  <a:pt x="261" y="60"/>
                </a:cubicBezTo>
                <a:cubicBezTo>
                  <a:pt x="272" y="51"/>
                  <a:pt x="287" y="38"/>
                  <a:pt x="297" y="25"/>
                </a:cubicBezTo>
                <a:cubicBezTo>
                  <a:pt x="305" y="14"/>
                  <a:pt x="306" y="2"/>
                  <a:pt x="295" y="1"/>
                </a:cubicBezTo>
                <a:close/>
                <a:moveTo>
                  <a:pt x="289" y="28"/>
                </a:moveTo>
                <a:cubicBezTo>
                  <a:pt x="284" y="34"/>
                  <a:pt x="271" y="46"/>
                  <a:pt x="257" y="57"/>
                </a:cubicBezTo>
                <a:cubicBezTo>
                  <a:pt x="248" y="65"/>
                  <a:pt x="239" y="72"/>
                  <a:pt x="229" y="80"/>
                </a:cubicBezTo>
                <a:cubicBezTo>
                  <a:pt x="243" y="61"/>
                  <a:pt x="256" y="43"/>
                  <a:pt x="270" y="27"/>
                </a:cubicBezTo>
                <a:cubicBezTo>
                  <a:pt x="279" y="14"/>
                  <a:pt x="290" y="4"/>
                  <a:pt x="296" y="6"/>
                </a:cubicBezTo>
                <a:cubicBezTo>
                  <a:pt x="300" y="8"/>
                  <a:pt x="299" y="16"/>
                  <a:pt x="289" y="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3" name="未知"/>
          <p:cNvSpPr/>
          <p:nvPr/>
        </p:nvSpPr>
        <p:spPr bwMode="auto">
          <a:xfrm>
            <a:off x="7745413" y="4027489"/>
            <a:ext cx="330200" cy="396875"/>
          </a:xfrm>
          <a:custGeom>
            <a:avLst/>
            <a:gdLst>
              <a:gd name="T0" fmla="*/ 2147483646 w 88"/>
              <a:gd name="T1" fmla="*/ 2147483646 h 79"/>
              <a:gd name="T2" fmla="*/ 0 w 88"/>
              <a:gd name="T3" fmla="*/ 2147483646 h 79"/>
              <a:gd name="T4" fmla="*/ 2147483646 w 88"/>
              <a:gd name="T5" fmla="*/ 2147483646 h 79"/>
              <a:gd name="T6" fmla="*/ 2147483646 w 88"/>
              <a:gd name="T7" fmla="*/ 2147483646 h 79"/>
              <a:gd name="T8" fmla="*/ 2147483646 w 88"/>
              <a:gd name="T9" fmla="*/ 2147483646 h 79"/>
              <a:gd name="T10" fmla="*/ 2147483646 w 88"/>
              <a:gd name="T11" fmla="*/ 2147483646 h 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"/>
              <a:gd name="T19" fmla="*/ 0 h 79"/>
              <a:gd name="T20" fmla="*/ 88 w 88"/>
              <a:gd name="T21" fmla="*/ 79 h 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" h="79">
                <a:moveTo>
                  <a:pt x="3" y="1"/>
                </a:moveTo>
                <a:cubicBezTo>
                  <a:pt x="2" y="3"/>
                  <a:pt x="1" y="4"/>
                  <a:pt x="0" y="6"/>
                </a:cubicBezTo>
                <a:cubicBezTo>
                  <a:pt x="53" y="5"/>
                  <a:pt x="82" y="29"/>
                  <a:pt x="77" y="68"/>
                </a:cubicBezTo>
                <a:cubicBezTo>
                  <a:pt x="76" y="76"/>
                  <a:pt x="75" y="77"/>
                  <a:pt x="76" y="78"/>
                </a:cubicBezTo>
                <a:cubicBezTo>
                  <a:pt x="78" y="79"/>
                  <a:pt x="81" y="73"/>
                  <a:pt x="82" y="67"/>
                </a:cubicBezTo>
                <a:cubicBezTo>
                  <a:pt x="88" y="27"/>
                  <a:pt x="57" y="0"/>
                  <a:pt x="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4" name="未知"/>
          <p:cNvSpPr>
            <a:spLocks noEditPoints="1"/>
          </p:cNvSpPr>
          <p:nvPr/>
        </p:nvSpPr>
        <p:spPr bwMode="auto">
          <a:xfrm>
            <a:off x="6932614" y="4013200"/>
            <a:ext cx="822325" cy="858838"/>
          </a:xfrm>
          <a:custGeom>
            <a:avLst/>
            <a:gdLst>
              <a:gd name="T0" fmla="*/ 2147483646 w 219"/>
              <a:gd name="T1" fmla="*/ 2147483646 h 172"/>
              <a:gd name="T2" fmla="*/ 2147483646 w 219"/>
              <a:gd name="T3" fmla="*/ 0 h 172"/>
              <a:gd name="T4" fmla="*/ 2147483646 w 219"/>
              <a:gd name="T5" fmla="*/ 2147483646 h 172"/>
              <a:gd name="T6" fmla="*/ 2147483646 w 219"/>
              <a:gd name="T7" fmla="*/ 2147483646 h 172"/>
              <a:gd name="T8" fmla="*/ 2147483646 w 219"/>
              <a:gd name="T9" fmla="*/ 2147483646 h 172"/>
              <a:gd name="T10" fmla="*/ 2147483646 w 219"/>
              <a:gd name="T11" fmla="*/ 2147483646 h 172"/>
              <a:gd name="T12" fmla="*/ 2147483646 w 219"/>
              <a:gd name="T13" fmla="*/ 2147483646 h 172"/>
              <a:gd name="T14" fmla="*/ 2147483646 w 219"/>
              <a:gd name="T15" fmla="*/ 2147483646 h 172"/>
              <a:gd name="T16" fmla="*/ 2147483646 w 219"/>
              <a:gd name="T17" fmla="*/ 2147483646 h 172"/>
              <a:gd name="T18" fmla="*/ 2147483646 w 219"/>
              <a:gd name="T19" fmla="*/ 2147483646 h 172"/>
              <a:gd name="T20" fmla="*/ 2147483646 w 219"/>
              <a:gd name="T21" fmla="*/ 2147483646 h 172"/>
              <a:gd name="T22" fmla="*/ 2147483646 w 219"/>
              <a:gd name="T23" fmla="*/ 2147483646 h 172"/>
              <a:gd name="T24" fmla="*/ 2147483646 w 219"/>
              <a:gd name="T25" fmla="*/ 2147483646 h 172"/>
              <a:gd name="T26" fmla="*/ 2147483646 w 219"/>
              <a:gd name="T27" fmla="*/ 2147483646 h 172"/>
              <a:gd name="T28" fmla="*/ 2147483646 w 219"/>
              <a:gd name="T29" fmla="*/ 2147483646 h 172"/>
              <a:gd name="T30" fmla="*/ 2147483646 w 219"/>
              <a:gd name="T31" fmla="*/ 2147483646 h 172"/>
              <a:gd name="T32" fmla="*/ 2147483646 w 219"/>
              <a:gd name="T33" fmla="*/ 2147483646 h 172"/>
              <a:gd name="T34" fmla="*/ 2147483646 w 219"/>
              <a:gd name="T35" fmla="*/ 2147483646 h 172"/>
              <a:gd name="T36" fmla="*/ 2147483646 w 219"/>
              <a:gd name="T37" fmla="*/ 2147483646 h 17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9"/>
              <a:gd name="T58" fmla="*/ 0 h 172"/>
              <a:gd name="T59" fmla="*/ 219 w 219"/>
              <a:gd name="T60" fmla="*/ 172 h 17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9" h="172">
                <a:moveTo>
                  <a:pt x="216" y="4"/>
                </a:moveTo>
                <a:cubicBezTo>
                  <a:pt x="217" y="3"/>
                  <a:pt x="218" y="1"/>
                  <a:pt x="219" y="0"/>
                </a:cubicBezTo>
                <a:cubicBezTo>
                  <a:pt x="210" y="1"/>
                  <a:pt x="200" y="2"/>
                  <a:pt x="191" y="3"/>
                </a:cubicBezTo>
                <a:cubicBezTo>
                  <a:pt x="190" y="5"/>
                  <a:pt x="189" y="6"/>
                  <a:pt x="188" y="8"/>
                </a:cubicBezTo>
                <a:cubicBezTo>
                  <a:pt x="158" y="14"/>
                  <a:pt x="118" y="30"/>
                  <a:pt x="83" y="54"/>
                </a:cubicBezTo>
                <a:cubicBezTo>
                  <a:pt x="54" y="73"/>
                  <a:pt x="4" y="118"/>
                  <a:pt x="2" y="149"/>
                </a:cubicBezTo>
                <a:cubicBezTo>
                  <a:pt x="0" y="168"/>
                  <a:pt x="15" y="172"/>
                  <a:pt x="25" y="172"/>
                </a:cubicBezTo>
                <a:cubicBezTo>
                  <a:pt x="55" y="172"/>
                  <a:pt x="111" y="134"/>
                  <a:pt x="154" y="84"/>
                </a:cubicBezTo>
                <a:cubicBezTo>
                  <a:pt x="182" y="51"/>
                  <a:pt x="196" y="33"/>
                  <a:pt x="212" y="9"/>
                </a:cubicBezTo>
                <a:cubicBezTo>
                  <a:pt x="213" y="9"/>
                  <a:pt x="214" y="9"/>
                  <a:pt x="215" y="9"/>
                </a:cubicBezTo>
                <a:cubicBezTo>
                  <a:pt x="216" y="7"/>
                  <a:pt x="217" y="6"/>
                  <a:pt x="218" y="4"/>
                </a:cubicBezTo>
                <a:cubicBezTo>
                  <a:pt x="217" y="4"/>
                  <a:pt x="217" y="4"/>
                  <a:pt x="216" y="4"/>
                </a:cubicBezTo>
                <a:close/>
                <a:moveTo>
                  <a:pt x="133" y="83"/>
                </a:moveTo>
                <a:cubicBezTo>
                  <a:pt x="110" y="114"/>
                  <a:pt x="82" y="142"/>
                  <a:pt x="63" y="154"/>
                </a:cubicBezTo>
                <a:cubicBezTo>
                  <a:pt x="49" y="162"/>
                  <a:pt x="38" y="166"/>
                  <a:pt x="29" y="165"/>
                </a:cubicBezTo>
                <a:cubicBezTo>
                  <a:pt x="24" y="164"/>
                  <a:pt x="18" y="160"/>
                  <a:pt x="18" y="151"/>
                </a:cubicBezTo>
                <a:cubicBezTo>
                  <a:pt x="18" y="124"/>
                  <a:pt x="59" y="78"/>
                  <a:pt x="87" y="59"/>
                </a:cubicBezTo>
                <a:cubicBezTo>
                  <a:pt x="120" y="36"/>
                  <a:pt x="157" y="20"/>
                  <a:pt x="185" y="14"/>
                </a:cubicBezTo>
                <a:cubicBezTo>
                  <a:pt x="165" y="39"/>
                  <a:pt x="146" y="66"/>
                  <a:pt x="133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5" name="未知"/>
          <p:cNvSpPr/>
          <p:nvPr/>
        </p:nvSpPr>
        <p:spPr bwMode="auto">
          <a:xfrm>
            <a:off x="7656514" y="3201988"/>
            <a:ext cx="542925" cy="825500"/>
          </a:xfrm>
          <a:custGeom>
            <a:avLst/>
            <a:gdLst>
              <a:gd name="T0" fmla="*/ 2147483646 w 145"/>
              <a:gd name="T1" fmla="*/ 2147483646 h 165"/>
              <a:gd name="T2" fmla="*/ 2147483646 w 145"/>
              <a:gd name="T3" fmla="*/ 0 h 165"/>
              <a:gd name="T4" fmla="*/ 2147483646 w 145"/>
              <a:gd name="T5" fmla="*/ 2147483646 h 165"/>
              <a:gd name="T6" fmla="*/ 0 w 145"/>
              <a:gd name="T7" fmla="*/ 2147483646 h 165"/>
              <a:gd name="T8" fmla="*/ 2147483646 w 145"/>
              <a:gd name="T9" fmla="*/ 2147483646 h 165"/>
              <a:gd name="T10" fmla="*/ 2147483646 w 145"/>
              <a:gd name="T11" fmla="*/ 2147483646 h 165"/>
              <a:gd name="T12" fmla="*/ 2147483646 w 145"/>
              <a:gd name="T13" fmla="*/ 2147483646 h 1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"/>
              <a:gd name="T22" fmla="*/ 0 h 165"/>
              <a:gd name="T23" fmla="*/ 145 w 145"/>
              <a:gd name="T24" fmla="*/ 165 h 1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" h="165">
                <a:moveTo>
                  <a:pt x="143" y="1"/>
                </a:moveTo>
                <a:cubicBezTo>
                  <a:pt x="144" y="1"/>
                  <a:pt x="144" y="0"/>
                  <a:pt x="145" y="0"/>
                </a:cubicBezTo>
                <a:cubicBezTo>
                  <a:pt x="118" y="8"/>
                  <a:pt x="96" y="35"/>
                  <a:pt x="75" y="57"/>
                </a:cubicBezTo>
                <a:cubicBezTo>
                  <a:pt x="58" y="81"/>
                  <a:pt x="26" y="127"/>
                  <a:pt x="0" y="165"/>
                </a:cubicBezTo>
                <a:cubicBezTo>
                  <a:pt x="9" y="164"/>
                  <a:pt x="19" y="163"/>
                  <a:pt x="28" y="162"/>
                </a:cubicBezTo>
                <a:cubicBezTo>
                  <a:pt x="39" y="146"/>
                  <a:pt x="53" y="126"/>
                  <a:pt x="72" y="99"/>
                </a:cubicBezTo>
                <a:cubicBezTo>
                  <a:pt x="92" y="71"/>
                  <a:pt x="123" y="29"/>
                  <a:pt x="143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6" name="未知"/>
          <p:cNvSpPr/>
          <p:nvPr/>
        </p:nvSpPr>
        <p:spPr bwMode="auto">
          <a:xfrm>
            <a:off x="7348539" y="2743200"/>
            <a:ext cx="573087" cy="1138238"/>
          </a:xfrm>
          <a:custGeom>
            <a:avLst/>
            <a:gdLst>
              <a:gd name="T0" fmla="*/ 2147483646 w 153"/>
              <a:gd name="T1" fmla="*/ 0 h 228"/>
              <a:gd name="T2" fmla="*/ 2147483646 w 153"/>
              <a:gd name="T3" fmla="*/ 2147483646 h 228"/>
              <a:gd name="T4" fmla="*/ 2147483646 w 153"/>
              <a:gd name="T5" fmla="*/ 2147483646 h 228"/>
              <a:gd name="T6" fmla="*/ 2147483646 w 153"/>
              <a:gd name="T7" fmla="*/ 2147483646 h 228"/>
              <a:gd name="T8" fmla="*/ 2147483646 w 153"/>
              <a:gd name="T9" fmla="*/ 2147483646 h 228"/>
              <a:gd name="T10" fmla="*/ 2147483646 w 153"/>
              <a:gd name="T11" fmla="*/ 2147483646 h 228"/>
              <a:gd name="T12" fmla="*/ 2147483646 w 153"/>
              <a:gd name="T13" fmla="*/ 2147483646 h 228"/>
              <a:gd name="T14" fmla="*/ 2147483646 w 153"/>
              <a:gd name="T15" fmla="*/ 2147483646 h 228"/>
              <a:gd name="T16" fmla="*/ 2147483646 w 153"/>
              <a:gd name="T17" fmla="*/ 2147483646 h 228"/>
              <a:gd name="T18" fmla="*/ 2147483646 w 153"/>
              <a:gd name="T19" fmla="*/ 2147483646 h 228"/>
              <a:gd name="T20" fmla="*/ 2147483646 w 153"/>
              <a:gd name="T21" fmla="*/ 0 h 2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3"/>
              <a:gd name="T34" fmla="*/ 0 h 228"/>
              <a:gd name="T35" fmla="*/ 153 w 153"/>
              <a:gd name="T36" fmla="*/ 228 h 2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3" h="228">
                <a:moveTo>
                  <a:pt x="128" y="0"/>
                </a:moveTo>
                <a:cubicBezTo>
                  <a:pt x="125" y="1"/>
                  <a:pt x="122" y="2"/>
                  <a:pt x="119" y="4"/>
                </a:cubicBezTo>
                <a:cubicBezTo>
                  <a:pt x="128" y="6"/>
                  <a:pt x="134" y="13"/>
                  <a:pt x="131" y="24"/>
                </a:cubicBezTo>
                <a:cubicBezTo>
                  <a:pt x="125" y="44"/>
                  <a:pt x="105" y="69"/>
                  <a:pt x="71" y="108"/>
                </a:cubicBezTo>
                <a:cubicBezTo>
                  <a:pt x="28" y="155"/>
                  <a:pt x="4" y="184"/>
                  <a:pt x="1" y="207"/>
                </a:cubicBezTo>
                <a:cubicBezTo>
                  <a:pt x="0" y="217"/>
                  <a:pt x="3" y="224"/>
                  <a:pt x="9" y="228"/>
                </a:cubicBezTo>
                <a:cubicBezTo>
                  <a:pt x="16" y="224"/>
                  <a:pt x="23" y="219"/>
                  <a:pt x="29" y="214"/>
                </a:cubicBezTo>
                <a:cubicBezTo>
                  <a:pt x="29" y="213"/>
                  <a:pt x="29" y="211"/>
                  <a:pt x="30" y="209"/>
                </a:cubicBezTo>
                <a:cubicBezTo>
                  <a:pt x="32" y="191"/>
                  <a:pt x="56" y="162"/>
                  <a:pt x="99" y="114"/>
                </a:cubicBezTo>
                <a:cubicBezTo>
                  <a:pt x="126" y="83"/>
                  <a:pt x="152" y="53"/>
                  <a:pt x="152" y="29"/>
                </a:cubicBezTo>
                <a:cubicBezTo>
                  <a:pt x="153" y="14"/>
                  <a:pt x="143" y="4"/>
                  <a:pt x="1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7" name="未知"/>
          <p:cNvSpPr/>
          <p:nvPr/>
        </p:nvSpPr>
        <p:spPr bwMode="auto">
          <a:xfrm>
            <a:off x="7194551" y="2728913"/>
            <a:ext cx="633413" cy="628650"/>
          </a:xfrm>
          <a:custGeom>
            <a:avLst/>
            <a:gdLst>
              <a:gd name="T0" fmla="*/ 2147483646 w 169"/>
              <a:gd name="T1" fmla="*/ 0 h 126"/>
              <a:gd name="T2" fmla="*/ 2147483646 w 169"/>
              <a:gd name="T3" fmla="*/ 2147483646 h 126"/>
              <a:gd name="T4" fmla="*/ 2147483646 w 169"/>
              <a:gd name="T5" fmla="*/ 2147483646 h 126"/>
              <a:gd name="T6" fmla="*/ 2147483646 w 169"/>
              <a:gd name="T7" fmla="*/ 2147483646 h 126"/>
              <a:gd name="T8" fmla="*/ 2147483646 w 169"/>
              <a:gd name="T9" fmla="*/ 2147483646 h 126"/>
              <a:gd name="T10" fmla="*/ 2147483646 w 169"/>
              <a:gd name="T11" fmla="*/ 2147483646 h 126"/>
              <a:gd name="T12" fmla="*/ 2147483646 w 169"/>
              <a:gd name="T13" fmla="*/ 2147483646 h 126"/>
              <a:gd name="T14" fmla="*/ 2147483646 w 169"/>
              <a:gd name="T15" fmla="*/ 2147483646 h 126"/>
              <a:gd name="T16" fmla="*/ 2147483646 w 169"/>
              <a:gd name="T17" fmla="*/ 2147483646 h 126"/>
              <a:gd name="T18" fmla="*/ 2147483646 w 169"/>
              <a:gd name="T19" fmla="*/ 0 h 1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"/>
              <a:gd name="T31" fmla="*/ 0 h 126"/>
              <a:gd name="T32" fmla="*/ 169 w 169"/>
              <a:gd name="T33" fmla="*/ 126 h 1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" h="126">
                <a:moveTo>
                  <a:pt x="149" y="0"/>
                </a:moveTo>
                <a:cubicBezTo>
                  <a:pt x="122" y="0"/>
                  <a:pt x="77" y="13"/>
                  <a:pt x="43" y="43"/>
                </a:cubicBezTo>
                <a:cubicBezTo>
                  <a:pt x="16" y="68"/>
                  <a:pt x="0" y="101"/>
                  <a:pt x="1" y="125"/>
                </a:cubicBezTo>
                <a:cubicBezTo>
                  <a:pt x="1" y="125"/>
                  <a:pt x="1" y="126"/>
                  <a:pt x="1" y="126"/>
                </a:cubicBezTo>
                <a:cubicBezTo>
                  <a:pt x="4" y="125"/>
                  <a:pt x="7" y="124"/>
                  <a:pt x="10" y="123"/>
                </a:cubicBezTo>
                <a:cubicBezTo>
                  <a:pt x="10" y="101"/>
                  <a:pt x="31" y="75"/>
                  <a:pt x="54" y="53"/>
                </a:cubicBezTo>
                <a:cubicBezTo>
                  <a:pt x="84" y="23"/>
                  <a:pt x="121" y="5"/>
                  <a:pt x="149" y="5"/>
                </a:cubicBezTo>
                <a:cubicBezTo>
                  <a:pt x="153" y="5"/>
                  <a:pt x="157" y="6"/>
                  <a:pt x="160" y="7"/>
                </a:cubicBezTo>
                <a:cubicBezTo>
                  <a:pt x="163" y="5"/>
                  <a:pt x="166" y="4"/>
                  <a:pt x="169" y="3"/>
                </a:cubicBezTo>
                <a:cubicBezTo>
                  <a:pt x="163" y="1"/>
                  <a:pt x="156" y="0"/>
                  <a:pt x="14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8" name="未知"/>
          <p:cNvSpPr/>
          <p:nvPr/>
        </p:nvSpPr>
        <p:spPr bwMode="auto">
          <a:xfrm>
            <a:off x="8078789" y="3411539"/>
            <a:ext cx="382587" cy="492125"/>
          </a:xfrm>
          <a:custGeom>
            <a:avLst/>
            <a:gdLst>
              <a:gd name="T0" fmla="*/ 2147483646 w 102"/>
              <a:gd name="T1" fmla="*/ 2147483646 h 98"/>
              <a:gd name="T2" fmla="*/ 2147483646 w 102"/>
              <a:gd name="T3" fmla="*/ 2147483646 h 98"/>
              <a:gd name="T4" fmla="*/ 2147483646 w 102"/>
              <a:gd name="T5" fmla="*/ 2147483646 h 98"/>
              <a:gd name="T6" fmla="*/ 2147483646 w 102"/>
              <a:gd name="T7" fmla="*/ 2147483646 h 98"/>
              <a:gd name="T8" fmla="*/ 2147483646 w 102"/>
              <a:gd name="T9" fmla="*/ 2147483646 h 98"/>
              <a:gd name="T10" fmla="*/ 2147483646 w 102"/>
              <a:gd name="T11" fmla="*/ 0 h 98"/>
              <a:gd name="T12" fmla="*/ 2147483646 w 102"/>
              <a:gd name="T13" fmla="*/ 2147483646 h 98"/>
              <a:gd name="T14" fmla="*/ 2147483646 w 102"/>
              <a:gd name="T15" fmla="*/ 2147483646 h 98"/>
              <a:gd name="T16" fmla="*/ 2147483646 w 102"/>
              <a:gd name="T17" fmla="*/ 2147483646 h 98"/>
              <a:gd name="T18" fmla="*/ 2147483646 w 102"/>
              <a:gd name="T19" fmla="*/ 2147483646 h 98"/>
              <a:gd name="T20" fmla="*/ 2147483646 w 102"/>
              <a:gd name="T21" fmla="*/ 2147483646 h 98"/>
              <a:gd name="T22" fmla="*/ 2147483646 w 102"/>
              <a:gd name="T23" fmla="*/ 2147483646 h 98"/>
              <a:gd name="T24" fmla="*/ 2147483646 w 102"/>
              <a:gd name="T25" fmla="*/ 2147483646 h 98"/>
              <a:gd name="T26" fmla="*/ 2147483646 w 102"/>
              <a:gd name="T27" fmla="*/ 2147483646 h 98"/>
              <a:gd name="T28" fmla="*/ 2147483646 w 102"/>
              <a:gd name="T29" fmla="*/ 2147483646 h 98"/>
              <a:gd name="T30" fmla="*/ 2147483646 w 102"/>
              <a:gd name="T31" fmla="*/ 2147483646 h 98"/>
              <a:gd name="T32" fmla="*/ 2147483646 w 102"/>
              <a:gd name="T33" fmla="*/ 2147483646 h 98"/>
              <a:gd name="T34" fmla="*/ 2147483646 w 102"/>
              <a:gd name="T35" fmla="*/ 2147483646 h 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2"/>
              <a:gd name="T55" fmla="*/ 0 h 98"/>
              <a:gd name="T56" fmla="*/ 102 w 102"/>
              <a:gd name="T57" fmla="*/ 98 h 9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2" h="98">
                <a:moveTo>
                  <a:pt x="32" y="93"/>
                </a:moveTo>
                <a:cubicBezTo>
                  <a:pt x="26" y="93"/>
                  <a:pt x="24" y="89"/>
                  <a:pt x="24" y="83"/>
                </a:cubicBezTo>
                <a:cubicBezTo>
                  <a:pt x="26" y="72"/>
                  <a:pt x="40" y="51"/>
                  <a:pt x="56" y="35"/>
                </a:cubicBezTo>
                <a:cubicBezTo>
                  <a:pt x="72" y="20"/>
                  <a:pt x="82" y="11"/>
                  <a:pt x="96" y="5"/>
                </a:cubicBezTo>
                <a:cubicBezTo>
                  <a:pt x="100" y="3"/>
                  <a:pt x="102" y="3"/>
                  <a:pt x="102" y="2"/>
                </a:cubicBezTo>
                <a:cubicBezTo>
                  <a:pt x="102" y="0"/>
                  <a:pt x="97" y="0"/>
                  <a:pt x="93" y="0"/>
                </a:cubicBezTo>
                <a:cubicBezTo>
                  <a:pt x="81" y="0"/>
                  <a:pt x="64" y="6"/>
                  <a:pt x="48" y="14"/>
                </a:cubicBezTo>
                <a:cubicBezTo>
                  <a:pt x="37" y="20"/>
                  <a:pt x="29" y="25"/>
                  <a:pt x="22" y="30"/>
                </a:cubicBezTo>
                <a:cubicBezTo>
                  <a:pt x="16" y="34"/>
                  <a:pt x="9" y="40"/>
                  <a:pt x="5" y="44"/>
                </a:cubicBezTo>
                <a:cubicBezTo>
                  <a:pt x="3" y="46"/>
                  <a:pt x="0" y="49"/>
                  <a:pt x="1" y="51"/>
                </a:cubicBezTo>
                <a:cubicBezTo>
                  <a:pt x="2" y="52"/>
                  <a:pt x="4" y="51"/>
                  <a:pt x="8" y="47"/>
                </a:cubicBezTo>
                <a:cubicBezTo>
                  <a:pt x="12" y="44"/>
                  <a:pt x="14" y="42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8" y="50"/>
                  <a:pt x="1" y="63"/>
                  <a:pt x="1" y="74"/>
                </a:cubicBezTo>
                <a:cubicBezTo>
                  <a:pt x="0" y="90"/>
                  <a:pt x="11" y="98"/>
                  <a:pt x="28" y="98"/>
                </a:cubicBezTo>
                <a:cubicBezTo>
                  <a:pt x="29" y="98"/>
                  <a:pt x="30" y="98"/>
                  <a:pt x="31" y="98"/>
                </a:cubicBezTo>
                <a:cubicBezTo>
                  <a:pt x="31" y="96"/>
                  <a:pt x="32" y="94"/>
                  <a:pt x="33" y="93"/>
                </a:cubicBezTo>
                <a:cubicBezTo>
                  <a:pt x="33" y="93"/>
                  <a:pt x="32" y="93"/>
                  <a:pt x="32" y="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39" name="未知"/>
          <p:cNvSpPr/>
          <p:nvPr/>
        </p:nvSpPr>
        <p:spPr bwMode="auto">
          <a:xfrm>
            <a:off x="8196263" y="3411539"/>
            <a:ext cx="360362" cy="492125"/>
          </a:xfrm>
          <a:custGeom>
            <a:avLst/>
            <a:gdLst>
              <a:gd name="T0" fmla="*/ 2147483646 w 96"/>
              <a:gd name="T1" fmla="*/ 2147483646 h 98"/>
              <a:gd name="T2" fmla="*/ 2147483646 w 96"/>
              <a:gd name="T3" fmla="*/ 2147483646 h 98"/>
              <a:gd name="T4" fmla="*/ 2147483646 w 96"/>
              <a:gd name="T5" fmla="*/ 2147483646 h 98"/>
              <a:gd name="T6" fmla="*/ 2147483646 w 96"/>
              <a:gd name="T7" fmla="*/ 2147483646 h 98"/>
              <a:gd name="T8" fmla="*/ 2147483646 w 96"/>
              <a:gd name="T9" fmla="*/ 2147483646 h 98"/>
              <a:gd name="T10" fmla="*/ 2147483646 w 96"/>
              <a:gd name="T11" fmla="*/ 2147483646 h 98"/>
              <a:gd name="T12" fmla="*/ 2147483646 w 96"/>
              <a:gd name="T13" fmla="*/ 2147483646 h 98"/>
              <a:gd name="T14" fmla="*/ 2147483646 w 96"/>
              <a:gd name="T15" fmla="*/ 2147483646 h 98"/>
              <a:gd name="T16" fmla="*/ 2147483646 w 96"/>
              <a:gd name="T17" fmla="*/ 2147483646 h 98"/>
              <a:gd name="T18" fmla="*/ 2147483646 w 96"/>
              <a:gd name="T19" fmla="*/ 2147483646 h 98"/>
              <a:gd name="T20" fmla="*/ 2147483646 w 96"/>
              <a:gd name="T21" fmla="*/ 2147483646 h 98"/>
              <a:gd name="T22" fmla="*/ 2147483646 w 96"/>
              <a:gd name="T23" fmla="*/ 2147483646 h 98"/>
              <a:gd name="T24" fmla="*/ 0 w 96"/>
              <a:gd name="T25" fmla="*/ 2147483646 h 98"/>
              <a:gd name="T26" fmla="*/ 2147483646 w 96"/>
              <a:gd name="T27" fmla="*/ 2147483646 h 98"/>
              <a:gd name="T28" fmla="*/ 2147483646 w 96"/>
              <a:gd name="T29" fmla="*/ 2147483646 h 98"/>
              <a:gd name="T30" fmla="*/ 2147483646 w 96"/>
              <a:gd name="T31" fmla="*/ 2147483646 h 98"/>
              <a:gd name="T32" fmla="*/ 2147483646 w 96"/>
              <a:gd name="T33" fmla="*/ 2147483646 h 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6"/>
              <a:gd name="T52" fmla="*/ 0 h 98"/>
              <a:gd name="T53" fmla="*/ 96 w 96"/>
              <a:gd name="T54" fmla="*/ 98 h 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6" h="98">
                <a:moveTo>
                  <a:pt x="64" y="68"/>
                </a:moveTo>
                <a:cubicBezTo>
                  <a:pt x="64" y="68"/>
                  <a:pt x="64" y="68"/>
                  <a:pt x="64" y="68"/>
                </a:cubicBezTo>
                <a:cubicBezTo>
                  <a:pt x="67" y="65"/>
                  <a:pt x="69" y="62"/>
                  <a:pt x="72" y="59"/>
                </a:cubicBezTo>
                <a:cubicBezTo>
                  <a:pt x="85" y="47"/>
                  <a:pt x="93" y="34"/>
                  <a:pt x="95" y="23"/>
                </a:cubicBezTo>
                <a:cubicBezTo>
                  <a:pt x="96" y="15"/>
                  <a:pt x="93" y="8"/>
                  <a:pt x="88" y="4"/>
                </a:cubicBezTo>
                <a:cubicBezTo>
                  <a:pt x="86" y="2"/>
                  <a:pt x="83" y="0"/>
                  <a:pt x="80" y="1"/>
                </a:cubicBezTo>
                <a:cubicBezTo>
                  <a:pt x="79" y="2"/>
                  <a:pt x="81" y="3"/>
                  <a:pt x="81" y="9"/>
                </a:cubicBezTo>
                <a:cubicBezTo>
                  <a:pt x="81" y="12"/>
                  <a:pt x="81" y="18"/>
                  <a:pt x="79" y="22"/>
                </a:cubicBezTo>
                <a:cubicBezTo>
                  <a:pt x="76" y="24"/>
                  <a:pt x="68" y="28"/>
                  <a:pt x="62" y="36"/>
                </a:cubicBezTo>
                <a:cubicBezTo>
                  <a:pt x="55" y="46"/>
                  <a:pt x="53" y="54"/>
                  <a:pt x="52" y="59"/>
                </a:cubicBezTo>
                <a:cubicBezTo>
                  <a:pt x="52" y="60"/>
                  <a:pt x="52" y="60"/>
                  <a:pt x="51" y="60"/>
                </a:cubicBezTo>
                <a:cubicBezTo>
                  <a:pt x="35" y="78"/>
                  <a:pt x="14" y="92"/>
                  <a:pt x="2" y="93"/>
                </a:cubicBezTo>
                <a:cubicBezTo>
                  <a:pt x="1" y="94"/>
                  <a:pt x="0" y="96"/>
                  <a:pt x="0" y="98"/>
                </a:cubicBezTo>
                <a:cubicBezTo>
                  <a:pt x="19" y="97"/>
                  <a:pt x="40" y="85"/>
                  <a:pt x="54" y="75"/>
                </a:cubicBezTo>
                <a:cubicBezTo>
                  <a:pt x="56" y="74"/>
                  <a:pt x="58" y="73"/>
                  <a:pt x="59" y="71"/>
                </a:cubicBezTo>
                <a:cubicBezTo>
                  <a:pt x="60" y="72"/>
                  <a:pt x="60" y="72"/>
                  <a:pt x="60" y="72"/>
                </a:cubicBezTo>
                <a:cubicBezTo>
                  <a:pt x="61" y="70"/>
                  <a:pt x="62" y="69"/>
                  <a:pt x="64" y="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0" name="未知"/>
          <p:cNvSpPr/>
          <p:nvPr/>
        </p:nvSpPr>
        <p:spPr bwMode="auto">
          <a:xfrm>
            <a:off x="8582026" y="3417888"/>
            <a:ext cx="333375" cy="260350"/>
          </a:xfrm>
          <a:custGeom>
            <a:avLst/>
            <a:gdLst>
              <a:gd name="T0" fmla="*/ 2147483646 w 89"/>
              <a:gd name="T1" fmla="*/ 0 h 52"/>
              <a:gd name="T2" fmla="*/ 2147483646 w 89"/>
              <a:gd name="T3" fmla="*/ 2147483646 h 52"/>
              <a:gd name="T4" fmla="*/ 2147483646 w 89"/>
              <a:gd name="T5" fmla="*/ 2147483646 h 52"/>
              <a:gd name="T6" fmla="*/ 2147483646 w 89"/>
              <a:gd name="T7" fmla="*/ 2147483646 h 52"/>
              <a:gd name="T8" fmla="*/ 2147483646 w 89"/>
              <a:gd name="T9" fmla="*/ 2147483646 h 52"/>
              <a:gd name="T10" fmla="*/ 2147483646 w 89"/>
              <a:gd name="T11" fmla="*/ 2147483646 h 52"/>
              <a:gd name="T12" fmla="*/ 2147483646 w 89"/>
              <a:gd name="T13" fmla="*/ 2147483646 h 52"/>
              <a:gd name="T14" fmla="*/ 2147483646 w 89"/>
              <a:gd name="T15" fmla="*/ 2147483646 h 52"/>
              <a:gd name="T16" fmla="*/ 2147483646 w 89"/>
              <a:gd name="T17" fmla="*/ 2147483646 h 52"/>
              <a:gd name="T18" fmla="*/ 2147483646 w 89"/>
              <a:gd name="T19" fmla="*/ 0 h 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9"/>
              <a:gd name="T31" fmla="*/ 0 h 52"/>
              <a:gd name="T32" fmla="*/ 89 w 89"/>
              <a:gd name="T33" fmla="*/ 52 h 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9" h="52">
                <a:moveTo>
                  <a:pt x="78" y="0"/>
                </a:moveTo>
                <a:cubicBezTo>
                  <a:pt x="68" y="0"/>
                  <a:pt x="61" y="2"/>
                  <a:pt x="46" y="12"/>
                </a:cubicBezTo>
                <a:cubicBezTo>
                  <a:pt x="33" y="21"/>
                  <a:pt x="14" y="37"/>
                  <a:pt x="8" y="42"/>
                </a:cubicBezTo>
                <a:cubicBezTo>
                  <a:pt x="2" y="48"/>
                  <a:pt x="0" y="50"/>
                  <a:pt x="2" y="51"/>
                </a:cubicBezTo>
                <a:cubicBezTo>
                  <a:pt x="3" y="52"/>
                  <a:pt x="5" y="51"/>
                  <a:pt x="10" y="47"/>
                </a:cubicBezTo>
                <a:cubicBezTo>
                  <a:pt x="15" y="42"/>
                  <a:pt x="21" y="37"/>
                  <a:pt x="29" y="30"/>
                </a:cubicBezTo>
                <a:cubicBezTo>
                  <a:pt x="38" y="24"/>
                  <a:pt x="49" y="16"/>
                  <a:pt x="53" y="14"/>
                </a:cubicBezTo>
                <a:cubicBezTo>
                  <a:pt x="52" y="15"/>
                  <a:pt x="50" y="16"/>
                  <a:pt x="49" y="18"/>
                </a:cubicBezTo>
                <a:cubicBezTo>
                  <a:pt x="61" y="15"/>
                  <a:pt x="75" y="9"/>
                  <a:pt x="88" y="4"/>
                </a:cubicBezTo>
                <a:cubicBezTo>
                  <a:pt x="89" y="1"/>
                  <a:pt x="86" y="0"/>
                  <a:pt x="7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1" name="未知"/>
          <p:cNvSpPr/>
          <p:nvPr/>
        </p:nvSpPr>
        <p:spPr bwMode="auto">
          <a:xfrm>
            <a:off x="8593139" y="3421063"/>
            <a:ext cx="319087" cy="450850"/>
          </a:xfrm>
          <a:custGeom>
            <a:avLst/>
            <a:gdLst>
              <a:gd name="T0" fmla="*/ 2147483646 w 85"/>
              <a:gd name="T1" fmla="*/ 2147483646 h 90"/>
              <a:gd name="T2" fmla="*/ 2147483646 w 85"/>
              <a:gd name="T3" fmla="*/ 2147483646 h 90"/>
              <a:gd name="T4" fmla="*/ 2147483646 w 85"/>
              <a:gd name="T5" fmla="*/ 2147483646 h 90"/>
              <a:gd name="T6" fmla="*/ 2147483646 w 85"/>
              <a:gd name="T7" fmla="*/ 0 h 90"/>
              <a:gd name="T8" fmla="*/ 2147483646 w 85"/>
              <a:gd name="T9" fmla="*/ 2147483646 h 90"/>
              <a:gd name="T10" fmla="*/ 2147483646 w 85"/>
              <a:gd name="T11" fmla="*/ 2147483646 h 90"/>
              <a:gd name="T12" fmla="*/ 2147483646 w 85"/>
              <a:gd name="T13" fmla="*/ 2147483646 h 90"/>
              <a:gd name="T14" fmla="*/ 2147483646 w 85"/>
              <a:gd name="T15" fmla="*/ 2147483646 h 90"/>
              <a:gd name="T16" fmla="*/ 2147483646 w 85"/>
              <a:gd name="T17" fmla="*/ 2147483646 h 90"/>
              <a:gd name="T18" fmla="*/ 2147483646 w 85"/>
              <a:gd name="T19" fmla="*/ 2147483646 h 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90"/>
              <a:gd name="T32" fmla="*/ 85 w 85"/>
              <a:gd name="T33" fmla="*/ 90 h 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90">
                <a:moveTo>
                  <a:pt x="32" y="68"/>
                </a:moveTo>
                <a:cubicBezTo>
                  <a:pt x="35" y="62"/>
                  <a:pt x="44" y="50"/>
                  <a:pt x="53" y="38"/>
                </a:cubicBezTo>
                <a:cubicBezTo>
                  <a:pt x="64" y="25"/>
                  <a:pt x="74" y="12"/>
                  <a:pt x="81" y="4"/>
                </a:cubicBezTo>
                <a:cubicBezTo>
                  <a:pt x="83" y="2"/>
                  <a:pt x="84" y="1"/>
                  <a:pt x="85" y="0"/>
                </a:cubicBezTo>
                <a:cubicBezTo>
                  <a:pt x="72" y="5"/>
                  <a:pt x="58" y="11"/>
                  <a:pt x="46" y="14"/>
                </a:cubicBezTo>
                <a:cubicBezTo>
                  <a:pt x="31" y="28"/>
                  <a:pt x="21" y="40"/>
                  <a:pt x="11" y="54"/>
                </a:cubicBezTo>
                <a:cubicBezTo>
                  <a:pt x="6" y="60"/>
                  <a:pt x="1" y="69"/>
                  <a:pt x="1" y="76"/>
                </a:cubicBezTo>
                <a:cubicBezTo>
                  <a:pt x="0" y="83"/>
                  <a:pt x="4" y="88"/>
                  <a:pt x="9" y="90"/>
                </a:cubicBezTo>
                <a:cubicBezTo>
                  <a:pt x="17" y="85"/>
                  <a:pt x="24" y="80"/>
                  <a:pt x="31" y="76"/>
                </a:cubicBezTo>
                <a:cubicBezTo>
                  <a:pt x="31" y="74"/>
                  <a:pt x="31" y="71"/>
                  <a:pt x="32" y="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2" name="未知"/>
          <p:cNvSpPr/>
          <p:nvPr/>
        </p:nvSpPr>
        <p:spPr bwMode="auto">
          <a:xfrm>
            <a:off x="8626475" y="3395664"/>
            <a:ext cx="623888" cy="485775"/>
          </a:xfrm>
          <a:custGeom>
            <a:avLst/>
            <a:gdLst>
              <a:gd name="T0" fmla="*/ 2147483646 w 166"/>
              <a:gd name="T1" fmla="*/ 0 h 97"/>
              <a:gd name="T2" fmla="*/ 2147483646 w 166"/>
              <a:gd name="T3" fmla="*/ 2147483646 h 97"/>
              <a:gd name="T4" fmla="*/ 2147483646 w 166"/>
              <a:gd name="T5" fmla="*/ 2147483646 h 97"/>
              <a:gd name="T6" fmla="*/ 2147483646 w 166"/>
              <a:gd name="T7" fmla="*/ 2147483646 h 97"/>
              <a:gd name="T8" fmla="*/ 2147483646 w 166"/>
              <a:gd name="T9" fmla="*/ 2147483646 h 97"/>
              <a:gd name="T10" fmla="*/ 2147483646 w 166"/>
              <a:gd name="T11" fmla="*/ 2147483646 h 97"/>
              <a:gd name="T12" fmla="*/ 0 w 166"/>
              <a:gd name="T13" fmla="*/ 2147483646 h 97"/>
              <a:gd name="T14" fmla="*/ 2147483646 w 166"/>
              <a:gd name="T15" fmla="*/ 2147483646 h 97"/>
              <a:gd name="T16" fmla="*/ 2147483646 w 166"/>
              <a:gd name="T17" fmla="*/ 2147483646 h 97"/>
              <a:gd name="T18" fmla="*/ 2147483646 w 166"/>
              <a:gd name="T19" fmla="*/ 2147483646 h 97"/>
              <a:gd name="T20" fmla="*/ 2147483646 w 166"/>
              <a:gd name="T21" fmla="*/ 2147483646 h 97"/>
              <a:gd name="T22" fmla="*/ 2147483646 w 166"/>
              <a:gd name="T23" fmla="*/ 2147483646 h 97"/>
              <a:gd name="T24" fmla="*/ 2147483646 w 166"/>
              <a:gd name="T25" fmla="*/ 2147483646 h 97"/>
              <a:gd name="T26" fmla="*/ 2147483646 w 166"/>
              <a:gd name="T27" fmla="*/ 2147483646 h 97"/>
              <a:gd name="T28" fmla="*/ 2147483646 w 166"/>
              <a:gd name="T29" fmla="*/ 2147483646 h 97"/>
              <a:gd name="T30" fmla="*/ 2147483646 w 166"/>
              <a:gd name="T31" fmla="*/ 2147483646 h 97"/>
              <a:gd name="T32" fmla="*/ 2147483646 w 166"/>
              <a:gd name="T33" fmla="*/ 2147483646 h 97"/>
              <a:gd name="T34" fmla="*/ 2147483646 w 166"/>
              <a:gd name="T35" fmla="*/ 0 h 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6"/>
              <a:gd name="T55" fmla="*/ 0 h 97"/>
              <a:gd name="T56" fmla="*/ 166 w 166"/>
              <a:gd name="T57" fmla="*/ 97 h 9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6" h="97">
                <a:moveTo>
                  <a:pt x="152" y="0"/>
                </a:moveTo>
                <a:cubicBezTo>
                  <a:pt x="143" y="0"/>
                  <a:pt x="140" y="2"/>
                  <a:pt x="136" y="6"/>
                </a:cubicBezTo>
                <a:cubicBezTo>
                  <a:pt x="118" y="19"/>
                  <a:pt x="103" y="33"/>
                  <a:pt x="77" y="53"/>
                </a:cubicBezTo>
                <a:cubicBezTo>
                  <a:pt x="60" y="66"/>
                  <a:pt x="48" y="75"/>
                  <a:pt x="36" y="82"/>
                </a:cubicBezTo>
                <a:cubicBezTo>
                  <a:pt x="30" y="84"/>
                  <a:pt x="25" y="85"/>
                  <a:pt x="23" y="83"/>
                </a:cubicBezTo>
                <a:cubicBezTo>
                  <a:pt x="22" y="82"/>
                  <a:pt x="22" y="81"/>
                  <a:pt x="22" y="81"/>
                </a:cubicBezTo>
                <a:cubicBezTo>
                  <a:pt x="15" y="85"/>
                  <a:pt x="8" y="90"/>
                  <a:pt x="0" y="95"/>
                </a:cubicBezTo>
                <a:cubicBezTo>
                  <a:pt x="3" y="96"/>
                  <a:pt x="6" y="97"/>
                  <a:pt x="10" y="97"/>
                </a:cubicBezTo>
                <a:cubicBezTo>
                  <a:pt x="26" y="97"/>
                  <a:pt x="46" y="83"/>
                  <a:pt x="68" y="66"/>
                </a:cubicBezTo>
                <a:cubicBezTo>
                  <a:pt x="81" y="57"/>
                  <a:pt x="98" y="44"/>
                  <a:pt x="109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8" y="35"/>
                  <a:pt x="109" y="35"/>
                </a:cubicBezTo>
                <a:cubicBezTo>
                  <a:pt x="110" y="34"/>
                  <a:pt x="111" y="33"/>
                  <a:pt x="112" y="32"/>
                </a:cubicBezTo>
                <a:cubicBezTo>
                  <a:pt x="113" y="32"/>
                  <a:pt x="113" y="32"/>
                  <a:pt x="113" y="32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26" y="27"/>
                  <a:pt x="139" y="21"/>
                  <a:pt x="153" y="16"/>
                </a:cubicBezTo>
                <a:cubicBezTo>
                  <a:pt x="155" y="14"/>
                  <a:pt x="158" y="11"/>
                  <a:pt x="160" y="8"/>
                </a:cubicBezTo>
                <a:cubicBezTo>
                  <a:pt x="166" y="1"/>
                  <a:pt x="161" y="0"/>
                  <a:pt x="15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3" name="未知"/>
          <p:cNvSpPr/>
          <p:nvPr/>
        </p:nvSpPr>
        <p:spPr bwMode="auto">
          <a:xfrm>
            <a:off x="8920164" y="3459164"/>
            <a:ext cx="280987" cy="395287"/>
          </a:xfrm>
          <a:custGeom>
            <a:avLst/>
            <a:gdLst>
              <a:gd name="T0" fmla="*/ 2147483646 w 75"/>
              <a:gd name="T1" fmla="*/ 2147483646 h 79"/>
              <a:gd name="T2" fmla="*/ 2147483646 w 75"/>
              <a:gd name="T3" fmla="*/ 2147483646 h 79"/>
              <a:gd name="T4" fmla="*/ 2147483646 w 75"/>
              <a:gd name="T5" fmla="*/ 0 h 79"/>
              <a:gd name="T6" fmla="*/ 2147483646 w 75"/>
              <a:gd name="T7" fmla="*/ 2147483646 h 79"/>
              <a:gd name="T8" fmla="*/ 2147483646 w 75"/>
              <a:gd name="T9" fmla="*/ 2147483646 h 79"/>
              <a:gd name="T10" fmla="*/ 0 w 75"/>
              <a:gd name="T11" fmla="*/ 2147483646 h 79"/>
              <a:gd name="T12" fmla="*/ 2147483646 w 75"/>
              <a:gd name="T13" fmla="*/ 2147483646 h 79"/>
              <a:gd name="T14" fmla="*/ 2147483646 w 75"/>
              <a:gd name="T15" fmla="*/ 2147483646 h 79"/>
              <a:gd name="T16" fmla="*/ 2147483646 w 75"/>
              <a:gd name="T17" fmla="*/ 2147483646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5"/>
              <a:gd name="T28" fmla="*/ 0 h 79"/>
              <a:gd name="T29" fmla="*/ 75 w 75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5" h="79">
                <a:moveTo>
                  <a:pt x="33" y="55"/>
                </a:moveTo>
                <a:cubicBezTo>
                  <a:pt x="36" y="49"/>
                  <a:pt x="43" y="39"/>
                  <a:pt x="53" y="27"/>
                </a:cubicBezTo>
                <a:cubicBezTo>
                  <a:pt x="61" y="16"/>
                  <a:pt x="68" y="9"/>
                  <a:pt x="75" y="0"/>
                </a:cubicBezTo>
                <a:cubicBezTo>
                  <a:pt x="61" y="5"/>
                  <a:pt x="48" y="11"/>
                  <a:pt x="34" y="17"/>
                </a:cubicBezTo>
                <a:cubicBezTo>
                  <a:pt x="25" y="26"/>
                  <a:pt x="15" y="36"/>
                  <a:pt x="9" y="45"/>
                </a:cubicBezTo>
                <a:cubicBezTo>
                  <a:pt x="4" y="52"/>
                  <a:pt x="0" y="60"/>
                  <a:pt x="0" y="67"/>
                </a:cubicBezTo>
                <a:cubicBezTo>
                  <a:pt x="0" y="73"/>
                  <a:pt x="3" y="78"/>
                  <a:pt x="9" y="79"/>
                </a:cubicBezTo>
                <a:cubicBezTo>
                  <a:pt x="16" y="74"/>
                  <a:pt x="23" y="69"/>
                  <a:pt x="30" y="65"/>
                </a:cubicBezTo>
                <a:cubicBezTo>
                  <a:pt x="29" y="62"/>
                  <a:pt x="30" y="59"/>
                  <a:pt x="33" y="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4" name="未知"/>
          <p:cNvSpPr/>
          <p:nvPr/>
        </p:nvSpPr>
        <p:spPr bwMode="auto">
          <a:xfrm>
            <a:off x="8953500" y="3563939"/>
            <a:ext cx="355600" cy="301625"/>
          </a:xfrm>
          <a:custGeom>
            <a:avLst/>
            <a:gdLst>
              <a:gd name="T0" fmla="*/ 2147483646 w 95"/>
              <a:gd name="T1" fmla="*/ 2147483646 h 60"/>
              <a:gd name="T2" fmla="*/ 2147483646 w 95"/>
              <a:gd name="T3" fmla="*/ 2147483646 h 60"/>
              <a:gd name="T4" fmla="*/ 2147483646 w 95"/>
              <a:gd name="T5" fmla="*/ 2147483646 h 60"/>
              <a:gd name="T6" fmla="*/ 2147483646 w 95"/>
              <a:gd name="T7" fmla="*/ 2147483646 h 60"/>
              <a:gd name="T8" fmla="*/ 2147483646 w 95"/>
              <a:gd name="T9" fmla="*/ 2147483646 h 60"/>
              <a:gd name="T10" fmla="*/ 2147483646 w 95"/>
              <a:gd name="T11" fmla="*/ 2147483646 h 60"/>
              <a:gd name="T12" fmla="*/ 0 w 95"/>
              <a:gd name="T13" fmla="*/ 2147483646 h 60"/>
              <a:gd name="T14" fmla="*/ 2147483646 w 95"/>
              <a:gd name="T15" fmla="*/ 2147483646 h 60"/>
              <a:gd name="T16" fmla="*/ 2147483646 w 95"/>
              <a:gd name="T17" fmla="*/ 2147483646 h 60"/>
              <a:gd name="T18" fmla="*/ 2147483646 w 95"/>
              <a:gd name="T19" fmla="*/ 2147483646 h 60"/>
              <a:gd name="T20" fmla="*/ 2147483646 w 95"/>
              <a:gd name="T21" fmla="*/ 2147483646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60"/>
              <a:gd name="T35" fmla="*/ 95 w 95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60">
                <a:moveTo>
                  <a:pt x="93" y="2"/>
                </a:moveTo>
                <a:cubicBezTo>
                  <a:pt x="92" y="0"/>
                  <a:pt x="89" y="3"/>
                  <a:pt x="85" y="6"/>
                </a:cubicBezTo>
                <a:cubicBezTo>
                  <a:pt x="79" y="11"/>
                  <a:pt x="70" y="20"/>
                  <a:pt x="59" y="28"/>
                </a:cubicBezTo>
                <a:cubicBezTo>
                  <a:pt x="50" y="35"/>
                  <a:pt x="40" y="42"/>
                  <a:pt x="34" y="45"/>
                </a:cubicBezTo>
                <a:cubicBezTo>
                  <a:pt x="29" y="47"/>
                  <a:pt x="25" y="49"/>
                  <a:pt x="22" y="46"/>
                </a:cubicBezTo>
                <a:cubicBezTo>
                  <a:pt x="21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3" y="59"/>
                  <a:pt x="5" y="60"/>
                  <a:pt x="8" y="60"/>
                </a:cubicBezTo>
                <a:cubicBezTo>
                  <a:pt x="26" y="60"/>
                  <a:pt x="45" y="45"/>
                  <a:pt x="55" y="38"/>
                </a:cubicBezTo>
                <a:cubicBezTo>
                  <a:pt x="68" y="27"/>
                  <a:pt x="82" y="16"/>
                  <a:pt x="89" y="9"/>
                </a:cubicBezTo>
                <a:cubicBezTo>
                  <a:pt x="90" y="8"/>
                  <a:pt x="95" y="3"/>
                  <a:pt x="9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5" name="未知"/>
          <p:cNvSpPr/>
          <p:nvPr/>
        </p:nvSpPr>
        <p:spPr bwMode="auto">
          <a:xfrm>
            <a:off x="4284664" y="2322514"/>
            <a:ext cx="911225" cy="1158875"/>
          </a:xfrm>
          <a:custGeom>
            <a:avLst/>
            <a:gdLst>
              <a:gd name="T0" fmla="*/ 0 w 243"/>
              <a:gd name="T1" fmla="*/ 2147483646 h 232"/>
              <a:gd name="T2" fmla="*/ 2147483646 w 243"/>
              <a:gd name="T3" fmla="*/ 2147483646 h 232"/>
              <a:gd name="T4" fmla="*/ 2147483646 w 243"/>
              <a:gd name="T5" fmla="*/ 2147483646 h 232"/>
              <a:gd name="T6" fmla="*/ 2147483646 w 243"/>
              <a:gd name="T7" fmla="*/ 2147483646 h 232"/>
              <a:gd name="T8" fmla="*/ 2147483646 w 243"/>
              <a:gd name="T9" fmla="*/ 2147483646 h 232"/>
              <a:gd name="T10" fmla="*/ 2147483646 w 243"/>
              <a:gd name="T11" fmla="*/ 2147483646 h 232"/>
              <a:gd name="T12" fmla="*/ 2147483646 w 243"/>
              <a:gd name="T13" fmla="*/ 0 h 232"/>
              <a:gd name="T14" fmla="*/ 2147483646 w 243"/>
              <a:gd name="T15" fmla="*/ 0 h 232"/>
              <a:gd name="T16" fmla="*/ 2147483646 w 243"/>
              <a:gd name="T17" fmla="*/ 2147483646 h 232"/>
              <a:gd name="T18" fmla="*/ 2147483646 w 243"/>
              <a:gd name="T19" fmla="*/ 2147483646 h 232"/>
              <a:gd name="T20" fmla="*/ 2147483646 w 243"/>
              <a:gd name="T21" fmla="*/ 2147483646 h 232"/>
              <a:gd name="T22" fmla="*/ 0 w 243"/>
              <a:gd name="T23" fmla="*/ 2147483646 h 2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3"/>
              <a:gd name="T37" fmla="*/ 0 h 232"/>
              <a:gd name="T38" fmla="*/ 243 w 243"/>
              <a:gd name="T39" fmla="*/ 232 h 2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6" name="未知"/>
          <p:cNvSpPr/>
          <p:nvPr/>
        </p:nvSpPr>
        <p:spPr bwMode="auto">
          <a:xfrm>
            <a:off x="4452938" y="3411538"/>
            <a:ext cx="277812" cy="487362"/>
          </a:xfrm>
          <a:custGeom>
            <a:avLst/>
            <a:gdLst>
              <a:gd name="T0" fmla="*/ 2147483646 w 74"/>
              <a:gd name="T1" fmla="*/ 2147483646 h 97"/>
              <a:gd name="T2" fmla="*/ 2147483646 w 74"/>
              <a:gd name="T3" fmla="*/ 2147483646 h 97"/>
              <a:gd name="T4" fmla="*/ 2147483646 w 74"/>
              <a:gd name="T5" fmla="*/ 2147483646 h 97"/>
              <a:gd name="T6" fmla="*/ 2147483646 w 74"/>
              <a:gd name="T7" fmla="*/ 2147483646 h 97"/>
              <a:gd name="T8" fmla="*/ 2147483646 w 74"/>
              <a:gd name="T9" fmla="*/ 0 h 97"/>
              <a:gd name="T10" fmla="*/ 2147483646 w 74"/>
              <a:gd name="T11" fmla="*/ 2147483646 h 97"/>
              <a:gd name="T12" fmla="*/ 2147483646 w 74"/>
              <a:gd name="T13" fmla="*/ 2147483646 h 97"/>
              <a:gd name="T14" fmla="*/ 2147483646 w 74"/>
              <a:gd name="T15" fmla="*/ 2147483646 h 97"/>
              <a:gd name="T16" fmla="*/ 2147483646 w 74"/>
              <a:gd name="T17" fmla="*/ 2147483646 h 97"/>
              <a:gd name="T18" fmla="*/ 0 w 74"/>
              <a:gd name="T19" fmla="*/ 2147483646 h 97"/>
              <a:gd name="T20" fmla="*/ 2147483646 w 74"/>
              <a:gd name="T21" fmla="*/ 2147483646 h 97"/>
              <a:gd name="T22" fmla="*/ 2147483646 w 74"/>
              <a:gd name="T23" fmla="*/ 2147483646 h 97"/>
              <a:gd name="T24" fmla="*/ 2147483646 w 74"/>
              <a:gd name="T25" fmla="*/ 2147483646 h 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4"/>
              <a:gd name="T40" fmla="*/ 0 h 97"/>
              <a:gd name="T41" fmla="*/ 74 w 74"/>
              <a:gd name="T42" fmla="*/ 97 h 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4" h="97">
                <a:moveTo>
                  <a:pt x="30" y="84"/>
                </a:moveTo>
                <a:cubicBezTo>
                  <a:pt x="28" y="82"/>
                  <a:pt x="29" y="78"/>
                  <a:pt x="33" y="72"/>
                </a:cubicBezTo>
                <a:cubicBezTo>
                  <a:pt x="36" y="66"/>
                  <a:pt x="42" y="58"/>
                  <a:pt x="51" y="48"/>
                </a:cubicBezTo>
                <a:cubicBezTo>
                  <a:pt x="59" y="37"/>
                  <a:pt x="71" y="24"/>
                  <a:pt x="73" y="14"/>
                </a:cubicBezTo>
                <a:cubicBezTo>
                  <a:pt x="74" y="5"/>
                  <a:pt x="67" y="0"/>
                  <a:pt x="56" y="0"/>
                </a:cubicBezTo>
                <a:cubicBezTo>
                  <a:pt x="53" y="3"/>
                  <a:pt x="50" y="6"/>
                  <a:pt x="46" y="9"/>
                </a:cubicBezTo>
                <a:cubicBezTo>
                  <a:pt x="46" y="9"/>
                  <a:pt x="47" y="9"/>
                  <a:pt x="47" y="9"/>
                </a:cubicBezTo>
                <a:cubicBezTo>
                  <a:pt x="50" y="11"/>
                  <a:pt x="48" y="14"/>
                  <a:pt x="46" y="17"/>
                </a:cubicBezTo>
                <a:cubicBezTo>
                  <a:pt x="40" y="25"/>
                  <a:pt x="32" y="34"/>
                  <a:pt x="23" y="44"/>
                </a:cubicBezTo>
                <a:cubicBezTo>
                  <a:pt x="13" y="57"/>
                  <a:pt x="1" y="70"/>
                  <a:pt x="0" y="82"/>
                </a:cubicBezTo>
                <a:cubicBezTo>
                  <a:pt x="0" y="92"/>
                  <a:pt x="6" y="97"/>
                  <a:pt x="17" y="97"/>
                </a:cubicBezTo>
                <a:cubicBezTo>
                  <a:pt x="17" y="97"/>
                  <a:pt x="18" y="96"/>
                  <a:pt x="19" y="96"/>
                </a:cubicBezTo>
                <a:cubicBezTo>
                  <a:pt x="22" y="92"/>
                  <a:pt x="26" y="88"/>
                  <a:pt x="30" y="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7" name="未知"/>
          <p:cNvSpPr/>
          <p:nvPr/>
        </p:nvSpPr>
        <p:spPr bwMode="auto">
          <a:xfrm>
            <a:off x="4524375" y="3602038"/>
            <a:ext cx="319088" cy="290512"/>
          </a:xfrm>
          <a:custGeom>
            <a:avLst/>
            <a:gdLst>
              <a:gd name="T0" fmla="*/ 2147483646 w 85"/>
              <a:gd name="T1" fmla="*/ 2147483646 h 58"/>
              <a:gd name="T2" fmla="*/ 2147483646 w 85"/>
              <a:gd name="T3" fmla="*/ 2147483646 h 58"/>
              <a:gd name="T4" fmla="*/ 2147483646 w 85"/>
              <a:gd name="T5" fmla="*/ 2147483646 h 58"/>
              <a:gd name="T6" fmla="*/ 2147483646 w 85"/>
              <a:gd name="T7" fmla="*/ 2147483646 h 58"/>
              <a:gd name="T8" fmla="*/ 2147483646 w 85"/>
              <a:gd name="T9" fmla="*/ 2147483646 h 58"/>
              <a:gd name="T10" fmla="*/ 2147483646 w 85"/>
              <a:gd name="T11" fmla="*/ 2147483646 h 58"/>
              <a:gd name="T12" fmla="*/ 0 w 85"/>
              <a:gd name="T13" fmla="*/ 2147483646 h 58"/>
              <a:gd name="T14" fmla="*/ 2147483646 w 85"/>
              <a:gd name="T15" fmla="*/ 2147483646 h 58"/>
              <a:gd name="T16" fmla="*/ 2147483646 w 85"/>
              <a:gd name="T17" fmla="*/ 2147483646 h 58"/>
              <a:gd name="T18" fmla="*/ 2147483646 w 85"/>
              <a:gd name="T19" fmla="*/ 2147483646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58"/>
              <a:gd name="T32" fmla="*/ 85 w 85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58">
                <a:moveTo>
                  <a:pt x="84" y="1"/>
                </a:moveTo>
                <a:cubicBezTo>
                  <a:pt x="83" y="0"/>
                  <a:pt x="81" y="0"/>
                  <a:pt x="77" y="4"/>
                </a:cubicBezTo>
                <a:cubicBezTo>
                  <a:pt x="71" y="10"/>
                  <a:pt x="60" y="20"/>
                  <a:pt x="51" y="27"/>
                </a:cubicBezTo>
                <a:cubicBezTo>
                  <a:pt x="38" y="37"/>
                  <a:pt x="31" y="40"/>
                  <a:pt x="25" y="44"/>
                </a:cubicBezTo>
                <a:cubicBezTo>
                  <a:pt x="20" y="46"/>
                  <a:pt x="14" y="48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7" y="50"/>
                  <a:pt x="3" y="54"/>
                  <a:pt x="0" y="58"/>
                </a:cubicBezTo>
                <a:cubicBezTo>
                  <a:pt x="16" y="57"/>
                  <a:pt x="36" y="45"/>
                  <a:pt x="47" y="37"/>
                </a:cubicBezTo>
                <a:cubicBezTo>
                  <a:pt x="58" y="28"/>
                  <a:pt x="75" y="13"/>
                  <a:pt x="80" y="8"/>
                </a:cubicBezTo>
                <a:cubicBezTo>
                  <a:pt x="84" y="4"/>
                  <a:pt x="85" y="2"/>
                  <a:pt x="8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8" name="未知"/>
          <p:cNvSpPr/>
          <p:nvPr/>
        </p:nvSpPr>
        <p:spPr bwMode="auto">
          <a:xfrm>
            <a:off x="4235450" y="3411538"/>
            <a:ext cx="427038" cy="400050"/>
          </a:xfrm>
          <a:custGeom>
            <a:avLst/>
            <a:gdLst>
              <a:gd name="T0" fmla="*/ 2147483646 w 114"/>
              <a:gd name="T1" fmla="*/ 2147483646 h 80"/>
              <a:gd name="T2" fmla="*/ 2147483646 w 114"/>
              <a:gd name="T3" fmla="*/ 2147483646 h 80"/>
              <a:gd name="T4" fmla="*/ 2147483646 w 114"/>
              <a:gd name="T5" fmla="*/ 2147483646 h 80"/>
              <a:gd name="T6" fmla="*/ 2147483646 w 114"/>
              <a:gd name="T7" fmla="*/ 0 h 80"/>
              <a:gd name="T8" fmla="*/ 2147483646 w 114"/>
              <a:gd name="T9" fmla="*/ 0 h 80"/>
              <a:gd name="T10" fmla="*/ 2147483646 w 114"/>
              <a:gd name="T11" fmla="*/ 2147483646 h 80"/>
              <a:gd name="T12" fmla="*/ 2147483646 w 114"/>
              <a:gd name="T13" fmla="*/ 2147483646 h 80"/>
              <a:gd name="T14" fmla="*/ 0 w 114"/>
              <a:gd name="T15" fmla="*/ 2147483646 h 80"/>
              <a:gd name="T16" fmla="*/ 2147483646 w 114"/>
              <a:gd name="T17" fmla="*/ 2147483646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"/>
              <a:gd name="T28" fmla="*/ 0 h 80"/>
              <a:gd name="T29" fmla="*/ 114 w 114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" h="80">
                <a:moveTo>
                  <a:pt x="48" y="41"/>
                </a:moveTo>
                <a:cubicBezTo>
                  <a:pt x="65" y="27"/>
                  <a:pt x="81" y="18"/>
                  <a:pt x="91" y="13"/>
                </a:cubicBezTo>
                <a:cubicBezTo>
                  <a:pt x="96" y="10"/>
                  <a:pt x="101" y="8"/>
                  <a:pt x="104" y="9"/>
                </a:cubicBezTo>
                <a:cubicBezTo>
                  <a:pt x="108" y="6"/>
                  <a:pt x="111" y="3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97" y="0"/>
                  <a:pt x="73" y="15"/>
                  <a:pt x="54" y="29"/>
                </a:cubicBezTo>
                <a:cubicBezTo>
                  <a:pt x="36" y="43"/>
                  <a:pt x="19" y="57"/>
                  <a:pt x="6" y="68"/>
                </a:cubicBezTo>
                <a:cubicBezTo>
                  <a:pt x="3" y="72"/>
                  <a:pt x="1" y="76"/>
                  <a:pt x="0" y="80"/>
                </a:cubicBezTo>
                <a:cubicBezTo>
                  <a:pt x="16" y="67"/>
                  <a:pt x="29" y="56"/>
                  <a:pt x="48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9" name="未知"/>
          <p:cNvSpPr/>
          <p:nvPr/>
        </p:nvSpPr>
        <p:spPr bwMode="auto">
          <a:xfrm>
            <a:off x="4149725" y="2322514"/>
            <a:ext cx="1112838" cy="1335087"/>
          </a:xfrm>
          <a:custGeom>
            <a:avLst/>
            <a:gdLst>
              <a:gd name="T0" fmla="*/ 2147483646 w 297"/>
              <a:gd name="T1" fmla="*/ 0 h 267"/>
              <a:gd name="T2" fmla="*/ 2147483646 w 297"/>
              <a:gd name="T3" fmla="*/ 2147483646 h 267"/>
              <a:gd name="T4" fmla="*/ 2147483646 w 297"/>
              <a:gd name="T5" fmla="*/ 2147483646 h 267"/>
              <a:gd name="T6" fmla="*/ 2147483646 w 297"/>
              <a:gd name="T7" fmla="*/ 2147483646 h 267"/>
              <a:gd name="T8" fmla="*/ 2147483646 w 297"/>
              <a:gd name="T9" fmla="*/ 2147483646 h 267"/>
              <a:gd name="T10" fmla="*/ 2147483646 w 297"/>
              <a:gd name="T11" fmla="*/ 2147483646 h 267"/>
              <a:gd name="T12" fmla="*/ 2147483646 w 297"/>
              <a:gd name="T13" fmla="*/ 2147483646 h 267"/>
              <a:gd name="T14" fmla="*/ 2147483646 w 297"/>
              <a:gd name="T15" fmla="*/ 2147483646 h 267"/>
              <a:gd name="T16" fmla="*/ 2147483646 w 297"/>
              <a:gd name="T17" fmla="*/ 2147483646 h 267"/>
              <a:gd name="T18" fmla="*/ 2147483646 w 297"/>
              <a:gd name="T19" fmla="*/ 2147483646 h 267"/>
              <a:gd name="T20" fmla="*/ 2147483646 w 297"/>
              <a:gd name="T21" fmla="*/ 2147483646 h 267"/>
              <a:gd name="T22" fmla="*/ 0 w 297"/>
              <a:gd name="T23" fmla="*/ 2147483646 h 267"/>
              <a:gd name="T24" fmla="*/ 2147483646 w 297"/>
              <a:gd name="T25" fmla="*/ 2147483646 h 267"/>
              <a:gd name="T26" fmla="*/ 2147483646 w 297"/>
              <a:gd name="T27" fmla="*/ 2147483646 h 267"/>
              <a:gd name="T28" fmla="*/ 2147483646 w 297"/>
              <a:gd name="T29" fmla="*/ 2147483646 h 267"/>
              <a:gd name="T30" fmla="*/ 2147483646 w 297"/>
              <a:gd name="T31" fmla="*/ 2147483646 h 267"/>
              <a:gd name="T32" fmla="*/ 2147483646 w 297"/>
              <a:gd name="T33" fmla="*/ 2147483646 h 267"/>
              <a:gd name="T34" fmla="*/ 2147483646 w 297"/>
              <a:gd name="T35" fmla="*/ 2147483646 h 267"/>
              <a:gd name="T36" fmla="*/ 2147483646 w 297"/>
              <a:gd name="T37" fmla="*/ 2147483646 h 267"/>
              <a:gd name="T38" fmla="*/ 2147483646 w 297"/>
              <a:gd name="T39" fmla="*/ 0 h 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7"/>
              <a:gd name="T61" fmla="*/ 0 h 267"/>
              <a:gd name="T62" fmla="*/ 297 w 297"/>
              <a:gd name="T63" fmla="*/ 267 h 2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0" name="未知"/>
          <p:cNvSpPr/>
          <p:nvPr/>
        </p:nvSpPr>
        <p:spPr bwMode="auto">
          <a:xfrm>
            <a:off x="4089401" y="3433764"/>
            <a:ext cx="341313" cy="454025"/>
          </a:xfrm>
          <a:custGeom>
            <a:avLst/>
            <a:gdLst>
              <a:gd name="T0" fmla="*/ 2147483646 w 91"/>
              <a:gd name="T1" fmla="*/ 2147483646 h 91"/>
              <a:gd name="T2" fmla="*/ 2147483646 w 91"/>
              <a:gd name="T3" fmla="*/ 2147483646 h 91"/>
              <a:gd name="T4" fmla="*/ 2147483646 w 91"/>
              <a:gd name="T5" fmla="*/ 2147483646 h 91"/>
              <a:gd name="T6" fmla="*/ 2147483646 w 91"/>
              <a:gd name="T7" fmla="*/ 2147483646 h 91"/>
              <a:gd name="T8" fmla="*/ 2147483646 w 91"/>
              <a:gd name="T9" fmla="*/ 2147483646 h 91"/>
              <a:gd name="T10" fmla="*/ 2147483646 w 91"/>
              <a:gd name="T11" fmla="*/ 2147483646 h 91"/>
              <a:gd name="T12" fmla="*/ 2147483646 w 91"/>
              <a:gd name="T13" fmla="*/ 2147483646 h 91"/>
              <a:gd name="T14" fmla="*/ 2147483646 w 91"/>
              <a:gd name="T15" fmla="*/ 2147483646 h 91"/>
              <a:gd name="T16" fmla="*/ 2147483646 w 91"/>
              <a:gd name="T17" fmla="*/ 2147483646 h 91"/>
              <a:gd name="T18" fmla="*/ 2147483646 w 91"/>
              <a:gd name="T19" fmla="*/ 2147483646 h 91"/>
              <a:gd name="T20" fmla="*/ 2147483646 w 91"/>
              <a:gd name="T21" fmla="*/ 0 h 91"/>
              <a:gd name="T22" fmla="*/ 2147483646 w 91"/>
              <a:gd name="T23" fmla="*/ 2147483646 h 91"/>
              <a:gd name="T24" fmla="*/ 2147483646 w 91"/>
              <a:gd name="T25" fmla="*/ 2147483646 h 9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1"/>
              <a:gd name="T40" fmla="*/ 0 h 91"/>
              <a:gd name="T41" fmla="*/ 91 w 91"/>
              <a:gd name="T42" fmla="*/ 91 h 9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1" h="91">
                <a:moveTo>
                  <a:pt x="33" y="37"/>
                </a:moveTo>
                <a:cubicBezTo>
                  <a:pt x="17" y="60"/>
                  <a:pt x="17" y="60"/>
                  <a:pt x="17" y="60"/>
                </a:cubicBezTo>
                <a:cubicBezTo>
                  <a:pt x="12" y="68"/>
                  <a:pt x="8" y="76"/>
                  <a:pt x="4" y="83"/>
                </a:cubicBezTo>
                <a:cubicBezTo>
                  <a:pt x="0" y="90"/>
                  <a:pt x="4" y="91"/>
                  <a:pt x="11" y="91"/>
                </a:cubicBezTo>
                <a:cubicBezTo>
                  <a:pt x="17" y="91"/>
                  <a:pt x="21" y="90"/>
                  <a:pt x="26" y="86"/>
                </a:cubicBezTo>
                <a:cubicBezTo>
                  <a:pt x="30" y="83"/>
                  <a:pt x="35" y="79"/>
                  <a:pt x="39" y="76"/>
                </a:cubicBezTo>
                <a:cubicBezTo>
                  <a:pt x="40" y="72"/>
                  <a:pt x="42" y="68"/>
                  <a:pt x="45" y="64"/>
                </a:cubicBezTo>
                <a:cubicBezTo>
                  <a:pt x="44" y="65"/>
                  <a:pt x="43" y="66"/>
                  <a:pt x="43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55" y="47"/>
                  <a:pt x="78" y="13"/>
                  <a:pt x="87" y="3"/>
                </a:cubicBezTo>
                <a:cubicBezTo>
                  <a:pt x="89" y="2"/>
                  <a:pt x="90" y="1"/>
                  <a:pt x="91" y="0"/>
                </a:cubicBezTo>
                <a:cubicBezTo>
                  <a:pt x="70" y="3"/>
                  <a:pt x="50" y="19"/>
                  <a:pt x="42" y="25"/>
                </a:cubicBezTo>
                <a:cubicBezTo>
                  <a:pt x="39" y="29"/>
                  <a:pt x="36" y="33"/>
                  <a:pt x="33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1" name="未知"/>
          <p:cNvSpPr/>
          <p:nvPr/>
        </p:nvSpPr>
        <p:spPr bwMode="auto">
          <a:xfrm>
            <a:off x="6108701" y="3302001"/>
            <a:ext cx="608013" cy="481013"/>
          </a:xfrm>
          <a:custGeom>
            <a:avLst/>
            <a:gdLst>
              <a:gd name="T0" fmla="*/ 2147483646 w 162"/>
              <a:gd name="T1" fmla="*/ 2147483646 h 96"/>
              <a:gd name="T2" fmla="*/ 2147483646 w 162"/>
              <a:gd name="T3" fmla="*/ 2147483646 h 96"/>
              <a:gd name="T4" fmla="*/ 2147483646 w 162"/>
              <a:gd name="T5" fmla="*/ 2147483646 h 96"/>
              <a:gd name="T6" fmla="*/ 2147483646 w 162"/>
              <a:gd name="T7" fmla="*/ 2147483646 h 96"/>
              <a:gd name="T8" fmla="*/ 2147483646 w 162"/>
              <a:gd name="T9" fmla="*/ 2147483646 h 96"/>
              <a:gd name="T10" fmla="*/ 2147483646 w 162"/>
              <a:gd name="T11" fmla="*/ 2147483646 h 96"/>
              <a:gd name="T12" fmla="*/ 2147483646 w 162"/>
              <a:gd name="T13" fmla="*/ 2147483646 h 96"/>
              <a:gd name="T14" fmla="*/ 2147483646 w 162"/>
              <a:gd name="T15" fmla="*/ 2147483646 h 96"/>
              <a:gd name="T16" fmla="*/ 2147483646 w 162"/>
              <a:gd name="T17" fmla="*/ 2147483646 h 96"/>
              <a:gd name="T18" fmla="*/ 2147483646 w 162"/>
              <a:gd name="T19" fmla="*/ 2147483646 h 96"/>
              <a:gd name="T20" fmla="*/ 2147483646 w 162"/>
              <a:gd name="T21" fmla="*/ 2147483646 h 96"/>
              <a:gd name="T22" fmla="*/ 2147483646 w 162"/>
              <a:gd name="T23" fmla="*/ 2147483646 h 96"/>
              <a:gd name="T24" fmla="*/ 2147483646 w 162"/>
              <a:gd name="T25" fmla="*/ 2147483646 h 96"/>
              <a:gd name="T26" fmla="*/ 2147483646 w 162"/>
              <a:gd name="T27" fmla="*/ 2147483646 h 96"/>
              <a:gd name="T28" fmla="*/ 2147483646 w 162"/>
              <a:gd name="T29" fmla="*/ 2147483646 h 96"/>
              <a:gd name="T30" fmla="*/ 2147483646 w 162"/>
              <a:gd name="T31" fmla="*/ 2147483646 h 96"/>
              <a:gd name="T32" fmla="*/ 2147483646 w 162"/>
              <a:gd name="T33" fmla="*/ 2147483646 h 96"/>
              <a:gd name="T34" fmla="*/ 2147483646 w 162"/>
              <a:gd name="T35" fmla="*/ 2147483646 h 96"/>
              <a:gd name="T36" fmla="*/ 2147483646 w 162"/>
              <a:gd name="T37" fmla="*/ 2147483646 h 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2"/>
              <a:gd name="T58" fmla="*/ 0 h 96"/>
              <a:gd name="T59" fmla="*/ 162 w 162"/>
              <a:gd name="T60" fmla="*/ 96 h 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2" h="96">
                <a:moveTo>
                  <a:pt x="155" y="1"/>
                </a:moveTo>
                <a:cubicBezTo>
                  <a:pt x="146" y="0"/>
                  <a:pt x="136" y="2"/>
                  <a:pt x="127" y="6"/>
                </a:cubicBezTo>
                <a:cubicBezTo>
                  <a:pt x="117" y="10"/>
                  <a:pt x="101" y="20"/>
                  <a:pt x="91" y="28"/>
                </a:cubicBezTo>
                <a:cubicBezTo>
                  <a:pt x="72" y="42"/>
                  <a:pt x="59" y="55"/>
                  <a:pt x="44" y="69"/>
                </a:cubicBezTo>
                <a:cubicBezTo>
                  <a:pt x="43" y="68"/>
                  <a:pt x="43" y="68"/>
                  <a:pt x="43" y="68"/>
                </a:cubicBezTo>
                <a:cubicBezTo>
                  <a:pt x="50" y="58"/>
                  <a:pt x="77" y="18"/>
                  <a:pt x="87" y="8"/>
                </a:cubicBezTo>
                <a:cubicBezTo>
                  <a:pt x="88" y="7"/>
                  <a:pt x="89" y="6"/>
                  <a:pt x="90" y="5"/>
                </a:cubicBezTo>
                <a:cubicBezTo>
                  <a:pt x="73" y="9"/>
                  <a:pt x="56" y="1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37" y="36"/>
                  <a:pt x="32" y="42"/>
                  <a:pt x="26" y="51"/>
                </a:cubicBezTo>
                <a:cubicBezTo>
                  <a:pt x="17" y="65"/>
                  <a:pt x="8" y="77"/>
                  <a:pt x="3" y="88"/>
                </a:cubicBezTo>
                <a:cubicBezTo>
                  <a:pt x="0" y="95"/>
                  <a:pt x="2" y="96"/>
                  <a:pt x="11" y="96"/>
                </a:cubicBezTo>
                <a:cubicBezTo>
                  <a:pt x="17" y="96"/>
                  <a:pt x="20" y="95"/>
                  <a:pt x="25" y="91"/>
                </a:cubicBezTo>
                <a:cubicBezTo>
                  <a:pt x="36" y="83"/>
                  <a:pt x="62" y="59"/>
                  <a:pt x="86" y="39"/>
                </a:cubicBezTo>
                <a:cubicBezTo>
                  <a:pt x="102" y="26"/>
                  <a:pt x="113" y="18"/>
                  <a:pt x="127" y="12"/>
                </a:cubicBezTo>
                <a:cubicBezTo>
                  <a:pt x="133" y="9"/>
                  <a:pt x="140" y="7"/>
                  <a:pt x="144" y="9"/>
                </a:cubicBezTo>
                <a:cubicBezTo>
                  <a:pt x="145" y="9"/>
                  <a:pt x="145" y="10"/>
                  <a:pt x="146" y="10"/>
                </a:cubicBezTo>
                <a:cubicBezTo>
                  <a:pt x="151" y="8"/>
                  <a:pt x="157" y="5"/>
                  <a:pt x="162" y="2"/>
                </a:cubicBezTo>
                <a:cubicBezTo>
                  <a:pt x="160" y="1"/>
                  <a:pt x="157" y="1"/>
                  <a:pt x="15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2" name="未知"/>
          <p:cNvSpPr/>
          <p:nvPr/>
        </p:nvSpPr>
        <p:spPr bwMode="auto">
          <a:xfrm>
            <a:off x="6459539" y="3302001"/>
            <a:ext cx="314325" cy="481013"/>
          </a:xfrm>
          <a:custGeom>
            <a:avLst/>
            <a:gdLst>
              <a:gd name="T0" fmla="*/ 2147483646 w 84"/>
              <a:gd name="T1" fmla="*/ 0 h 96"/>
              <a:gd name="T2" fmla="*/ 2147483646 w 84"/>
              <a:gd name="T3" fmla="*/ 2147483646 h 96"/>
              <a:gd name="T4" fmla="*/ 2147483646 w 84"/>
              <a:gd name="T5" fmla="*/ 2147483646 h 96"/>
              <a:gd name="T6" fmla="*/ 2147483646 w 84"/>
              <a:gd name="T7" fmla="*/ 2147483646 h 96"/>
              <a:gd name="T8" fmla="*/ 2147483646 w 84"/>
              <a:gd name="T9" fmla="*/ 2147483646 h 96"/>
              <a:gd name="T10" fmla="*/ 0 w 84"/>
              <a:gd name="T11" fmla="*/ 2147483646 h 96"/>
              <a:gd name="T12" fmla="*/ 2147483646 w 84"/>
              <a:gd name="T13" fmla="*/ 2147483646 h 96"/>
              <a:gd name="T14" fmla="*/ 2147483646 w 84"/>
              <a:gd name="T15" fmla="*/ 2147483646 h 96"/>
              <a:gd name="T16" fmla="*/ 2147483646 w 84"/>
              <a:gd name="T17" fmla="*/ 2147483646 h 96"/>
              <a:gd name="T18" fmla="*/ 2147483646 w 84"/>
              <a:gd name="T19" fmla="*/ 2147483646 h 96"/>
              <a:gd name="T20" fmla="*/ 2147483646 w 84"/>
              <a:gd name="T21" fmla="*/ 2147483646 h 96"/>
              <a:gd name="T22" fmla="*/ 2147483646 w 84"/>
              <a:gd name="T23" fmla="*/ 2147483646 h 96"/>
              <a:gd name="T24" fmla="*/ 2147483646 w 84"/>
              <a:gd name="T25" fmla="*/ 2147483646 h 96"/>
              <a:gd name="T26" fmla="*/ 2147483646 w 84"/>
              <a:gd name="T27" fmla="*/ 0 h 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4"/>
              <a:gd name="T43" fmla="*/ 0 h 96"/>
              <a:gd name="T44" fmla="*/ 84 w 84"/>
              <a:gd name="T45" fmla="*/ 96 h 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4" h="96">
                <a:moveTo>
                  <a:pt x="69" y="0"/>
                </a:moveTo>
                <a:cubicBezTo>
                  <a:pt x="64" y="3"/>
                  <a:pt x="58" y="6"/>
                  <a:pt x="53" y="8"/>
                </a:cubicBezTo>
                <a:cubicBezTo>
                  <a:pt x="57" y="11"/>
                  <a:pt x="55" y="19"/>
                  <a:pt x="52" y="23"/>
                </a:cubicBezTo>
                <a:cubicBezTo>
                  <a:pt x="47" y="28"/>
                  <a:pt x="41" y="29"/>
                  <a:pt x="35" y="30"/>
                </a:cubicBezTo>
                <a:cubicBezTo>
                  <a:pt x="27" y="31"/>
                  <a:pt x="17" y="35"/>
                  <a:pt x="12" y="40"/>
                </a:cubicBezTo>
                <a:cubicBezTo>
                  <a:pt x="8" y="44"/>
                  <a:pt x="1" y="56"/>
                  <a:pt x="0" y="70"/>
                </a:cubicBezTo>
                <a:cubicBezTo>
                  <a:pt x="0" y="88"/>
                  <a:pt x="8" y="96"/>
                  <a:pt x="19" y="96"/>
                </a:cubicBezTo>
                <a:cubicBezTo>
                  <a:pt x="19" y="96"/>
                  <a:pt x="20" y="95"/>
                  <a:pt x="20" y="95"/>
                </a:cubicBezTo>
                <a:cubicBezTo>
                  <a:pt x="24" y="90"/>
                  <a:pt x="28" y="85"/>
                  <a:pt x="32" y="80"/>
                </a:cubicBezTo>
                <a:cubicBezTo>
                  <a:pt x="28" y="78"/>
                  <a:pt x="27" y="72"/>
                  <a:pt x="26" y="62"/>
                </a:cubicBezTo>
                <a:cubicBezTo>
                  <a:pt x="25" y="52"/>
                  <a:pt x="27" y="45"/>
                  <a:pt x="30" y="40"/>
                </a:cubicBezTo>
                <a:cubicBezTo>
                  <a:pt x="34" y="35"/>
                  <a:pt x="43" y="34"/>
                  <a:pt x="54" y="32"/>
                </a:cubicBezTo>
                <a:cubicBezTo>
                  <a:pt x="66" y="30"/>
                  <a:pt x="76" y="28"/>
                  <a:pt x="80" y="21"/>
                </a:cubicBezTo>
                <a:cubicBezTo>
                  <a:pt x="84" y="12"/>
                  <a:pt x="79" y="4"/>
                  <a:pt x="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3" name="未知"/>
          <p:cNvSpPr/>
          <p:nvPr/>
        </p:nvSpPr>
        <p:spPr bwMode="auto">
          <a:xfrm>
            <a:off x="6527800" y="3494089"/>
            <a:ext cx="319088" cy="295275"/>
          </a:xfrm>
          <a:custGeom>
            <a:avLst/>
            <a:gdLst>
              <a:gd name="T0" fmla="*/ 2147483646 w 85"/>
              <a:gd name="T1" fmla="*/ 2147483646 h 59"/>
              <a:gd name="T2" fmla="*/ 2147483646 w 85"/>
              <a:gd name="T3" fmla="*/ 2147483646 h 59"/>
              <a:gd name="T4" fmla="*/ 2147483646 w 85"/>
              <a:gd name="T5" fmla="*/ 2147483646 h 59"/>
              <a:gd name="T6" fmla="*/ 2147483646 w 85"/>
              <a:gd name="T7" fmla="*/ 2147483646 h 59"/>
              <a:gd name="T8" fmla="*/ 2147483646 w 85"/>
              <a:gd name="T9" fmla="*/ 2147483646 h 59"/>
              <a:gd name="T10" fmla="*/ 2147483646 w 85"/>
              <a:gd name="T11" fmla="*/ 2147483646 h 59"/>
              <a:gd name="T12" fmla="*/ 0 w 85"/>
              <a:gd name="T13" fmla="*/ 2147483646 h 59"/>
              <a:gd name="T14" fmla="*/ 2147483646 w 85"/>
              <a:gd name="T15" fmla="*/ 2147483646 h 59"/>
              <a:gd name="T16" fmla="*/ 2147483646 w 85"/>
              <a:gd name="T17" fmla="*/ 2147483646 h 59"/>
              <a:gd name="T18" fmla="*/ 2147483646 w 85"/>
              <a:gd name="T19" fmla="*/ 2147483646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"/>
              <a:gd name="T31" fmla="*/ 0 h 59"/>
              <a:gd name="T32" fmla="*/ 85 w 85"/>
              <a:gd name="T33" fmla="*/ 59 h 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" h="59">
                <a:moveTo>
                  <a:pt x="84" y="2"/>
                </a:moveTo>
                <a:cubicBezTo>
                  <a:pt x="82" y="0"/>
                  <a:pt x="77" y="5"/>
                  <a:pt x="77" y="5"/>
                </a:cubicBezTo>
                <a:cubicBezTo>
                  <a:pt x="70" y="11"/>
                  <a:pt x="62" y="18"/>
                  <a:pt x="50" y="28"/>
                </a:cubicBezTo>
                <a:cubicBezTo>
                  <a:pt x="42" y="35"/>
                  <a:pt x="34" y="39"/>
                  <a:pt x="29" y="42"/>
                </a:cubicBezTo>
                <a:cubicBezTo>
                  <a:pt x="23" y="45"/>
                  <a:pt x="19" y="47"/>
                  <a:pt x="15" y="46"/>
                </a:cubicBezTo>
                <a:cubicBezTo>
                  <a:pt x="14" y="46"/>
                  <a:pt x="13" y="45"/>
                  <a:pt x="12" y="44"/>
                </a:cubicBezTo>
                <a:cubicBezTo>
                  <a:pt x="8" y="49"/>
                  <a:pt x="4" y="54"/>
                  <a:pt x="0" y="59"/>
                </a:cubicBezTo>
                <a:cubicBezTo>
                  <a:pt x="17" y="59"/>
                  <a:pt x="36" y="46"/>
                  <a:pt x="46" y="38"/>
                </a:cubicBezTo>
                <a:cubicBezTo>
                  <a:pt x="59" y="28"/>
                  <a:pt x="71" y="17"/>
                  <a:pt x="78" y="10"/>
                </a:cubicBezTo>
                <a:cubicBezTo>
                  <a:pt x="80" y="9"/>
                  <a:pt x="85" y="4"/>
                  <a:pt x="84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4" name="未知"/>
          <p:cNvSpPr/>
          <p:nvPr/>
        </p:nvSpPr>
        <p:spPr bwMode="auto">
          <a:xfrm>
            <a:off x="8420100" y="3598863"/>
            <a:ext cx="230188" cy="184150"/>
          </a:xfrm>
          <a:custGeom>
            <a:avLst/>
            <a:gdLst>
              <a:gd name="T0" fmla="*/ 2147483646 w 61"/>
              <a:gd name="T1" fmla="*/ 2147483646 h 37"/>
              <a:gd name="T2" fmla="*/ 2147483646 w 61"/>
              <a:gd name="T3" fmla="*/ 2147483646 h 37"/>
              <a:gd name="T4" fmla="*/ 2147483646 w 61"/>
              <a:gd name="T5" fmla="*/ 2147483646 h 37"/>
              <a:gd name="T6" fmla="*/ 2147483646 w 61"/>
              <a:gd name="T7" fmla="*/ 2147483646 h 37"/>
              <a:gd name="T8" fmla="*/ 2147483646 w 61"/>
              <a:gd name="T9" fmla="*/ 2147483646 h 37"/>
              <a:gd name="T10" fmla="*/ 0 w 61"/>
              <a:gd name="T11" fmla="*/ 2147483646 h 37"/>
              <a:gd name="T12" fmla="*/ 2147483646 w 61"/>
              <a:gd name="T13" fmla="*/ 2147483646 h 37"/>
              <a:gd name="T14" fmla="*/ 2147483646 w 61"/>
              <a:gd name="T15" fmla="*/ 2147483646 h 37"/>
              <a:gd name="T16" fmla="*/ 2147483646 w 61"/>
              <a:gd name="T17" fmla="*/ 2147483646 h 37"/>
              <a:gd name="T18" fmla="*/ 2147483646 w 61"/>
              <a:gd name="T19" fmla="*/ 2147483646 h 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"/>
              <a:gd name="T31" fmla="*/ 0 h 37"/>
              <a:gd name="T32" fmla="*/ 61 w 61"/>
              <a:gd name="T33" fmla="*/ 37 h 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" h="37">
                <a:moveTo>
                  <a:pt x="59" y="1"/>
                </a:moveTo>
                <a:cubicBezTo>
                  <a:pt x="58" y="0"/>
                  <a:pt x="55" y="3"/>
                  <a:pt x="50" y="7"/>
                </a:cubicBezTo>
                <a:cubicBezTo>
                  <a:pt x="44" y="12"/>
                  <a:pt x="40" y="16"/>
                  <a:pt x="33" y="21"/>
                </a:cubicBezTo>
                <a:cubicBezTo>
                  <a:pt x="25" y="27"/>
                  <a:pt x="19" y="29"/>
                  <a:pt x="14" y="31"/>
                </a:cubicBezTo>
                <a:cubicBezTo>
                  <a:pt x="12" y="31"/>
                  <a:pt x="6" y="32"/>
                  <a:pt x="4" y="31"/>
                </a:cubicBezTo>
                <a:cubicBezTo>
                  <a:pt x="2" y="32"/>
                  <a:pt x="1" y="33"/>
                  <a:pt x="0" y="35"/>
                </a:cubicBezTo>
                <a:cubicBezTo>
                  <a:pt x="4" y="37"/>
                  <a:pt x="10" y="36"/>
                  <a:pt x="14" y="35"/>
                </a:cubicBezTo>
                <a:cubicBezTo>
                  <a:pt x="19" y="34"/>
                  <a:pt x="26" y="32"/>
                  <a:pt x="35" y="26"/>
                </a:cubicBezTo>
                <a:cubicBezTo>
                  <a:pt x="42" y="21"/>
                  <a:pt x="47" y="16"/>
                  <a:pt x="52" y="11"/>
                </a:cubicBezTo>
                <a:cubicBezTo>
                  <a:pt x="58" y="6"/>
                  <a:pt x="61" y="3"/>
                  <a:pt x="5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5" name="未知"/>
          <p:cNvSpPr/>
          <p:nvPr/>
        </p:nvSpPr>
        <p:spPr bwMode="auto">
          <a:xfrm>
            <a:off x="5080000" y="3598864"/>
            <a:ext cx="355600" cy="300037"/>
          </a:xfrm>
          <a:custGeom>
            <a:avLst/>
            <a:gdLst>
              <a:gd name="T0" fmla="*/ 2147483646 w 95"/>
              <a:gd name="T1" fmla="*/ 2147483646 h 60"/>
              <a:gd name="T2" fmla="*/ 2147483646 w 95"/>
              <a:gd name="T3" fmla="*/ 2147483646 h 60"/>
              <a:gd name="T4" fmla="*/ 2147483646 w 95"/>
              <a:gd name="T5" fmla="*/ 2147483646 h 60"/>
              <a:gd name="T6" fmla="*/ 2147483646 w 95"/>
              <a:gd name="T7" fmla="*/ 2147483646 h 60"/>
              <a:gd name="T8" fmla="*/ 2147483646 w 95"/>
              <a:gd name="T9" fmla="*/ 2147483646 h 60"/>
              <a:gd name="T10" fmla="*/ 2147483646 w 95"/>
              <a:gd name="T11" fmla="*/ 2147483646 h 60"/>
              <a:gd name="T12" fmla="*/ 0 w 95"/>
              <a:gd name="T13" fmla="*/ 2147483646 h 60"/>
              <a:gd name="T14" fmla="*/ 2147483646 w 95"/>
              <a:gd name="T15" fmla="*/ 2147483646 h 60"/>
              <a:gd name="T16" fmla="*/ 2147483646 w 95"/>
              <a:gd name="T17" fmla="*/ 2147483646 h 60"/>
              <a:gd name="T18" fmla="*/ 2147483646 w 95"/>
              <a:gd name="T19" fmla="*/ 2147483646 h 60"/>
              <a:gd name="T20" fmla="*/ 2147483646 w 95"/>
              <a:gd name="T21" fmla="*/ 2147483646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60"/>
              <a:gd name="T35" fmla="*/ 95 w 95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6" name="未知"/>
          <p:cNvSpPr/>
          <p:nvPr/>
        </p:nvSpPr>
        <p:spPr bwMode="auto">
          <a:xfrm>
            <a:off x="5053014" y="3408364"/>
            <a:ext cx="327025" cy="479425"/>
          </a:xfrm>
          <a:custGeom>
            <a:avLst/>
            <a:gdLst>
              <a:gd name="T0" fmla="*/ 2147483646 w 87"/>
              <a:gd name="T1" fmla="*/ 2147483646 h 96"/>
              <a:gd name="T2" fmla="*/ 2147483646 w 87"/>
              <a:gd name="T3" fmla="*/ 2147483646 h 96"/>
              <a:gd name="T4" fmla="*/ 2147483646 w 87"/>
              <a:gd name="T5" fmla="*/ 2147483646 h 96"/>
              <a:gd name="T6" fmla="*/ 2147483646 w 87"/>
              <a:gd name="T7" fmla="*/ 2147483646 h 96"/>
              <a:gd name="T8" fmla="*/ 0 w 87"/>
              <a:gd name="T9" fmla="*/ 2147483646 h 96"/>
              <a:gd name="T10" fmla="*/ 2147483646 w 87"/>
              <a:gd name="T11" fmla="*/ 2147483646 h 96"/>
              <a:gd name="T12" fmla="*/ 2147483646 w 87"/>
              <a:gd name="T13" fmla="*/ 2147483646 h 96"/>
              <a:gd name="T14" fmla="*/ 2147483646 w 87"/>
              <a:gd name="T15" fmla="*/ 2147483646 h 96"/>
              <a:gd name="T16" fmla="*/ 2147483646 w 87"/>
              <a:gd name="T17" fmla="*/ 2147483646 h 96"/>
              <a:gd name="T18" fmla="*/ 2147483646 w 87"/>
              <a:gd name="T19" fmla="*/ 2147483646 h 96"/>
              <a:gd name="T20" fmla="*/ 2147483646 w 87"/>
              <a:gd name="T21" fmla="*/ 2147483646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96"/>
              <a:gd name="T35" fmla="*/ 87 w 87"/>
              <a:gd name="T36" fmla="*/ 96 h 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3222" name="图片 25" descr="羽毛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554">
            <a:off x="9472614" y="-2360613"/>
            <a:ext cx="1239837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8" name="未知"/>
          <p:cNvSpPr/>
          <p:nvPr/>
        </p:nvSpPr>
        <p:spPr bwMode="auto">
          <a:xfrm>
            <a:off x="6140450" y="2246314"/>
            <a:ext cx="1112838" cy="1335087"/>
          </a:xfrm>
          <a:custGeom>
            <a:avLst/>
            <a:gdLst>
              <a:gd name="T0" fmla="*/ 2147483646 w 297"/>
              <a:gd name="T1" fmla="*/ 0 h 267"/>
              <a:gd name="T2" fmla="*/ 2147483646 w 297"/>
              <a:gd name="T3" fmla="*/ 2147483646 h 267"/>
              <a:gd name="T4" fmla="*/ 2147483646 w 297"/>
              <a:gd name="T5" fmla="*/ 2147483646 h 267"/>
              <a:gd name="T6" fmla="*/ 2147483646 w 297"/>
              <a:gd name="T7" fmla="*/ 2147483646 h 267"/>
              <a:gd name="T8" fmla="*/ 2147483646 w 297"/>
              <a:gd name="T9" fmla="*/ 2147483646 h 267"/>
              <a:gd name="T10" fmla="*/ 2147483646 w 297"/>
              <a:gd name="T11" fmla="*/ 2147483646 h 267"/>
              <a:gd name="T12" fmla="*/ 2147483646 w 297"/>
              <a:gd name="T13" fmla="*/ 2147483646 h 267"/>
              <a:gd name="T14" fmla="*/ 2147483646 w 297"/>
              <a:gd name="T15" fmla="*/ 2147483646 h 267"/>
              <a:gd name="T16" fmla="*/ 2147483646 w 297"/>
              <a:gd name="T17" fmla="*/ 2147483646 h 267"/>
              <a:gd name="T18" fmla="*/ 2147483646 w 297"/>
              <a:gd name="T19" fmla="*/ 2147483646 h 267"/>
              <a:gd name="T20" fmla="*/ 2147483646 w 297"/>
              <a:gd name="T21" fmla="*/ 2147483646 h 267"/>
              <a:gd name="T22" fmla="*/ 0 w 297"/>
              <a:gd name="T23" fmla="*/ 2147483646 h 267"/>
              <a:gd name="T24" fmla="*/ 2147483646 w 297"/>
              <a:gd name="T25" fmla="*/ 2147483646 h 267"/>
              <a:gd name="T26" fmla="*/ 2147483646 w 297"/>
              <a:gd name="T27" fmla="*/ 2147483646 h 267"/>
              <a:gd name="T28" fmla="*/ 2147483646 w 297"/>
              <a:gd name="T29" fmla="*/ 2147483646 h 267"/>
              <a:gd name="T30" fmla="*/ 2147483646 w 297"/>
              <a:gd name="T31" fmla="*/ 2147483646 h 267"/>
              <a:gd name="T32" fmla="*/ 2147483646 w 297"/>
              <a:gd name="T33" fmla="*/ 2147483646 h 267"/>
              <a:gd name="T34" fmla="*/ 2147483646 w 297"/>
              <a:gd name="T35" fmla="*/ 2147483646 h 267"/>
              <a:gd name="T36" fmla="*/ 2147483646 w 297"/>
              <a:gd name="T37" fmla="*/ 2147483646 h 267"/>
              <a:gd name="T38" fmla="*/ 2147483646 w 297"/>
              <a:gd name="T39" fmla="*/ 0 h 2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97"/>
              <a:gd name="T61" fmla="*/ 0 h 267"/>
              <a:gd name="T62" fmla="*/ 297 w 297"/>
              <a:gd name="T63" fmla="*/ 267 h 2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97" h="267">
                <a:moveTo>
                  <a:pt x="279" y="0"/>
                </a:moveTo>
                <a:cubicBezTo>
                  <a:pt x="277" y="7"/>
                  <a:pt x="277" y="7"/>
                  <a:pt x="277" y="7"/>
                </a:cubicBezTo>
                <a:cubicBezTo>
                  <a:pt x="277" y="7"/>
                  <a:pt x="277" y="7"/>
                  <a:pt x="277" y="7"/>
                </a:cubicBezTo>
                <a:cubicBezTo>
                  <a:pt x="280" y="8"/>
                  <a:pt x="282" y="11"/>
                  <a:pt x="282" y="16"/>
                </a:cubicBezTo>
                <a:cubicBezTo>
                  <a:pt x="279" y="40"/>
                  <a:pt x="231" y="84"/>
                  <a:pt x="178" y="130"/>
                </a:cubicBezTo>
                <a:cubicBezTo>
                  <a:pt x="153" y="151"/>
                  <a:pt x="132" y="165"/>
                  <a:pt x="80" y="211"/>
                </a:cubicBezTo>
                <a:cubicBezTo>
                  <a:pt x="81" y="209"/>
                  <a:pt x="82" y="208"/>
                  <a:pt x="83" y="206"/>
                </a:cubicBezTo>
                <a:cubicBezTo>
                  <a:pt x="82" y="208"/>
                  <a:pt x="81" y="209"/>
                  <a:pt x="81" y="210"/>
                </a:cubicBezTo>
                <a:cubicBezTo>
                  <a:pt x="79" y="210"/>
                  <a:pt x="54" y="220"/>
                  <a:pt x="36" y="232"/>
                </a:cubicBezTo>
                <a:cubicBezTo>
                  <a:pt x="37" y="232"/>
                  <a:pt x="38" y="231"/>
                  <a:pt x="39" y="230"/>
                </a:cubicBezTo>
                <a:cubicBezTo>
                  <a:pt x="26" y="241"/>
                  <a:pt x="5" y="259"/>
                  <a:pt x="3" y="261"/>
                </a:cubicBezTo>
                <a:cubicBezTo>
                  <a:pt x="1" y="263"/>
                  <a:pt x="0" y="264"/>
                  <a:pt x="0" y="266"/>
                </a:cubicBezTo>
                <a:cubicBezTo>
                  <a:pt x="1" y="267"/>
                  <a:pt x="3" y="267"/>
                  <a:pt x="6" y="264"/>
                </a:cubicBezTo>
                <a:cubicBezTo>
                  <a:pt x="12" y="259"/>
                  <a:pt x="19" y="253"/>
                  <a:pt x="27" y="246"/>
                </a:cubicBezTo>
                <a:cubicBezTo>
                  <a:pt x="27" y="246"/>
                  <a:pt x="27" y="246"/>
                  <a:pt x="27" y="246"/>
                </a:cubicBezTo>
                <a:cubicBezTo>
                  <a:pt x="27" y="246"/>
                  <a:pt x="27" y="247"/>
                  <a:pt x="26" y="247"/>
                </a:cubicBezTo>
                <a:cubicBezTo>
                  <a:pt x="34" y="241"/>
                  <a:pt x="54" y="225"/>
                  <a:pt x="75" y="222"/>
                </a:cubicBezTo>
                <a:cubicBezTo>
                  <a:pt x="114" y="188"/>
                  <a:pt x="151" y="162"/>
                  <a:pt x="183" y="136"/>
                </a:cubicBezTo>
                <a:cubicBezTo>
                  <a:pt x="238" y="90"/>
                  <a:pt x="291" y="46"/>
                  <a:pt x="295" y="20"/>
                </a:cubicBezTo>
                <a:cubicBezTo>
                  <a:pt x="297" y="10"/>
                  <a:pt x="293" y="0"/>
                  <a:pt x="27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9" name="未知"/>
          <p:cNvSpPr/>
          <p:nvPr/>
        </p:nvSpPr>
        <p:spPr bwMode="auto">
          <a:xfrm>
            <a:off x="6296026" y="2246314"/>
            <a:ext cx="911225" cy="1158875"/>
          </a:xfrm>
          <a:custGeom>
            <a:avLst/>
            <a:gdLst>
              <a:gd name="T0" fmla="*/ 0 w 243"/>
              <a:gd name="T1" fmla="*/ 2147483646 h 232"/>
              <a:gd name="T2" fmla="*/ 2147483646 w 243"/>
              <a:gd name="T3" fmla="*/ 2147483646 h 232"/>
              <a:gd name="T4" fmla="*/ 2147483646 w 243"/>
              <a:gd name="T5" fmla="*/ 2147483646 h 232"/>
              <a:gd name="T6" fmla="*/ 2147483646 w 243"/>
              <a:gd name="T7" fmla="*/ 2147483646 h 232"/>
              <a:gd name="T8" fmla="*/ 2147483646 w 243"/>
              <a:gd name="T9" fmla="*/ 2147483646 h 232"/>
              <a:gd name="T10" fmla="*/ 2147483646 w 243"/>
              <a:gd name="T11" fmla="*/ 2147483646 h 232"/>
              <a:gd name="T12" fmla="*/ 2147483646 w 243"/>
              <a:gd name="T13" fmla="*/ 0 h 232"/>
              <a:gd name="T14" fmla="*/ 2147483646 w 243"/>
              <a:gd name="T15" fmla="*/ 0 h 232"/>
              <a:gd name="T16" fmla="*/ 2147483646 w 243"/>
              <a:gd name="T17" fmla="*/ 2147483646 h 232"/>
              <a:gd name="T18" fmla="*/ 2147483646 w 243"/>
              <a:gd name="T19" fmla="*/ 2147483646 h 232"/>
              <a:gd name="T20" fmla="*/ 2147483646 w 243"/>
              <a:gd name="T21" fmla="*/ 2147483646 h 232"/>
              <a:gd name="T22" fmla="*/ 0 w 243"/>
              <a:gd name="T23" fmla="*/ 2147483646 h 2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43"/>
              <a:gd name="T37" fmla="*/ 0 h 232"/>
              <a:gd name="T38" fmla="*/ 243 w 243"/>
              <a:gd name="T39" fmla="*/ 232 h 2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3" h="232">
                <a:moveTo>
                  <a:pt x="0" y="232"/>
                </a:moveTo>
                <a:cubicBezTo>
                  <a:pt x="18" y="220"/>
                  <a:pt x="43" y="210"/>
                  <a:pt x="45" y="210"/>
                </a:cubicBezTo>
                <a:cubicBezTo>
                  <a:pt x="74" y="171"/>
                  <a:pt x="88" y="153"/>
                  <a:pt x="128" y="106"/>
                </a:cubicBezTo>
                <a:cubicBezTo>
                  <a:pt x="156" y="72"/>
                  <a:pt x="183" y="46"/>
                  <a:pt x="201" y="28"/>
                </a:cubicBezTo>
                <a:cubicBezTo>
                  <a:pt x="212" y="17"/>
                  <a:pt x="227" y="6"/>
                  <a:pt x="236" y="6"/>
                </a:cubicBezTo>
                <a:cubicBezTo>
                  <a:pt x="238" y="6"/>
                  <a:pt x="239" y="6"/>
                  <a:pt x="241" y="7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2" y="0"/>
                  <a:pt x="242" y="0"/>
                </a:cubicBezTo>
                <a:cubicBezTo>
                  <a:pt x="226" y="0"/>
                  <a:pt x="211" y="11"/>
                  <a:pt x="196" y="22"/>
                </a:cubicBezTo>
                <a:cubicBezTo>
                  <a:pt x="167" y="41"/>
                  <a:pt x="101" y="111"/>
                  <a:pt x="69" y="148"/>
                </a:cubicBezTo>
                <a:cubicBezTo>
                  <a:pt x="44" y="176"/>
                  <a:pt x="21" y="206"/>
                  <a:pt x="3" y="230"/>
                </a:cubicBezTo>
                <a:cubicBezTo>
                  <a:pt x="2" y="231"/>
                  <a:pt x="1" y="232"/>
                  <a:pt x="0" y="2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0" name="未知"/>
          <p:cNvSpPr/>
          <p:nvPr/>
        </p:nvSpPr>
        <p:spPr bwMode="auto">
          <a:xfrm>
            <a:off x="5708651" y="3397251"/>
            <a:ext cx="327025" cy="481013"/>
          </a:xfrm>
          <a:custGeom>
            <a:avLst/>
            <a:gdLst>
              <a:gd name="T0" fmla="*/ 2147483646 w 87"/>
              <a:gd name="T1" fmla="*/ 2147483646 h 96"/>
              <a:gd name="T2" fmla="*/ 2147483646 w 87"/>
              <a:gd name="T3" fmla="*/ 2147483646 h 96"/>
              <a:gd name="T4" fmla="*/ 2147483646 w 87"/>
              <a:gd name="T5" fmla="*/ 2147483646 h 96"/>
              <a:gd name="T6" fmla="*/ 2147483646 w 87"/>
              <a:gd name="T7" fmla="*/ 2147483646 h 96"/>
              <a:gd name="T8" fmla="*/ 0 w 87"/>
              <a:gd name="T9" fmla="*/ 2147483646 h 96"/>
              <a:gd name="T10" fmla="*/ 2147483646 w 87"/>
              <a:gd name="T11" fmla="*/ 2147483646 h 96"/>
              <a:gd name="T12" fmla="*/ 2147483646 w 87"/>
              <a:gd name="T13" fmla="*/ 2147483646 h 96"/>
              <a:gd name="T14" fmla="*/ 2147483646 w 87"/>
              <a:gd name="T15" fmla="*/ 2147483646 h 96"/>
              <a:gd name="T16" fmla="*/ 2147483646 w 87"/>
              <a:gd name="T17" fmla="*/ 2147483646 h 96"/>
              <a:gd name="T18" fmla="*/ 2147483646 w 87"/>
              <a:gd name="T19" fmla="*/ 2147483646 h 96"/>
              <a:gd name="T20" fmla="*/ 2147483646 w 87"/>
              <a:gd name="T21" fmla="*/ 2147483646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"/>
              <a:gd name="T34" fmla="*/ 0 h 96"/>
              <a:gd name="T35" fmla="*/ 87 w 87"/>
              <a:gd name="T36" fmla="*/ 96 h 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" h="96">
                <a:moveTo>
                  <a:pt x="74" y="1"/>
                </a:moveTo>
                <a:cubicBezTo>
                  <a:pt x="66" y="1"/>
                  <a:pt x="57" y="7"/>
                  <a:pt x="45" y="19"/>
                </a:cubicBezTo>
                <a:cubicBezTo>
                  <a:pt x="35" y="37"/>
                  <a:pt x="23" y="53"/>
                  <a:pt x="8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3" y="72"/>
                  <a:pt x="0" y="80"/>
                  <a:pt x="0" y="86"/>
                </a:cubicBezTo>
                <a:cubicBezTo>
                  <a:pt x="0" y="90"/>
                  <a:pt x="3" y="94"/>
                  <a:pt x="7" y="96"/>
                </a:cubicBezTo>
                <a:cubicBezTo>
                  <a:pt x="14" y="91"/>
                  <a:pt x="21" y="86"/>
                  <a:pt x="28" y="82"/>
                </a:cubicBezTo>
                <a:cubicBezTo>
                  <a:pt x="28" y="80"/>
                  <a:pt x="29" y="76"/>
                  <a:pt x="31" y="72"/>
                </a:cubicBezTo>
                <a:cubicBezTo>
                  <a:pt x="36" y="64"/>
                  <a:pt x="43" y="54"/>
                  <a:pt x="50" y="46"/>
                </a:cubicBezTo>
                <a:cubicBezTo>
                  <a:pt x="62" y="31"/>
                  <a:pt x="74" y="18"/>
                  <a:pt x="81" y="9"/>
                </a:cubicBezTo>
                <a:cubicBezTo>
                  <a:pt x="87" y="3"/>
                  <a:pt x="85" y="0"/>
                  <a:pt x="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1" name="未知"/>
          <p:cNvSpPr/>
          <p:nvPr/>
        </p:nvSpPr>
        <p:spPr bwMode="auto">
          <a:xfrm>
            <a:off x="5713414" y="3494089"/>
            <a:ext cx="498475" cy="396875"/>
          </a:xfrm>
          <a:custGeom>
            <a:avLst/>
            <a:gdLst>
              <a:gd name="T0" fmla="*/ 2147483646 w 95"/>
              <a:gd name="T1" fmla="*/ 2147483646 h 60"/>
              <a:gd name="T2" fmla="*/ 2147483646 w 95"/>
              <a:gd name="T3" fmla="*/ 2147483646 h 60"/>
              <a:gd name="T4" fmla="*/ 2147483646 w 95"/>
              <a:gd name="T5" fmla="*/ 2147483646 h 60"/>
              <a:gd name="T6" fmla="*/ 2147483646 w 95"/>
              <a:gd name="T7" fmla="*/ 2147483646 h 60"/>
              <a:gd name="T8" fmla="*/ 2147483646 w 95"/>
              <a:gd name="T9" fmla="*/ 2147483646 h 60"/>
              <a:gd name="T10" fmla="*/ 2147483646 w 95"/>
              <a:gd name="T11" fmla="*/ 2147483646 h 60"/>
              <a:gd name="T12" fmla="*/ 0 w 95"/>
              <a:gd name="T13" fmla="*/ 2147483646 h 60"/>
              <a:gd name="T14" fmla="*/ 2147483646 w 95"/>
              <a:gd name="T15" fmla="*/ 2147483646 h 60"/>
              <a:gd name="T16" fmla="*/ 2147483646 w 95"/>
              <a:gd name="T17" fmla="*/ 2147483646 h 60"/>
              <a:gd name="T18" fmla="*/ 2147483646 w 95"/>
              <a:gd name="T19" fmla="*/ 2147483646 h 60"/>
              <a:gd name="T20" fmla="*/ 2147483646 w 95"/>
              <a:gd name="T21" fmla="*/ 2147483646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5"/>
              <a:gd name="T34" fmla="*/ 0 h 60"/>
              <a:gd name="T35" fmla="*/ 95 w 95"/>
              <a:gd name="T36" fmla="*/ 60 h 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5" h="60">
                <a:moveTo>
                  <a:pt x="94" y="1"/>
                </a:moveTo>
                <a:cubicBezTo>
                  <a:pt x="92" y="0"/>
                  <a:pt x="89" y="3"/>
                  <a:pt x="86" y="5"/>
                </a:cubicBezTo>
                <a:cubicBezTo>
                  <a:pt x="80" y="11"/>
                  <a:pt x="71" y="18"/>
                  <a:pt x="60" y="28"/>
                </a:cubicBezTo>
                <a:cubicBezTo>
                  <a:pt x="51" y="35"/>
                  <a:pt x="41" y="42"/>
                  <a:pt x="35" y="45"/>
                </a:cubicBezTo>
                <a:cubicBezTo>
                  <a:pt x="31" y="47"/>
                  <a:pt x="25" y="49"/>
                  <a:pt x="23" y="47"/>
                </a:cubicBezTo>
                <a:cubicBezTo>
                  <a:pt x="22" y="46"/>
                  <a:pt x="21" y="45"/>
                  <a:pt x="21" y="44"/>
                </a:cubicBezTo>
                <a:cubicBezTo>
                  <a:pt x="14" y="48"/>
                  <a:pt x="7" y="53"/>
                  <a:pt x="0" y="58"/>
                </a:cubicBezTo>
                <a:cubicBezTo>
                  <a:pt x="2" y="59"/>
                  <a:pt x="5" y="60"/>
                  <a:pt x="9" y="60"/>
                </a:cubicBezTo>
                <a:cubicBezTo>
                  <a:pt x="27" y="60"/>
                  <a:pt x="45" y="46"/>
                  <a:pt x="56" y="38"/>
                </a:cubicBezTo>
                <a:cubicBezTo>
                  <a:pt x="66" y="29"/>
                  <a:pt x="80" y="18"/>
                  <a:pt x="87" y="11"/>
                </a:cubicBezTo>
                <a:cubicBezTo>
                  <a:pt x="93" y="6"/>
                  <a:pt x="95" y="3"/>
                  <a:pt x="9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3227" name="玛利亚·凯莉 - I Stay In Love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9" y="3119439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 advAuto="100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463676"/>
            <a:ext cx="3440112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合 15"/>
          <p:cNvGrpSpPr/>
          <p:nvPr/>
        </p:nvGrpSpPr>
        <p:grpSpPr bwMode="auto">
          <a:xfrm>
            <a:off x="1524000" y="5614988"/>
            <a:ext cx="9144000" cy="1244600"/>
            <a:chOff x="0" y="5645729"/>
            <a:chExt cx="12192000" cy="1244334"/>
          </a:xfrm>
        </p:grpSpPr>
        <p:sp>
          <p:nvSpPr>
            <p:cNvPr id="14" name="矩形 13"/>
            <p:cNvSpPr/>
            <p:nvPr/>
          </p:nvSpPr>
          <p:spPr>
            <a:xfrm>
              <a:off x="0" y="5677472"/>
              <a:ext cx="12192000" cy="1212591"/>
            </a:xfrm>
            <a:prstGeom prst="rect">
              <a:avLst/>
            </a:prstGeom>
            <a:solidFill>
              <a:srgbClr val="033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noProof="1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645729"/>
              <a:ext cx="12192000" cy="3047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noProof="1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367647" y="2481943"/>
            <a:ext cx="4370119" cy="148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27638" y="2481943"/>
            <a:ext cx="3797609" cy="132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副标题 2"/>
          <p:cNvSpPr txBox="1"/>
          <p:nvPr/>
        </p:nvSpPr>
        <p:spPr>
          <a:xfrm>
            <a:off x="5557559" y="3028947"/>
            <a:ext cx="3336050" cy="857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6FC6"/>
              </a:buClr>
              <a:buSzTx/>
              <a:buFont typeface="Wingdings 3" panose="05040102010807070707" charset="2"/>
              <a:buNone/>
              <a:defRPr/>
            </a:pP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4487864" y="2049464"/>
            <a:ext cx="1582737" cy="1582737"/>
          </a:xfrm>
          <a:custGeom>
            <a:avLst/>
            <a:gdLst>
              <a:gd name="connsiteX0" fmla="*/ 1583559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  <a:gd name="connsiteX3" fmla="*/ 1583559 w 1583559"/>
              <a:gd name="connsiteY3" fmla="*/ 0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9" h="1583558">
                <a:moveTo>
                  <a:pt x="1583559" y="0"/>
                </a:moveTo>
                <a:lnTo>
                  <a:pt x="1583559" y="1583558"/>
                </a:lnTo>
                <a:lnTo>
                  <a:pt x="0" y="1583558"/>
                </a:lnTo>
                <a:cubicBezTo>
                  <a:pt x="0" y="708983"/>
                  <a:pt x="708984" y="0"/>
                  <a:pt x="158355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anose="020A0402060406010301"/>
                <a:ea typeface="幼圆" panose="02010509060101010101" charset="-122"/>
                <a:cs typeface="+mn-cs"/>
              </a:rPr>
              <a:t>书信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stellar" panose="020A0402060406010301"/>
              <a:ea typeface="幼圆" panose="02010509060101010101" charset="-122"/>
              <a:cs typeface="+mn-cs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6191251" y="2049464"/>
            <a:ext cx="1584325" cy="1582737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1583558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cubicBezTo>
                  <a:pt x="874575" y="0"/>
                  <a:pt x="1583559" y="708983"/>
                  <a:pt x="1583559" y="1583558"/>
                </a:cubicBezTo>
                <a:lnTo>
                  <a:pt x="0" y="1583558"/>
                </a:lnTo>
                <a:close/>
              </a:path>
            </a:pathLst>
          </a:custGeom>
          <a:solidFill>
            <a:srgbClr val="D4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anose="020A0402060406010301"/>
                <a:ea typeface="幼圆" panose="02010509060101010101" charset="-122"/>
                <a:cs typeface="+mn-cs"/>
              </a:rPr>
              <a:t>通知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stellar" panose="020A0402060406010301"/>
              <a:ea typeface="幼圆" panose="02010509060101010101" charset="-122"/>
              <a:cs typeface="+mn-cs"/>
            </a:endParaRPr>
          </a:p>
        </p:txBody>
      </p:sp>
      <p:sp>
        <p:nvSpPr>
          <p:cNvPr id="204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Broadway" panose="04040905080B02020502" pitchFamily="82" charset="0"/>
              </a:rPr>
              <a:t>应用文分类</a:t>
            </a:r>
            <a:endParaRPr lang="zh-CN" altLang="en-US" smtClean="0"/>
          </a:p>
        </p:txBody>
      </p:sp>
      <p:sp>
        <p:nvSpPr>
          <p:cNvPr id="15" name="任意多边形 14"/>
          <p:cNvSpPr/>
          <p:nvPr/>
        </p:nvSpPr>
        <p:spPr>
          <a:xfrm>
            <a:off x="6191251" y="3748089"/>
            <a:ext cx="1584325" cy="1582737"/>
          </a:xfrm>
          <a:custGeom>
            <a:avLst/>
            <a:gdLst>
              <a:gd name="connsiteX0" fmla="*/ 0 w 1583559"/>
              <a:gd name="connsiteY0" fmla="*/ 0 h 1583558"/>
              <a:gd name="connsiteX1" fmla="*/ 1583559 w 1583559"/>
              <a:gd name="connsiteY1" fmla="*/ 0 h 1583558"/>
              <a:gd name="connsiteX2" fmla="*/ 0 w 1583559"/>
              <a:gd name="connsiteY2" fmla="*/ 1583558 h 158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3559" h="1583558">
                <a:moveTo>
                  <a:pt x="0" y="0"/>
                </a:moveTo>
                <a:lnTo>
                  <a:pt x="1583559" y="0"/>
                </a:lnTo>
                <a:cubicBezTo>
                  <a:pt x="1583559" y="874575"/>
                  <a:pt x="874575" y="1583558"/>
                  <a:pt x="0" y="1583558"/>
                </a:cubicBezTo>
                <a:close/>
              </a:path>
            </a:pathLst>
          </a:custGeom>
          <a:solidFill>
            <a:srgbClr val="D4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anose="020A0402060406010301"/>
                <a:ea typeface="幼圆" panose="02010509060101010101" charset="-122"/>
                <a:cs typeface="+mn-cs"/>
              </a:rPr>
              <a:t>倡议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stellar" panose="020A0402060406010301"/>
              <a:ea typeface="幼圆" panose="02010509060101010101" charset="-122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flipH="1">
            <a:off x="4487864" y="3748089"/>
            <a:ext cx="1582737" cy="1582737"/>
          </a:xfrm>
          <a:custGeom>
            <a:avLst/>
            <a:gdLst>
              <a:gd name="connsiteX0" fmla="*/ 1583553 w 1583553"/>
              <a:gd name="connsiteY0" fmla="*/ 0 h 1583440"/>
              <a:gd name="connsiteX1" fmla="*/ 0 w 1583553"/>
              <a:gd name="connsiteY1" fmla="*/ 0 h 1583440"/>
              <a:gd name="connsiteX2" fmla="*/ 0 w 1583553"/>
              <a:gd name="connsiteY2" fmla="*/ 1583440 h 1583440"/>
              <a:gd name="connsiteX3" fmla="*/ 1575383 w 1583553"/>
              <a:gd name="connsiteY3" fmla="*/ 161792 h 158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553" h="1583440">
                <a:moveTo>
                  <a:pt x="1583553" y="0"/>
                </a:moveTo>
                <a:lnTo>
                  <a:pt x="0" y="0"/>
                </a:lnTo>
                <a:lnTo>
                  <a:pt x="0" y="1583440"/>
                </a:lnTo>
                <a:cubicBezTo>
                  <a:pt x="819914" y="1583440"/>
                  <a:pt x="1494289" y="960311"/>
                  <a:pt x="1575383" y="161792"/>
                </a:cubicBezTo>
                <a:close/>
              </a:path>
            </a:pathLst>
          </a:custGeom>
          <a:solidFill>
            <a:srgbClr val="D4D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stellar" panose="020A0402060406010301"/>
                <a:ea typeface="幼圆" panose="02010509060101010101" charset="-122"/>
                <a:cs typeface="+mn-cs"/>
              </a:rPr>
              <a:t>报道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stellar" panose="020A0402060406010301"/>
              <a:ea typeface="幼圆" panose="02010509060101010101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299075" y="2865438"/>
            <a:ext cx="1651000" cy="1649412"/>
          </a:xfrm>
          <a:prstGeom prst="ellipse">
            <a:avLst/>
          </a:prstGeom>
          <a:solidFill>
            <a:srgbClr val="FFFFFF"/>
          </a:solidFill>
          <a:ln w="38100">
            <a:noFill/>
          </a:ln>
          <a:effectLst>
            <a:outerShdw blurRad="63500" sx="102000" sy="102000" algn="ctr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C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应用文分类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C31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49488" y="1914525"/>
            <a:ext cx="2171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C5C3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书信</a:t>
            </a:r>
            <a:endParaRPr kumimoji="0" lang="zh-HK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DC5C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346326" y="2287589"/>
            <a:ext cx="2124075" cy="46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7C233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249488" y="4329114"/>
            <a:ext cx="2171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报道</a:t>
            </a:r>
            <a:endParaRPr kumimoji="0" lang="zh-HK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46326" y="4711700"/>
            <a:ext cx="2124075" cy="4603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7C233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49488" y="2346325"/>
            <a:ext cx="2228850" cy="1987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邀请函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道歉信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感谢信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申请信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投诉信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询问信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建议信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推荐信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693025" y="4329114"/>
            <a:ext cx="2171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倡议书</a:t>
            </a:r>
            <a:endParaRPr kumimoji="0" lang="zh-HK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783514" y="4710114"/>
            <a:ext cx="2124075" cy="460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7C233E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693026" y="2346326"/>
            <a:ext cx="224631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书面通知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+mn-cs"/>
              </a:rPr>
              <a:t>口头通知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693025" y="1914525"/>
            <a:ext cx="2171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通知</a:t>
            </a:r>
            <a:endParaRPr kumimoji="0" lang="zh-HK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791451" y="2287589"/>
            <a:ext cx="2124075" cy="4603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724150" y="4770438"/>
            <a:ext cx="1651000" cy="1649412"/>
          </a:xfrm>
          <a:prstGeom prst="ellipse">
            <a:avLst/>
          </a:prstGeom>
          <a:solidFill>
            <a:srgbClr val="FFFFFF"/>
          </a:solidFill>
          <a:ln w="38100">
            <a:noFill/>
          </a:ln>
          <a:effectLst>
            <a:outerShdw blurRad="63500" sx="102000" sy="102000" algn="ctr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C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套路是关键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C31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974013" y="4803776"/>
            <a:ext cx="1651000" cy="1649413"/>
          </a:xfrm>
          <a:prstGeom prst="ellipse">
            <a:avLst/>
          </a:prstGeom>
          <a:solidFill>
            <a:srgbClr val="FFFFFF"/>
          </a:solidFill>
          <a:ln w="38100">
            <a:noFill/>
          </a:ln>
          <a:effectLst>
            <a:outerShdw blurRad="63500" sx="102000" sy="102000" algn="ctr" rotWithShape="0">
              <a:schemeClr val="tx1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5C31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得体很重要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C31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215" y="1350819"/>
            <a:ext cx="10972800" cy="4525963"/>
          </a:xfrm>
        </p:spPr>
        <p:txBody>
          <a:bodyPr/>
          <a:lstStyle/>
          <a:p>
            <a:pPr marL="0" lvl="0" indent="722630" algn="just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书面通知又称为通告或布告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(Notice)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，是部署工作、传达事情、召开会议所使用的一种文体。其格式如下：       </a:t>
            </a:r>
            <a:endParaRPr lang="zh-CN" altLang="en-US" sz="2800" noProof="1">
              <a:solidFill>
                <a:srgbClr val="4B4B4B">
                  <a:lumMod val="50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pPr marL="0" lvl="0" indent="722630" algn="just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1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．标题。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书面通知要在正文的正上方写上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Notice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或大写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NOTICE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。</a:t>
            </a:r>
            <a:endParaRPr lang="zh-CN" altLang="en-US" sz="2800" noProof="1">
              <a:solidFill>
                <a:srgbClr val="4B4B4B">
                  <a:lumMod val="50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pPr marL="0" lvl="0" indent="722630" algn="just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2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．正文。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即通知的内容。</a:t>
            </a:r>
            <a:endParaRPr lang="zh-CN" altLang="en-US" sz="2800" noProof="1">
              <a:solidFill>
                <a:srgbClr val="4B4B4B">
                  <a:lumMod val="50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pPr marL="0" lvl="0" indent="722630" algn="just" eaLnBrk="1" hangingPunct="1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en-US" altLang="zh-CN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3</a:t>
            </a:r>
            <a:r>
              <a:rPr lang="zh-CN" altLang="en-US" sz="28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．落款。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书面表达要表明出通知的时间和单位名称</a:t>
            </a:r>
            <a:r>
              <a:rPr lang="zh-CN" altLang="en-US" sz="2800" noProof="1" smtClean="0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。布告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式通知的时间一般放在正文的左下角，要低于落款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(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单位名称</a:t>
            </a:r>
            <a:r>
              <a:rPr lang="en-US" altLang="zh-CN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)</a:t>
            </a:r>
            <a:r>
              <a:rPr lang="zh-CN" altLang="en-US" sz="2800" noProof="1">
                <a:solidFill>
                  <a:srgbClr val="4B4B4B">
                    <a:lumMod val="50000"/>
                  </a:srgb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。</a:t>
            </a:r>
            <a:endParaRPr lang="zh-CN" altLang="en-US" sz="2800" noProof="1">
              <a:solidFill>
                <a:srgbClr val="4B4B4B">
                  <a:lumMod val="50000"/>
                </a:srgbClr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254769" y="464521"/>
            <a:ext cx="2224087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书面通知</a:t>
            </a:r>
            <a:endParaRPr lang="en-US" altLang="en-US" sz="4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8474" y="2261838"/>
            <a:ext cx="9674431" cy="3583229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zh-CN" altLang="en-US" sz="2800" dirty="0" smtClean="0">
                <a:latin typeface="Calibri" panose="020F0502020204030204" pitchFamily="34" charset="0"/>
              </a:rPr>
              <a:t>       假如你是学生会主席李华，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为了</a:t>
            </a:r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唤起学生们学习英语的热情</a:t>
            </a:r>
            <a:r>
              <a:rPr lang="zh-CN" altLang="en-US" sz="2800" dirty="0" smtClean="0">
                <a:latin typeface="Calibri" panose="020F0502020204030204" pitchFamily="34" charset="0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学生会将举办一年一度的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英语演讲比赛</a:t>
            </a:r>
            <a:r>
              <a:rPr lang="zh-CN" altLang="en-US" sz="2800" dirty="0" smtClean="0">
                <a:latin typeface="Calibri" panose="020F0502020204030204" pitchFamily="34" charset="0"/>
              </a:rPr>
              <a:t>，本年度的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主题</a:t>
            </a:r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为“我眼中的英国”，话题可涉及英国国家发展史，国家的组成，以及传统习俗等方面</a:t>
            </a:r>
            <a:r>
              <a:rPr lang="zh-CN" altLang="en-US" sz="2800" dirty="0" smtClean="0">
                <a:latin typeface="Calibri" panose="020F0502020204030204" pitchFamily="34" charset="0"/>
              </a:rPr>
              <a:t>。请你写一则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书面通知</a:t>
            </a:r>
            <a:r>
              <a:rPr lang="zh-CN" altLang="en-US" sz="2800" dirty="0" smtClean="0">
                <a:latin typeface="Calibri" panose="020F0502020204030204" pitchFamily="34" charset="0"/>
              </a:rPr>
              <a:t>，邀请有兴趣的同学参加。</a:t>
            </a:r>
            <a:endParaRPr lang="zh-CN" altLang="en-US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zh-CN" altLang="en-US" sz="2800" dirty="0" smtClean="0">
                <a:latin typeface="Calibri" panose="020F0502020204030204" pitchFamily="34" charset="0"/>
              </a:rPr>
              <a:t>内容包括</a:t>
            </a:r>
            <a:r>
              <a:rPr lang="en-US" altLang="zh-CN" sz="2800" dirty="0" smtClean="0">
                <a:latin typeface="Calibri" panose="020F0502020204030204" pitchFamily="34" charset="0"/>
              </a:rPr>
              <a:t>: 1</a:t>
            </a:r>
            <a:r>
              <a:rPr lang="zh-CN" altLang="en-US" sz="2800" dirty="0" smtClean="0">
                <a:latin typeface="Calibri" panose="020F0502020204030204" pitchFamily="34" charset="0"/>
              </a:rPr>
              <a:t>．比赛的目的；</a:t>
            </a:r>
            <a:r>
              <a:rPr lang="en-US" altLang="zh-CN" sz="2800" dirty="0" smtClean="0">
                <a:latin typeface="Calibri" panose="020F0502020204030204" pitchFamily="34" charset="0"/>
              </a:rPr>
              <a:t>2</a:t>
            </a:r>
            <a:r>
              <a:rPr lang="zh-CN" altLang="en-US" sz="2800" dirty="0" smtClean="0">
                <a:latin typeface="Calibri" panose="020F0502020204030204" pitchFamily="34" charset="0"/>
              </a:rPr>
              <a:t>．比赛的相关内容（例如：时间、地点、主题等）；</a:t>
            </a:r>
            <a:r>
              <a:rPr lang="en-US" altLang="zh-CN" sz="2800" dirty="0" smtClean="0">
                <a:latin typeface="Calibri" panose="020F0502020204030204" pitchFamily="34" charset="0"/>
              </a:rPr>
              <a:t>3</a:t>
            </a:r>
            <a:r>
              <a:rPr lang="zh-CN" altLang="en-US" sz="2800" dirty="0" smtClean="0">
                <a:latin typeface="Calibri" panose="020F0502020204030204" pitchFamily="34" charset="0"/>
              </a:rPr>
              <a:t>．期待大家的积极参与。</a:t>
            </a:r>
            <a:endParaRPr lang="zh-CN" altLang="en-US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zh-CN" altLang="en-US" sz="2800" dirty="0" smtClean="0">
                <a:latin typeface="Calibri" panose="020F0502020204030204" pitchFamily="34" charset="0"/>
              </a:rPr>
              <a:t>注意：①词数</a:t>
            </a:r>
            <a:r>
              <a:rPr lang="en-US" altLang="zh-CN" sz="2800" dirty="0" smtClean="0">
                <a:latin typeface="Calibri" panose="020F0502020204030204" pitchFamily="34" charset="0"/>
              </a:rPr>
              <a:t>80</a:t>
            </a:r>
            <a:r>
              <a:rPr lang="zh-CN" altLang="en-US" sz="2800" dirty="0" smtClean="0">
                <a:latin typeface="Calibri" panose="020F0502020204030204" pitchFamily="34" charset="0"/>
              </a:rPr>
              <a:t>词左右 ②可以适当增加细节，以使行文连贯。</a:t>
            </a:r>
            <a:endParaRPr lang="zh-CN" altLang="en-US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zh-CN" altLang="en-US" dirty="0" smtClean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09" y="149650"/>
            <a:ext cx="3151187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8490" y="493803"/>
            <a:ext cx="32624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2400" b="1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</a:defRPr>
            </a:lvl1pPr>
            <a:lvl2pPr marL="742950" indent="-285750" algn="just">
              <a:lnSpc>
                <a:spcPct val="120000"/>
              </a:lnSpc>
              <a:spcAft>
                <a:spcPts val="600"/>
              </a:spcAft>
              <a:buClr>
                <a:srgbClr val="F2C37D"/>
              </a:buClr>
              <a:buFont typeface="幼圆" panose="02010509060101010101" charset="-122"/>
              <a:buChar char=" "/>
              <a:defRPr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charset="-122"/>
              </a:defRPr>
            </a:lvl9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6000" b="0" dirty="0" smtClean="0">
                <a:solidFill>
                  <a:srgbClr val="C00000"/>
                </a:solidFill>
                <a:latin typeface="Arial" panose="020B0604020202020204" pitchFamily="34" charset="0"/>
                <a:ea typeface="Kozuka Gothic Pr6N B" panose="020B0800000000000000" charset="-128"/>
                <a:cs typeface="Arial" panose="020B0604020202020204" pitchFamily="34" charset="0"/>
              </a:rPr>
              <a:t>试题回顾</a:t>
            </a:r>
            <a:endParaRPr lang="en-US" altLang="zh-CN" sz="6000" b="0" dirty="0">
              <a:solidFill>
                <a:srgbClr val="C00000"/>
              </a:solidFill>
              <a:latin typeface="Arial" panose="020B0604020202020204" pitchFamily="34" charset="0"/>
              <a:ea typeface="Kozuka Gothic Pr6N B" panose="020B0800000000000000" charset="-128"/>
              <a:cs typeface="Arial" panose="020B0604020202020204" pitchFamily="34" charset="0"/>
            </a:endParaRPr>
          </a:p>
        </p:txBody>
      </p:sp>
      <p:sp>
        <p:nvSpPr>
          <p:cNvPr id="6" name="空心弧 5"/>
          <p:cNvSpPr/>
          <p:nvPr/>
        </p:nvSpPr>
        <p:spPr bwMode="auto">
          <a:xfrm rot="7086271">
            <a:off x="2743529" y="260440"/>
            <a:ext cx="1482726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/>
              <a:ea typeface="幼圆" panose="020105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idx="1"/>
          </p:nvPr>
        </p:nvSpPr>
        <p:spPr>
          <a:xfrm>
            <a:off x="1524000" y="0"/>
            <a:ext cx="925195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b="1" dirty="0" smtClean="0">
                <a:latin typeface="Calibri" panose="020F0502020204030204" pitchFamily="34" charset="0"/>
              </a:rPr>
              <a:t>Notice</a:t>
            </a:r>
            <a:endParaRPr lang="en-US" altLang="zh-CN" b="1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altLang="zh-CN" dirty="0" smtClean="0">
              <a:latin typeface="Calibri" panose="020F0502020204030204" pitchFamily="34" charset="0"/>
            </a:endParaRPr>
          </a:p>
          <a:p>
            <a:pPr algn="r" eaLnBrk="1" hangingPunct="1">
              <a:buFontTx/>
              <a:buNone/>
            </a:pPr>
            <a:r>
              <a:rPr lang="en-US" altLang="zh-CN" sz="2800" b="1" dirty="0">
                <a:latin typeface="Calibri" panose="020F0502020204030204" pitchFamily="34" charset="0"/>
              </a:rPr>
              <a:t>The Students’ Union</a:t>
            </a:r>
            <a:endParaRPr lang="en-US" altLang="zh-CN" sz="2800" b="1" dirty="0">
              <a:latin typeface="Calibri" panose="020F0502020204030204" pitchFamily="34" charset="0"/>
            </a:endParaRPr>
          </a:p>
          <a:p>
            <a:pPr algn="r" eaLnBrk="1" hangingPunct="1">
              <a:buFontTx/>
              <a:buNone/>
            </a:pPr>
            <a:r>
              <a:rPr lang="en-US" altLang="zh-CN" sz="2800" b="1" dirty="0" smtClean="0">
                <a:latin typeface="Calibri" panose="020F0502020204030204" pitchFamily="34" charset="0"/>
              </a:rPr>
              <a:t>April, 20</a:t>
            </a:r>
            <a:r>
              <a:rPr lang="en-US" altLang="zh-CN" sz="2800" b="1" baseline="30000" dirty="0" smtClean="0">
                <a:latin typeface="Calibri" panose="020F0502020204030204" pitchFamily="34" charset="0"/>
              </a:rPr>
              <a:t>th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 </a:t>
            </a:r>
            <a:endParaRPr lang="en-US" altLang="zh-CN" sz="2800" b="1" dirty="0">
              <a:latin typeface="Calibri" panose="020F0502020204030204" pitchFamily="34" charset="0"/>
            </a:endParaRPr>
          </a:p>
          <a:p>
            <a:pPr algn="r" eaLnBrk="1" hangingPunct="1"/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294468" y="476251"/>
            <a:ext cx="113912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通知主要内容（事件，时间，地点，目的）</a:t>
            </a: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表目的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enrich the students’ school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life; </a:t>
            </a:r>
            <a:endParaRPr lang="en-US" altLang="zh-CN" sz="24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stimulate/activate/provoke/evoke/stir up/set off/</a:t>
            </a:r>
            <a:r>
              <a:rPr lang="en-US" altLang="zh-CN" sz="2400" b="1" kern="0" dirty="0">
                <a:solidFill>
                  <a:srgbClr val="0000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arouse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their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enthusiasm/passion for……;</a:t>
            </a:r>
            <a:endParaRPr lang="en-US" altLang="zh-CN" sz="24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zh-CN" altLang="en-US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计划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具体活动内容拓展</a:t>
            </a: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sb be required to do sth / sb be expected to do sth /it is required that sb should do…/it is necessary(a necessity) that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endParaRPr lang="en-US" altLang="zh-CN" sz="2400" b="1" kern="0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表顺序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firstly….  Then follows/ followed by….. </a:t>
            </a: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期待参加</a:t>
            </a:r>
            <a:endParaRPr lang="en-US" altLang="zh-CN" sz="2400" b="1" kern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If you are an enthusiast for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it/ if you are interested in it, </a:t>
            </a:r>
            <a:r>
              <a:rPr lang="en-US" altLang="zh-CN" sz="2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come and sign up for it./ Looking forward to your 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participation/involvement.</a:t>
            </a:r>
            <a:endParaRPr lang="en-US" altLang="zh-CN" sz="2400" b="1" kern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973" y="846057"/>
            <a:ext cx="85258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aiming to do/targeted at doing sth/with the purpose of doing sth/in an attempt to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do/ (in order) to…..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75190" y="2474893"/>
            <a:ext cx="8829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be scheduled for(to do)/intend to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do/mean/plan </a:t>
            </a: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to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do</a:t>
            </a:r>
            <a:endParaRPr lang="en-US" altLang="zh-CN" sz="2800" b="1" kern="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8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be to organize; will hold/will be held; will take place</a:t>
            </a:r>
            <a:endParaRPr lang="en-US" altLang="zh-CN" sz="2800" b="1" kern="0" dirty="0" smtClean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90069"/>
            <a:ext cx="11236272" cy="474950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7226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22630" algn="just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．常用的词汇和句式。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lvl="0" indent="722630" algn="just" defTabSz="91440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常见的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地点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3700"/>
              </a:lnSpc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in 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 school hall</a:t>
            </a:r>
            <a:endParaRPr lang="en-US" altLang="zh-CN" sz="2800" b="1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3700"/>
              </a:lnSpc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in 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lecture 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hall</a:t>
            </a:r>
            <a:endParaRPr lang="en-US" altLang="zh-CN" sz="2800" b="1" kern="1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3700"/>
              </a:lnSpc>
            </a:pPr>
            <a:r>
              <a:rPr kumimoji="0" lang="en-US" altLang="zh-CN" sz="2800" b="1" i="0" u="none" strike="noStrike" kern="1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0" lang="en-US" altLang="zh-CN" sz="2800" b="1" i="0" u="none" strike="noStrike" kern="1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</a:rPr>
              <a:t>in the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school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</a:rPr>
              <a:t> stadium</a:t>
            </a:r>
            <a:r>
              <a:rPr lang="en-US" altLang="zh-CN" sz="2800" b="1" kern="0" dirty="0">
                <a:solidFill>
                  <a:srgbClr val="262626"/>
                </a:solidFill>
                <a:latin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</a:rPr>
              <a:t>in the student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Activity 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Center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 </a:t>
            </a:r>
            <a:endParaRPr lang="en-US" altLang="zh-CN" sz="2800" b="1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</a:rPr>
              <a:t>at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the school auditorium 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(</a:t>
            </a:r>
            <a:r>
              <a:rPr lang="zh-CN" altLang="en-US" sz="2800" b="1" kern="100" dirty="0" smtClean="0">
                <a:latin typeface="Times New Roman" panose="02020603050405020304" pitchFamily="18" charset="0"/>
              </a:rPr>
              <a:t>礼堂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)</a:t>
            </a:r>
            <a:endParaRPr lang="en-US" altLang="zh-CN" sz="2800" b="1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</a:rPr>
              <a:t>in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the music room  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 </a:t>
            </a:r>
            <a:endParaRPr lang="en-US" altLang="zh-CN" sz="2800" b="1" kern="100" dirty="0" smtClean="0">
              <a:latin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</a:rPr>
              <a:t>i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n the cultural </a:t>
            </a:r>
            <a:r>
              <a:rPr lang="en-US" altLang="zh-CN" sz="2800" b="1" kern="100" dirty="0">
                <a:latin typeface="Times New Roman" panose="02020603050405020304" pitchFamily="18" charset="0"/>
              </a:rPr>
              <a:t>activity </a:t>
            </a:r>
            <a:r>
              <a:rPr lang="en-US" altLang="zh-CN" sz="2800" b="1" kern="100" dirty="0" smtClean="0">
                <a:latin typeface="Times New Roman" panose="02020603050405020304" pitchFamily="18" charset="0"/>
              </a:rPr>
              <a:t>center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101" y="685801"/>
            <a:ext cx="10972800" cy="5477493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时间的表示方法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钟点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星期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日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June, 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2023</a:t>
            </a:r>
            <a:endParaRPr lang="en-US" altLang="zh-CN" sz="28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June 21, 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2023</a:t>
            </a:r>
            <a:endParaRPr lang="en-US" altLang="zh-CN" sz="28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Thursday, June 21, 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2023</a:t>
            </a:r>
            <a:endParaRPr lang="en-US" altLang="zh-CN" sz="28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 7</a:t>
            </a:r>
            <a:r>
              <a:rPr lang="zh-CN" altLang="en-US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00 p.m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on </a:t>
            </a:r>
            <a:r>
              <a:rPr lang="en-US" altLang="zh-CN" sz="28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June </a:t>
            </a:r>
            <a:r>
              <a:rPr lang="en-US" altLang="zh-CN" sz="28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21,2023</a:t>
            </a:r>
            <a:endParaRPr lang="en-US" altLang="zh-CN" sz="28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from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00 p.m. to 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 p.m. on Thursday, June 21,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2023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1475" y="733302"/>
            <a:ext cx="10972800" cy="5263737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</a:t>
            </a:r>
            <a:r>
              <a:rPr lang="zh-CN" alt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动词短语</a:t>
            </a:r>
            <a:endParaRPr lang="zh-CN" altLang="en-US" sz="24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organize a </a:t>
            </a:r>
            <a:r>
              <a:rPr lang="en-US" altLang="zh-CN" sz="24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tour/trip/hiking, </a:t>
            </a:r>
            <a:endParaRPr lang="en-US" altLang="zh-CN" sz="24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a picnic/ have a football match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give a lecture/ </a:t>
            </a:r>
            <a:r>
              <a:rPr lang="en-US" altLang="zh-CN" sz="24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talk/ speech</a:t>
            </a:r>
            <a:r>
              <a:rPr lang="zh-CN" altLang="en-US" sz="20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visit the museum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attend the lecture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join in the party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 (an active</a:t>
            </a:r>
            <a:r>
              <a:rPr lang="en-US" altLang="zh-CN" sz="24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part </a:t>
            </a: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</a:t>
            </a:r>
            <a:r>
              <a:rPr lang="zh-CN" altLang="en-US" sz="20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endParaRPr lang="zh-CN" altLang="en-US" sz="20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srgbClr val="26262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sign up (for...), </a:t>
            </a:r>
            <a:endParaRPr lang="en-US" altLang="zh-CN" sz="2400" b="1" dirty="0">
              <a:solidFill>
                <a:srgbClr val="26262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0530A99PPBG">
  <a:themeElements>
    <a:clrScheme name="自定义 44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92D050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lang="en-US" altLang="zh-CN" sz="2800" b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6066</Words>
  <Application>WPS 演示</Application>
  <PresentationFormat>自定义</PresentationFormat>
  <Paragraphs>218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Calibri</vt:lpstr>
      <vt:lpstr>幼圆</vt:lpstr>
      <vt:lpstr>Times New Roman</vt:lpstr>
      <vt:lpstr>Calibri Light</vt:lpstr>
      <vt:lpstr>HelveticaNeue</vt:lpstr>
      <vt:lpstr>NumberOnly</vt:lpstr>
      <vt:lpstr>华文新魏</vt:lpstr>
      <vt:lpstr>Arial</vt:lpstr>
      <vt:lpstr>Wingdings 3</vt:lpstr>
      <vt:lpstr>Microsoft YaHei UI</vt:lpstr>
      <vt:lpstr>Castellar</vt:lpstr>
      <vt:lpstr>Broadway</vt:lpstr>
      <vt:lpstr>黑体</vt:lpstr>
      <vt:lpstr>Calibri</vt:lpstr>
      <vt:lpstr>Kozuka Gothic Pr6N B</vt:lpstr>
      <vt:lpstr>Courier New</vt:lpstr>
      <vt:lpstr>Arial Unicode MS</vt:lpstr>
      <vt:lpstr>等线</vt:lpstr>
      <vt:lpstr>默认设计模板</vt:lpstr>
      <vt:lpstr>1_默认设计模板</vt:lpstr>
      <vt:lpstr>1_A000120140530A99PPBG</vt:lpstr>
      <vt:lpstr>Office 主题</vt:lpstr>
      <vt:lpstr>1_Office 主题</vt:lpstr>
      <vt:lpstr>PowerPoint 演示文稿</vt:lpstr>
      <vt:lpstr>PowerPoint 演示文稿</vt:lpstr>
      <vt:lpstr>应用文分类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Have a try ! 通知主要内容（事件，时间，地点，目的）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付蓉</dc:creator>
  <cp:lastModifiedBy>南山有谷堆</cp:lastModifiedBy>
  <cp:revision>42</cp:revision>
  <dcterms:created xsi:type="dcterms:W3CDTF">2021-04-08T10:52:00Z</dcterms:created>
  <dcterms:modified xsi:type="dcterms:W3CDTF">2023-08-11T05:45:21Z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