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035" r:id="rId3"/>
    <p:sldId id="2011" r:id="rId4"/>
    <p:sldId id="1958" r:id="rId5"/>
    <p:sldId id="1960" r:id="rId6"/>
    <p:sldId id="1962" r:id="rId7"/>
    <p:sldId id="1650" r:id="rId8"/>
    <p:sldId id="1976" r:id="rId9"/>
    <p:sldId id="1959" r:id="rId10"/>
    <p:sldId id="1993" r:id="rId11"/>
    <p:sldId id="1975" r:id="rId12"/>
    <p:sldId id="1977" r:id="rId13"/>
    <p:sldId id="2008" r:id="rId14"/>
    <p:sldId id="1978" r:id="rId15"/>
    <p:sldId id="1979" r:id="rId16"/>
    <p:sldId id="2009" r:id="rId17"/>
    <p:sldId id="2012" r:id="rId18"/>
    <p:sldId id="2030" r:id="rId19"/>
    <p:sldId id="2031" r:id="rId20"/>
    <p:sldId id="2027" r:id="rId21"/>
    <p:sldId id="2028" r:id="rId22"/>
    <p:sldId id="2010"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卢潇潇" initials="卢"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5943A"/>
    <a:srgbClr val="2728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9BD47F-7A28-49B9-AFF4-D9780BA67FE2}" styleName="{5d05cfbe-12ce-4e85-a5b9-2697565cfbd6}">
    <a:wholeTbl>
      <a:tcTxStyle>
        <a:fontRef idx="none">
          <a:prstClr val="black"/>
        </a:fontRef>
      </a:tcTxStyle>
      <a:tcStyle>
        <a:tcBdr>
          <a:top>
            <a:ln w="12700" cmpd="sng">
              <a:solidFill>
                <a:srgbClr val="37BECC"/>
              </a:solidFill>
            </a:ln>
          </a:top>
          <a:bottom>
            <a:ln w="12700" cmpd="sng">
              <a:solidFill>
                <a:srgbClr val="37BECC"/>
              </a:solidFill>
            </a:ln>
          </a:bottom>
        </a:tcBdr>
        <a:fill>
          <a:solidFill>
            <a:srgbClr val="FFFFFF"/>
          </a:solidFill>
        </a:fill>
      </a:tcStyle>
    </a:wholeTbl>
    <a:band1H>
      <a:tcTxStyle>
        <a:fontRef idx="none">
          <a:prstClr val="black"/>
        </a:fontRef>
      </a:tcTxStyle>
      <a:tcStyle>
        <a:tcBdr/>
        <a:fill>
          <a:solidFill>
            <a:srgbClr val="ACE5EA"/>
          </a:solidFill>
        </a:fill>
      </a:tcStyle>
    </a:band1H>
    <a:firstRow>
      <a:tcTxStyle>
        <a:fontRef idx="none">
          <a:prstClr val="black"/>
        </a:fontRef>
      </a:tcTxStyle>
      <a:tcStyle>
        <a:tcBdr>
          <a:top>
            <a:ln w="12700" cmpd="sng">
              <a:solidFill>
                <a:srgbClr val="37BECC"/>
              </a:solidFill>
            </a:ln>
          </a:top>
          <a:bottom>
            <a:ln w="12700" cmpd="sng">
              <a:solidFill>
                <a:srgbClr val="37BECC"/>
              </a:solidFill>
            </a:ln>
          </a:bottom>
        </a:tcBdr>
        <a:fill>
          <a:solidFill>
            <a:srgbClr val="FFFFF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32" autoAdjust="0"/>
    <p:restoredTop sz="94660"/>
  </p:normalViewPr>
  <p:slideViewPr>
    <p:cSldViewPr snapToGrid="0" showGuides="1">
      <p:cViewPr varScale="1">
        <p:scale>
          <a:sx n="70" d="100"/>
          <a:sy n="70" d="100"/>
        </p:scale>
        <p:origin x="438" y="54"/>
      </p:cViewPr>
      <p:guideLst>
        <p:guide orient="horz" pos="2194"/>
        <p:guide pos="3816"/>
        <p:guide pos="4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1B4DE1-53AC-45C6-AA8B-924E6FEA26D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E5FBDD-4796-4424-B3E7-7A46137222F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稻壳儿：耗崽设计1">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rot="16200000">
            <a:off x="2667000" y="-2666999"/>
            <a:ext cx="6857999" cy="1219199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稻壳儿：耗崽设计2">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rot="16200000">
            <a:off x="2667000" y="-2666999"/>
            <a:ext cx="6857999" cy="12191998"/>
          </a:xfrm>
          <a:prstGeom prst="rect">
            <a:avLst/>
          </a:prstGeom>
        </p:spPr>
      </p:pic>
      <p:sp>
        <p:nvSpPr>
          <p:cNvPr id="2" name="图片占位符 1"/>
          <p:cNvSpPr>
            <a:spLocks noGrp="1"/>
          </p:cNvSpPr>
          <p:nvPr>
            <p:ph type="pic" sz="quarter" idx="10"/>
          </p:nvPr>
        </p:nvSpPr>
        <p:spPr>
          <a:xfrm>
            <a:off x="5615948" y="1835005"/>
            <a:ext cx="3744415" cy="2191440"/>
          </a:xfrm>
          <a:prstGeom prst="rect">
            <a:avLst/>
          </a:prstGeom>
          <a:noFill/>
          <a:effectLst>
            <a:innerShdw blurRad="63500" dist="25400" dir="13500000">
              <a:prstClr val="black">
                <a:alpha val="21000"/>
              </a:prstClr>
            </a:innerShdw>
          </a:effectLst>
        </p:spPr>
        <p:txBody>
          <a:bodyPr/>
          <a:lstStyle/>
          <a:p>
            <a:endParaRPr lang="zh-CN" altLang="en-US"/>
          </a:p>
        </p:txBody>
      </p:sp>
      <p:sp>
        <p:nvSpPr>
          <p:cNvPr id="3" name="图片占位符 2"/>
          <p:cNvSpPr>
            <a:spLocks noGrp="1"/>
          </p:cNvSpPr>
          <p:nvPr>
            <p:ph type="pic" sz="quarter" idx="11"/>
          </p:nvPr>
        </p:nvSpPr>
        <p:spPr>
          <a:xfrm>
            <a:off x="8652369" y="2565400"/>
            <a:ext cx="2080728" cy="2573065"/>
          </a:xfrm>
          <a:prstGeom prst="rect">
            <a:avLst/>
          </a:prstGeom>
          <a:effectLst>
            <a:innerShdw blurRad="63500" dist="25400" dir="13500000">
              <a:prstClr val="black">
                <a:alpha val="26000"/>
              </a:prstClr>
            </a:innerShdw>
          </a:effectLst>
        </p:spPr>
        <p:txBody>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ED5C3AC-9582-40C9-B0E8-7574576F7236}"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C82ADCC7-1F9E-4CCA-BBBC-13DF648A050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
        <p:nvSpPr>
          <p:cNvPr id="6" name="标题 5"/>
          <p:cNvSpPr>
            <a:spLocks noGrp="1"/>
          </p:cNvSpPr>
          <p:nvPr>
            <p:ph type="title"/>
            <p:custDataLst>
              <p:tags r:id="rId5"/>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2252826" y="2328407"/>
            <a:ext cx="10515600" cy="4351338"/>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838200" y="6356351"/>
            <a:ext cx="2743200" cy="365125"/>
          </a:xfrm>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a:xfrm>
            <a:off x="4038600" y="6356351"/>
            <a:ext cx="4114800" cy="365125"/>
          </a:xfr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2387600"/>
          </a:xfrm>
          <a:prstGeom prst="rect">
            <a:avLst/>
          </a:prstGeo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a:xfrm>
            <a:off x="838200" y="6356351"/>
            <a:ext cx="2743200" cy="365125"/>
          </a:xfrm>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a:xfrm>
            <a:off x="4038600" y="6356351"/>
            <a:ext cx="4114800" cy="365125"/>
          </a:xfr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2.jpe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7"/>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0.xml"/><Relationship Id="rId1" Type="http://schemas.openxmlformats.org/officeDocument/2006/relationships/tags" Target="../tags/tag3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5" Type="http://schemas.openxmlformats.org/officeDocument/2006/relationships/slideLayout" Target="../slideLayouts/slideLayout1.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6" Type="http://schemas.openxmlformats.org/officeDocument/2006/relationships/slideLayout" Target="../slideLayouts/slideLayout1.xml"/><Relationship Id="rId15" Type="http://schemas.openxmlformats.org/officeDocument/2006/relationships/tags" Target="../tags/tag36.xml"/><Relationship Id="rId14" Type="http://schemas.openxmlformats.org/officeDocument/2006/relationships/tags" Target="../tags/tag35.xml"/><Relationship Id="rId13" Type="http://schemas.openxmlformats.org/officeDocument/2006/relationships/tags" Target="../tags/tag34.xml"/><Relationship Id="rId12" Type="http://schemas.openxmlformats.org/officeDocument/2006/relationships/tags" Target="../tags/tag3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tags" Target="../tags/tag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01955" y="1567180"/>
            <a:ext cx="11159490" cy="1691640"/>
          </a:xfrm>
          <a:prstGeom prst="rect">
            <a:avLst/>
          </a:prstGeom>
          <a:ln w="38100" cmpd="sng">
            <a:solidFill>
              <a:srgbClr val="FF0000"/>
            </a:solidFill>
            <a:prstDash val="sysDot"/>
          </a:ln>
        </p:spPr>
        <p:txBody>
          <a:bodyPr wrap="square">
            <a:noAutofit/>
          </a:bodyPr>
          <a:p>
            <a:pPr indent="0" algn="l" fontAlgn="auto">
              <a:lnSpc>
                <a:spcPts val="3560"/>
              </a:lnSpc>
            </a:pPr>
            <a:r>
              <a:rPr lang="zh-CN" altLang="en-US" sz="2800">
                <a:latin typeface="宋体" panose="02010600030101010101" pitchFamily="2" charset="-122"/>
                <a:ea typeface="宋体" panose="02010600030101010101" pitchFamily="2" charset="-122"/>
                <a:cs typeface="宋体" panose="02010600030101010101" pitchFamily="2" charset="-122"/>
              </a:rPr>
              <a:t>完形填空所选取的文章题材主要是记叙文或夹叙夹议文，具有很强的故事性和情节性，故事内容丰富。这些文章有的是从生活中的琐事得到启发和感悟，有的侧重于描写人物的动作和心理活动，文章内部逻辑性强。</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indent="0" algn="l" fontAlgn="auto">
              <a:lnSpc>
                <a:spcPts val="3560"/>
              </a:lnSpc>
            </a:pPr>
            <a:endParaRPr lang="en-US" altLang="zh-CN" sz="2800">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288290" y="170815"/>
            <a:ext cx="1881505" cy="583565"/>
          </a:xfrm>
          <a:prstGeom prst="rect">
            <a:avLst/>
          </a:prstGeom>
          <a:ln w="28575">
            <a:solidFill>
              <a:schemeClr val="accent2"/>
            </a:solidFill>
          </a:ln>
        </p:spPr>
        <p:txBody>
          <a:bodyPr wrap="square">
            <a:spAutoFit/>
          </a:bodyPr>
          <a:p>
            <a:r>
              <a:rPr lang="zh-CN" altLang="en-US" sz="3200">
                <a:solidFill>
                  <a:schemeClr val="accent2"/>
                </a:solidFill>
                <a:latin typeface="Arial" panose="020B0604020202020204" pitchFamily="34" charset="0"/>
                <a:ea typeface="微软雅黑" panose="020B0503020204020204" pitchFamily="34" charset="-122"/>
              </a:rPr>
              <a:t>题型特点</a:t>
            </a:r>
            <a:endParaRPr lang="zh-CN" altLang="en-US" sz="3200">
              <a:solidFill>
                <a:schemeClr val="accent2"/>
              </a:solidFill>
              <a:latin typeface="Arial" panose="020B0604020202020204" pitchFamily="34" charset="0"/>
              <a:ea typeface="微软雅黑" panose="020B0503020204020204" pitchFamily="34" charset="-122"/>
            </a:endParaRPr>
          </a:p>
        </p:txBody>
      </p:sp>
      <p:sp>
        <p:nvSpPr>
          <p:cNvPr id="5" name="文本框 4"/>
          <p:cNvSpPr txBox="1"/>
          <p:nvPr/>
        </p:nvSpPr>
        <p:spPr>
          <a:xfrm>
            <a:off x="126365" y="899710"/>
            <a:ext cx="4064000" cy="521970"/>
          </a:xfrm>
          <a:prstGeom prst="rect">
            <a:avLst/>
          </a:prstGeom>
        </p:spPr>
        <p:txBody>
          <a:bodyPr>
            <a:spAutoFit/>
          </a:bodyPr>
          <a:p>
            <a:pPr algn="l"/>
            <a:r>
              <a:rPr lang="en-US" altLang="zh-CN" sz="2800" b="1">
                <a:solidFill>
                  <a:schemeClr val="accent2"/>
                </a:solidFill>
                <a:latin typeface="宋体" panose="02010600030101010101" pitchFamily="2" charset="-122"/>
                <a:ea typeface="宋体" panose="02010600030101010101" pitchFamily="2" charset="-122"/>
                <a:cs typeface="宋体" panose="02010600030101010101" pitchFamily="2" charset="-122"/>
              </a:rPr>
              <a:t>2. </a:t>
            </a:r>
            <a:r>
              <a:rPr lang="zh-CN" altLang="en-US" sz="2800" b="1">
                <a:solidFill>
                  <a:schemeClr val="accent2"/>
                </a:solidFill>
                <a:latin typeface="宋体" panose="02010600030101010101" pitchFamily="2" charset="-122"/>
                <a:ea typeface="宋体" panose="02010600030101010101" pitchFamily="2" charset="-122"/>
                <a:cs typeface="宋体" panose="02010600030101010101" pitchFamily="2" charset="-122"/>
              </a:rPr>
              <a:t>文章题材的选择</a:t>
            </a:r>
            <a:endParaRPr lang="zh-CN" altLang="en-US" sz="2800" b="1">
              <a:solidFill>
                <a:schemeClr val="accent2"/>
              </a:solidFill>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222250" y="3654425"/>
            <a:ext cx="4467860" cy="521970"/>
          </a:xfrm>
          <a:prstGeom prst="rect">
            <a:avLst/>
          </a:prstGeom>
        </p:spPr>
        <p:txBody>
          <a:bodyPr wrap="square">
            <a:spAutoFit/>
          </a:bodyPr>
          <a:p>
            <a:pPr algn="l"/>
            <a:r>
              <a:rPr lang="en-US" altLang="zh-CN" sz="2800" b="1">
                <a:solidFill>
                  <a:schemeClr val="accent2"/>
                </a:solidFill>
                <a:latin typeface="宋体" panose="02010600030101010101" pitchFamily="2" charset="-122"/>
                <a:ea typeface="宋体" panose="02010600030101010101" pitchFamily="2" charset="-122"/>
                <a:cs typeface="宋体" panose="02010600030101010101" pitchFamily="2" charset="-122"/>
              </a:rPr>
              <a:t>3. </a:t>
            </a:r>
            <a:r>
              <a:rPr lang="zh-CN" altLang="en-US" sz="2800" b="1">
                <a:solidFill>
                  <a:schemeClr val="accent2"/>
                </a:solidFill>
                <a:latin typeface="宋体" panose="02010600030101010101" pitchFamily="2" charset="-122"/>
                <a:ea typeface="宋体" panose="02010600030101010101" pitchFamily="2" charset="-122"/>
                <a:cs typeface="宋体" panose="02010600030101010101" pitchFamily="2" charset="-122"/>
              </a:rPr>
              <a:t>文章长度和难度的控制</a:t>
            </a:r>
            <a:endParaRPr lang="zh-CN" altLang="en-US" sz="2800" b="1">
              <a:solidFill>
                <a:schemeClr val="accent2"/>
              </a:solidFill>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401955" y="4486275"/>
            <a:ext cx="11159490" cy="1917065"/>
          </a:xfrm>
          <a:prstGeom prst="rect">
            <a:avLst/>
          </a:prstGeom>
          <a:ln w="38100" cmpd="sng">
            <a:solidFill>
              <a:srgbClr val="FF0000"/>
            </a:solidFill>
            <a:prstDash val="sysDot"/>
          </a:ln>
        </p:spPr>
        <p:txBody>
          <a:bodyPr wrap="square">
            <a:spAutoFit/>
          </a:bodyPr>
          <a:p>
            <a:pPr indent="0" algn="just" fontAlgn="auto">
              <a:lnSpc>
                <a:spcPts val="3560"/>
              </a:lnSpc>
            </a:pPr>
            <a:r>
              <a:rPr lang="zh-CN" altLang="en-US" sz="2800">
                <a:latin typeface="宋体" panose="02010600030101010101" pitchFamily="2" charset="-122"/>
                <a:ea typeface="宋体" panose="02010600030101010101" pitchFamily="2" charset="-122"/>
                <a:cs typeface="宋体" panose="02010600030101010101" pitchFamily="2" charset="-122"/>
              </a:rPr>
              <a:t>完型填空所选用的文章一般在</a:t>
            </a:r>
            <a:r>
              <a:rPr lang="en-US" altLang="zh-CN" sz="2800">
                <a:latin typeface="宋体" panose="02010600030101010101" pitchFamily="2" charset="-122"/>
                <a:ea typeface="宋体" panose="02010600030101010101" pitchFamily="2" charset="-122"/>
                <a:cs typeface="宋体" panose="02010600030101010101" pitchFamily="2" charset="-122"/>
              </a:rPr>
              <a:t>250-300</a:t>
            </a:r>
            <a:r>
              <a:rPr lang="zh-CN" altLang="en-US" sz="2800">
                <a:latin typeface="宋体" panose="02010600030101010101" pitchFamily="2" charset="-122"/>
                <a:ea typeface="宋体" panose="02010600030101010101" pitchFamily="2" charset="-122"/>
                <a:cs typeface="宋体" panose="02010600030101010101" pitchFamily="2" charset="-122"/>
              </a:rPr>
              <a:t>个单词之间，文章所出现的单词和短语基本没有超过普通高中英语课程标准规定的3000个单词和需要掌握的短语。这样的文章长度和难度适中，既不会过于简单也不会过于复杂，适合高中生的英语水平</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6065520" y="118745"/>
            <a:ext cx="5720080" cy="6739255"/>
          </a:xfrm>
          <a:prstGeom prst="rect">
            <a:avLst/>
          </a:prstGeom>
          <a:noFill/>
          <a:ln w="38100" cmpd="sng">
            <a:solidFill>
              <a:schemeClr val="accent6"/>
            </a:solidFill>
            <a:prstDash val="sysDot"/>
          </a:ln>
        </p:spPr>
        <p:txBody>
          <a:bodyPr wrap="square">
            <a:spAutoFit/>
          </a:bodyPr>
          <a:p>
            <a:pPr indent="266700" algn="just"/>
            <a:r>
              <a:rPr lang="en-US" b="1">
                <a:latin typeface="Times New Roman" panose="02020603050405020304" charset="0"/>
                <a:ea typeface="宋体" panose="02010600030101010101" pitchFamily="2" charset="-122"/>
                <a:sym typeface="+mn-ea"/>
              </a:rPr>
              <a:t>2024</a:t>
            </a:r>
            <a:r>
              <a:rPr lang="zh-CN" b="1">
                <a:latin typeface="Times New Roman" panose="02020603050405020304" charset="0"/>
                <a:ea typeface="宋体" panose="02010600030101010101" pitchFamily="2" charset="-122"/>
                <a:sym typeface="+mn-ea"/>
              </a:rPr>
              <a:t>年</a:t>
            </a:r>
            <a:r>
              <a:rPr lang="en-US" b="1">
                <a:latin typeface="Times New Roman" panose="02020603050405020304" charset="0"/>
                <a:ea typeface="宋体" panose="02010600030101010101" pitchFamily="2" charset="-122"/>
                <a:sym typeface="+mn-ea"/>
              </a:rPr>
              <a:t>6</a:t>
            </a:r>
            <a:r>
              <a:rPr lang="zh-CN" b="1">
                <a:latin typeface="Times New Roman" panose="02020603050405020304" charset="0"/>
                <a:ea typeface="宋体" panose="02010600030101010101" pitchFamily="2" charset="-122"/>
                <a:sym typeface="+mn-ea"/>
              </a:rPr>
              <a:t>月全国</a:t>
            </a:r>
            <a:r>
              <a:rPr lang="en-US" b="1">
                <a:latin typeface="Times New Roman" panose="02020603050405020304" charset="0"/>
                <a:ea typeface="宋体" panose="02010600030101010101" pitchFamily="2" charset="-122"/>
                <a:sym typeface="+mn-ea"/>
              </a:rPr>
              <a:t>Ⅱ</a:t>
            </a:r>
            <a:r>
              <a:rPr lang="zh-CN" b="1">
                <a:latin typeface="Times New Roman" panose="02020603050405020304" charset="0"/>
                <a:ea typeface="宋体" panose="02010600030101010101" pitchFamily="2" charset="-122"/>
                <a:sym typeface="+mn-ea"/>
              </a:rPr>
              <a:t>卷</a:t>
            </a:r>
            <a:endParaRPr lang="zh-CN" altLang="en-US" b="1">
              <a:latin typeface="Times New Roman" panose="02020603050405020304" charset="0"/>
              <a:ea typeface="宋体" panose="02010600030101010101" pitchFamily="2" charset="-122"/>
            </a:endParaRPr>
          </a:p>
          <a:p>
            <a:pPr indent="266700" algn="just"/>
            <a:r>
              <a:rPr lang="en-US" b="0">
                <a:latin typeface="Times New Roman" panose="02020603050405020304" charset="0"/>
                <a:ea typeface="宋体" panose="02010600030101010101" pitchFamily="2" charset="-122"/>
              </a:rPr>
              <a:t>When I decided to buy a house in Europe ten years ago, I didn’t think too long. I liked traveling in France, but when it came to picking my favorite spot to </a:t>
            </a:r>
            <a:r>
              <a:rPr lang="en-US" b="0" u="sng">
                <a:latin typeface="Times New Roman" panose="02020603050405020304" charset="0"/>
                <a:ea typeface="宋体" panose="02010600030101010101" pitchFamily="2" charset="-122"/>
              </a:rPr>
              <a:t>  41  </a:t>
            </a:r>
            <a:r>
              <a:rPr lang="en-US" b="0">
                <a:latin typeface="Times New Roman" panose="02020603050405020304" charset="0"/>
                <a:ea typeface="宋体" panose="02010600030101010101" pitchFamily="2" charset="-122"/>
              </a:rPr>
              <a:t>, Italy was the clear winner.During my first visit to Italy, I </a:t>
            </a:r>
            <a:r>
              <a:rPr lang="en-US" b="0" u="sng">
                <a:latin typeface="Times New Roman" panose="02020603050405020304" charset="0"/>
                <a:ea typeface="宋体" panose="02010600030101010101" pitchFamily="2" charset="-122"/>
              </a:rPr>
              <a:t>  42  </a:t>
            </a:r>
            <a:r>
              <a:rPr lang="en-US" b="0">
                <a:latin typeface="Times New Roman" panose="02020603050405020304" charset="0"/>
                <a:ea typeface="宋体" panose="02010600030101010101" pitchFamily="2" charset="-122"/>
              </a:rPr>
              <a:t> to ask for directions or order in a restaurant. But every time I tried to </a:t>
            </a:r>
            <a:r>
              <a:rPr lang="en-US" b="0" u="sng">
                <a:latin typeface="Times New Roman" panose="02020603050405020304" charset="0"/>
                <a:ea typeface="宋体" panose="02010600030101010101" pitchFamily="2" charset="-122"/>
              </a:rPr>
              <a:t>  43  </a:t>
            </a:r>
            <a:r>
              <a:rPr lang="en-US" b="0">
                <a:latin typeface="Times New Roman" panose="02020603050405020304" charset="0"/>
                <a:ea typeface="宋体" panose="02010600030101010101" pitchFamily="2" charset="-122"/>
              </a:rPr>
              <a:t> a sentence of Italian together, the locals smiled at me and </a:t>
            </a:r>
            <a:r>
              <a:rPr lang="en-US" b="0" u="sng">
                <a:latin typeface="Times New Roman" panose="02020603050405020304" charset="0"/>
                <a:ea typeface="宋体" panose="02010600030101010101" pitchFamily="2" charset="-122"/>
              </a:rPr>
              <a:t>  44  </a:t>
            </a:r>
            <a:r>
              <a:rPr lang="en-US" b="0">
                <a:latin typeface="Times New Roman" panose="02020603050405020304" charset="0"/>
                <a:ea typeface="宋体" panose="02010600030101010101" pitchFamily="2" charset="-122"/>
              </a:rPr>
              <a:t> my language skills. That encouragement helped me to get through the language </a:t>
            </a:r>
            <a:r>
              <a:rPr lang="en-US" b="0" u="sng">
                <a:latin typeface="Times New Roman" panose="02020603050405020304" charset="0"/>
                <a:ea typeface="宋体" panose="02010600030101010101" pitchFamily="2" charset="-122"/>
              </a:rPr>
              <a:t>  45  </a:t>
            </a:r>
            <a:r>
              <a:rPr lang="en-US" b="0">
                <a:latin typeface="Times New Roman" panose="02020603050405020304" charset="0"/>
                <a:ea typeface="宋体" panose="02010600030101010101" pitchFamily="2" charset="-122"/>
              </a:rPr>
              <a:t>. After I made Italy my permanent home, I discovered how </a:t>
            </a:r>
            <a:r>
              <a:rPr lang="en-US" b="0" u="sng">
                <a:latin typeface="Times New Roman" panose="02020603050405020304" charset="0"/>
                <a:ea typeface="宋体" panose="02010600030101010101" pitchFamily="2" charset="-122"/>
              </a:rPr>
              <a:t>  46  </a:t>
            </a:r>
            <a:r>
              <a:rPr lang="en-US" b="0">
                <a:latin typeface="Times New Roman" panose="02020603050405020304" charset="0"/>
                <a:ea typeface="宋体" panose="02010600030101010101" pitchFamily="2" charset="-122"/>
              </a:rPr>
              <a:t> Italians are. Neighbors will bring me freshly made cheese and will come to my door to </a:t>
            </a:r>
            <a:r>
              <a:rPr lang="en-US" b="0" u="sng">
                <a:latin typeface="Times New Roman" panose="02020603050405020304" charset="0"/>
                <a:ea typeface="宋体" panose="02010600030101010101" pitchFamily="2" charset="-122"/>
              </a:rPr>
              <a:t>  47  </a:t>
            </a:r>
            <a:r>
              <a:rPr lang="en-US" b="0">
                <a:latin typeface="Times New Roman" panose="02020603050405020304" charset="0"/>
                <a:ea typeface="宋体" panose="02010600030101010101" pitchFamily="2" charset="-122"/>
              </a:rPr>
              <a:t> me to close the</a:t>
            </a:r>
            <a:r>
              <a:rPr lang="en-US" b="0">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宋体" panose="02010600030101010101" pitchFamily="2" charset="-122"/>
              </a:rPr>
              <a:t>window in my car when rain is coming. It’s these small </a:t>
            </a:r>
            <a:r>
              <a:rPr lang="en-US" b="0" u="sng">
                <a:latin typeface="Times New Roman" panose="02020603050405020304" charset="0"/>
                <a:ea typeface="宋体" panose="02010600030101010101" pitchFamily="2" charset="-122"/>
              </a:rPr>
              <a:t>  48  </a:t>
            </a:r>
            <a:r>
              <a:rPr lang="en-US" b="0">
                <a:latin typeface="Times New Roman" panose="02020603050405020304" charset="0"/>
                <a:ea typeface="宋体" panose="02010600030101010101" pitchFamily="2" charset="-122"/>
              </a:rPr>
              <a:t> of kindness that make a new</a:t>
            </a:r>
            <a:r>
              <a:rPr lang="en-US" b="0">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宋体" panose="02010600030101010101" pitchFamily="2" charset="-122"/>
              </a:rPr>
              <a:t>country feel like home.As a foodie, the way to my heart is through my stomach, and nowhere fuels my </a:t>
            </a:r>
            <a:r>
              <a:rPr lang="en-US" b="0" u="sng">
                <a:latin typeface="Times New Roman" panose="02020603050405020304" charset="0"/>
                <a:ea typeface="宋体" panose="02010600030101010101" pitchFamily="2" charset="-122"/>
              </a:rPr>
              <a:t>  49  </a:t>
            </a:r>
            <a:r>
              <a:rPr lang="en-US" b="0">
                <a:latin typeface="Times New Roman" panose="02020603050405020304" charset="0"/>
                <a:ea typeface="宋体" panose="02010600030101010101" pitchFamily="2" charset="-122"/>
              </a:rPr>
              <a:t> quite like Italy. Each town has its own traditional </a:t>
            </a:r>
            <a:r>
              <a:rPr lang="en-US" b="0" u="sng">
                <a:latin typeface="Times New Roman" panose="02020603050405020304" charset="0"/>
                <a:ea typeface="宋体" panose="02010600030101010101" pitchFamily="2" charset="-122"/>
              </a:rPr>
              <a:t>  50  </a:t>
            </a:r>
            <a:r>
              <a:rPr lang="en-US" b="0">
                <a:latin typeface="Times New Roman" panose="02020603050405020304" charset="0"/>
                <a:ea typeface="宋体" panose="02010600030101010101" pitchFamily="2" charset="-122"/>
              </a:rPr>
              <a:t>, and every family keeps a recipe passed from one generation to another. Families </a:t>
            </a:r>
            <a:r>
              <a:rPr lang="en-US" b="0" u="sng">
                <a:latin typeface="Times New Roman" panose="02020603050405020304" charset="0"/>
                <a:ea typeface="宋体" panose="02010600030101010101" pitchFamily="2" charset="-122"/>
              </a:rPr>
              <a:t>  51  </a:t>
            </a:r>
            <a:r>
              <a:rPr lang="en-US" b="0">
                <a:latin typeface="Times New Roman" panose="02020603050405020304" charset="0"/>
                <a:ea typeface="宋体" panose="02010600030101010101" pitchFamily="2" charset="-122"/>
              </a:rPr>
              <a:t> for big meals on Sundays, birthdays, and whatever other excuses they can </a:t>
            </a:r>
            <a:r>
              <a:rPr lang="en-US" b="0" u="sng">
                <a:latin typeface="Times New Roman" panose="02020603050405020304" charset="0"/>
                <a:ea typeface="宋体" panose="02010600030101010101" pitchFamily="2" charset="-122"/>
              </a:rPr>
              <a:t>  52  </a:t>
            </a:r>
            <a:r>
              <a:rPr lang="en-US" b="0">
                <a:latin typeface="Times New Roman" panose="02020603050405020304" charset="0"/>
                <a:ea typeface="宋体" panose="02010600030101010101" pitchFamily="2" charset="-122"/>
              </a:rPr>
              <a:t>. These meals are always </a:t>
            </a:r>
            <a:r>
              <a:rPr lang="en-US" b="0" u="sng">
                <a:latin typeface="Times New Roman" panose="02020603050405020304" charset="0"/>
                <a:ea typeface="宋体" panose="02010600030101010101" pitchFamily="2" charset="-122"/>
              </a:rPr>
              <a:t>  53  </a:t>
            </a:r>
            <a:r>
              <a:rPr lang="en-US" b="0">
                <a:latin typeface="Times New Roman" panose="02020603050405020304" charset="0"/>
                <a:ea typeface="宋体" panose="02010600030101010101" pitchFamily="2" charset="-122"/>
              </a:rPr>
              <a:t> by laughter</a:t>
            </a:r>
            <a:r>
              <a:rPr lang="en-US" b="0">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宋体" panose="02010600030101010101" pitchFamily="2" charset="-122"/>
              </a:rPr>
              <a:t>and joy. Whatever </a:t>
            </a:r>
            <a:r>
              <a:rPr lang="en-US" b="0" u="sng">
                <a:latin typeface="Times New Roman" panose="02020603050405020304" charset="0"/>
                <a:ea typeface="宋体" panose="02010600030101010101" pitchFamily="2" charset="-122"/>
              </a:rPr>
              <a:t>  54  </a:t>
            </a:r>
            <a:r>
              <a:rPr lang="en-US" b="0">
                <a:latin typeface="Times New Roman" panose="02020603050405020304" charset="0"/>
                <a:ea typeface="宋体" panose="02010600030101010101" pitchFamily="2" charset="-122"/>
              </a:rPr>
              <a:t> life in Italy might have, the problems are </a:t>
            </a:r>
            <a:r>
              <a:rPr lang="en-US" b="0" u="sng">
                <a:latin typeface="Times New Roman" panose="02020603050405020304" charset="0"/>
                <a:ea typeface="宋体" panose="02010600030101010101" pitchFamily="2" charset="-122"/>
              </a:rPr>
              <a:t>  55  </a:t>
            </a:r>
            <a:r>
              <a:rPr lang="en-US" b="0">
                <a:latin typeface="Times New Roman" panose="02020603050405020304" charset="0"/>
                <a:ea typeface="宋体" panose="02010600030101010101" pitchFamily="2" charset="-122"/>
              </a:rPr>
              <a:t> once you sit down to a big meal with friends and family.</a:t>
            </a:r>
            <a:endParaRPr lang="en-US" altLang="en-US" b="0">
              <a:latin typeface="Times New Roman" panose="02020603050405020304" charset="0"/>
              <a:ea typeface="宋体" panose="02010600030101010101" pitchFamily="2" charset="-122"/>
            </a:endParaRPr>
          </a:p>
        </p:txBody>
      </p:sp>
      <p:sp>
        <p:nvSpPr>
          <p:cNvPr id="12" name="圆角矩形 11"/>
          <p:cNvSpPr/>
          <p:nvPr/>
        </p:nvSpPr>
        <p:spPr>
          <a:xfrm>
            <a:off x="6065520" y="471170"/>
            <a:ext cx="5574030" cy="5422265"/>
          </a:xfrm>
          <a:prstGeom prst="roundRect">
            <a:avLst/>
          </a:prstGeom>
          <a:solidFill>
            <a:schemeClr val="accent1">
              <a:alpha val="25000"/>
            </a:schemeClr>
          </a:solidFill>
          <a:ln>
            <a:solidFill>
              <a:schemeClr val="accent1">
                <a:lumMod val="75000"/>
                <a:alpha val="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圆角矩形 14"/>
          <p:cNvSpPr/>
          <p:nvPr/>
        </p:nvSpPr>
        <p:spPr>
          <a:xfrm>
            <a:off x="6200775" y="5955030"/>
            <a:ext cx="5439410" cy="706755"/>
          </a:xfrm>
          <a:prstGeom prst="roundRect">
            <a:avLst/>
          </a:prstGeom>
          <a:solidFill>
            <a:schemeClr val="accent2">
              <a:lumMod val="40000"/>
              <a:lumOff val="60000"/>
              <a:alpha val="59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0" name="文本框 99"/>
          <p:cNvSpPr txBox="1"/>
          <p:nvPr/>
        </p:nvSpPr>
        <p:spPr>
          <a:xfrm>
            <a:off x="154940" y="118745"/>
            <a:ext cx="5340985" cy="6708775"/>
          </a:xfrm>
          <a:prstGeom prst="rect">
            <a:avLst/>
          </a:prstGeom>
          <a:noFill/>
          <a:ln w="38100" cmpd="sng">
            <a:solidFill>
              <a:srgbClr val="FF0000"/>
            </a:solidFill>
            <a:prstDash val="sysDot"/>
          </a:ln>
        </p:spPr>
        <p:txBody>
          <a:bodyPr wrap="square">
            <a:spAutoFit/>
          </a:bodyPr>
          <a:p>
            <a:pPr indent="266700" algn="just"/>
            <a:r>
              <a:rPr lang="en-US" b="1">
                <a:solidFill>
                  <a:srgbClr val="000000"/>
                </a:solidFill>
                <a:latin typeface="Times New Roman" panose="02020603050405020304" charset="0"/>
                <a:ea typeface="宋体" panose="02010600030101010101" pitchFamily="2" charset="-122"/>
              </a:rPr>
              <a:t>2024</a:t>
            </a:r>
            <a:r>
              <a:rPr lang="zh-CN" altLang="en-US" b="1">
                <a:solidFill>
                  <a:srgbClr val="000000"/>
                </a:solidFill>
                <a:latin typeface="Times New Roman" panose="02020603050405020304" charset="0"/>
                <a:ea typeface="宋体" panose="02010600030101010101" pitchFamily="2" charset="-122"/>
              </a:rPr>
              <a:t>年</a:t>
            </a:r>
            <a:r>
              <a:rPr lang="en-US" altLang="zh-CN" b="1">
                <a:solidFill>
                  <a:srgbClr val="000000"/>
                </a:solidFill>
                <a:latin typeface="Times New Roman" panose="02020603050405020304" charset="0"/>
                <a:ea typeface="宋体" panose="02010600030101010101" pitchFamily="2" charset="-122"/>
              </a:rPr>
              <a:t>6</a:t>
            </a:r>
            <a:r>
              <a:rPr lang="zh-CN" altLang="en-US" b="1">
                <a:solidFill>
                  <a:srgbClr val="000000"/>
                </a:solidFill>
                <a:latin typeface="Times New Roman" panose="02020603050405020304" charset="0"/>
                <a:ea typeface="宋体" panose="02010600030101010101" pitchFamily="2" charset="-122"/>
              </a:rPr>
              <a:t>月全国</a:t>
            </a:r>
            <a:r>
              <a:rPr lang="zh-CN" altLang="en-US" b="1">
                <a:solidFill>
                  <a:srgbClr val="000000"/>
                </a:solidFill>
                <a:latin typeface="宋体" panose="02010600030101010101" pitchFamily="2" charset="-122"/>
                <a:ea typeface="宋体" panose="02010600030101010101" pitchFamily="2" charset="-122"/>
              </a:rPr>
              <a:t>Ⅰ卷</a:t>
            </a:r>
            <a:endParaRPr lang="en-US" b="1">
              <a:solidFill>
                <a:srgbClr val="000000"/>
              </a:solidFill>
              <a:latin typeface="Times New Roman" panose="02020603050405020304" charset="0"/>
              <a:ea typeface="宋体" panose="02010600030101010101" pitchFamily="2" charset="-122"/>
            </a:endParaRPr>
          </a:p>
          <a:p>
            <a:pPr indent="266700" algn="just" fontAlgn="auto">
              <a:lnSpc>
                <a:spcPts val="2060"/>
              </a:lnSpc>
            </a:pPr>
            <a:r>
              <a:rPr lang="en-US" b="0">
                <a:solidFill>
                  <a:srgbClr val="000000"/>
                </a:solidFill>
                <a:latin typeface="Times New Roman" panose="02020603050405020304" charset="0"/>
                <a:ea typeface="宋体" panose="02010600030101010101" pitchFamily="2" charset="-122"/>
              </a:rPr>
              <a:t>I've been motivated — and demotivated — by other folks' achievements all my life. When I was a teenager, a neighborhood friend </a:t>
            </a:r>
            <a:r>
              <a:rPr lang="en-US" b="0" u="sng">
                <a:solidFill>
                  <a:srgbClr val="000000"/>
                </a:solidFill>
                <a:latin typeface="Times New Roman" panose="02020603050405020304" charset="0"/>
                <a:ea typeface="宋体" panose="02010600030101010101" pitchFamily="2" charset="-122"/>
              </a:rPr>
              <a:t>  41  </a:t>
            </a:r>
            <a:r>
              <a:rPr lang="en-US" b="0">
                <a:solidFill>
                  <a:srgbClr val="000000"/>
                </a:solidFill>
                <a:latin typeface="Times New Roman" panose="02020603050405020304" charset="0"/>
                <a:ea typeface="宋体" panose="02010600030101010101" pitchFamily="2" charset="-122"/>
              </a:rPr>
              <a:t> a marathon race. Feeling motivated, I started running __</a:t>
            </a:r>
            <a:r>
              <a:rPr lang="en-US" b="0" u="sng">
                <a:solidFill>
                  <a:srgbClr val="000000"/>
                </a:solidFill>
                <a:latin typeface="Times New Roman" panose="02020603050405020304" charset="0"/>
                <a:ea typeface="宋体" panose="02010600030101010101" pitchFamily="2" charset="-122"/>
              </a:rPr>
              <a:t>42  </a:t>
            </a:r>
            <a:r>
              <a:rPr lang="en-US" b="0">
                <a:solidFill>
                  <a:srgbClr val="000000"/>
                </a:solidFill>
                <a:latin typeface="Times New Roman" panose="02020603050405020304" charset="0"/>
                <a:ea typeface="宋体" panose="02010600030101010101" pitchFamily="2" charset="-122"/>
              </a:rPr>
              <a:t>, but then two things happened. First, a girl I met one day told me she was </a:t>
            </a:r>
            <a:r>
              <a:rPr lang="en-US" b="0" u="sng">
                <a:solidFill>
                  <a:srgbClr val="000000"/>
                </a:solidFill>
                <a:latin typeface="Times New Roman" panose="02020603050405020304" charset="0"/>
                <a:ea typeface="宋体" panose="02010600030101010101" pitchFamily="2" charset="-122"/>
              </a:rPr>
              <a:t>  43  </a:t>
            </a:r>
            <a:r>
              <a:rPr lang="en-US" b="0">
                <a:solidFill>
                  <a:srgbClr val="000000"/>
                </a:solidFill>
                <a:latin typeface="Times New Roman" panose="02020603050405020304" charset="0"/>
                <a:ea typeface="宋体" panose="02010600030101010101" pitchFamily="2" charset="-122"/>
              </a:rPr>
              <a:t> for a "super," referring to a 52.4-mile double marathon. Then, the next day I went on my longest run — 15 miles. To be honest, I </a:t>
            </a:r>
            <a:r>
              <a:rPr lang="en-US" b="0" u="sng">
                <a:solidFill>
                  <a:srgbClr val="000000"/>
                </a:solidFill>
                <a:latin typeface="Times New Roman" panose="02020603050405020304" charset="0"/>
                <a:ea typeface="宋体" panose="02010600030101010101" pitchFamily="2" charset="-122"/>
              </a:rPr>
              <a:t>  44</a:t>
            </a:r>
            <a:r>
              <a:rPr lang="en-US" b="0">
                <a:solidFill>
                  <a:srgbClr val="000000"/>
                </a:solidFill>
                <a:latin typeface="Times New Roman" panose="02020603050405020304" charset="0"/>
                <a:ea typeface="宋体" panose="02010600030101010101" pitchFamily="2" charset="-122"/>
              </a:rPr>
              <a:t>__ it! Between the girl making my </a:t>
            </a:r>
            <a:r>
              <a:rPr lang="en-US" b="0" u="sng">
                <a:solidFill>
                  <a:srgbClr val="000000"/>
                </a:solidFill>
                <a:latin typeface="Times New Roman" panose="02020603050405020304" charset="0"/>
                <a:ea typeface="宋体" panose="02010600030101010101" pitchFamily="2" charset="-122"/>
              </a:rPr>
              <a:t>  45  </a:t>
            </a:r>
            <a:r>
              <a:rPr lang="en-US" b="0">
                <a:solidFill>
                  <a:srgbClr val="000000"/>
                </a:solidFill>
                <a:latin typeface="Times New Roman" panose="02020603050405020304" charset="0"/>
                <a:ea typeface="宋体" panose="02010600030101010101" pitchFamily="2" charset="-122"/>
              </a:rPr>
              <a:t> seem small and the pure boredom of jogging, I decided that the only __</a:t>
            </a:r>
            <a:r>
              <a:rPr lang="en-US" b="0" u="sng">
                <a:solidFill>
                  <a:srgbClr val="000000"/>
                </a:solidFill>
                <a:latin typeface="Times New Roman" panose="02020603050405020304" charset="0"/>
                <a:ea typeface="宋体" panose="02010600030101010101" pitchFamily="2" charset="-122"/>
              </a:rPr>
              <a:t>46</a:t>
            </a:r>
            <a:r>
              <a:rPr lang="en-US" b="0">
                <a:solidFill>
                  <a:srgbClr val="000000"/>
                </a:solidFill>
                <a:latin typeface="Times New Roman" panose="02020603050405020304" charset="0"/>
                <a:ea typeface="宋体" panose="02010600030101010101" pitchFamily="2" charset="-122"/>
              </a:rPr>
              <a:t>__ I'd ever run again is if a big dog was running after me!So I </a:t>
            </a:r>
            <a:r>
              <a:rPr lang="en-US" b="0" u="sng">
                <a:solidFill>
                  <a:srgbClr val="000000"/>
                </a:solidFill>
                <a:latin typeface="Times New Roman" panose="02020603050405020304" charset="0"/>
                <a:ea typeface="宋体" panose="02010600030101010101" pitchFamily="2" charset="-122"/>
              </a:rPr>
              <a:t>  47  </a:t>
            </a:r>
            <a:r>
              <a:rPr lang="en-US" b="0">
                <a:solidFill>
                  <a:srgbClr val="000000"/>
                </a:solidFill>
                <a:latin typeface="Times New Roman" panose="02020603050405020304" charset="0"/>
                <a:ea typeface="宋体" panose="02010600030101010101" pitchFamily="2" charset="-122"/>
              </a:rPr>
              <a:t> cycling. I got a good bike and rode a lot. I </a:t>
            </a:r>
            <a:r>
              <a:rPr lang="en-US" b="0" u="sng">
                <a:solidFill>
                  <a:srgbClr val="000000"/>
                </a:solidFill>
                <a:latin typeface="Times New Roman" panose="02020603050405020304" charset="0"/>
                <a:ea typeface="宋体" panose="02010600030101010101" pitchFamily="2" charset="-122"/>
              </a:rPr>
              <a:t>  48  </a:t>
            </a:r>
            <a:r>
              <a:rPr lang="en-US" b="0">
                <a:solidFill>
                  <a:srgbClr val="000000"/>
                </a:solidFill>
                <a:latin typeface="Times New Roman" panose="02020603050405020304" charset="0"/>
                <a:ea typeface="宋体" panose="02010600030101010101" pitchFamily="2" charset="-122"/>
              </a:rPr>
              <a:t> of entering cycle races until I flew to San Diego to visit my sister. While she was at work one day, I </a:t>
            </a:r>
            <a:r>
              <a:rPr lang="en-US" b="0" u="sng">
                <a:solidFill>
                  <a:srgbClr val="000000"/>
                </a:solidFill>
                <a:latin typeface="Times New Roman" panose="02020603050405020304" charset="0"/>
                <a:ea typeface="宋体" panose="02010600030101010101" pitchFamily="2" charset="-122"/>
              </a:rPr>
              <a:t>  49  </a:t>
            </a:r>
            <a:r>
              <a:rPr lang="en-US" b="0">
                <a:solidFill>
                  <a:srgbClr val="000000"/>
                </a:solidFill>
                <a:latin typeface="Times New Roman" panose="02020603050405020304" charset="0"/>
                <a:ea typeface="宋体" panose="02010600030101010101" pitchFamily="2" charset="-122"/>
              </a:rPr>
              <a:t> her bike and went for a ride. The </a:t>
            </a:r>
            <a:r>
              <a:rPr lang="en-US" b="0" u="sng">
                <a:solidFill>
                  <a:srgbClr val="000000"/>
                </a:solidFill>
                <a:latin typeface="Times New Roman" panose="02020603050405020304" charset="0"/>
                <a:ea typeface="宋体" panose="02010600030101010101" pitchFamily="2" charset="-122"/>
              </a:rPr>
              <a:t>  50  </a:t>
            </a:r>
            <a:r>
              <a:rPr lang="en-US" b="0">
                <a:solidFill>
                  <a:srgbClr val="000000"/>
                </a:solidFill>
                <a:latin typeface="Times New Roman" panose="02020603050405020304" charset="0"/>
                <a:ea typeface="宋体" panose="02010600030101010101" pitchFamily="2" charset="-122"/>
              </a:rPr>
              <a:t>: The roads there went through large valleys where I'd be riding uphill for miles at a time. I'd never faced such </a:t>
            </a:r>
            <a:r>
              <a:rPr lang="en-US" b="0" u="sng">
                <a:solidFill>
                  <a:srgbClr val="000000"/>
                </a:solidFill>
                <a:latin typeface="Times New Roman" panose="02020603050405020304" charset="0"/>
                <a:ea typeface="宋体" panose="02010600030101010101" pitchFamily="2" charset="-122"/>
              </a:rPr>
              <a:t>  51  </a:t>
            </a:r>
            <a:r>
              <a:rPr lang="en-US" b="0">
                <a:solidFill>
                  <a:srgbClr val="000000"/>
                </a:solidFill>
                <a:latin typeface="Times New Roman" panose="02020603050405020304" charset="0"/>
                <a:ea typeface="宋体" panose="02010600030101010101" pitchFamily="2" charset="-122"/>
              </a:rPr>
              <a:t>. That day, I got </a:t>
            </a:r>
            <a:r>
              <a:rPr lang="en-US" b="0" u="sng">
                <a:solidFill>
                  <a:srgbClr val="000000"/>
                </a:solidFill>
                <a:latin typeface="Times New Roman" panose="02020603050405020304" charset="0"/>
                <a:ea typeface="宋体" panose="02010600030101010101" pitchFamily="2" charset="-122"/>
              </a:rPr>
              <a:t>  52  </a:t>
            </a:r>
            <a:r>
              <a:rPr lang="en-US" b="0">
                <a:solidFill>
                  <a:srgbClr val="000000"/>
                </a:solidFill>
                <a:latin typeface="Times New Roman" panose="02020603050405020304" charset="0"/>
                <a:ea typeface="宋体" panose="02010600030101010101" pitchFamily="2" charset="-122"/>
              </a:rPr>
              <a:t> by about 100 "local" bikers who were used to such roads. When I got back home, suddenly riding my bike didn't seem quite as </a:t>
            </a:r>
            <a:r>
              <a:rPr lang="en-US" b="0" u="sng">
                <a:solidFill>
                  <a:srgbClr val="000000"/>
                </a:solidFill>
                <a:latin typeface="Times New Roman" panose="02020603050405020304" charset="0"/>
                <a:ea typeface="宋体" panose="02010600030101010101" pitchFamily="2" charset="-122"/>
              </a:rPr>
              <a:t>  53  </a:t>
            </a:r>
            <a:r>
              <a:rPr lang="en-US" b="0">
                <a:solidFill>
                  <a:srgbClr val="000000"/>
                </a:solidFill>
                <a:latin typeface="Times New Roman" panose="02020603050405020304" charset="0"/>
                <a:ea typeface="宋体" panose="02010600030101010101" pitchFamily="2" charset="-122"/>
              </a:rPr>
              <a:t>.I've </a:t>
            </a:r>
            <a:r>
              <a:rPr lang="en-US" b="0" u="sng">
                <a:solidFill>
                  <a:srgbClr val="000000"/>
                </a:solidFill>
                <a:latin typeface="Times New Roman" panose="02020603050405020304" charset="0"/>
                <a:ea typeface="宋体" panose="02010600030101010101" pitchFamily="2" charset="-122"/>
              </a:rPr>
              <a:t>  54  </a:t>
            </a:r>
            <a:r>
              <a:rPr lang="en-US" b="0">
                <a:solidFill>
                  <a:srgbClr val="000000"/>
                </a:solidFill>
                <a:latin typeface="Times New Roman" panose="02020603050405020304" charset="0"/>
                <a:ea typeface="宋体" panose="02010600030101010101" pitchFamily="2" charset="-122"/>
              </a:rPr>
              <a:t> a lot since then. I've come to accept that whatever </a:t>
            </a:r>
            <a:r>
              <a:rPr lang="en-US" b="0" u="sng">
                <a:solidFill>
                  <a:srgbClr val="000000"/>
                </a:solidFill>
                <a:latin typeface="Times New Roman" panose="02020603050405020304" charset="0"/>
                <a:ea typeface="宋体" panose="02010600030101010101" pitchFamily="2" charset="-122"/>
              </a:rPr>
              <a:t>  55  </a:t>
            </a:r>
            <a:r>
              <a:rPr lang="en-US" b="0">
                <a:solidFill>
                  <a:srgbClr val="000000"/>
                </a:solidFill>
                <a:latin typeface="Times New Roman" panose="02020603050405020304" charset="0"/>
                <a:ea typeface="宋体" panose="02010600030101010101" pitchFamily="2" charset="-122"/>
              </a:rPr>
              <a:t> I set for myself, they just have to be my own.</a:t>
            </a:r>
            <a:endParaRPr lang="en-US" altLang="en-US" b="0">
              <a:solidFill>
                <a:srgbClr val="000000"/>
              </a:solidFill>
              <a:latin typeface="Times New Roman" panose="02020603050405020304" charset="0"/>
              <a:ea typeface="宋体" panose="02010600030101010101" pitchFamily="2" charset="-122"/>
            </a:endParaRPr>
          </a:p>
        </p:txBody>
      </p:sp>
      <p:sp>
        <p:nvSpPr>
          <p:cNvPr id="8" name="圆角矩形 7"/>
          <p:cNvSpPr/>
          <p:nvPr/>
        </p:nvSpPr>
        <p:spPr>
          <a:xfrm>
            <a:off x="347345" y="471170"/>
            <a:ext cx="5020310" cy="5422265"/>
          </a:xfrm>
          <a:prstGeom prst="roundRect">
            <a:avLst/>
          </a:prstGeom>
          <a:solidFill>
            <a:schemeClr val="accent1">
              <a:alpha val="25000"/>
            </a:schemeClr>
          </a:solidFill>
          <a:ln>
            <a:solidFill>
              <a:schemeClr val="accent1">
                <a:lumMod val="75000"/>
                <a:alpha val="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685165" y="2104390"/>
            <a:ext cx="4390390" cy="1445260"/>
          </a:xfrm>
          <a:prstGeom prst="rect">
            <a:avLst/>
          </a:prstGeom>
        </p:spPr>
        <p:txBody>
          <a:bodyPr wrap="square">
            <a:spAutoFit/>
          </a:bodyPr>
          <a:p>
            <a:pPr algn="l"/>
            <a:r>
              <a:rPr lang="zh-CN" altLang="en-US" sz="4400">
                <a:highlight>
                  <a:srgbClr val="FFFF00"/>
                </a:highlight>
                <a:latin typeface="Arial" panose="020B0604020202020204" pitchFamily="34" charset="0"/>
                <a:ea typeface="微软雅黑" panose="020B0503020204020204" pitchFamily="34" charset="-122"/>
              </a:rPr>
              <a:t>记叙：两次设立目标体验</a:t>
            </a:r>
            <a:endParaRPr lang="zh-CN" altLang="en-US" sz="4400">
              <a:highlight>
                <a:srgbClr val="FFFF00"/>
              </a:highlight>
              <a:latin typeface="Arial" panose="020B0604020202020204" pitchFamily="34" charset="0"/>
              <a:ea typeface="微软雅黑" panose="020B0503020204020204" pitchFamily="34" charset="-122"/>
            </a:endParaRPr>
          </a:p>
        </p:txBody>
      </p:sp>
      <p:sp>
        <p:nvSpPr>
          <p:cNvPr id="10" name="圆角矩形 9"/>
          <p:cNvSpPr/>
          <p:nvPr/>
        </p:nvSpPr>
        <p:spPr>
          <a:xfrm>
            <a:off x="205740" y="5980430"/>
            <a:ext cx="5302885" cy="706755"/>
          </a:xfrm>
          <a:prstGeom prst="roundRect">
            <a:avLst/>
          </a:prstGeom>
          <a:solidFill>
            <a:schemeClr val="accent2">
              <a:lumMod val="40000"/>
              <a:lumOff val="60000"/>
              <a:alpha val="59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文本框 10"/>
          <p:cNvSpPr txBox="1"/>
          <p:nvPr/>
        </p:nvSpPr>
        <p:spPr>
          <a:xfrm>
            <a:off x="7126605" y="5893435"/>
            <a:ext cx="4258310" cy="768350"/>
          </a:xfrm>
          <a:prstGeom prst="rect">
            <a:avLst/>
          </a:prstGeom>
        </p:spPr>
        <p:txBody>
          <a:bodyPr wrap="square">
            <a:spAutoFit/>
          </a:bodyPr>
          <a:p>
            <a:pPr algn="l"/>
            <a:r>
              <a:rPr lang="zh-CN" altLang="en-US" sz="4400">
                <a:highlight>
                  <a:srgbClr val="FFFF00"/>
                </a:highlight>
                <a:latin typeface="Arial" panose="020B0604020202020204" pitchFamily="34" charset="0"/>
                <a:ea typeface="微软雅黑" panose="020B0503020204020204" pitchFamily="34" charset="-122"/>
              </a:rPr>
              <a:t>议论：作者观点</a:t>
            </a:r>
            <a:endParaRPr lang="zh-CN" altLang="en-US" sz="4400">
              <a:highlight>
                <a:srgbClr val="FFFF00"/>
              </a:highlight>
              <a:latin typeface="Arial" panose="020B0604020202020204" pitchFamily="34" charset="0"/>
              <a:ea typeface="微软雅黑" panose="020B0503020204020204" pitchFamily="34" charset="-122"/>
            </a:endParaRPr>
          </a:p>
        </p:txBody>
      </p:sp>
      <p:sp>
        <p:nvSpPr>
          <p:cNvPr id="13" name="文本框 12"/>
          <p:cNvSpPr txBox="1"/>
          <p:nvPr/>
        </p:nvSpPr>
        <p:spPr>
          <a:xfrm>
            <a:off x="7211695" y="2104390"/>
            <a:ext cx="4303395" cy="1445260"/>
          </a:xfrm>
          <a:prstGeom prst="rect">
            <a:avLst/>
          </a:prstGeom>
        </p:spPr>
        <p:txBody>
          <a:bodyPr wrap="square">
            <a:spAutoFit/>
          </a:bodyPr>
          <a:p>
            <a:pPr algn="l"/>
            <a:r>
              <a:rPr lang="zh-CN" altLang="en-US" sz="4400">
                <a:highlight>
                  <a:srgbClr val="FFFF00"/>
                </a:highlight>
                <a:latin typeface="Arial" panose="020B0604020202020204" pitchFamily="34" charset="0"/>
                <a:ea typeface="微软雅黑" panose="020B0503020204020204" pitchFamily="34" charset="-122"/>
              </a:rPr>
              <a:t>记叙：在意大利的经历</a:t>
            </a:r>
            <a:endParaRPr lang="zh-CN" altLang="en-US" sz="4400">
              <a:highlight>
                <a:srgbClr val="FFFF00"/>
              </a:highlight>
              <a:latin typeface="Arial" panose="020B0604020202020204" pitchFamily="34" charset="0"/>
              <a:ea typeface="微软雅黑" panose="020B0503020204020204" pitchFamily="34" charset="-122"/>
            </a:endParaRPr>
          </a:p>
        </p:txBody>
      </p:sp>
      <p:sp>
        <p:nvSpPr>
          <p:cNvPr id="14" name="文本框 13"/>
          <p:cNvSpPr txBox="1"/>
          <p:nvPr/>
        </p:nvSpPr>
        <p:spPr>
          <a:xfrm>
            <a:off x="876935" y="6020435"/>
            <a:ext cx="4619625" cy="768350"/>
          </a:xfrm>
          <a:prstGeom prst="rect">
            <a:avLst/>
          </a:prstGeom>
        </p:spPr>
        <p:txBody>
          <a:bodyPr wrap="square">
            <a:spAutoFit/>
          </a:bodyPr>
          <a:p>
            <a:pPr algn="l"/>
            <a:r>
              <a:rPr lang="zh-CN" altLang="en-US" sz="4400">
                <a:highlight>
                  <a:srgbClr val="FFFF00"/>
                </a:highlight>
                <a:latin typeface="Arial" panose="020B0604020202020204" pitchFamily="34" charset="0"/>
                <a:ea typeface="微软雅黑" panose="020B0503020204020204" pitchFamily="34" charset="-122"/>
              </a:rPr>
              <a:t>议论：作者观点</a:t>
            </a:r>
            <a:endParaRPr lang="zh-CN" altLang="en-US" sz="4400">
              <a:highlight>
                <a:srgbClr val="FFFF00"/>
              </a:highlight>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4" grpId="0"/>
      <p:bldP spid="12" grpId="0" animBg="1"/>
      <p:bldP spid="13" grpId="0"/>
      <p:bldP spid="15"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80695" y="319405"/>
            <a:ext cx="10937875" cy="5939155"/>
          </a:xfrm>
          <a:prstGeom prst="rect">
            <a:avLst/>
          </a:prstGeom>
          <a:noFill/>
          <a:ln w="38100" cmpd="sng">
            <a:solidFill>
              <a:srgbClr val="FF0000"/>
            </a:solidFill>
            <a:prstDash val="sysDot"/>
          </a:ln>
        </p:spPr>
        <p:txBody>
          <a:bodyPr wrap="square">
            <a:spAutoFit/>
          </a:bodyPr>
          <a:p>
            <a:pPr indent="266700" algn="just"/>
            <a:r>
              <a:rPr lang="en-US" sz="2000" b="1">
                <a:latin typeface="Times New Roman" panose="02020603050405020304" charset="0"/>
                <a:ea typeface="宋体" panose="02010600030101010101" pitchFamily="2" charset="-122"/>
              </a:rPr>
              <a:t>2024年6月全国甲卷</a:t>
            </a:r>
            <a:endParaRPr lang="en-US" sz="2000" b="1">
              <a:latin typeface="Times New Roman" panose="02020603050405020304" charset="0"/>
              <a:ea typeface="宋体" panose="02010600030101010101" pitchFamily="2" charset="-122"/>
            </a:endParaRPr>
          </a:p>
          <a:p>
            <a:pPr indent="266700" algn="just" fontAlgn="auto">
              <a:lnSpc>
                <a:spcPts val="2700"/>
              </a:lnSpc>
            </a:pPr>
            <a:r>
              <a:rPr lang="en-US" sz="2000" b="0">
                <a:latin typeface="Times New Roman" panose="02020603050405020304" charset="0"/>
                <a:ea typeface="宋体" panose="02010600030101010101" pitchFamily="2" charset="-122"/>
              </a:rPr>
              <a:t>One day, we had a family dinner. While the adults were busy with their serious talk outside, I was left alone in the _41_ to help my grandmother wash dishes._42_my grandmother would tell me stories about her childhood.Born just before WWI,my grandmother_43_ an entirely different childhood lifestyle from mine. She did not have a chance to go to_44_. Like in typical families, where boys were_45_ much more than girls, my grandma had to stay at home to do_46_. The only opportunity(</a:t>
            </a:r>
            <a:r>
              <a:rPr lang="zh-CN" sz="2000" b="0">
                <a:ea typeface="宋体" panose="02010600030101010101" pitchFamily="2" charset="-122"/>
              </a:rPr>
              <a:t>机会</a:t>
            </a:r>
            <a:r>
              <a:rPr lang="en-US" sz="2000" b="0">
                <a:latin typeface="Times New Roman" panose="02020603050405020304" charset="0"/>
                <a:ea typeface="宋体" panose="02010600030101010101" pitchFamily="2" charset="-122"/>
              </a:rPr>
              <a:t>)she could seize to_47_was when her brother was having Chinese_48_	with	the family tutor. She would sit quietly at the far end of the long dinner table, listening_49_. This training taught her to read and write her Chinese upside down</a:t>
            </a:r>
            <a:r>
              <a:rPr lang="zh-CN" sz="2000" b="0">
                <a:ea typeface="宋体" panose="02010600030101010101" pitchFamily="2" charset="-122"/>
              </a:rPr>
              <a:t>一 </a:t>
            </a:r>
            <a:r>
              <a:rPr lang="en-US" sz="2000" b="0">
                <a:latin typeface="Times New Roman" panose="02020603050405020304" charset="0"/>
                <a:ea typeface="宋体" panose="02010600030101010101" pitchFamily="2" charset="-122"/>
              </a:rPr>
              <a:t>a skill that has turned out to be quite_50_</a:t>
            </a:r>
            <a:r>
              <a:rPr lang="zh-CN" sz="2000" b="0">
                <a:ea typeface="宋体" panose="02010600030101010101" pitchFamily="2" charset="-122"/>
              </a:rPr>
              <a:t>，</a:t>
            </a:r>
            <a:r>
              <a:rPr lang="en-US" sz="2000" b="0">
                <a:latin typeface="Times New Roman" panose="02020603050405020304" charset="0"/>
                <a:ea typeface="宋体" panose="02010600030101010101" pitchFamily="2" charset="-122"/>
              </a:rPr>
              <a:t>especially whenever we share the newspaper. On most weekends, my grandmother, a young girl then</a:t>
            </a:r>
            <a:r>
              <a:rPr lang="zh-CN" sz="2000" b="0">
                <a:ea typeface="宋体" panose="02010600030101010101" pitchFamily="2" charset="-122"/>
              </a:rPr>
              <a:t>，</a:t>
            </a:r>
            <a:r>
              <a:rPr lang="en-US" sz="2000" b="0">
                <a:latin typeface="Times New Roman" panose="02020603050405020304" charset="0"/>
                <a:ea typeface="宋体" panose="02010600030101010101" pitchFamily="2" charset="-122"/>
              </a:rPr>
              <a:t>and her brother would go to the_51_. There, they would walk through deep water, sit down cross-legged underwater and hold their _52_while they watched all action going on around them. This is something I_53_ --- her ability to open her_54_underwater and still sit comfortably on the seabed.My childhood is quite_55_compared with hers. I am_56_that I did not need to_57_the hardships like she did. I've never faced the problem of_58_.I guess our different childhood background is what makes my grandmother such an amazing person to_59_to:her stories always make my history textbooks_60_.</a:t>
            </a:r>
            <a:endParaRPr lang="en-US" altLang="en-US" sz="2000" b="0">
              <a:latin typeface="Times New Roman" panose="02020603050405020304" charset="0"/>
              <a:ea typeface="宋体" panose="02010600030101010101" pitchFamily="2" charset="-122"/>
            </a:endParaRPr>
          </a:p>
        </p:txBody>
      </p:sp>
      <p:sp>
        <p:nvSpPr>
          <p:cNvPr id="8" name="圆角矩形 7"/>
          <p:cNvSpPr/>
          <p:nvPr/>
        </p:nvSpPr>
        <p:spPr>
          <a:xfrm>
            <a:off x="596900" y="471170"/>
            <a:ext cx="10692130" cy="4606925"/>
          </a:xfrm>
          <a:prstGeom prst="roundRect">
            <a:avLst/>
          </a:prstGeom>
          <a:solidFill>
            <a:schemeClr val="accent1">
              <a:alpha val="25000"/>
            </a:schemeClr>
          </a:solidFill>
          <a:ln>
            <a:solidFill>
              <a:schemeClr val="accent1">
                <a:lumMod val="75000"/>
                <a:alpha val="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2228215" y="2104390"/>
            <a:ext cx="6281420" cy="768350"/>
          </a:xfrm>
          <a:prstGeom prst="rect">
            <a:avLst/>
          </a:prstGeom>
        </p:spPr>
        <p:txBody>
          <a:bodyPr wrap="square">
            <a:spAutoFit/>
          </a:bodyPr>
          <a:p>
            <a:pPr algn="l"/>
            <a:r>
              <a:rPr lang="zh-CN" altLang="en-US" sz="4400">
                <a:highlight>
                  <a:srgbClr val="FFFF00"/>
                </a:highlight>
                <a:latin typeface="Arial" panose="020B0604020202020204" pitchFamily="34" charset="0"/>
                <a:ea typeface="微软雅黑" panose="020B0503020204020204" pitchFamily="34" charset="-122"/>
              </a:rPr>
              <a:t>记叙：奶奶的童年经历</a:t>
            </a:r>
            <a:endParaRPr lang="zh-CN" altLang="en-US" sz="4400">
              <a:highlight>
                <a:srgbClr val="FFFF00"/>
              </a:highlight>
              <a:latin typeface="Arial" panose="020B0604020202020204" pitchFamily="34" charset="0"/>
              <a:ea typeface="微软雅黑" panose="020B0503020204020204" pitchFamily="34" charset="-122"/>
            </a:endParaRPr>
          </a:p>
        </p:txBody>
      </p:sp>
      <p:sp>
        <p:nvSpPr>
          <p:cNvPr id="2" name="圆角矩形 1"/>
          <p:cNvSpPr/>
          <p:nvPr/>
        </p:nvSpPr>
        <p:spPr>
          <a:xfrm>
            <a:off x="597535" y="5188585"/>
            <a:ext cx="10692130" cy="967105"/>
          </a:xfrm>
          <a:prstGeom prst="roundRect">
            <a:avLst/>
          </a:prstGeom>
          <a:solidFill>
            <a:schemeClr val="accent2">
              <a:lumMod val="40000"/>
              <a:lumOff val="60000"/>
              <a:alpha val="7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文本框 13"/>
          <p:cNvSpPr txBox="1"/>
          <p:nvPr/>
        </p:nvSpPr>
        <p:spPr>
          <a:xfrm>
            <a:off x="2604770" y="5252085"/>
            <a:ext cx="4619625" cy="768350"/>
          </a:xfrm>
          <a:prstGeom prst="rect">
            <a:avLst/>
          </a:prstGeom>
        </p:spPr>
        <p:txBody>
          <a:bodyPr wrap="square">
            <a:spAutoFit/>
          </a:bodyPr>
          <a:p>
            <a:pPr algn="l"/>
            <a:r>
              <a:rPr lang="zh-CN" altLang="en-US" sz="4400">
                <a:highlight>
                  <a:srgbClr val="FFFF00"/>
                </a:highlight>
                <a:latin typeface="Arial" panose="020B0604020202020204" pitchFamily="34" charset="0"/>
                <a:ea typeface="微软雅黑" panose="020B0503020204020204" pitchFamily="34" charset="-122"/>
              </a:rPr>
              <a:t>议论：作者观点</a:t>
            </a:r>
            <a:endParaRPr lang="zh-CN" altLang="en-US" sz="4400">
              <a:highlight>
                <a:srgbClr val="FFFF00"/>
              </a:highlight>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2"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26365" y="899795"/>
            <a:ext cx="4467860" cy="521970"/>
          </a:xfrm>
          <a:prstGeom prst="rect">
            <a:avLst/>
          </a:prstGeom>
        </p:spPr>
        <p:txBody>
          <a:bodyPr wrap="square">
            <a:spAutoFit/>
          </a:bodyPr>
          <a:p>
            <a:r>
              <a:rPr lang="en-US" altLang="zh-CN" sz="2800" b="1">
                <a:solidFill>
                  <a:schemeClr val="accent6"/>
                </a:solidFill>
                <a:latin typeface="宋体" panose="02010600030101010101" pitchFamily="2" charset="-122"/>
                <a:ea typeface="宋体" panose="02010600030101010101" pitchFamily="2" charset="-122"/>
                <a:cs typeface="宋体" panose="02010600030101010101" pitchFamily="2" charset="-122"/>
              </a:rPr>
              <a:t>1. </a:t>
            </a:r>
            <a:r>
              <a:rPr lang="zh-CN" altLang="en-US" sz="2800" b="1">
                <a:solidFill>
                  <a:schemeClr val="accent6"/>
                </a:solidFill>
                <a:latin typeface="宋体" panose="02010600030101010101" pitchFamily="2" charset="-122"/>
                <a:ea typeface="宋体" panose="02010600030101010101" pitchFamily="2" charset="-122"/>
                <a:cs typeface="宋体" panose="02010600030101010101" pitchFamily="2" charset="-122"/>
              </a:rPr>
              <a:t>首句的完整性</a:t>
            </a:r>
            <a:endParaRPr lang="zh-CN" altLang="en-US" sz="2800" b="1">
              <a:solidFill>
                <a:schemeClr val="accent6"/>
              </a:solidFill>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415290" y="297815"/>
            <a:ext cx="1881505" cy="583565"/>
          </a:xfrm>
          <a:prstGeom prst="rect">
            <a:avLst/>
          </a:prstGeom>
          <a:ln w="28575">
            <a:solidFill>
              <a:schemeClr val="accent6"/>
            </a:solidFill>
          </a:ln>
        </p:spPr>
        <p:txBody>
          <a:bodyPr wrap="square">
            <a:spAutoFit/>
          </a:bodyPr>
          <a:p>
            <a:r>
              <a:rPr lang="zh-CN" altLang="en-US" sz="3200">
                <a:solidFill>
                  <a:schemeClr val="accent6"/>
                </a:solidFill>
                <a:latin typeface="Arial" panose="020B0604020202020204" pitchFamily="34" charset="0"/>
                <a:ea typeface="微软雅黑" panose="020B0503020204020204" pitchFamily="34" charset="-122"/>
              </a:rPr>
              <a:t>设空规律</a:t>
            </a:r>
            <a:endParaRPr lang="zh-CN" altLang="en-US" sz="3200">
              <a:solidFill>
                <a:schemeClr val="accent6"/>
              </a:solidFill>
              <a:latin typeface="Arial" panose="020B0604020202020204" pitchFamily="34" charset="0"/>
              <a:ea typeface="微软雅黑" panose="020B0503020204020204" pitchFamily="34" charset="-122"/>
            </a:endParaRPr>
          </a:p>
        </p:txBody>
      </p:sp>
      <p:sp>
        <p:nvSpPr>
          <p:cNvPr id="4" name="文本框 3"/>
          <p:cNvSpPr txBox="1"/>
          <p:nvPr/>
        </p:nvSpPr>
        <p:spPr>
          <a:xfrm>
            <a:off x="295910" y="1504950"/>
            <a:ext cx="3467735" cy="4399915"/>
          </a:xfrm>
          <a:prstGeom prst="rect">
            <a:avLst/>
          </a:prstGeom>
          <a:ln w="28575" cmpd="sng">
            <a:solidFill>
              <a:schemeClr val="accent1"/>
            </a:solidFill>
            <a:prstDash val="lgDashDot"/>
          </a:ln>
        </p:spPr>
        <p:txBody>
          <a:bodyPr wrap="square">
            <a:spAutoFit/>
          </a:bodyPr>
          <a:p>
            <a:pPr algn="just"/>
            <a:r>
              <a:rPr lang="zh-CN" altLang="en-US" sz="2800">
                <a:latin typeface="宋体" panose="02010600030101010101" pitchFamily="2" charset="-122"/>
                <a:ea typeface="宋体" panose="02010600030101010101" pitchFamily="2" charset="-122"/>
                <a:cs typeface="宋体" panose="02010600030101010101" pitchFamily="2" charset="-122"/>
              </a:rPr>
              <a:t>完形填空文章的首句一般不设空，这样做是为了给考生提供一个文章大意的基本信息，通过这个“窗口”了解全文内容，进行合理地推断。这种设计有助于考生更好地理解文章的整体内容和结构</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4131945" y="297815"/>
            <a:ext cx="7796530" cy="1499870"/>
          </a:xfrm>
          <a:prstGeom prst="rect">
            <a:avLst/>
          </a:prstGeom>
          <a:noFill/>
          <a:ln w="38100" cmpd="sng">
            <a:solidFill>
              <a:srgbClr val="C00000"/>
            </a:solidFill>
            <a:prstDash val="sysDot"/>
          </a:ln>
        </p:spPr>
        <p:txBody>
          <a:bodyPr wrap="square">
            <a:noAutofit/>
          </a:bodyPr>
          <a:p>
            <a:pPr indent="266700"/>
            <a:r>
              <a:rPr lang="en-US" sz="2400" b="0">
                <a:solidFill>
                  <a:srgbClr val="000000"/>
                </a:solidFill>
                <a:latin typeface="Times New Roman" panose="02020603050405020304" charset="0"/>
                <a:ea typeface="宋体" panose="02010600030101010101" pitchFamily="2" charset="-122"/>
              </a:rPr>
              <a:t>2024年6月全国Ⅰ卷</a:t>
            </a:r>
            <a:endParaRPr lang="en-US" sz="2400" b="0">
              <a:solidFill>
                <a:srgbClr val="000000"/>
              </a:solidFill>
              <a:latin typeface="Times New Roman" panose="02020603050405020304" charset="0"/>
              <a:ea typeface="宋体" panose="02010600030101010101" pitchFamily="2" charset="-122"/>
            </a:endParaRPr>
          </a:p>
          <a:p>
            <a:pPr indent="266700"/>
            <a:r>
              <a:rPr lang="en-US" sz="2400" b="0">
                <a:solidFill>
                  <a:srgbClr val="000000"/>
                </a:solidFill>
                <a:latin typeface="Times New Roman" panose="02020603050405020304" charset="0"/>
                <a:ea typeface="宋体" panose="02010600030101010101" pitchFamily="2" charset="-122"/>
              </a:rPr>
              <a:t>I've been motivated — and demotivated — by other folks' achievements all my life. </a:t>
            </a:r>
            <a:endParaRPr lang="en-US" sz="2400" b="0">
              <a:solidFill>
                <a:srgbClr val="000000"/>
              </a:solidFill>
              <a:latin typeface="Times New Roman" panose="02020603050405020304" charset="0"/>
              <a:ea typeface="宋体" panose="02010600030101010101" pitchFamily="2" charset="-122"/>
            </a:endParaRPr>
          </a:p>
          <a:p>
            <a:pPr indent="266700"/>
            <a:endParaRPr lang="en-US" altLang="zh-CN" sz="2400" b="0">
              <a:solidFill>
                <a:srgbClr val="000000"/>
              </a:solidFill>
              <a:latin typeface="Times New Roman" panose="02020603050405020304" charset="0"/>
              <a:ea typeface="宋体" panose="02010600030101010101" pitchFamily="2" charset="-122"/>
            </a:endParaRPr>
          </a:p>
        </p:txBody>
      </p:sp>
      <p:sp>
        <p:nvSpPr>
          <p:cNvPr id="3" name="文本框 2"/>
          <p:cNvSpPr txBox="1"/>
          <p:nvPr/>
        </p:nvSpPr>
        <p:spPr>
          <a:xfrm>
            <a:off x="4208780" y="2101850"/>
            <a:ext cx="7719695" cy="1938020"/>
          </a:xfrm>
          <a:prstGeom prst="rect">
            <a:avLst/>
          </a:prstGeom>
          <a:noFill/>
          <a:ln w="38100" cmpd="sng">
            <a:solidFill>
              <a:schemeClr val="accent1">
                <a:shade val="50000"/>
              </a:schemeClr>
            </a:solidFill>
            <a:prstDash val="sysDot"/>
          </a:ln>
        </p:spPr>
        <p:txBody>
          <a:bodyPr wrap="square">
            <a:spAutoFit/>
          </a:bodyPr>
          <a:p>
            <a:pPr indent="266700" algn="just"/>
            <a:r>
              <a:rPr lang="en-US" sz="2400" b="0">
                <a:latin typeface="Times New Roman" panose="02020603050405020304" charset="0"/>
                <a:ea typeface="宋体" panose="02010600030101010101" pitchFamily="2" charset="-122"/>
              </a:rPr>
              <a:t>2024年6月全国Ⅱ卷</a:t>
            </a:r>
            <a:endParaRPr lang="en-US" sz="2400" b="0">
              <a:latin typeface="Times New Roman" panose="02020603050405020304" charset="0"/>
              <a:ea typeface="宋体" panose="02010600030101010101" pitchFamily="2" charset="-122"/>
            </a:endParaRPr>
          </a:p>
          <a:p>
            <a:pPr indent="266700" algn="just"/>
            <a:r>
              <a:rPr lang="en-US" sz="2400" b="0">
                <a:latin typeface="Times New Roman" panose="02020603050405020304" charset="0"/>
                <a:ea typeface="宋体" panose="02010600030101010101" pitchFamily="2" charset="-122"/>
              </a:rPr>
              <a:t>When I decided to buy a house in Europe ten years ago, I didn’t think too long. I liked traveling in France, but when it came to picking my favorite spot to </a:t>
            </a:r>
            <a:r>
              <a:rPr lang="en-US" sz="2400" b="0" u="sng">
                <a:latin typeface="Times New Roman" panose="02020603050405020304" charset="0"/>
                <a:ea typeface="宋体" panose="02010600030101010101" pitchFamily="2" charset="-122"/>
              </a:rPr>
              <a:t>  41  </a:t>
            </a:r>
            <a:r>
              <a:rPr lang="en-US" sz="2400" b="0">
                <a:latin typeface="Times New Roman" panose="02020603050405020304" charset="0"/>
                <a:ea typeface="宋体" panose="02010600030101010101" pitchFamily="2" charset="-122"/>
              </a:rPr>
              <a:t>, Italy was the clear winner.</a:t>
            </a:r>
            <a:endParaRPr lang="en-US" altLang="en-US" sz="2400" b="0">
              <a:latin typeface="Times New Roman" panose="02020603050405020304" charset="0"/>
              <a:ea typeface="宋体" panose="02010600030101010101" pitchFamily="2" charset="-122"/>
            </a:endParaRPr>
          </a:p>
        </p:txBody>
      </p:sp>
      <p:sp>
        <p:nvSpPr>
          <p:cNvPr id="6" name="文本框 5"/>
          <p:cNvSpPr txBox="1"/>
          <p:nvPr/>
        </p:nvSpPr>
        <p:spPr>
          <a:xfrm>
            <a:off x="4132580" y="4520565"/>
            <a:ext cx="7719060" cy="1938020"/>
          </a:xfrm>
          <a:prstGeom prst="rect">
            <a:avLst/>
          </a:prstGeom>
          <a:noFill/>
          <a:ln w="38100" cmpd="sng">
            <a:solidFill>
              <a:srgbClr val="00B050"/>
            </a:solidFill>
            <a:prstDash val="sysDot"/>
          </a:ln>
        </p:spPr>
        <p:txBody>
          <a:bodyPr wrap="square">
            <a:spAutoFit/>
          </a:bodyPr>
          <a:p>
            <a:pPr indent="266700" algn="just"/>
            <a:r>
              <a:rPr lang="en-US" sz="2400" b="0">
                <a:latin typeface="Times New Roman" panose="02020603050405020304" charset="0"/>
                <a:ea typeface="宋体" panose="02010600030101010101" pitchFamily="2" charset="-122"/>
              </a:rPr>
              <a:t>2024年6月全国甲卷</a:t>
            </a:r>
            <a:endParaRPr lang="en-US" sz="2400" b="0">
              <a:latin typeface="Times New Roman" panose="02020603050405020304" charset="0"/>
              <a:ea typeface="宋体" panose="02010600030101010101" pitchFamily="2" charset="-122"/>
            </a:endParaRPr>
          </a:p>
          <a:p>
            <a:pPr indent="266700" algn="just"/>
            <a:r>
              <a:rPr lang="en-US" sz="2400" b="0">
                <a:latin typeface="Times New Roman" panose="02020603050405020304" charset="0"/>
                <a:ea typeface="宋体" panose="02010600030101010101" pitchFamily="2" charset="-122"/>
              </a:rPr>
              <a:t>One day, we had a family dinner. While the adults were busy with their serious talk outside, I was left alone in the _41_ to help my grandmother wash dishes._42_my grandmother would tell me stories about her childhood.</a:t>
            </a:r>
            <a:endParaRPr lang="en-US" altLang="en-US" sz="2400" b="0">
              <a:latin typeface="Times New Roman" panose="02020603050405020304" charset="0"/>
              <a:ea typeface="宋体" panose="02010600030101010101" pitchFamily="2" charset="-122"/>
            </a:endParaRPr>
          </a:p>
        </p:txBody>
      </p:sp>
      <p:sp>
        <p:nvSpPr>
          <p:cNvPr id="7" name="圆角矩形 6"/>
          <p:cNvSpPr/>
          <p:nvPr/>
        </p:nvSpPr>
        <p:spPr>
          <a:xfrm>
            <a:off x="5508625" y="657225"/>
            <a:ext cx="1640840" cy="456565"/>
          </a:xfrm>
          <a:prstGeom prst="roundRect">
            <a:avLst/>
          </a:prstGeom>
          <a:solidFill>
            <a:schemeClr val="accent1">
              <a:alpha val="59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nvSpPr>
        <p:spPr>
          <a:xfrm>
            <a:off x="7809230" y="657225"/>
            <a:ext cx="1640840" cy="456565"/>
          </a:xfrm>
          <a:prstGeom prst="roundRect">
            <a:avLst/>
          </a:prstGeom>
          <a:solidFill>
            <a:schemeClr val="accent1">
              <a:alpha val="59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圆角矩形 8"/>
          <p:cNvSpPr/>
          <p:nvPr/>
        </p:nvSpPr>
        <p:spPr>
          <a:xfrm>
            <a:off x="10109835" y="657225"/>
            <a:ext cx="1640840" cy="456565"/>
          </a:xfrm>
          <a:prstGeom prst="roundRect">
            <a:avLst/>
          </a:prstGeom>
          <a:solidFill>
            <a:schemeClr val="accent1">
              <a:alpha val="59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圆角矩形 9"/>
          <p:cNvSpPr/>
          <p:nvPr/>
        </p:nvSpPr>
        <p:spPr>
          <a:xfrm>
            <a:off x="4594225" y="2457450"/>
            <a:ext cx="2324735" cy="456565"/>
          </a:xfrm>
          <a:prstGeom prst="roundRect">
            <a:avLst/>
          </a:prstGeom>
          <a:solidFill>
            <a:schemeClr val="accent2">
              <a:alpha val="59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圆角矩形 10"/>
          <p:cNvSpPr/>
          <p:nvPr/>
        </p:nvSpPr>
        <p:spPr>
          <a:xfrm>
            <a:off x="10349230" y="2842260"/>
            <a:ext cx="1502410" cy="456565"/>
          </a:xfrm>
          <a:prstGeom prst="roundRect">
            <a:avLst/>
          </a:prstGeom>
          <a:solidFill>
            <a:schemeClr val="accent2">
              <a:alpha val="59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nvSpPr>
        <p:spPr>
          <a:xfrm>
            <a:off x="4208780" y="5615940"/>
            <a:ext cx="1050925" cy="456565"/>
          </a:xfrm>
          <a:prstGeom prst="roundRect">
            <a:avLst/>
          </a:prstGeom>
          <a:solidFill>
            <a:schemeClr val="accent6">
              <a:alpha val="59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圆角矩形 12"/>
          <p:cNvSpPr/>
          <p:nvPr/>
        </p:nvSpPr>
        <p:spPr>
          <a:xfrm>
            <a:off x="8638540" y="5615940"/>
            <a:ext cx="1887220" cy="456565"/>
          </a:xfrm>
          <a:prstGeom prst="roundRect">
            <a:avLst/>
          </a:prstGeom>
          <a:solidFill>
            <a:schemeClr val="accent6">
              <a:alpha val="59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nvSpPr>
        <p:spPr>
          <a:xfrm>
            <a:off x="6473190" y="6072505"/>
            <a:ext cx="4799330" cy="456565"/>
          </a:xfrm>
          <a:prstGeom prst="roundRect">
            <a:avLst/>
          </a:prstGeom>
          <a:solidFill>
            <a:schemeClr val="accent6">
              <a:alpha val="59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88290" y="170815"/>
            <a:ext cx="1881505" cy="583565"/>
          </a:xfrm>
          <a:prstGeom prst="rect">
            <a:avLst/>
          </a:prstGeom>
          <a:ln w="28575">
            <a:solidFill>
              <a:schemeClr val="accent6"/>
            </a:solidFill>
          </a:ln>
        </p:spPr>
        <p:txBody>
          <a:bodyPr wrap="square">
            <a:spAutoFit/>
          </a:bodyPr>
          <a:p>
            <a:r>
              <a:rPr lang="zh-CN" altLang="en-US" sz="3200">
                <a:solidFill>
                  <a:schemeClr val="accent6"/>
                </a:solidFill>
                <a:latin typeface="Arial" panose="020B0604020202020204" pitchFamily="34" charset="0"/>
                <a:ea typeface="微软雅黑" panose="020B0503020204020204" pitchFamily="34" charset="-122"/>
              </a:rPr>
              <a:t>设空规律</a:t>
            </a:r>
            <a:endParaRPr lang="zh-CN" altLang="en-US" sz="3200">
              <a:solidFill>
                <a:schemeClr val="accent6"/>
              </a:solidFill>
              <a:latin typeface="Arial" panose="020B0604020202020204" pitchFamily="34" charset="0"/>
              <a:ea typeface="微软雅黑" panose="020B0503020204020204" pitchFamily="34" charset="-122"/>
            </a:endParaRPr>
          </a:p>
        </p:txBody>
      </p:sp>
      <p:sp>
        <p:nvSpPr>
          <p:cNvPr id="5" name="文本框 4"/>
          <p:cNvSpPr txBox="1"/>
          <p:nvPr/>
        </p:nvSpPr>
        <p:spPr>
          <a:xfrm>
            <a:off x="126365" y="899795"/>
            <a:ext cx="6256655" cy="521970"/>
          </a:xfrm>
          <a:prstGeom prst="rect">
            <a:avLst/>
          </a:prstGeom>
        </p:spPr>
        <p:txBody>
          <a:bodyPr wrap="square">
            <a:spAutoFit/>
          </a:bodyPr>
          <a:p>
            <a:r>
              <a:rPr lang="en-US" altLang="zh-CN" sz="2800" b="1">
                <a:solidFill>
                  <a:schemeClr val="accent6"/>
                </a:solidFill>
                <a:latin typeface="宋体" panose="02010600030101010101" pitchFamily="2" charset="-122"/>
                <a:ea typeface="宋体" panose="02010600030101010101" pitchFamily="2" charset="-122"/>
                <a:cs typeface="宋体" panose="02010600030101010101" pitchFamily="2" charset="-122"/>
              </a:rPr>
              <a:t>2. </a:t>
            </a:r>
            <a:r>
              <a:rPr lang="zh-CN" altLang="en-US" sz="2800" b="1">
                <a:solidFill>
                  <a:schemeClr val="accent6"/>
                </a:solidFill>
                <a:latin typeface="宋体" panose="02010600030101010101" pitchFamily="2" charset="-122"/>
                <a:ea typeface="宋体" panose="02010600030101010101" pitchFamily="2" charset="-122"/>
                <a:cs typeface="宋体" panose="02010600030101010101" pitchFamily="2" charset="-122"/>
              </a:rPr>
              <a:t>重点考查实词为主，虚词为辅</a:t>
            </a:r>
            <a:endParaRPr lang="zh-CN" altLang="en-US" sz="2800" b="1">
              <a:solidFill>
                <a:schemeClr val="accent6"/>
              </a:solidFill>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288290" y="1421765"/>
            <a:ext cx="11496040" cy="1383665"/>
          </a:xfrm>
          <a:prstGeom prst="rect">
            <a:avLst/>
          </a:prstGeom>
        </p:spPr>
        <p:txBody>
          <a:bodyPr wrap="square">
            <a:spAutoFit/>
          </a:bodyPr>
          <a:p>
            <a:r>
              <a:rPr lang="zh-CN" altLang="en-US" sz="2800">
                <a:latin typeface="宋体" panose="02010600030101010101" pitchFamily="2" charset="-122"/>
                <a:ea typeface="宋体" panose="02010600030101010101" pitchFamily="2" charset="-122"/>
                <a:cs typeface="宋体" panose="02010600030101010101" pitchFamily="2" charset="-122"/>
              </a:rPr>
              <a:t>2024年完型填空继续聚焦考查实词，尤其是动词（动词短语）、名词，虚词几乎没有考查过。动词、名词考查比例基本占80%以上，除了2022年考查占比66%，其次是形容词和副词，3个以内。</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4" name="表格 3"/>
          <p:cNvGraphicFramePr/>
          <p:nvPr>
            <p:custDataLst>
              <p:tags r:id="rId1"/>
            </p:custDataLst>
          </p:nvPr>
        </p:nvGraphicFramePr>
        <p:xfrm>
          <a:off x="436245" y="2805430"/>
          <a:ext cx="11503025" cy="4446905"/>
        </p:xfrm>
        <a:graphic>
          <a:graphicData uri="http://schemas.openxmlformats.org/drawingml/2006/table">
            <a:tbl>
              <a:tblPr/>
              <a:tblGrid>
                <a:gridCol w="1327785"/>
                <a:gridCol w="1122045"/>
                <a:gridCol w="1164736"/>
                <a:gridCol w="1286879"/>
                <a:gridCol w="1212215"/>
                <a:gridCol w="1304290"/>
                <a:gridCol w="1241933"/>
                <a:gridCol w="1449446"/>
                <a:gridCol w="1393673"/>
              </a:tblGrid>
              <a:tr h="374015">
                <a:tc gridSpan="9">
                  <a:txBody>
                    <a:bodyPr/>
                    <a:p>
                      <a:pPr indent="0" algn="ctr">
                        <a:buNone/>
                      </a:pPr>
                      <a:r>
                        <a:rPr lang="en-US" sz="2400" b="1">
                          <a:solidFill>
                            <a:schemeClr val="bg1"/>
                          </a:solidFill>
                          <a:latin typeface="宋体" panose="02010600030101010101" pitchFamily="2" charset="-122"/>
                          <a:ea typeface="宋体" panose="02010600030101010101" pitchFamily="2" charset="-122"/>
                          <a:cs typeface="宋体" panose="02010600030101010101" pitchFamily="2" charset="-122"/>
                        </a:rPr>
                        <a:t>近五年全国卷Ⅰ卷选项设置分析</a:t>
                      </a:r>
                      <a:endParaRPr lang="en-US" altLang="en-US" sz="2400" b="1">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noFill/>
                  </a:tcPr>
                </a:tc>
              </a:tr>
              <a:tr h="374015">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选项设置（数量）</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2020.06（20空）</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2021.06</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2022.06</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2023.06</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2024.01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2024.06</a:t>
                      </a:r>
                      <a:endParaRPr lang="en-US" sz="20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en-US" sz="2000" b="0">
                          <a:latin typeface="宋体" panose="02010600030101010101" pitchFamily="2" charset="-122"/>
                          <a:ea typeface="宋体" panose="02010600030101010101" pitchFamily="2" charset="-122"/>
                          <a:cs typeface="宋体" panose="02010600030101010101" pitchFamily="2" charset="-122"/>
                        </a:rPr>
                        <a:t>(</a:t>
                      </a:r>
                      <a:r>
                        <a:rPr lang="en-US" altLang="en-US" sz="2000" b="0">
                          <a:latin typeface="微软雅黑" panose="020B0503020204020204" pitchFamily="34" charset="-122"/>
                          <a:ea typeface="微软雅黑" panose="020B0503020204020204" pitchFamily="34" charset="-122"/>
                          <a:cs typeface="宋体" panose="02010600030101010101" pitchFamily="2" charset="-122"/>
                        </a:rPr>
                        <a:t>Ⅰ</a:t>
                      </a:r>
                      <a:r>
                        <a:rPr lang="zh-CN" altLang="en-US" sz="2000" b="0">
                          <a:latin typeface="微软雅黑" panose="020B0503020204020204" pitchFamily="34" charset="-122"/>
                          <a:ea typeface="微软雅黑" panose="020B0503020204020204" pitchFamily="34" charset="-122"/>
                          <a:cs typeface="宋体" panose="02010600030101010101" pitchFamily="2" charset="-122"/>
                        </a:rPr>
                        <a:t>卷</a:t>
                      </a:r>
                      <a:r>
                        <a:rPr lang="en-US" altLang="en-US" sz="2000" b="0">
                          <a:latin typeface="宋体" panose="02010600030101010101" pitchFamily="2" charset="-122"/>
                          <a:ea typeface="宋体" panose="02010600030101010101" pitchFamily="2" charset="-122"/>
                          <a:cs typeface="宋体" panose="02010600030101010101" pitchFamily="2" charset="-122"/>
                        </a:rPr>
                        <a:t>)</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altLang="en-US" sz="2000" b="0">
                          <a:latin typeface="宋体" panose="02010600030101010101" pitchFamily="2" charset="-122"/>
                          <a:ea typeface="宋体" panose="02010600030101010101" pitchFamily="2" charset="-122"/>
                          <a:cs typeface="宋体" panose="02010600030101010101" pitchFamily="2" charset="-122"/>
                        </a:rPr>
                        <a:t>2024.06</a:t>
                      </a:r>
                      <a:endParaRPr lang="en-US" altLang="en-US" sz="2000" b="0">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2000" b="0">
                          <a:latin typeface="宋体" panose="02010600030101010101" pitchFamily="2" charset="-122"/>
                          <a:ea typeface="宋体" panose="02010600030101010101" pitchFamily="2" charset="-122"/>
                          <a:cs typeface="宋体" panose="02010600030101010101" pitchFamily="2" charset="-122"/>
                        </a:rPr>
                        <a:t>（</a:t>
                      </a:r>
                      <a:r>
                        <a:rPr lang="zh-CN" altLang="en-US" sz="2000" b="0">
                          <a:latin typeface="微软雅黑" panose="020B0503020204020204" pitchFamily="34" charset="-122"/>
                          <a:ea typeface="微软雅黑" panose="020B0503020204020204" pitchFamily="34" charset="-122"/>
                          <a:cs typeface="宋体" panose="02010600030101010101" pitchFamily="2" charset="-122"/>
                        </a:rPr>
                        <a:t>Ⅱ卷</a:t>
                      </a:r>
                      <a:r>
                        <a:rPr lang="en-US" altLang="zh-CN" sz="2000" b="0">
                          <a:latin typeface="宋体" panose="02010600030101010101" pitchFamily="2" charset="-122"/>
                          <a:ea typeface="宋体" panose="02010600030101010101" pitchFamily="2" charset="-122"/>
                          <a:cs typeface="宋体" panose="02010600030101010101" pitchFamily="2" charset="-122"/>
                        </a:rPr>
                        <a:t>)</a:t>
                      </a:r>
                      <a:endParaRPr lang="en-US" altLang="zh-CN"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altLang="en-US" sz="2000" b="0">
                          <a:latin typeface="宋体" panose="02010600030101010101" pitchFamily="2" charset="-122"/>
                          <a:ea typeface="宋体" panose="02010600030101010101" pitchFamily="2" charset="-122"/>
                          <a:cs typeface="宋体" panose="02010600030101010101" pitchFamily="2" charset="-122"/>
                        </a:rPr>
                        <a:t>2024.06</a:t>
                      </a:r>
                      <a:endParaRPr lang="en-US" altLang="en-US" sz="2000" b="0">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（甲卷）</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r>
              <a:tr h="374015">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动词</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4</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5</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4</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4</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7</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7</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altLang="en-US" sz="2000" b="0">
                          <a:latin typeface="宋体" panose="02010600030101010101" pitchFamily="2" charset="-122"/>
                          <a:ea typeface="宋体" panose="02010600030101010101" pitchFamily="2" charset="-122"/>
                          <a:cs typeface="宋体" panose="02010600030101010101" pitchFamily="2" charset="-122"/>
                        </a:rPr>
                        <a:t>8</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altLang="en-US" sz="2000" b="0">
                          <a:latin typeface="宋体" panose="02010600030101010101" pitchFamily="2" charset="-122"/>
                          <a:ea typeface="宋体" panose="02010600030101010101" pitchFamily="2" charset="-122"/>
                          <a:cs typeface="宋体" panose="02010600030101010101" pitchFamily="2" charset="-122"/>
                        </a:rPr>
                        <a:t>5</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r>
              <a:tr h="374015">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动词短语</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2</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altLang="en-US" sz="2000" b="0">
                          <a:latin typeface="宋体" panose="02010600030101010101" pitchFamily="2" charset="-122"/>
                          <a:ea typeface="宋体" panose="02010600030101010101" pitchFamily="2" charset="-122"/>
                          <a:cs typeface="宋体" panose="02010600030101010101" pitchFamily="2" charset="-122"/>
                        </a:rPr>
                        <a:t>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altLang="en-US" sz="2000" b="0">
                          <a:latin typeface="宋体" panose="02010600030101010101" pitchFamily="2" charset="-122"/>
                          <a:ea typeface="宋体" panose="02010600030101010101" pitchFamily="2" charset="-122"/>
                          <a:cs typeface="宋体" panose="02010600030101010101" pitchFamily="2" charset="-122"/>
                        </a:rPr>
                        <a:t>2</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r>
              <a:tr h="374015">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名词（名词短语）</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8</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7</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5</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8</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3</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5</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altLang="en-US" sz="2000" b="0">
                          <a:latin typeface="宋体" panose="02010600030101010101" pitchFamily="2" charset="-122"/>
                          <a:ea typeface="宋体" panose="02010600030101010101" pitchFamily="2" charset="-122"/>
                          <a:cs typeface="宋体" panose="02010600030101010101" pitchFamily="2" charset="-122"/>
                        </a:rPr>
                        <a:t>5</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altLang="en-US" sz="2000" b="0">
                          <a:latin typeface="宋体" panose="02010600030101010101" pitchFamily="2" charset="-122"/>
                          <a:ea typeface="宋体" panose="02010600030101010101" pitchFamily="2" charset="-122"/>
                          <a:cs typeface="宋体" panose="02010600030101010101" pitchFamily="2" charset="-122"/>
                        </a:rPr>
                        <a:t>8</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r>
              <a:tr h="374015">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形容词</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3</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2</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3</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2</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3</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altLang="en-US" sz="2000" b="0">
                          <a:latin typeface="宋体" panose="02010600030101010101" pitchFamily="2" charset="-122"/>
                          <a:ea typeface="宋体" panose="02010600030101010101" pitchFamily="2" charset="-122"/>
                          <a:cs typeface="宋体" panose="02010600030101010101" pitchFamily="2" charset="-122"/>
                        </a:rPr>
                        <a:t>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altLang="en-US" sz="2000" b="0">
                          <a:latin typeface="宋体" panose="02010600030101010101" pitchFamily="2" charset="-122"/>
                          <a:ea typeface="宋体" panose="02010600030101010101" pitchFamily="2" charset="-122"/>
                          <a:cs typeface="宋体" panose="02010600030101010101" pitchFamily="2" charset="-122"/>
                        </a:rPr>
                        <a:t>3</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r>
              <a:tr h="374015">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副词</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2</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Calibri" panose="020F0502020204030204" pitchFamily="34" charset="0"/>
                          <a:cs typeface="Calibri" panose="020F0502020204030204" pitchFamily="34" charset="0"/>
                        </a:rPr>
                        <a:t>/</a:t>
                      </a:r>
                      <a:endParaRPr lang="en-US" altLang="en-US" sz="2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Calibri" panose="020F0502020204030204" pitchFamily="34" charset="0"/>
                          <a:cs typeface="Calibri" panose="020F0502020204030204" pitchFamily="34" charset="0"/>
                        </a:rPr>
                        <a:t>/</a:t>
                      </a:r>
                      <a:endParaRPr lang="en-US" altLang="en-US" sz="2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sz="2000">
                          <a:latin typeface="Calibri" panose="020F0502020204030204" pitchFamily="34" charset="0"/>
                          <a:cs typeface="Calibri" panose="020F0502020204030204" pitchFamily="34" charset="0"/>
                          <a:sym typeface="+mn-ea"/>
                        </a:rPr>
                        <a:t>/</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altLang="en-US" sz="2000" b="0">
                          <a:latin typeface="宋体" panose="02010600030101010101" pitchFamily="2" charset="-122"/>
                          <a:ea typeface="宋体" panose="02010600030101010101" pitchFamily="2" charset="-122"/>
                          <a:cs typeface="宋体" panose="02010600030101010101" pitchFamily="2" charset="-122"/>
                        </a:rPr>
                        <a:t>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r>
              <a:tr h="374015">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介词（介词短语）</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Calibri" panose="020F0502020204030204" pitchFamily="34" charset="0"/>
                          <a:cs typeface="Calibri" panose="020F0502020204030204" pitchFamily="34" charset="0"/>
                        </a:rPr>
                        <a:t>/</a:t>
                      </a:r>
                      <a:endParaRPr lang="en-US" altLang="en-US" sz="2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Calibri" panose="020F0502020204030204" pitchFamily="34" charset="0"/>
                          <a:cs typeface="Calibri" panose="020F0502020204030204" pitchFamily="34" charset="0"/>
                        </a:rPr>
                        <a:t>/</a:t>
                      </a:r>
                      <a:endParaRPr lang="en-US" altLang="en-US" sz="2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Calibri" panose="020F0502020204030204" pitchFamily="34" charset="0"/>
                          <a:cs typeface="Calibri" panose="020F0502020204030204" pitchFamily="34" charset="0"/>
                        </a:rPr>
                        <a:t>/</a:t>
                      </a:r>
                      <a:endParaRPr lang="en-US" altLang="en-US" sz="2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sz="2000" b="0">
                          <a:latin typeface="Calibri" panose="020F0502020204030204" pitchFamily="34" charset="0"/>
                          <a:cs typeface="Calibri" panose="020F0502020204030204" pitchFamily="34" charset="0"/>
                        </a:rPr>
                        <a:t>/</a:t>
                      </a:r>
                      <a:endParaRPr lang="en-US" altLang="en-US" sz="2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endParaRPr lang="en-US" altLang="en-US" sz="2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altLang="en-US" sz="2000" b="0">
                          <a:latin typeface="Calibri" panose="020F0502020204030204" pitchFamily="34" charset="0"/>
                          <a:ea typeface="Calibri" panose="020F0502020204030204" pitchFamily="34" charset="0"/>
                          <a:cs typeface="Calibri" panose="020F0502020204030204" pitchFamily="34" charset="0"/>
                        </a:rPr>
                        <a:t>1</a:t>
                      </a:r>
                      <a:endParaRPr lang="en-US" altLang="en-US" sz="2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稻壳儿原创设计师【幻雨工作室】_5"/>
          <p:cNvSpPr/>
          <p:nvPr/>
        </p:nvSpPr>
        <p:spPr>
          <a:xfrm rot="5400000">
            <a:off x="2391156" y="-299466"/>
            <a:ext cx="3302508" cy="4192524"/>
          </a:xfrm>
          <a:prstGeom prst="arc">
            <a:avLst/>
          </a:prstGeom>
          <a:noFill/>
          <a:ln w="6350" cap="flat" cmpd="sng" algn="ctr">
            <a:solidFill>
              <a:srgbClr val="5B9BD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sp>
        <p:nvSpPr>
          <p:cNvPr id="4" name="稻壳儿原创设计师【幻雨工作室】_6"/>
          <p:cNvSpPr/>
          <p:nvPr/>
        </p:nvSpPr>
        <p:spPr>
          <a:xfrm>
            <a:off x="1945386" y="3485388"/>
            <a:ext cx="4192524" cy="3302508"/>
          </a:xfrm>
          <a:prstGeom prst="arc">
            <a:avLst/>
          </a:prstGeom>
          <a:noFill/>
          <a:ln w="6350" cap="flat" cmpd="sng" algn="ctr">
            <a:solidFill>
              <a:srgbClr val="5B9BD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sp>
        <p:nvSpPr>
          <p:cNvPr id="5" name="稻壳儿原创设计师【幻雨工作室】_7"/>
          <p:cNvSpPr/>
          <p:nvPr/>
        </p:nvSpPr>
        <p:spPr>
          <a:xfrm rot="16200000">
            <a:off x="6583680" y="3043428"/>
            <a:ext cx="3302508" cy="4192524"/>
          </a:xfrm>
          <a:prstGeom prst="arc">
            <a:avLst/>
          </a:prstGeom>
          <a:noFill/>
          <a:ln w="6350" cap="flat" cmpd="sng" algn="ctr">
            <a:solidFill>
              <a:srgbClr val="5B9BD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sp>
        <p:nvSpPr>
          <p:cNvPr id="6" name="稻壳儿原创设计师【幻雨工作室】_8"/>
          <p:cNvSpPr>
            <a:spLocks noEditPoints="1"/>
          </p:cNvSpPr>
          <p:nvPr/>
        </p:nvSpPr>
        <p:spPr bwMode="auto">
          <a:xfrm>
            <a:off x="5856732" y="3312414"/>
            <a:ext cx="563118" cy="361950"/>
          </a:xfrm>
          <a:custGeom>
            <a:avLst/>
            <a:gdLst>
              <a:gd name="T0" fmla="*/ 125 w 162"/>
              <a:gd name="T1" fmla="*/ 29 h 132"/>
              <a:gd name="T2" fmla="*/ 146 w 162"/>
              <a:gd name="T3" fmla="*/ 77 h 132"/>
              <a:gd name="T4" fmla="*/ 162 w 162"/>
              <a:gd name="T5" fmla="*/ 106 h 132"/>
              <a:gd name="T6" fmla="*/ 154 w 162"/>
              <a:gd name="T7" fmla="*/ 125 h 132"/>
              <a:gd name="T8" fmla="*/ 146 w 162"/>
              <a:gd name="T9" fmla="*/ 127 h 132"/>
              <a:gd name="T10" fmla="*/ 21 w 162"/>
              <a:gd name="T11" fmla="*/ 132 h 132"/>
              <a:gd name="T12" fmla="*/ 16 w 162"/>
              <a:gd name="T13" fmla="*/ 125 h 132"/>
              <a:gd name="T14" fmla="*/ 2 w 162"/>
              <a:gd name="T15" fmla="*/ 121 h 132"/>
              <a:gd name="T16" fmla="*/ 3 w 162"/>
              <a:gd name="T17" fmla="*/ 94 h 132"/>
              <a:gd name="T18" fmla="*/ 8 w 162"/>
              <a:gd name="T19" fmla="*/ 58 h 132"/>
              <a:gd name="T20" fmla="*/ 46 w 162"/>
              <a:gd name="T21" fmla="*/ 30 h 132"/>
              <a:gd name="T22" fmla="*/ 97 w 162"/>
              <a:gd name="T23" fmla="*/ 122 h 132"/>
              <a:gd name="T24" fmla="*/ 97 w 162"/>
              <a:gd name="T25" fmla="*/ 117 h 132"/>
              <a:gd name="T26" fmla="*/ 103 w 162"/>
              <a:gd name="T27" fmla="*/ 98 h 132"/>
              <a:gd name="T28" fmla="*/ 117 w 162"/>
              <a:gd name="T29" fmla="*/ 111 h 132"/>
              <a:gd name="T30" fmla="*/ 115 w 162"/>
              <a:gd name="T31" fmla="*/ 88 h 132"/>
              <a:gd name="T32" fmla="*/ 112 w 162"/>
              <a:gd name="T33" fmla="*/ 83 h 132"/>
              <a:gd name="T34" fmla="*/ 112 w 162"/>
              <a:gd name="T35" fmla="*/ 82 h 132"/>
              <a:gd name="T36" fmla="*/ 109 w 162"/>
              <a:gd name="T37" fmla="*/ 79 h 132"/>
              <a:gd name="T38" fmla="*/ 64 w 162"/>
              <a:gd name="T39" fmla="*/ 68 h 132"/>
              <a:gd name="T40" fmla="*/ 50 w 162"/>
              <a:gd name="T41" fmla="*/ 82 h 132"/>
              <a:gd name="T42" fmla="*/ 50 w 162"/>
              <a:gd name="T43" fmla="*/ 82 h 132"/>
              <a:gd name="T44" fmla="*/ 45 w 162"/>
              <a:gd name="T45" fmla="*/ 100 h 132"/>
              <a:gd name="T46" fmla="*/ 59 w 162"/>
              <a:gd name="T47" fmla="*/ 112 h 132"/>
              <a:gd name="T48" fmla="*/ 65 w 162"/>
              <a:gd name="T49" fmla="*/ 98 h 132"/>
              <a:gd name="T50" fmla="*/ 65 w 162"/>
              <a:gd name="T51" fmla="*/ 117 h 132"/>
              <a:gd name="T52" fmla="*/ 81 w 162"/>
              <a:gd name="T53" fmla="*/ 61 h 132"/>
              <a:gd name="T54" fmla="*/ 81 w 162"/>
              <a:gd name="T55" fmla="*/ 11 h 132"/>
              <a:gd name="T56" fmla="*/ 26 w 162"/>
              <a:gd name="T57" fmla="*/ 122 h 132"/>
              <a:gd name="T58" fmla="*/ 37 w 162"/>
              <a:gd name="T59" fmla="*/ 118 h 132"/>
              <a:gd name="T60" fmla="*/ 36 w 162"/>
              <a:gd name="T61" fmla="*/ 86 h 132"/>
              <a:gd name="T62" fmla="*/ 12 w 162"/>
              <a:gd name="T63" fmla="*/ 98 h 132"/>
              <a:gd name="T64" fmla="*/ 11 w 162"/>
              <a:gd name="T65" fmla="*/ 114 h 132"/>
              <a:gd name="T66" fmla="*/ 23 w 162"/>
              <a:gd name="T67" fmla="*/ 102 h 132"/>
              <a:gd name="T68" fmla="*/ 46 w 162"/>
              <a:gd name="T69" fmla="*/ 42 h 132"/>
              <a:gd name="T70" fmla="*/ 37 w 162"/>
              <a:gd name="T71" fmla="*/ 40 h 132"/>
              <a:gd name="T72" fmla="*/ 24 w 162"/>
              <a:gd name="T73" fmla="*/ 71 h 132"/>
              <a:gd name="T74" fmla="*/ 41 w 162"/>
              <a:gd name="T75" fmla="*/ 76 h 132"/>
              <a:gd name="T76" fmla="*/ 56 w 162"/>
              <a:gd name="T77" fmla="*/ 62 h 132"/>
              <a:gd name="T78" fmla="*/ 56 w 162"/>
              <a:gd name="T79" fmla="*/ 61 h 132"/>
              <a:gd name="T80" fmla="*/ 46 w 162"/>
              <a:gd name="T81" fmla="*/ 42 h 132"/>
              <a:gd name="T82" fmla="*/ 136 w 162"/>
              <a:gd name="T83" fmla="*/ 122 h 132"/>
              <a:gd name="T84" fmla="*/ 139 w 162"/>
              <a:gd name="T85" fmla="*/ 102 h 132"/>
              <a:gd name="T86" fmla="*/ 151 w 162"/>
              <a:gd name="T87" fmla="*/ 114 h 132"/>
              <a:gd name="T88" fmla="*/ 150 w 162"/>
              <a:gd name="T89" fmla="*/ 98 h 132"/>
              <a:gd name="T90" fmla="*/ 137 w 162"/>
              <a:gd name="T91" fmla="*/ 84 h 132"/>
              <a:gd name="T92" fmla="*/ 128 w 162"/>
              <a:gd name="T93" fmla="*/ 111 h 132"/>
              <a:gd name="T94" fmla="*/ 136 w 162"/>
              <a:gd name="T95" fmla="*/ 122 h 132"/>
              <a:gd name="T96" fmla="*/ 116 w 162"/>
              <a:gd name="T97" fmla="*/ 42 h 132"/>
              <a:gd name="T98" fmla="*/ 116 w 162"/>
              <a:gd name="T99" fmla="*/ 42 h 132"/>
              <a:gd name="T100" fmla="*/ 106 w 162"/>
              <a:gd name="T101" fmla="*/ 61 h 132"/>
              <a:gd name="T102" fmla="*/ 116 w 162"/>
              <a:gd name="T103" fmla="*/ 72 h 132"/>
              <a:gd name="T104" fmla="*/ 121 w 162"/>
              <a:gd name="T105" fmla="*/ 76 h 132"/>
              <a:gd name="T106" fmla="*/ 138 w 162"/>
              <a:gd name="T107" fmla="*/ 71 h 132"/>
              <a:gd name="T108" fmla="*/ 125 w 162"/>
              <a:gd name="T109" fmla="*/ 4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132">
                <a:moveTo>
                  <a:pt x="81" y="0"/>
                </a:moveTo>
                <a:cubicBezTo>
                  <a:pt x="99" y="0"/>
                  <a:pt x="114" y="13"/>
                  <a:pt x="116" y="30"/>
                </a:cubicBezTo>
                <a:cubicBezTo>
                  <a:pt x="119" y="30"/>
                  <a:pt x="122" y="29"/>
                  <a:pt x="125" y="29"/>
                </a:cubicBezTo>
                <a:cubicBezTo>
                  <a:pt x="133" y="29"/>
                  <a:pt x="140" y="32"/>
                  <a:pt x="145" y="37"/>
                </a:cubicBezTo>
                <a:cubicBezTo>
                  <a:pt x="150" y="43"/>
                  <a:pt x="154" y="50"/>
                  <a:pt x="154" y="58"/>
                </a:cubicBezTo>
                <a:cubicBezTo>
                  <a:pt x="154" y="65"/>
                  <a:pt x="151" y="72"/>
                  <a:pt x="146" y="77"/>
                </a:cubicBezTo>
                <a:cubicBezTo>
                  <a:pt x="153" y="84"/>
                  <a:pt x="153" y="84"/>
                  <a:pt x="153" y="84"/>
                </a:cubicBezTo>
                <a:cubicBezTo>
                  <a:pt x="156" y="87"/>
                  <a:pt x="158" y="90"/>
                  <a:pt x="159" y="94"/>
                </a:cubicBezTo>
                <a:cubicBezTo>
                  <a:pt x="161" y="98"/>
                  <a:pt x="162" y="102"/>
                  <a:pt x="162" y="106"/>
                </a:cubicBezTo>
                <a:cubicBezTo>
                  <a:pt x="162" y="115"/>
                  <a:pt x="162" y="115"/>
                  <a:pt x="162" y="115"/>
                </a:cubicBezTo>
                <a:cubicBezTo>
                  <a:pt x="162" y="117"/>
                  <a:pt x="161" y="119"/>
                  <a:pt x="160" y="121"/>
                </a:cubicBezTo>
                <a:cubicBezTo>
                  <a:pt x="158" y="123"/>
                  <a:pt x="156" y="124"/>
                  <a:pt x="154" y="125"/>
                </a:cubicBezTo>
                <a:cubicBezTo>
                  <a:pt x="153" y="125"/>
                  <a:pt x="153" y="125"/>
                  <a:pt x="153" y="125"/>
                </a:cubicBezTo>
                <a:cubicBezTo>
                  <a:pt x="146" y="125"/>
                  <a:pt x="146" y="125"/>
                  <a:pt x="146" y="125"/>
                </a:cubicBezTo>
                <a:cubicBezTo>
                  <a:pt x="146" y="127"/>
                  <a:pt x="146" y="127"/>
                  <a:pt x="146" y="127"/>
                </a:cubicBezTo>
                <a:cubicBezTo>
                  <a:pt x="146" y="130"/>
                  <a:pt x="144" y="132"/>
                  <a:pt x="141" y="132"/>
                </a:cubicBezTo>
                <a:cubicBezTo>
                  <a:pt x="141" y="132"/>
                  <a:pt x="141" y="132"/>
                  <a:pt x="141" y="132"/>
                </a:cubicBezTo>
                <a:cubicBezTo>
                  <a:pt x="21" y="132"/>
                  <a:pt x="21" y="132"/>
                  <a:pt x="21" y="132"/>
                </a:cubicBezTo>
                <a:cubicBezTo>
                  <a:pt x="21" y="132"/>
                  <a:pt x="21" y="132"/>
                  <a:pt x="21" y="132"/>
                </a:cubicBezTo>
                <a:cubicBezTo>
                  <a:pt x="18" y="132"/>
                  <a:pt x="16" y="130"/>
                  <a:pt x="16" y="127"/>
                </a:cubicBezTo>
                <a:cubicBezTo>
                  <a:pt x="16" y="125"/>
                  <a:pt x="16" y="125"/>
                  <a:pt x="16" y="125"/>
                </a:cubicBezTo>
                <a:cubicBezTo>
                  <a:pt x="9" y="125"/>
                  <a:pt x="9" y="125"/>
                  <a:pt x="9" y="125"/>
                </a:cubicBezTo>
                <a:cubicBezTo>
                  <a:pt x="9" y="125"/>
                  <a:pt x="9" y="125"/>
                  <a:pt x="8" y="125"/>
                </a:cubicBezTo>
                <a:cubicBezTo>
                  <a:pt x="6" y="124"/>
                  <a:pt x="4" y="123"/>
                  <a:pt x="2" y="121"/>
                </a:cubicBezTo>
                <a:cubicBezTo>
                  <a:pt x="1" y="119"/>
                  <a:pt x="0" y="117"/>
                  <a:pt x="0" y="115"/>
                </a:cubicBezTo>
                <a:cubicBezTo>
                  <a:pt x="0" y="106"/>
                  <a:pt x="0" y="106"/>
                  <a:pt x="0" y="106"/>
                </a:cubicBezTo>
                <a:cubicBezTo>
                  <a:pt x="0" y="102"/>
                  <a:pt x="1" y="98"/>
                  <a:pt x="3" y="94"/>
                </a:cubicBezTo>
                <a:cubicBezTo>
                  <a:pt x="4" y="90"/>
                  <a:pt x="6" y="87"/>
                  <a:pt x="9" y="84"/>
                </a:cubicBezTo>
                <a:cubicBezTo>
                  <a:pt x="16" y="77"/>
                  <a:pt x="16" y="77"/>
                  <a:pt x="16" y="77"/>
                </a:cubicBezTo>
                <a:cubicBezTo>
                  <a:pt x="11" y="72"/>
                  <a:pt x="8" y="65"/>
                  <a:pt x="8" y="58"/>
                </a:cubicBezTo>
                <a:cubicBezTo>
                  <a:pt x="8" y="50"/>
                  <a:pt x="12" y="43"/>
                  <a:pt x="17" y="37"/>
                </a:cubicBezTo>
                <a:cubicBezTo>
                  <a:pt x="22" y="32"/>
                  <a:pt x="29" y="29"/>
                  <a:pt x="37" y="29"/>
                </a:cubicBezTo>
                <a:cubicBezTo>
                  <a:pt x="40" y="29"/>
                  <a:pt x="43" y="30"/>
                  <a:pt x="46" y="30"/>
                </a:cubicBezTo>
                <a:cubicBezTo>
                  <a:pt x="48" y="13"/>
                  <a:pt x="63" y="0"/>
                  <a:pt x="81" y="0"/>
                </a:cubicBezTo>
                <a:close/>
                <a:moveTo>
                  <a:pt x="97" y="122"/>
                </a:moveTo>
                <a:cubicBezTo>
                  <a:pt x="97" y="122"/>
                  <a:pt x="97" y="122"/>
                  <a:pt x="97" y="122"/>
                </a:cubicBezTo>
                <a:cubicBezTo>
                  <a:pt x="97" y="117"/>
                  <a:pt x="97" y="117"/>
                  <a:pt x="97" y="117"/>
                </a:cubicBezTo>
                <a:cubicBezTo>
                  <a:pt x="97" y="117"/>
                  <a:pt x="97" y="117"/>
                  <a:pt x="97" y="117"/>
                </a:cubicBezTo>
                <a:cubicBezTo>
                  <a:pt x="97" y="117"/>
                  <a:pt x="97" y="117"/>
                  <a:pt x="97" y="117"/>
                </a:cubicBezTo>
                <a:cubicBezTo>
                  <a:pt x="97" y="98"/>
                  <a:pt x="97" y="98"/>
                  <a:pt x="97" y="98"/>
                </a:cubicBezTo>
                <a:cubicBezTo>
                  <a:pt x="97" y="96"/>
                  <a:pt x="99" y="95"/>
                  <a:pt x="100" y="95"/>
                </a:cubicBezTo>
                <a:cubicBezTo>
                  <a:pt x="102" y="95"/>
                  <a:pt x="103" y="96"/>
                  <a:pt x="103" y="98"/>
                </a:cubicBezTo>
                <a:cubicBezTo>
                  <a:pt x="103" y="112"/>
                  <a:pt x="103" y="112"/>
                  <a:pt x="103" y="112"/>
                </a:cubicBezTo>
                <a:cubicBezTo>
                  <a:pt x="117" y="112"/>
                  <a:pt x="117" y="112"/>
                  <a:pt x="117" y="112"/>
                </a:cubicBezTo>
                <a:cubicBezTo>
                  <a:pt x="117" y="112"/>
                  <a:pt x="117" y="111"/>
                  <a:pt x="117" y="111"/>
                </a:cubicBezTo>
                <a:cubicBezTo>
                  <a:pt x="117" y="100"/>
                  <a:pt x="117" y="100"/>
                  <a:pt x="117" y="100"/>
                </a:cubicBezTo>
                <a:cubicBezTo>
                  <a:pt x="117" y="96"/>
                  <a:pt x="117" y="92"/>
                  <a:pt x="115" y="88"/>
                </a:cubicBezTo>
                <a:cubicBezTo>
                  <a:pt x="115" y="88"/>
                  <a:pt x="115" y="88"/>
                  <a:pt x="115" y="88"/>
                </a:cubicBezTo>
                <a:cubicBezTo>
                  <a:pt x="115" y="88"/>
                  <a:pt x="115" y="88"/>
                  <a:pt x="115" y="88"/>
                </a:cubicBezTo>
                <a:cubicBezTo>
                  <a:pt x="114" y="86"/>
                  <a:pt x="113" y="84"/>
                  <a:pt x="112" y="83"/>
                </a:cubicBezTo>
                <a:cubicBezTo>
                  <a:pt x="112" y="83"/>
                  <a:pt x="112" y="83"/>
                  <a:pt x="112" y="83"/>
                </a:cubicBezTo>
                <a:cubicBezTo>
                  <a:pt x="112" y="82"/>
                  <a:pt x="112" y="82"/>
                  <a:pt x="112" y="82"/>
                </a:cubicBezTo>
                <a:cubicBezTo>
                  <a:pt x="112" y="82"/>
                  <a:pt x="112" y="82"/>
                  <a:pt x="112" y="82"/>
                </a:cubicBezTo>
                <a:cubicBezTo>
                  <a:pt x="112" y="82"/>
                  <a:pt x="112" y="82"/>
                  <a:pt x="112" y="82"/>
                </a:cubicBezTo>
                <a:cubicBezTo>
                  <a:pt x="112" y="82"/>
                  <a:pt x="112" y="82"/>
                  <a:pt x="112" y="82"/>
                </a:cubicBezTo>
                <a:cubicBezTo>
                  <a:pt x="111" y="81"/>
                  <a:pt x="110" y="80"/>
                  <a:pt x="109" y="79"/>
                </a:cubicBezTo>
                <a:cubicBezTo>
                  <a:pt x="109" y="79"/>
                  <a:pt x="109" y="79"/>
                  <a:pt x="109" y="79"/>
                </a:cubicBezTo>
                <a:cubicBezTo>
                  <a:pt x="98" y="68"/>
                  <a:pt x="98" y="68"/>
                  <a:pt x="98" y="68"/>
                </a:cubicBezTo>
                <a:cubicBezTo>
                  <a:pt x="93" y="70"/>
                  <a:pt x="87" y="72"/>
                  <a:pt x="81" y="72"/>
                </a:cubicBezTo>
                <a:cubicBezTo>
                  <a:pt x="75" y="72"/>
                  <a:pt x="69" y="70"/>
                  <a:pt x="64" y="68"/>
                </a:cubicBezTo>
                <a:cubicBezTo>
                  <a:pt x="53" y="79"/>
                  <a:pt x="53" y="79"/>
                  <a:pt x="53" y="79"/>
                </a:cubicBezTo>
                <a:cubicBezTo>
                  <a:pt x="53" y="79"/>
                  <a:pt x="53" y="79"/>
                  <a:pt x="53" y="79"/>
                </a:cubicBezTo>
                <a:cubicBezTo>
                  <a:pt x="52" y="80"/>
                  <a:pt x="51" y="81"/>
                  <a:pt x="50" y="82"/>
                </a:cubicBezTo>
                <a:cubicBezTo>
                  <a:pt x="50" y="82"/>
                  <a:pt x="50" y="82"/>
                  <a:pt x="50" y="82"/>
                </a:cubicBezTo>
                <a:cubicBezTo>
                  <a:pt x="50" y="82"/>
                  <a:pt x="50" y="82"/>
                  <a:pt x="50" y="82"/>
                </a:cubicBezTo>
                <a:cubicBezTo>
                  <a:pt x="50" y="82"/>
                  <a:pt x="50" y="82"/>
                  <a:pt x="50" y="82"/>
                </a:cubicBezTo>
                <a:cubicBezTo>
                  <a:pt x="50" y="83"/>
                  <a:pt x="50" y="83"/>
                  <a:pt x="50" y="83"/>
                </a:cubicBezTo>
                <a:cubicBezTo>
                  <a:pt x="49" y="84"/>
                  <a:pt x="48" y="86"/>
                  <a:pt x="47" y="88"/>
                </a:cubicBezTo>
                <a:cubicBezTo>
                  <a:pt x="45" y="92"/>
                  <a:pt x="45" y="96"/>
                  <a:pt x="45" y="100"/>
                </a:cubicBezTo>
                <a:cubicBezTo>
                  <a:pt x="45" y="111"/>
                  <a:pt x="45" y="111"/>
                  <a:pt x="45" y="111"/>
                </a:cubicBezTo>
                <a:cubicBezTo>
                  <a:pt x="45" y="111"/>
                  <a:pt x="45" y="112"/>
                  <a:pt x="45" y="112"/>
                </a:cubicBezTo>
                <a:cubicBezTo>
                  <a:pt x="59" y="112"/>
                  <a:pt x="59" y="112"/>
                  <a:pt x="59" y="112"/>
                </a:cubicBezTo>
                <a:cubicBezTo>
                  <a:pt x="59" y="98"/>
                  <a:pt x="59" y="98"/>
                  <a:pt x="59" y="98"/>
                </a:cubicBezTo>
                <a:cubicBezTo>
                  <a:pt x="59" y="96"/>
                  <a:pt x="60" y="95"/>
                  <a:pt x="62" y="95"/>
                </a:cubicBezTo>
                <a:cubicBezTo>
                  <a:pt x="63" y="95"/>
                  <a:pt x="65" y="96"/>
                  <a:pt x="65" y="98"/>
                </a:cubicBezTo>
                <a:cubicBezTo>
                  <a:pt x="65" y="117"/>
                  <a:pt x="65" y="117"/>
                  <a:pt x="65" y="117"/>
                </a:cubicBezTo>
                <a:cubicBezTo>
                  <a:pt x="65" y="117"/>
                  <a:pt x="65" y="117"/>
                  <a:pt x="65" y="117"/>
                </a:cubicBezTo>
                <a:cubicBezTo>
                  <a:pt x="65" y="117"/>
                  <a:pt x="65" y="117"/>
                  <a:pt x="65" y="117"/>
                </a:cubicBezTo>
                <a:cubicBezTo>
                  <a:pt x="65" y="122"/>
                  <a:pt x="65" y="122"/>
                  <a:pt x="65" y="122"/>
                </a:cubicBezTo>
                <a:cubicBezTo>
                  <a:pt x="97" y="122"/>
                  <a:pt x="97" y="122"/>
                  <a:pt x="97" y="122"/>
                </a:cubicBezTo>
                <a:close/>
                <a:moveTo>
                  <a:pt x="81" y="61"/>
                </a:moveTo>
                <a:cubicBezTo>
                  <a:pt x="81" y="61"/>
                  <a:pt x="81" y="61"/>
                  <a:pt x="81" y="61"/>
                </a:cubicBezTo>
                <a:cubicBezTo>
                  <a:pt x="95" y="61"/>
                  <a:pt x="106" y="50"/>
                  <a:pt x="106" y="36"/>
                </a:cubicBezTo>
                <a:cubicBezTo>
                  <a:pt x="106" y="22"/>
                  <a:pt x="95" y="11"/>
                  <a:pt x="81" y="11"/>
                </a:cubicBezTo>
                <a:cubicBezTo>
                  <a:pt x="67" y="11"/>
                  <a:pt x="56" y="22"/>
                  <a:pt x="56" y="36"/>
                </a:cubicBezTo>
                <a:cubicBezTo>
                  <a:pt x="56" y="50"/>
                  <a:pt x="67" y="61"/>
                  <a:pt x="81" y="61"/>
                </a:cubicBezTo>
                <a:close/>
                <a:moveTo>
                  <a:pt x="26" y="122"/>
                </a:moveTo>
                <a:cubicBezTo>
                  <a:pt x="26" y="122"/>
                  <a:pt x="26" y="122"/>
                  <a:pt x="26" y="122"/>
                </a:cubicBezTo>
                <a:cubicBezTo>
                  <a:pt x="41" y="122"/>
                  <a:pt x="41" y="122"/>
                  <a:pt x="41" y="122"/>
                </a:cubicBezTo>
                <a:cubicBezTo>
                  <a:pt x="39" y="121"/>
                  <a:pt x="38" y="120"/>
                  <a:pt x="37" y="118"/>
                </a:cubicBezTo>
                <a:cubicBezTo>
                  <a:pt x="35" y="116"/>
                  <a:pt x="34" y="113"/>
                  <a:pt x="34" y="111"/>
                </a:cubicBezTo>
                <a:cubicBezTo>
                  <a:pt x="34" y="100"/>
                  <a:pt x="34" y="100"/>
                  <a:pt x="34" y="100"/>
                </a:cubicBezTo>
                <a:cubicBezTo>
                  <a:pt x="34" y="95"/>
                  <a:pt x="35" y="90"/>
                  <a:pt x="36" y="86"/>
                </a:cubicBezTo>
                <a:cubicBezTo>
                  <a:pt x="32" y="86"/>
                  <a:pt x="28" y="85"/>
                  <a:pt x="25" y="84"/>
                </a:cubicBezTo>
                <a:cubicBezTo>
                  <a:pt x="17" y="91"/>
                  <a:pt x="17" y="91"/>
                  <a:pt x="17" y="91"/>
                </a:cubicBezTo>
                <a:cubicBezTo>
                  <a:pt x="15" y="94"/>
                  <a:pt x="13" y="96"/>
                  <a:pt x="12" y="98"/>
                </a:cubicBezTo>
                <a:cubicBezTo>
                  <a:pt x="12" y="98"/>
                  <a:pt x="12" y="98"/>
                  <a:pt x="12" y="98"/>
                </a:cubicBezTo>
                <a:cubicBezTo>
                  <a:pt x="11" y="101"/>
                  <a:pt x="11" y="103"/>
                  <a:pt x="11" y="106"/>
                </a:cubicBezTo>
                <a:cubicBezTo>
                  <a:pt x="11" y="114"/>
                  <a:pt x="11" y="114"/>
                  <a:pt x="11" y="114"/>
                </a:cubicBezTo>
                <a:cubicBezTo>
                  <a:pt x="20" y="114"/>
                  <a:pt x="20" y="114"/>
                  <a:pt x="20" y="114"/>
                </a:cubicBezTo>
                <a:cubicBezTo>
                  <a:pt x="20" y="105"/>
                  <a:pt x="20" y="105"/>
                  <a:pt x="20" y="105"/>
                </a:cubicBezTo>
                <a:cubicBezTo>
                  <a:pt x="20" y="103"/>
                  <a:pt x="21" y="102"/>
                  <a:pt x="23" y="102"/>
                </a:cubicBezTo>
                <a:cubicBezTo>
                  <a:pt x="25" y="102"/>
                  <a:pt x="26" y="103"/>
                  <a:pt x="26" y="105"/>
                </a:cubicBezTo>
                <a:cubicBezTo>
                  <a:pt x="26" y="122"/>
                  <a:pt x="26" y="122"/>
                  <a:pt x="26" y="122"/>
                </a:cubicBezTo>
                <a:close/>
                <a:moveTo>
                  <a:pt x="46" y="42"/>
                </a:moveTo>
                <a:cubicBezTo>
                  <a:pt x="46" y="42"/>
                  <a:pt x="46" y="42"/>
                  <a:pt x="46" y="42"/>
                </a:cubicBezTo>
                <a:cubicBezTo>
                  <a:pt x="45" y="41"/>
                  <a:pt x="44" y="41"/>
                  <a:pt x="43" y="40"/>
                </a:cubicBezTo>
                <a:cubicBezTo>
                  <a:pt x="41" y="40"/>
                  <a:pt x="39" y="40"/>
                  <a:pt x="37" y="40"/>
                </a:cubicBezTo>
                <a:cubicBezTo>
                  <a:pt x="32" y="40"/>
                  <a:pt x="28" y="42"/>
                  <a:pt x="24" y="45"/>
                </a:cubicBezTo>
                <a:cubicBezTo>
                  <a:pt x="21" y="48"/>
                  <a:pt x="19" y="53"/>
                  <a:pt x="19" y="58"/>
                </a:cubicBezTo>
                <a:cubicBezTo>
                  <a:pt x="19" y="63"/>
                  <a:pt x="21" y="67"/>
                  <a:pt x="24" y="71"/>
                </a:cubicBezTo>
                <a:cubicBezTo>
                  <a:pt x="24" y="71"/>
                  <a:pt x="24" y="71"/>
                  <a:pt x="24" y="71"/>
                </a:cubicBezTo>
                <a:cubicBezTo>
                  <a:pt x="28" y="74"/>
                  <a:pt x="32" y="76"/>
                  <a:pt x="37" y="76"/>
                </a:cubicBezTo>
                <a:cubicBezTo>
                  <a:pt x="38" y="76"/>
                  <a:pt x="40" y="76"/>
                  <a:pt x="41" y="76"/>
                </a:cubicBezTo>
                <a:cubicBezTo>
                  <a:pt x="41" y="75"/>
                  <a:pt x="42" y="75"/>
                  <a:pt x="43" y="75"/>
                </a:cubicBezTo>
                <a:cubicBezTo>
                  <a:pt x="44" y="74"/>
                  <a:pt x="45" y="73"/>
                  <a:pt x="46" y="72"/>
                </a:cubicBezTo>
                <a:cubicBezTo>
                  <a:pt x="56" y="62"/>
                  <a:pt x="56" y="62"/>
                  <a:pt x="56" y="62"/>
                </a:cubicBezTo>
                <a:cubicBezTo>
                  <a:pt x="56" y="61"/>
                  <a:pt x="56" y="61"/>
                  <a:pt x="56" y="61"/>
                </a:cubicBezTo>
                <a:cubicBezTo>
                  <a:pt x="56" y="61"/>
                  <a:pt x="56" y="61"/>
                  <a:pt x="56" y="61"/>
                </a:cubicBezTo>
                <a:cubicBezTo>
                  <a:pt x="56" y="61"/>
                  <a:pt x="56" y="61"/>
                  <a:pt x="56" y="61"/>
                </a:cubicBezTo>
                <a:cubicBezTo>
                  <a:pt x="51" y="57"/>
                  <a:pt x="48" y="51"/>
                  <a:pt x="46" y="44"/>
                </a:cubicBezTo>
                <a:cubicBezTo>
                  <a:pt x="46" y="44"/>
                  <a:pt x="46" y="43"/>
                  <a:pt x="46" y="42"/>
                </a:cubicBezTo>
                <a:cubicBezTo>
                  <a:pt x="46" y="42"/>
                  <a:pt x="46" y="42"/>
                  <a:pt x="46" y="42"/>
                </a:cubicBezTo>
                <a:cubicBezTo>
                  <a:pt x="46" y="42"/>
                  <a:pt x="46" y="42"/>
                  <a:pt x="46" y="42"/>
                </a:cubicBezTo>
                <a:cubicBezTo>
                  <a:pt x="46" y="42"/>
                  <a:pt x="46" y="42"/>
                  <a:pt x="46" y="42"/>
                </a:cubicBezTo>
                <a:close/>
                <a:moveTo>
                  <a:pt x="136" y="122"/>
                </a:moveTo>
                <a:cubicBezTo>
                  <a:pt x="136" y="122"/>
                  <a:pt x="136" y="122"/>
                  <a:pt x="136" y="122"/>
                </a:cubicBezTo>
                <a:cubicBezTo>
                  <a:pt x="136" y="105"/>
                  <a:pt x="136" y="105"/>
                  <a:pt x="136" y="105"/>
                </a:cubicBezTo>
                <a:cubicBezTo>
                  <a:pt x="136" y="103"/>
                  <a:pt x="137" y="102"/>
                  <a:pt x="139" y="102"/>
                </a:cubicBezTo>
                <a:cubicBezTo>
                  <a:pt x="141" y="102"/>
                  <a:pt x="142" y="103"/>
                  <a:pt x="142" y="105"/>
                </a:cubicBezTo>
                <a:cubicBezTo>
                  <a:pt x="142" y="114"/>
                  <a:pt x="142" y="114"/>
                  <a:pt x="142" y="114"/>
                </a:cubicBezTo>
                <a:cubicBezTo>
                  <a:pt x="151" y="114"/>
                  <a:pt x="151" y="114"/>
                  <a:pt x="151" y="114"/>
                </a:cubicBezTo>
                <a:cubicBezTo>
                  <a:pt x="151" y="106"/>
                  <a:pt x="151" y="106"/>
                  <a:pt x="151" y="106"/>
                </a:cubicBezTo>
                <a:cubicBezTo>
                  <a:pt x="151" y="103"/>
                  <a:pt x="151" y="101"/>
                  <a:pt x="150" y="98"/>
                </a:cubicBezTo>
                <a:cubicBezTo>
                  <a:pt x="150" y="98"/>
                  <a:pt x="150" y="98"/>
                  <a:pt x="150" y="98"/>
                </a:cubicBezTo>
                <a:cubicBezTo>
                  <a:pt x="150" y="98"/>
                  <a:pt x="150" y="98"/>
                  <a:pt x="150" y="98"/>
                </a:cubicBezTo>
                <a:cubicBezTo>
                  <a:pt x="149" y="96"/>
                  <a:pt x="147" y="94"/>
                  <a:pt x="145" y="91"/>
                </a:cubicBezTo>
                <a:cubicBezTo>
                  <a:pt x="137" y="84"/>
                  <a:pt x="137" y="84"/>
                  <a:pt x="137" y="84"/>
                </a:cubicBezTo>
                <a:cubicBezTo>
                  <a:pt x="134" y="85"/>
                  <a:pt x="130" y="86"/>
                  <a:pt x="126" y="86"/>
                </a:cubicBezTo>
                <a:cubicBezTo>
                  <a:pt x="127" y="90"/>
                  <a:pt x="128" y="95"/>
                  <a:pt x="128" y="100"/>
                </a:cubicBezTo>
                <a:cubicBezTo>
                  <a:pt x="128" y="111"/>
                  <a:pt x="128" y="111"/>
                  <a:pt x="128" y="111"/>
                </a:cubicBezTo>
                <a:cubicBezTo>
                  <a:pt x="128" y="113"/>
                  <a:pt x="127" y="116"/>
                  <a:pt x="125" y="118"/>
                </a:cubicBezTo>
                <a:cubicBezTo>
                  <a:pt x="124" y="120"/>
                  <a:pt x="123" y="121"/>
                  <a:pt x="121" y="122"/>
                </a:cubicBezTo>
                <a:cubicBezTo>
                  <a:pt x="136" y="122"/>
                  <a:pt x="136" y="122"/>
                  <a:pt x="136" y="122"/>
                </a:cubicBezTo>
                <a:close/>
                <a:moveTo>
                  <a:pt x="116" y="42"/>
                </a:move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5" y="49"/>
                  <a:pt x="112" y="56"/>
                  <a:pt x="106" y="61"/>
                </a:cubicBezTo>
                <a:cubicBezTo>
                  <a:pt x="106" y="61"/>
                  <a:pt x="106" y="61"/>
                  <a:pt x="106" y="61"/>
                </a:cubicBezTo>
                <a:cubicBezTo>
                  <a:pt x="106" y="61"/>
                  <a:pt x="106" y="61"/>
                  <a:pt x="106" y="61"/>
                </a:cubicBezTo>
                <a:cubicBezTo>
                  <a:pt x="106" y="62"/>
                  <a:pt x="106" y="62"/>
                  <a:pt x="106" y="62"/>
                </a:cubicBezTo>
                <a:cubicBezTo>
                  <a:pt x="116" y="72"/>
                  <a:pt x="116" y="72"/>
                  <a:pt x="116" y="72"/>
                </a:cubicBezTo>
                <a:cubicBezTo>
                  <a:pt x="116" y="72"/>
                  <a:pt x="116" y="72"/>
                  <a:pt x="116" y="72"/>
                </a:cubicBezTo>
                <a:cubicBezTo>
                  <a:pt x="117" y="73"/>
                  <a:pt x="118" y="74"/>
                  <a:pt x="119" y="75"/>
                </a:cubicBezTo>
                <a:cubicBezTo>
                  <a:pt x="120" y="75"/>
                  <a:pt x="121" y="75"/>
                  <a:pt x="121" y="76"/>
                </a:cubicBezTo>
                <a:cubicBezTo>
                  <a:pt x="121" y="76"/>
                  <a:pt x="121" y="76"/>
                  <a:pt x="121" y="76"/>
                </a:cubicBezTo>
                <a:cubicBezTo>
                  <a:pt x="121" y="76"/>
                  <a:pt x="121" y="76"/>
                  <a:pt x="121" y="76"/>
                </a:cubicBezTo>
                <a:cubicBezTo>
                  <a:pt x="122" y="76"/>
                  <a:pt x="124" y="76"/>
                  <a:pt x="125" y="76"/>
                </a:cubicBezTo>
                <a:cubicBezTo>
                  <a:pt x="130" y="76"/>
                  <a:pt x="134" y="74"/>
                  <a:pt x="138" y="71"/>
                </a:cubicBezTo>
                <a:cubicBezTo>
                  <a:pt x="141" y="67"/>
                  <a:pt x="143" y="63"/>
                  <a:pt x="143" y="58"/>
                </a:cubicBezTo>
                <a:cubicBezTo>
                  <a:pt x="143" y="53"/>
                  <a:pt x="141" y="48"/>
                  <a:pt x="138" y="45"/>
                </a:cubicBezTo>
                <a:cubicBezTo>
                  <a:pt x="134" y="42"/>
                  <a:pt x="130" y="40"/>
                  <a:pt x="125" y="40"/>
                </a:cubicBezTo>
                <a:cubicBezTo>
                  <a:pt x="123" y="40"/>
                  <a:pt x="121" y="40"/>
                  <a:pt x="120" y="40"/>
                </a:cubicBezTo>
                <a:cubicBezTo>
                  <a:pt x="118" y="41"/>
                  <a:pt x="117" y="41"/>
                  <a:pt x="116" y="42"/>
                </a:cubicBezTo>
                <a:close/>
              </a:path>
            </a:pathLst>
          </a:custGeom>
          <a:solidFill>
            <a:srgbClr val="5B9BD5">
              <a:lumMod val="50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7" name="稻壳儿原创设计师【幻雨工作室】_9"/>
          <p:cNvSpPr/>
          <p:nvPr/>
        </p:nvSpPr>
        <p:spPr>
          <a:xfrm rot="10800000">
            <a:off x="6138672" y="145542"/>
            <a:ext cx="4192524" cy="3302508"/>
          </a:xfrm>
          <a:prstGeom prst="arc">
            <a:avLst/>
          </a:prstGeom>
          <a:noFill/>
          <a:ln w="6350" cap="flat" cmpd="sng" algn="ctr">
            <a:solidFill>
              <a:srgbClr val="5B9BD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sp>
        <p:nvSpPr>
          <p:cNvPr id="8" name="稻壳儿原创设计师【幻雨工作室】_10"/>
          <p:cNvSpPr/>
          <p:nvPr/>
        </p:nvSpPr>
        <p:spPr>
          <a:xfrm>
            <a:off x="128270" y="2597785"/>
            <a:ext cx="4279265" cy="2500630"/>
          </a:xfrm>
          <a:prstGeom prst="ellipse">
            <a:avLst/>
          </a:prstGeom>
          <a:solidFill>
            <a:srgbClr val="92D050"/>
          </a:solidFill>
          <a:ln w="12700" cap="flat" cmpd="sng" algn="ctr">
            <a:solidFill>
              <a:srgbClr val="92D050"/>
            </a:solidFill>
            <a:prstDash val="solid"/>
            <a:miter lim="800000"/>
          </a:ln>
          <a:effectLst>
            <a:innerShdw blurRad="88900" dir="13500000">
              <a:prstClr val="black">
                <a:alpha val="51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sz="2800" b="1" i="0" u="none" strike="noStrike" kern="0" cap="none" spc="0" normalizeH="0" baseline="0" noProof="0" dirty="0" smtClean="0">
                <a:ln>
                  <a:noFill/>
                </a:ln>
                <a:solidFill>
                  <a:srgbClr val="FFFF00"/>
                </a:solidFill>
                <a:effectLst/>
                <a:uLnTx/>
                <a:uFillTx/>
                <a:latin typeface="方正公文黑体" panose="02000500000000000000" charset="-122"/>
                <a:ea typeface="方正公文黑体" panose="02000500000000000000" charset="-122"/>
                <a:cs typeface="+mn-cs"/>
              </a:rPr>
              <a:t>理解短文主题</a:t>
            </a:r>
            <a:endParaRPr kumimoji="0" lang="zh-CN" sz="2800" b="1" i="0" u="none" strike="noStrike" kern="0" cap="none" spc="0" normalizeH="0" baseline="0" noProof="0" dirty="0" smtClean="0">
              <a:ln>
                <a:noFill/>
              </a:ln>
              <a:solidFill>
                <a:srgbClr val="FFFF00"/>
              </a:solidFill>
              <a:effectLst/>
              <a:uLnTx/>
              <a:uFillTx/>
              <a:latin typeface="方正公文黑体" panose="02000500000000000000" charset="-122"/>
              <a:ea typeface="方正公文黑体" panose="02000500000000000000" charset="-122"/>
              <a:cs typeface="+mn-cs"/>
            </a:endParaRPr>
          </a:p>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smtClean="0">
                <a:ln>
                  <a:noFill/>
                </a:ln>
                <a:solidFill>
                  <a:srgbClr val="FFFF00"/>
                </a:solidFill>
                <a:effectLst/>
                <a:uLnTx/>
                <a:uFillTx/>
                <a:latin typeface="方正公文黑体" panose="02000500000000000000" charset="-122"/>
                <a:ea typeface="方正公文黑体" panose="02000500000000000000" charset="-122"/>
                <a:cs typeface="+mn-cs"/>
              </a:rPr>
              <a:t>1. </a:t>
            </a:r>
            <a:r>
              <a:rPr kumimoji="0" lang="zh-CN" altLang="en-US" sz="2000" b="1" i="0" u="none" strike="noStrike" kern="0" cap="none" spc="0" normalizeH="0" baseline="0" noProof="0" dirty="0" smtClean="0">
                <a:ln>
                  <a:noFill/>
                </a:ln>
                <a:solidFill>
                  <a:srgbClr val="FFFF00"/>
                </a:solidFill>
                <a:effectLst/>
                <a:uLnTx/>
                <a:uFillTx/>
                <a:latin typeface="方正公文黑体" panose="02000500000000000000" charset="-122"/>
                <a:ea typeface="方正公文黑体" panose="02000500000000000000" charset="-122"/>
                <a:cs typeface="+mn-cs"/>
              </a:rPr>
              <a:t>避免断章取义，通读全文，对文章整体有概括的理解</a:t>
            </a:r>
            <a:endParaRPr kumimoji="0" lang="zh-CN" altLang="en-US" sz="2000" b="1" i="0" u="none" strike="noStrike" kern="0" cap="none" spc="0" normalizeH="0" baseline="0" noProof="0" dirty="0" smtClean="0">
              <a:ln>
                <a:noFill/>
              </a:ln>
              <a:solidFill>
                <a:srgbClr val="FFFF00"/>
              </a:solidFill>
              <a:effectLst/>
              <a:uLnTx/>
              <a:uFillTx/>
              <a:latin typeface="方正公文黑体" panose="02000500000000000000" charset="-122"/>
              <a:ea typeface="方正公文黑体" panose="02000500000000000000" charset="-122"/>
              <a:cs typeface="+mn-cs"/>
            </a:endParaRPr>
          </a:p>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smtClean="0">
                <a:ln>
                  <a:noFill/>
                </a:ln>
                <a:solidFill>
                  <a:srgbClr val="FFFF00"/>
                </a:solidFill>
                <a:effectLst/>
                <a:uLnTx/>
                <a:uFillTx/>
                <a:latin typeface="方正公文黑体" panose="02000500000000000000" charset="-122"/>
                <a:ea typeface="方正公文黑体" panose="02000500000000000000" charset="-122"/>
                <a:cs typeface="+mn-cs"/>
              </a:rPr>
              <a:t>2. </a:t>
            </a:r>
            <a:r>
              <a:rPr kumimoji="0" lang="zh-CN" altLang="en-US" sz="2000" b="1" i="0" u="none" strike="noStrike" kern="0" cap="none" spc="0" normalizeH="0" baseline="0" noProof="0" dirty="0" smtClean="0">
                <a:ln>
                  <a:noFill/>
                </a:ln>
                <a:solidFill>
                  <a:srgbClr val="FFFF00"/>
                </a:solidFill>
                <a:effectLst/>
                <a:uLnTx/>
                <a:uFillTx/>
                <a:latin typeface="方正公文黑体" panose="02000500000000000000" charset="-122"/>
                <a:ea typeface="方正公文黑体" panose="02000500000000000000" charset="-122"/>
                <a:cs typeface="+mn-cs"/>
              </a:rPr>
              <a:t>理清上下文逻辑，完善答案</a:t>
            </a:r>
            <a:endParaRPr kumimoji="0" lang="zh-CN" altLang="en-US" sz="2000" b="1" i="0" u="none" strike="noStrike" kern="0" cap="none" spc="0" normalizeH="0" baseline="0" noProof="0" dirty="0" smtClean="0">
              <a:ln>
                <a:noFill/>
              </a:ln>
              <a:solidFill>
                <a:srgbClr val="FFFF00"/>
              </a:solidFill>
              <a:effectLst/>
              <a:uLnTx/>
              <a:uFillTx/>
              <a:latin typeface="方正公文黑体" panose="02000500000000000000" charset="-122"/>
              <a:ea typeface="方正公文黑体" panose="02000500000000000000" charset="-122"/>
              <a:cs typeface="+mn-cs"/>
            </a:endParaRPr>
          </a:p>
        </p:txBody>
      </p:sp>
      <p:sp>
        <p:nvSpPr>
          <p:cNvPr id="10" name="稻壳儿原创设计师【幻雨工作室】_14"/>
          <p:cNvSpPr/>
          <p:nvPr/>
        </p:nvSpPr>
        <p:spPr>
          <a:xfrm>
            <a:off x="4065905" y="4143375"/>
            <a:ext cx="3255645" cy="2495550"/>
          </a:xfrm>
          <a:prstGeom prst="ellipse">
            <a:avLst/>
          </a:prstGeom>
          <a:solidFill>
            <a:srgbClr val="00B0F0"/>
          </a:solidFill>
          <a:ln w="12700" cap="flat" cmpd="sng" algn="ctr">
            <a:noFill/>
            <a:prstDash val="solid"/>
            <a:miter lim="800000"/>
          </a:ln>
          <a:effectLst>
            <a:innerShdw blurRad="88900" dir="13500000">
              <a:prstClr val="black">
                <a:alpha val="51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rPr>
              <a:t>3500</a:t>
            </a:r>
            <a:r>
              <a:rPr kumimoji="0" lang="zh-CN" sz="240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rPr>
              <a:t>词汇、词块分类掌握</a:t>
            </a:r>
            <a:endParaRPr kumimoji="0" lang="zh-CN" sz="240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endParaRPr>
          </a:p>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rPr>
              <a:t>1. </a:t>
            </a:r>
            <a:r>
              <a:rPr kumimoji="0" lang="zh-CN" altLang="en-US" sz="240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rPr>
              <a:t>识记类</a:t>
            </a:r>
            <a:endParaRPr kumimoji="0" lang="zh-CN" altLang="en-US" sz="240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endParaRPr>
          </a:p>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rPr>
              <a:t>2. </a:t>
            </a:r>
            <a:r>
              <a:rPr kumimoji="0" lang="zh-CN" altLang="en-US" sz="240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rPr>
              <a:t>阅读类</a:t>
            </a:r>
            <a:endParaRPr kumimoji="0" lang="zh-CN" altLang="en-US" sz="240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endParaRPr>
          </a:p>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rPr>
              <a:t>3. </a:t>
            </a:r>
            <a:r>
              <a:rPr kumimoji="0" lang="zh-CN" altLang="en-US" sz="240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rPr>
              <a:t>应用类</a:t>
            </a:r>
            <a:endParaRPr kumimoji="0" lang="en-US" altLang="zh-CN" sz="240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endParaRPr>
          </a:p>
          <a:p>
            <a:pPr marL="0" marR="0" lvl="0" indent="0" algn="l" defTabSz="914400" eaLnBrk="1" fontAlgn="auto" latinLnBrk="0" hangingPunct="1">
              <a:lnSpc>
                <a:spcPct val="100000"/>
              </a:lnSpc>
              <a:spcBef>
                <a:spcPts val="0"/>
              </a:spcBef>
              <a:spcAft>
                <a:spcPts val="0"/>
              </a:spcAft>
              <a:buClrTx/>
              <a:buSzTx/>
              <a:buFontTx/>
              <a:buNone/>
              <a:defRPr/>
            </a:pPr>
            <a:endParaRPr kumimoji="0" lang="en-US" altLang="zh-CN" sz="240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endParaRPr>
          </a:p>
        </p:txBody>
      </p:sp>
      <p:sp>
        <p:nvSpPr>
          <p:cNvPr id="11" name="稻壳儿原创设计师【幻雨工作室】_16"/>
          <p:cNvSpPr/>
          <p:nvPr/>
        </p:nvSpPr>
        <p:spPr>
          <a:xfrm>
            <a:off x="7208520" y="1641475"/>
            <a:ext cx="4937760" cy="4646295"/>
          </a:xfrm>
          <a:prstGeom prst="ellipse">
            <a:avLst/>
          </a:prstGeom>
          <a:solidFill>
            <a:srgbClr val="ED7D31"/>
          </a:solidFill>
          <a:ln w="12700" cap="flat" cmpd="sng" algn="ctr">
            <a:noFill/>
            <a:prstDash val="solid"/>
            <a:miter lim="800000"/>
          </a:ln>
          <a:effectLst>
            <a:innerShdw blurRad="88900" dir="13500000">
              <a:prstClr val="black">
                <a:alpha val="51000"/>
              </a:prstClr>
            </a:innerShdw>
          </a:effectLst>
        </p:spPr>
        <p:txBody>
          <a:bodyPr rtlCol="0" anchor="ct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16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rPr>
              <a:t>        </a:t>
            </a:r>
            <a:endParaRPr kumimoji="0" lang="zh-CN" altLang="en-US" sz="168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endParaRPr>
          </a:p>
        </p:txBody>
      </p:sp>
      <p:sp>
        <p:nvSpPr>
          <p:cNvPr id="12" name="文本框 11"/>
          <p:cNvSpPr txBox="1"/>
          <p:nvPr/>
        </p:nvSpPr>
        <p:spPr>
          <a:xfrm>
            <a:off x="4909820" y="3082290"/>
            <a:ext cx="2245360" cy="734060"/>
          </a:xfrm>
          <a:prstGeom prst="rect">
            <a:avLst/>
          </a:prstGeom>
          <a:solidFill>
            <a:schemeClr val="accent4">
              <a:lumMod val="40000"/>
              <a:lumOff val="60000"/>
            </a:schemeClr>
          </a:solidFill>
        </p:spPr>
        <p:txBody>
          <a:bodyPr wrap="square" rtlCol="0" anchor="t">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3200" b="1" kern="0" noProof="0" dirty="0">
                <a:solidFill>
                  <a:srgbClr val="FF0000"/>
                </a:solidFill>
                <a:latin typeface="等线" panose="02010600030101010101" charset="-122"/>
                <a:sym typeface="+mn-ea"/>
              </a:rPr>
              <a:t>原则和技巧</a:t>
            </a:r>
            <a:endParaRPr lang="zh-CN" altLang="en-US" sz="3200" b="1" kern="0" noProof="0" dirty="0" smtClean="0">
              <a:solidFill>
                <a:srgbClr val="FF0000"/>
              </a:solidFill>
              <a:latin typeface="等线" panose="02010600030101010101" charset="-122"/>
              <a:sym typeface="+mn-ea"/>
            </a:endParaRPr>
          </a:p>
        </p:txBody>
      </p:sp>
      <p:sp>
        <p:nvSpPr>
          <p:cNvPr id="13" name="椭圆形标注 3"/>
          <p:cNvSpPr/>
          <p:nvPr/>
        </p:nvSpPr>
        <p:spPr>
          <a:xfrm>
            <a:off x="4066540" y="107950"/>
            <a:ext cx="3726180" cy="2197100"/>
          </a:xfrm>
          <a:prstGeom prst="wedgeEllipseCallou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sz="2800" b="1" i="0" u="none" strike="noStrike" kern="0" cap="none" spc="0" normalizeH="0" baseline="0" noProof="0" smtClean="0">
                <a:ln>
                  <a:noFill/>
                </a:ln>
                <a:solidFill>
                  <a:srgbClr val="FFFF00"/>
                </a:solidFill>
                <a:effectLst/>
                <a:uLnTx/>
                <a:uFillTx/>
                <a:latin typeface="等线" panose="02010600030101010101" charset="-122"/>
                <a:ea typeface="等线" panose="02010600030101010101" charset="-122"/>
                <a:cs typeface="+mn-cs"/>
              </a:rPr>
              <a:t>关注段首句</a:t>
            </a:r>
            <a:endParaRPr kumimoji="0" lang="zh-CN" sz="2800" b="1" i="0" u="none" strike="noStrike" kern="0" cap="none" spc="0" normalizeH="0" baseline="0" noProof="0" smtClean="0">
              <a:ln>
                <a:noFill/>
              </a:ln>
              <a:solidFill>
                <a:srgbClr val="FFFF00"/>
              </a:solidFill>
              <a:effectLst/>
              <a:uLnTx/>
              <a:uFillTx/>
              <a:latin typeface="等线" panose="02010600030101010101" charset="-122"/>
              <a:ea typeface="等线" panose="02010600030101010101" charset="-122"/>
              <a:cs typeface="+mn-cs"/>
            </a:endParaRPr>
          </a:p>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160" b="1" i="0" u="none" strike="noStrike" kern="0" cap="none" spc="0" normalizeH="0" baseline="0" noProof="0" smtClean="0">
                <a:ln>
                  <a:noFill/>
                </a:ln>
                <a:solidFill>
                  <a:srgbClr val="FFFF00"/>
                </a:solidFill>
                <a:effectLst/>
                <a:uLnTx/>
                <a:uFillTx/>
                <a:latin typeface="等线" panose="02010600030101010101" charset="-122"/>
                <a:ea typeface="等线" panose="02010600030101010101" charset="-122"/>
                <a:cs typeface="+mn-cs"/>
              </a:rPr>
              <a:t>1. </a:t>
            </a:r>
            <a:r>
              <a:rPr kumimoji="0" lang="zh-CN" altLang="en-US" sz="2160" b="1" i="0" u="none" strike="noStrike" kern="0" cap="none" spc="0" normalizeH="0" baseline="0" noProof="0" smtClean="0">
                <a:ln>
                  <a:noFill/>
                </a:ln>
                <a:solidFill>
                  <a:srgbClr val="FFFF00"/>
                </a:solidFill>
                <a:effectLst/>
                <a:uLnTx/>
                <a:uFillTx/>
                <a:latin typeface="等线" panose="02010600030101010101" charset="-122"/>
                <a:ea typeface="等线" panose="02010600030101010101" charset="-122"/>
                <a:cs typeface="+mn-cs"/>
              </a:rPr>
              <a:t>全文的主题</a:t>
            </a:r>
            <a:endParaRPr kumimoji="0" lang="zh-CN" altLang="en-US" sz="2160" b="1" i="0" u="none" strike="noStrike" kern="0" cap="none" spc="0" normalizeH="0" baseline="0" noProof="0" smtClean="0">
              <a:ln>
                <a:noFill/>
              </a:ln>
              <a:solidFill>
                <a:srgbClr val="FFFF00"/>
              </a:solidFill>
              <a:effectLst/>
              <a:uLnTx/>
              <a:uFillTx/>
              <a:latin typeface="等线" panose="02010600030101010101" charset="-122"/>
              <a:ea typeface="等线" panose="02010600030101010101" charset="-122"/>
              <a:cs typeface="+mn-cs"/>
            </a:endParaRPr>
          </a:p>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160" b="1" i="0" u="none" strike="noStrike" kern="0" cap="none" spc="0" normalizeH="0" baseline="0" noProof="0" smtClean="0">
                <a:ln>
                  <a:noFill/>
                </a:ln>
                <a:solidFill>
                  <a:srgbClr val="FFFF00"/>
                </a:solidFill>
                <a:effectLst/>
                <a:uLnTx/>
                <a:uFillTx/>
                <a:latin typeface="等线" panose="02010600030101010101" charset="-122"/>
                <a:ea typeface="等线" panose="02010600030101010101" charset="-122"/>
                <a:cs typeface="+mn-cs"/>
              </a:rPr>
              <a:t>2. </a:t>
            </a:r>
            <a:r>
              <a:rPr kumimoji="0" lang="zh-CN" altLang="en-US" sz="2160" b="1" i="0" u="none" strike="noStrike" kern="0" cap="none" spc="0" normalizeH="0" baseline="0" noProof="0" smtClean="0">
                <a:ln>
                  <a:noFill/>
                </a:ln>
                <a:solidFill>
                  <a:srgbClr val="FFFF00"/>
                </a:solidFill>
                <a:effectLst/>
                <a:uLnTx/>
                <a:uFillTx/>
                <a:latin typeface="等线" panose="02010600030101010101" charset="-122"/>
                <a:ea typeface="等线" panose="02010600030101010101" charset="-122"/>
                <a:cs typeface="+mn-cs"/>
              </a:rPr>
              <a:t>不是主题，但为主题铺垫</a:t>
            </a:r>
            <a:endParaRPr kumimoji="0" lang="zh-CN" altLang="en-US" sz="2160" b="1" i="0" u="none" strike="noStrike" kern="0" cap="none" spc="0" normalizeH="0" baseline="0" noProof="0" smtClean="0">
              <a:ln>
                <a:noFill/>
              </a:ln>
              <a:solidFill>
                <a:srgbClr val="FFFF00"/>
              </a:solidFill>
              <a:effectLst/>
              <a:uLnTx/>
              <a:uFillTx/>
              <a:latin typeface="等线" panose="02010600030101010101" charset="-122"/>
              <a:ea typeface="等线" panose="02010600030101010101" charset="-122"/>
              <a:cs typeface="+mn-cs"/>
            </a:endParaRPr>
          </a:p>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160" b="1" i="0" u="none" strike="noStrike" kern="0" cap="none" spc="0" normalizeH="0" baseline="0" noProof="0" smtClean="0">
                <a:ln>
                  <a:noFill/>
                </a:ln>
                <a:solidFill>
                  <a:srgbClr val="FFFF00"/>
                </a:solidFill>
                <a:effectLst/>
                <a:uLnTx/>
                <a:uFillTx/>
                <a:latin typeface="等线" panose="02010600030101010101" charset="-122"/>
                <a:ea typeface="等线" panose="02010600030101010101" charset="-122"/>
                <a:cs typeface="+mn-cs"/>
              </a:rPr>
              <a:t>3. </a:t>
            </a:r>
            <a:r>
              <a:rPr kumimoji="0" lang="zh-CN" altLang="en-US" sz="2160" b="1" i="0" u="none" strike="noStrike" kern="0" cap="none" spc="0" normalizeH="0" baseline="0" noProof="0" smtClean="0">
                <a:ln>
                  <a:noFill/>
                </a:ln>
                <a:solidFill>
                  <a:srgbClr val="FFFF00"/>
                </a:solidFill>
                <a:effectLst/>
                <a:uLnTx/>
                <a:uFillTx/>
                <a:latin typeface="等线" panose="02010600030101010101" charset="-122"/>
                <a:ea typeface="等线" panose="02010600030101010101" charset="-122"/>
                <a:cs typeface="+mn-cs"/>
              </a:rPr>
              <a:t>主题的展开方式</a:t>
            </a:r>
            <a:endParaRPr kumimoji="0" lang="zh-CN" altLang="en-US" sz="2160" b="1" i="0" u="none" strike="noStrike" kern="0" cap="none" spc="0" normalizeH="0" baseline="0" noProof="0" smtClean="0">
              <a:ln>
                <a:noFill/>
              </a:ln>
              <a:solidFill>
                <a:srgbClr val="FFFF00"/>
              </a:solidFill>
              <a:effectLst/>
              <a:uLnTx/>
              <a:uFillTx/>
              <a:latin typeface="等线" panose="02010600030101010101" charset="-122"/>
              <a:ea typeface="等线" panose="02010600030101010101" charset="-122"/>
              <a:cs typeface="+mn-cs"/>
            </a:endParaRPr>
          </a:p>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920" b="1" i="0" u="none" strike="noStrike" kern="0" cap="none" spc="0" normalizeH="0" baseline="0" noProof="0" smtClean="0">
              <a:ln>
                <a:noFill/>
              </a:ln>
              <a:solidFill>
                <a:srgbClr val="FFFF00"/>
              </a:solidFill>
              <a:effectLst/>
              <a:uLnTx/>
              <a:uFillTx/>
              <a:latin typeface="等线" panose="02010600030101010101" charset="-122"/>
              <a:ea typeface="等线" panose="02010600030101010101" charset="-122"/>
              <a:cs typeface="+mn-cs"/>
            </a:endParaRPr>
          </a:p>
        </p:txBody>
      </p:sp>
      <p:sp>
        <p:nvSpPr>
          <p:cNvPr id="2" name="文本框 1"/>
          <p:cNvSpPr txBox="1"/>
          <p:nvPr/>
        </p:nvSpPr>
        <p:spPr>
          <a:xfrm>
            <a:off x="288290" y="113665"/>
            <a:ext cx="3143250" cy="583565"/>
          </a:xfrm>
          <a:prstGeom prst="rect">
            <a:avLst/>
          </a:prstGeom>
          <a:ln w="28575">
            <a:solidFill>
              <a:srgbClr val="00B0F0"/>
            </a:solidFill>
          </a:ln>
        </p:spPr>
        <p:txBody>
          <a:bodyPr wrap="square">
            <a:spAutoFit/>
          </a:bodyPr>
          <a:p>
            <a:r>
              <a:rPr lang="zh-CN" altLang="en-US" sz="3200">
                <a:solidFill>
                  <a:srgbClr val="00B0F0"/>
                </a:solidFill>
                <a:latin typeface="Arial" panose="020B0604020202020204" pitchFamily="34" charset="0"/>
                <a:ea typeface="微软雅黑" panose="020B0503020204020204" pitchFamily="34" charset="-122"/>
              </a:rPr>
              <a:t>解题原则和技巧</a:t>
            </a:r>
            <a:endParaRPr lang="zh-CN" altLang="en-US" sz="3200">
              <a:solidFill>
                <a:srgbClr val="00B0F0"/>
              </a:solidFill>
              <a:latin typeface="Arial" panose="020B0604020202020204" pitchFamily="34" charset="0"/>
              <a:ea typeface="微软雅黑" panose="020B0503020204020204" pitchFamily="34" charset="-122"/>
            </a:endParaRPr>
          </a:p>
        </p:txBody>
      </p:sp>
      <p:sp>
        <p:nvSpPr>
          <p:cNvPr id="9" name="文本框 8"/>
          <p:cNvSpPr txBox="1"/>
          <p:nvPr/>
        </p:nvSpPr>
        <p:spPr>
          <a:xfrm>
            <a:off x="7567295" y="1908810"/>
            <a:ext cx="4503420" cy="4123055"/>
          </a:xfrm>
          <a:prstGeom prst="rect">
            <a:avLst/>
          </a:prstGeom>
        </p:spPr>
        <p:txBody>
          <a:bodyPr wrap="square">
            <a:spAutoFit/>
          </a:bodyPr>
          <a:p>
            <a:pPr marL="0" marR="0" lvl="0" indent="0" algn="ctr" defTabSz="914400" eaLnBrk="1" fontAlgn="auto" latinLnBrk="0" hangingPunct="1">
              <a:lnSpc>
                <a:spcPct val="100000"/>
              </a:lnSpc>
              <a:spcBef>
                <a:spcPts val="0"/>
              </a:spcBef>
              <a:spcAft>
                <a:spcPts val="0"/>
              </a:spcAft>
              <a:buClrTx/>
              <a:buSzTx/>
              <a:buFontTx/>
              <a:buNone/>
              <a:defRPr/>
            </a:pPr>
            <a:r>
              <a:rPr lang="zh-CN" altLang="en-US" sz="2800" b="1" kern="0" noProof="0" dirty="0" smtClean="0">
                <a:ln>
                  <a:noFill/>
                </a:ln>
                <a:solidFill>
                  <a:prstClr val="white"/>
                </a:solidFill>
                <a:effectLst/>
                <a:uLnTx/>
                <a:uFillTx/>
                <a:latin typeface="等线" panose="02010600030101010101" charset="-122"/>
                <a:ea typeface="等线" panose="02010600030101010101" charset="-122"/>
                <a:sym typeface="+mn-ea"/>
              </a:rPr>
              <a:t>逻辑关系</a:t>
            </a:r>
            <a:endParaRPr kumimoji="0" lang="en-US" altLang="zh-CN"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endParaRPr>
          </a:p>
          <a:p>
            <a:pPr marL="0" marR="0" lvl="0" indent="0" algn="l" defTabSz="914400" eaLnBrk="1" fontAlgn="auto" latinLnBrk="0" hangingPunct="1">
              <a:lnSpc>
                <a:spcPct val="100000"/>
              </a:lnSpc>
              <a:spcBef>
                <a:spcPts val="0"/>
              </a:spcBef>
              <a:spcAft>
                <a:spcPts val="0"/>
              </a:spcAft>
              <a:buClrTx/>
              <a:buSzTx/>
              <a:buFontTx/>
              <a:buNone/>
              <a:defRPr/>
            </a:pPr>
            <a:r>
              <a:rPr lang="zh-CN" altLang="en-US" b="1" kern="0" noProof="0" dirty="0" smtClean="0">
                <a:ln>
                  <a:noFill/>
                </a:ln>
                <a:solidFill>
                  <a:prstClr val="white"/>
                </a:solidFill>
                <a:effectLst/>
                <a:uLnTx/>
                <a:uFillTx/>
                <a:latin typeface="等线" panose="02010600030101010101" charset="-122"/>
                <a:ea typeface="等线" panose="02010600030101010101" charset="-122"/>
                <a:sym typeface="+mn-ea"/>
              </a:rPr>
              <a:t>如并列</a:t>
            </a:r>
            <a:endParaRPr kumimoji="0" lang="zh-CN" altLang="en-US"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endParaRPr>
          </a:p>
          <a:p>
            <a:pPr marL="0" marR="0" lvl="0" indent="0" algn="l" defTabSz="914400" eaLnBrk="1" fontAlgn="auto" latinLnBrk="0" hangingPunct="1">
              <a:lnSpc>
                <a:spcPct val="100000"/>
              </a:lnSpc>
              <a:spcBef>
                <a:spcPts val="0"/>
              </a:spcBef>
              <a:spcAft>
                <a:spcPts val="0"/>
              </a:spcAft>
              <a:buClrTx/>
              <a:buSzTx/>
              <a:buFontTx/>
              <a:buNone/>
              <a:defRPr/>
            </a:pPr>
            <a:r>
              <a:rPr lang="zh-CN" altLang="en-US" b="1" kern="0" noProof="0" dirty="0" smtClean="0">
                <a:ln>
                  <a:noFill/>
                </a:ln>
                <a:solidFill>
                  <a:prstClr val="white"/>
                </a:solidFill>
                <a:effectLst/>
                <a:uLnTx/>
                <a:uFillTx/>
                <a:latin typeface="等线" panose="02010600030101010101" charset="-122"/>
                <a:ea typeface="等线" panose="02010600030101010101" charset="-122"/>
                <a:sym typeface="+mn-ea"/>
              </a:rPr>
              <a:t>(and, or， </a:t>
            </a:r>
            <a:r>
              <a:rPr lang="en-US" altLang="zh-CN" b="1" kern="0" noProof="0" dirty="0" smtClean="0">
                <a:ln>
                  <a:noFill/>
                </a:ln>
                <a:solidFill>
                  <a:prstClr val="white"/>
                </a:solidFill>
                <a:effectLst/>
                <a:uLnTx/>
                <a:uFillTx/>
                <a:latin typeface="等线" panose="02010600030101010101" charset="-122"/>
                <a:ea typeface="等线" panose="02010600030101010101" charset="-122"/>
                <a:sym typeface="+mn-ea"/>
              </a:rPr>
              <a:t>while</a:t>
            </a:r>
            <a:r>
              <a:rPr lang="zh-CN" altLang="en-US" b="1" kern="0" noProof="0" dirty="0" smtClean="0">
                <a:ln>
                  <a:noFill/>
                </a:ln>
                <a:solidFill>
                  <a:prstClr val="white"/>
                </a:solidFill>
                <a:effectLst/>
                <a:uLnTx/>
                <a:uFillTx/>
                <a:latin typeface="等线" panose="02010600030101010101" charset="-122"/>
                <a:ea typeface="等线" panose="02010600030101010101" charset="-122"/>
                <a:sym typeface="+mn-ea"/>
              </a:rPr>
              <a:t>...)、转折(however， yet, but，</a:t>
            </a:r>
            <a:r>
              <a:rPr lang="en-US" altLang="zh-CN" b="1" kern="0" noProof="0" dirty="0" smtClean="0">
                <a:ln>
                  <a:noFill/>
                </a:ln>
                <a:solidFill>
                  <a:prstClr val="white"/>
                </a:solidFill>
                <a:effectLst/>
                <a:uLnTx/>
                <a:uFillTx/>
                <a:latin typeface="等线" panose="02010600030101010101" charset="-122"/>
                <a:ea typeface="等线" panose="02010600030101010101" charset="-122"/>
                <a:sym typeface="+mn-ea"/>
              </a:rPr>
              <a:t>though,nevertheless,wgereas</a:t>
            </a:r>
            <a:r>
              <a:rPr lang="zh-CN" altLang="en-US" b="1" kern="0" noProof="0" dirty="0" smtClean="0">
                <a:ln>
                  <a:noFill/>
                </a:ln>
                <a:solidFill>
                  <a:prstClr val="white"/>
                </a:solidFill>
                <a:effectLst/>
                <a:uLnTx/>
                <a:uFillTx/>
                <a:latin typeface="等线" panose="02010600030101010101" charset="-122"/>
                <a:ea typeface="等线" panose="02010600030101010101" charset="-122"/>
                <a:sym typeface="+mn-ea"/>
              </a:rPr>
              <a:t>...)、递进(moreover, besides，...)、顺序关系（</a:t>
            </a:r>
            <a:r>
              <a:rPr lang="en-US" altLang="zh-CN" b="1" kern="0" noProof="0" dirty="0" smtClean="0">
                <a:ln>
                  <a:noFill/>
                </a:ln>
                <a:solidFill>
                  <a:prstClr val="white"/>
                </a:solidFill>
                <a:effectLst/>
                <a:uLnTx/>
                <a:uFillTx/>
                <a:latin typeface="等线" panose="02010600030101010101" charset="-122"/>
                <a:ea typeface="等线" panose="02010600030101010101" charset="-122"/>
                <a:sym typeface="+mn-ea"/>
              </a:rPr>
              <a:t>before,after,then,finally</a:t>
            </a:r>
            <a:r>
              <a:rPr lang="zh-CN" altLang="en-US" b="1" kern="0" noProof="0" dirty="0" smtClean="0">
                <a:ln>
                  <a:noFill/>
                </a:ln>
                <a:solidFill>
                  <a:prstClr val="white"/>
                </a:solidFill>
                <a:effectLst/>
                <a:uLnTx/>
                <a:uFillTx/>
                <a:latin typeface="等线" panose="02010600030101010101" charset="-122"/>
                <a:ea typeface="等线" panose="02010600030101010101" charset="-122"/>
                <a:sym typeface="+mn-ea"/>
              </a:rPr>
              <a:t>）举例(for</a:t>
            </a:r>
            <a:endParaRPr kumimoji="0" lang="zh-CN" altLang="en-US"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endParaRPr>
          </a:p>
          <a:p>
            <a:pPr marL="0" marR="0" lvl="0" indent="0" algn="l" defTabSz="914400" eaLnBrk="1" fontAlgn="auto" latinLnBrk="0" hangingPunct="1">
              <a:lnSpc>
                <a:spcPct val="100000"/>
              </a:lnSpc>
              <a:spcBef>
                <a:spcPts val="0"/>
              </a:spcBef>
              <a:spcAft>
                <a:spcPts val="0"/>
              </a:spcAft>
              <a:buClrTx/>
              <a:buSzTx/>
              <a:buFontTx/>
              <a:buNone/>
              <a:defRPr/>
            </a:pPr>
            <a:r>
              <a:rPr lang="zh-CN" altLang="en-US" b="1" kern="0" noProof="0" dirty="0" smtClean="0">
                <a:ln>
                  <a:noFill/>
                </a:ln>
                <a:solidFill>
                  <a:prstClr val="white"/>
                </a:solidFill>
                <a:effectLst/>
                <a:uLnTx/>
                <a:uFillTx/>
                <a:latin typeface="等线" panose="02010600030101010101" charset="-122"/>
                <a:ea typeface="等线" panose="02010600030101010101" charset="-122"/>
                <a:sym typeface="+mn-ea"/>
              </a:rPr>
              <a:t>instance，...)、比较或对比(1ike， similarly, by contrast)、让步关系（</a:t>
            </a:r>
            <a:r>
              <a:rPr lang="en-US" altLang="zh-CN" b="1" kern="0" noProof="0" dirty="0" smtClean="0">
                <a:ln>
                  <a:noFill/>
                </a:ln>
                <a:solidFill>
                  <a:prstClr val="white"/>
                </a:solidFill>
                <a:effectLst/>
                <a:uLnTx/>
                <a:uFillTx/>
                <a:latin typeface="等线" panose="02010600030101010101" charset="-122"/>
                <a:ea typeface="等线" panose="02010600030101010101" charset="-122"/>
                <a:sym typeface="+mn-ea"/>
              </a:rPr>
              <a:t>although, despite</a:t>
            </a:r>
            <a:r>
              <a:rPr lang="zh-CN" altLang="en-US" b="1" kern="0" noProof="0" dirty="0" smtClean="0">
                <a:ln>
                  <a:noFill/>
                </a:ln>
                <a:solidFill>
                  <a:prstClr val="white"/>
                </a:solidFill>
                <a:effectLst/>
                <a:uLnTx/>
                <a:uFillTx/>
                <a:latin typeface="等线" panose="02010600030101010101" charset="-122"/>
                <a:ea typeface="等线" panose="02010600030101010101" charset="-122"/>
                <a:sym typeface="+mn-ea"/>
              </a:rPr>
              <a:t>）因果(since， therefore， so . . .that)</a:t>
            </a:r>
            <a:r>
              <a:rPr lang="en-US" altLang="zh-CN" b="1" kern="0" noProof="0" dirty="0" smtClean="0">
                <a:ln>
                  <a:noFill/>
                </a:ln>
                <a:solidFill>
                  <a:prstClr val="white"/>
                </a:solidFill>
                <a:effectLst/>
                <a:uLnTx/>
                <a:uFillTx/>
                <a:latin typeface="等线" panose="02010600030101010101" charset="-122"/>
                <a:ea typeface="等线" panose="02010600030101010101" charset="-122"/>
                <a:sym typeface="+mn-ea"/>
              </a:rPr>
              <a:t>,</a:t>
            </a:r>
            <a:r>
              <a:rPr lang="zh-CN" altLang="en-US" b="1" kern="0" noProof="0" dirty="0" smtClean="0">
                <a:ln>
                  <a:noFill/>
                </a:ln>
                <a:solidFill>
                  <a:prstClr val="white"/>
                </a:solidFill>
                <a:effectLst/>
                <a:uLnTx/>
                <a:uFillTx/>
                <a:latin typeface="等线" panose="02010600030101010101" charset="-122"/>
                <a:ea typeface="等线" panose="02010600030101010101" charset="-122"/>
                <a:sym typeface="+mn-ea"/>
              </a:rPr>
              <a:t>解释关系（</a:t>
            </a:r>
            <a:r>
              <a:rPr lang="en-US" altLang="zh-CN" b="1" kern="0" noProof="0" dirty="0" smtClean="0">
                <a:ln>
                  <a:noFill/>
                </a:ln>
                <a:solidFill>
                  <a:prstClr val="white"/>
                </a:solidFill>
                <a:effectLst/>
                <a:uLnTx/>
                <a:uFillTx/>
                <a:latin typeface="等线" panose="02010600030101010101" charset="-122"/>
                <a:ea typeface="等线" panose="02010600030101010101" charset="-122"/>
                <a:sym typeface="+mn-ea"/>
              </a:rPr>
              <a:t>that is to say</a:t>
            </a:r>
            <a:r>
              <a:rPr lang="zh-CN" altLang="en-US" b="1" kern="0" noProof="0" dirty="0" smtClean="0">
                <a:ln>
                  <a:noFill/>
                </a:ln>
                <a:solidFill>
                  <a:prstClr val="white"/>
                </a:solidFill>
                <a:effectLst/>
                <a:uLnTx/>
                <a:uFillTx/>
                <a:latin typeface="等线" panose="02010600030101010101" charset="-122"/>
                <a:ea typeface="等线" panose="02010600030101010101" charset="-122"/>
                <a:sym typeface="+mn-ea"/>
              </a:rPr>
              <a:t>）</a:t>
            </a:r>
            <a:r>
              <a:rPr lang="en-US" altLang="zh-CN" b="1" kern="0" noProof="0" dirty="0" smtClean="0">
                <a:ln>
                  <a:noFill/>
                </a:ln>
                <a:solidFill>
                  <a:prstClr val="white"/>
                </a:solidFill>
                <a:effectLst/>
                <a:uLnTx/>
                <a:uFillTx/>
                <a:latin typeface="等线" panose="02010600030101010101" charset="-122"/>
                <a:ea typeface="等线" panose="02010600030101010101" charset="-122"/>
                <a:sym typeface="+mn-ea"/>
              </a:rPr>
              <a:t>,</a:t>
            </a:r>
            <a:r>
              <a:rPr lang="zh-CN" altLang="en-US" b="1" kern="0" noProof="0" dirty="0" smtClean="0">
                <a:ln>
                  <a:noFill/>
                </a:ln>
                <a:solidFill>
                  <a:prstClr val="white"/>
                </a:solidFill>
                <a:effectLst/>
                <a:uLnTx/>
                <a:uFillTx/>
                <a:latin typeface="等线" panose="02010600030101010101" charset="-122"/>
                <a:ea typeface="等线" panose="02010600030101010101" charset="-122"/>
                <a:sym typeface="+mn-ea"/>
              </a:rPr>
              <a:t>条件关系</a:t>
            </a:r>
            <a:r>
              <a:rPr lang="en-US" altLang="zh-CN" b="1" kern="0" noProof="0" dirty="0" smtClean="0">
                <a:ln>
                  <a:noFill/>
                </a:ln>
                <a:solidFill>
                  <a:prstClr val="white"/>
                </a:solidFill>
                <a:effectLst/>
                <a:uLnTx/>
                <a:uFillTx/>
                <a:latin typeface="等线" panose="02010600030101010101" charset="-122"/>
                <a:ea typeface="等线" panose="02010600030101010101" charset="-122"/>
                <a:sym typeface="+mn-ea"/>
              </a:rPr>
              <a:t>(if, provided that, in case of)</a:t>
            </a:r>
            <a:r>
              <a:rPr lang="zh-CN" altLang="en-US" b="1" kern="0" noProof="0" dirty="0" smtClean="0">
                <a:ln>
                  <a:noFill/>
                </a:ln>
                <a:solidFill>
                  <a:prstClr val="white"/>
                </a:solidFill>
                <a:effectLst/>
                <a:uLnTx/>
                <a:uFillTx/>
                <a:latin typeface="等线" panose="02010600030101010101" charset="-122"/>
                <a:ea typeface="等线" panose="02010600030101010101" charset="-122"/>
                <a:sym typeface="+mn-ea"/>
              </a:rPr>
              <a:t>等。</a:t>
            </a:r>
            <a:endParaRPr kumimoji="0" lang="zh-CN" altLang="en-US"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endParaRPr>
          </a:p>
          <a:p>
            <a:pPr algn="l"/>
            <a:endParaRPr lang="zh-CN" altLang="en-US" sz="1800">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8" grpId="0" bldLvl="0" animBg="1"/>
      <p:bldP spid="11" grpId="0" bldLvl="0" animBg="1"/>
      <p:bldP spid="10"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54940" y="118745"/>
            <a:ext cx="11671300" cy="6346825"/>
          </a:xfrm>
          <a:prstGeom prst="rect">
            <a:avLst/>
          </a:prstGeom>
          <a:noFill/>
          <a:ln w="38100" cmpd="sng">
            <a:solidFill>
              <a:srgbClr val="FF0000"/>
            </a:solidFill>
            <a:prstDash val="sysDot"/>
          </a:ln>
        </p:spPr>
        <p:txBody>
          <a:bodyPr wrap="square">
            <a:spAutoFit/>
          </a:bodyPr>
          <a:p>
            <a:pPr indent="266700" algn="just"/>
            <a:r>
              <a:rPr lang="en-US" sz="2400" b="1">
                <a:solidFill>
                  <a:srgbClr val="000000"/>
                </a:solidFill>
                <a:latin typeface="Times New Roman" panose="02020603050405020304" charset="0"/>
                <a:ea typeface="宋体" panose="02010600030101010101" pitchFamily="2" charset="-122"/>
              </a:rPr>
              <a:t>2024</a:t>
            </a:r>
            <a:r>
              <a:rPr lang="zh-CN" altLang="en-US" sz="2400" b="1">
                <a:solidFill>
                  <a:srgbClr val="000000"/>
                </a:solidFill>
                <a:latin typeface="Times New Roman" panose="02020603050405020304" charset="0"/>
                <a:ea typeface="宋体" panose="02010600030101010101" pitchFamily="2" charset="-122"/>
              </a:rPr>
              <a:t>年</a:t>
            </a:r>
            <a:r>
              <a:rPr lang="en-US" altLang="zh-CN" sz="2400" b="1">
                <a:solidFill>
                  <a:srgbClr val="000000"/>
                </a:solidFill>
                <a:latin typeface="Times New Roman" panose="02020603050405020304" charset="0"/>
                <a:ea typeface="宋体" panose="02010600030101010101" pitchFamily="2" charset="-122"/>
              </a:rPr>
              <a:t>6</a:t>
            </a:r>
            <a:r>
              <a:rPr lang="zh-CN" altLang="en-US" sz="2400" b="1">
                <a:solidFill>
                  <a:srgbClr val="000000"/>
                </a:solidFill>
                <a:latin typeface="Times New Roman" panose="02020603050405020304" charset="0"/>
                <a:ea typeface="宋体" panose="02010600030101010101" pitchFamily="2" charset="-122"/>
              </a:rPr>
              <a:t>月全国</a:t>
            </a:r>
            <a:r>
              <a:rPr lang="zh-CN" altLang="en-US" sz="2400" b="1">
                <a:solidFill>
                  <a:srgbClr val="000000"/>
                </a:solidFill>
                <a:latin typeface="宋体" panose="02010600030101010101" pitchFamily="2" charset="-122"/>
                <a:ea typeface="宋体" panose="02010600030101010101" pitchFamily="2" charset="-122"/>
              </a:rPr>
              <a:t>Ⅰ卷</a:t>
            </a:r>
            <a:endParaRPr lang="en-US" sz="2400" b="1">
              <a:solidFill>
                <a:srgbClr val="000000"/>
              </a:solidFill>
              <a:latin typeface="Times New Roman" panose="02020603050405020304" charset="0"/>
              <a:ea typeface="宋体" panose="02010600030101010101" pitchFamily="2" charset="-122"/>
            </a:endParaRPr>
          </a:p>
          <a:p>
            <a:pPr indent="266700" algn="just" fontAlgn="auto">
              <a:lnSpc>
                <a:spcPts val="3060"/>
              </a:lnSpc>
            </a:pPr>
            <a:r>
              <a:rPr lang="en-US" sz="2400" b="0">
                <a:solidFill>
                  <a:srgbClr val="000000"/>
                </a:solidFill>
                <a:latin typeface="Times New Roman" panose="02020603050405020304" charset="0"/>
                <a:ea typeface="宋体" panose="02010600030101010101" pitchFamily="2" charset="-122"/>
              </a:rPr>
              <a:t>I've been motivated — and demotivated — by other folks' achievements all my life.    When I was a teenager, a neighborhood friend </a:t>
            </a:r>
            <a:r>
              <a:rPr lang="en-US" sz="2400" b="0" u="sng">
                <a:solidFill>
                  <a:srgbClr val="000000"/>
                </a:solidFill>
                <a:latin typeface="Times New Roman" panose="02020603050405020304" charset="0"/>
                <a:ea typeface="宋体" panose="02010600030101010101" pitchFamily="2" charset="-122"/>
              </a:rPr>
              <a:t>  41  </a:t>
            </a:r>
            <a:r>
              <a:rPr lang="en-US" sz="2400" b="0">
                <a:solidFill>
                  <a:srgbClr val="000000"/>
                </a:solidFill>
                <a:latin typeface="Times New Roman" panose="02020603050405020304" charset="0"/>
                <a:ea typeface="宋体" panose="02010600030101010101" pitchFamily="2" charset="-122"/>
              </a:rPr>
              <a:t> a marathon race. Feeling motivated, I started running __</a:t>
            </a:r>
            <a:r>
              <a:rPr lang="en-US" sz="2400" b="0" u="sng">
                <a:solidFill>
                  <a:srgbClr val="000000"/>
                </a:solidFill>
                <a:latin typeface="Times New Roman" panose="02020603050405020304" charset="0"/>
                <a:ea typeface="宋体" panose="02010600030101010101" pitchFamily="2" charset="-122"/>
              </a:rPr>
              <a:t>42  </a:t>
            </a:r>
            <a:r>
              <a:rPr lang="en-US" sz="2400" b="0">
                <a:solidFill>
                  <a:srgbClr val="000000"/>
                </a:solidFill>
                <a:latin typeface="Times New Roman" panose="02020603050405020304" charset="0"/>
                <a:ea typeface="宋体" panose="02010600030101010101" pitchFamily="2" charset="-122"/>
              </a:rPr>
              <a:t>, but then two things happened. First, a girl I met one day told me she was </a:t>
            </a:r>
            <a:r>
              <a:rPr lang="en-US" sz="2400" b="0" u="sng">
                <a:solidFill>
                  <a:srgbClr val="000000"/>
                </a:solidFill>
                <a:latin typeface="Times New Roman" panose="02020603050405020304" charset="0"/>
                <a:ea typeface="宋体" panose="02010600030101010101" pitchFamily="2" charset="-122"/>
              </a:rPr>
              <a:t>  43  </a:t>
            </a:r>
            <a:r>
              <a:rPr lang="en-US" sz="2400" b="0">
                <a:solidFill>
                  <a:srgbClr val="000000"/>
                </a:solidFill>
                <a:latin typeface="Times New Roman" panose="02020603050405020304" charset="0"/>
                <a:ea typeface="宋体" panose="02010600030101010101" pitchFamily="2" charset="-122"/>
              </a:rPr>
              <a:t> for a "super," referring to a 52.4-mile double marathon. Then, the next day I went on my longest run — 15 miles. To be honest, I </a:t>
            </a:r>
            <a:r>
              <a:rPr lang="en-US" sz="2400" b="0" u="sng">
                <a:solidFill>
                  <a:srgbClr val="000000"/>
                </a:solidFill>
                <a:latin typeface="Times New Roman" panose="02020603050405020304" charset="0"/>
                <a:ea typeface="宋体" panose="02010600030101010101" pitchFamily="2" charset="-122"/>
              </a:rPr>
              <a:t>  44</a:t>
            </a:r>
            <a:r>
              <a:rPr lang="en-US" sz="2400" b="0">
                <a:solidFill>
                  <a:srgbClr val="000000"/>
                </a:solidFill>
                <a:latin typeface="Times New Roman" panose="02020603050405020304" charset="0"/>
                <a:ea typeface="宋体" panose="02010600030101010101" pitchFamily="2" charset="-122"/>
              </a:rPr>
              <a:t>__ it! Between the girl making my </a:t>
            </a:r>
            <a:r>
              <a:rPr lang="en-US" sz="2400" b="0" u="sng">
                <a:solidFill>
                  <a:srgbClr val="000000"/>
                </a:solidFill>
                <a:latin typeface="Times New Roman" panose="02020603050405020304" charset="0"/>
                <a:ea typeface="宋体" panose="02010600030101010101" pitchFamily="2" charset="-122"/>
              </a:rPr>
              <a:t>  45  </a:t>
            </a:r>
            <a:r>
              <a:rPr lang="en-US" sz="2400" b="0">
                <a:solidFill>
                  <a:srgbClr val="000000"/>
                </a:solidFill>
                <a:latin typeface="Times New Roman" panose="02020603050405020304" charset="0"/>
                <a:ea typeface="宋体" panose="02010600030101010101" pitchFamily="2" charset="-122"/>
              </a:rPr>
              <a:t> seem small and the pure boredom of jogging, I decided that the only __</a:t>
            </a:r>
            <a:r>
              <a:rPr lang="en-US" sz="2400" b="0" u="sng">
                <a:solidFill>
                  <a:srgbClr val="000000"/>
                </a:solidFill>
                <a:latin typeface="Times New Roman" panose="02020603050405020304" charset="0"/>
                <a:ea typeface="宋体" panose="02010600030101010101" pitchFamily="2" charset="-122"/>
              </a:rPr>
              <a:t>46</a:t>
            </a:r>
            <a:r>
              <a:rPr lang="en-US" sz="2400" b="0">
                <a:solidFill>
                  <a:srgbClr val="000000"/>
                </a:solidFill>
                <a:latin typeface="Times New Roman" panose="02020603050405020304" charset="0"/>
                <a:ea typeface="宋体" panose="02010600030101010101" pitchFamily="2" charset="-122"/>
              </a:rPr>
              <a:t>__ I'd ever run again is if a big dog was running after me!    So I </a:t>
            </a:r>
            <a:r>
              <a:rPr lang="en-US" sz="2400" b="0" u="sng">
                <a:solidFill>
                  <a:srgbClr val="000000"/>
                </a:solidFill>
                <a:latin typeface="Times New Roman" panose="02020603050405020304" charset="0"/>
                <a:ea typeface="宋体" panose="02010600030101010101" pitchFamily="2" charset="-122"/>
              </a:rPr>
              <a:t>  47  </a:t>
            </a:r>
            <a:r>
              <a:rPr lang="en-US" sz="2400" b="0">
                <a:solidFill>
                  <a:srgbClr val="000000"/>
                </a:solidFill>
                <a:latin typeface="Times New Roman" panose="02020603050405020304" charset="0"/>
                <a:ea typeface="宋体" panose="02010600030101010101" pitchFamily="2" charset="-122"/>
              </a:rPr>
              <a:t> cycling. I got a good bike and rode a lot. I </a:t>
            </a:r>
            <a:r>
              <a:rPr lang="en-US" sz="2400" b="0" u="sng">
                <a:solidFill>
                  <a:srgbClr val="000000"/>
                </a:solidFill>
                <a:latin typeface="Times New Roman" panose="02020603050405020304" charset="0"/>
                <a:ea typeface="宋体" panose="02010600030101010101" pitchFamily="2" charset="-122"/>
              </a:rPr>
              <a:t>  48  </a:t>
            </a:r>
            <a:r>
              <a:rPr lang="en-US" sz="2400" b="0">
                <a:solidFill>
                  <a:srgbClr val="000000"/>
                </a:solidFill>
                <a:latin typeface="Times New Roman" panose="02020603050405020304" charset="0"/>
                <a:ea typeface="宋体" panose="02010600030101010101" pitchFamily="2" charset="-122"/>
              </a:rPr>
              <a:t> of entering cycle races until I flew to San Diego to visit my sister. While she was at work one day, I </a:t>
            </a:r>
            <a:r>
              <a:rPr lang="en-US" sz="2400" b="0" u="sng">
                <a:solidFill>
                  <a:srgbClr val="000000"/>
                </a:solidFill>
                <a:latin typeface="Times New Roman" panose="02020603050405020304" charset="0"/>
                <a:ea typeface="宋体" panose="02010600030101010101" pitchFamily="2" charset="-122"/>
              </a:rPr>
              <a:t>  49  </a:t>
            </a:r>
            <a:r>
              <a:rPr lang="en-US" sz="2400" b="0">
                <a:solidFill>
                  <a:srgbClr val="000000"/>
                </a:solidFill>
                <a:latin typeface="Times New Roman" panose="02020603050405020304" charset="0"/>
                <a:ea typeface="宋体" panose="02010600030101010101" pitchFamily="2" charset="-122"/>
              </a:rPr>
              <a:t> her bike and went for a ride. The </a:t>
            </a:r>
            <a:r>
              <a:rPr lang="en-US" sz="2400" b="0" u="sng">
                <a:solidFill>
                  <a:srgbClr val="000000"/>
                </a:solidFill>
                <a:latin typeface="Times New Roman" panose="02020603050405020304" charset="0"/>
                <a:ea typeface="宋体" panose="02010600030101010101" pitchFamily="2" charset="-122"/>
              </a:rPr>
              <a:t>  50  </a:t>
            </a:r>
            <a:r>
              <a:rPr lang="en-US" sz="2400" b="0">
                <a:solidFill>
                  <a:srgbClr val="000000"/>
                </a:solidFill>
                <a:latin typeface="Times New Roman" panose="02020603050405020304" charset="0"/>
                <a:ea typeface="宋体" panose="02010600030101010101" pitchFamily="2" charset="-122"/>
              </a:rPr>
              <a:t>: The roads there went through large valleys where I'd be riding uphill for miles at a time. I'd never faced such </a:t>
            </a:r>
            <a:r>
              <a:rPr lang="en-US" sz="2400" b="0" u="sng">
                <a:solidFill>
                  <a:srgbClr val="000000"/>
                </a:solidFill>
                <a:latin typeface="Times New Roman" panose="02020603050405020304" charset="0"/>
                <a:ea typeface="宋体" panose="02010600030101010101" pitchFamily="2" charset="-122"/>
              </a:rPr>
              <a:t>  51  </a:t>
            </a:r>
            <a:r>
              <a:rPr lang="en-US" sz="2400" b="0">
                <a:solidFill>
                  <a:srgbClr val="000000"/>
                </a:solidFill>
                <a:latin typeface="Times New Roman" panose="02020603050405020304" charset="0"/>
                <a:ea typeface="宋体" panose="02010600030101010101" pitchFamily="2" charset="-122"/>
              </a:rPr>
              <a:t>. That day, I got </a:t>
            </a:r>
            <a:r>
              <a:rPr lang="en-US" sz="2400" b="0" u="sng">
                <a:solidFill>
                  <a:srgbClr val="000000"/>
                </a:solidFill>
                <a:latin typeface="Times New Roman" panose="02020603050405020304" charset="0"/>
                <a:ea typeface="宋体" panose="02010600030101010101" pitchFamily="2" charset="-122"/>
              </a:rPr>
              <a:t>  52  </a:t>
            </a:r>
            <a:r>
              <a:rPr lang="en-US" sz="2400" b="0">
                <a:solidFill>
                  <a:srgbClr val="000000"/>
                </a:solidFill>
                <a:latin typeface="Times New Roman" panose="02020603050405020304" charset="0"/>
                <a:ea typeface="宋体" panose="02010600030101010101" pitchFamily="2" charset="-122"/>
              </a:rPr>
              <a:t> by about 100 "local" bikers who were used to such roads. When I got back home, suddenly riding my bike didn't seem quite as </a:t>
            </a:r>
            <a:r>
              <a:rPr lang="en-US" sz="2400" b="0" u="sng">
                <a:solidFill>
                  <a:srgbClr val="000000"/>
                </a:solidFill>
                <a:latin typeface="Times New Roman" panose="02020603050405020304" charset="0"/>
                <a:ea typeface="宋体" panose="02010600030101010101" pitchFamily="2" charset="-122"/>
              </a:rPr>
              <a:t>  53  </a:t>
            </a:r>
            <a:r>
              <a:rPr lang="en-US" sz="2400" b="0">
                <a:solidFill>
                  <a:srgbClr val="000000"/>
                </a:solidFill>
                <a:latin typeface="Times New Roman" panose="02020603050405020304" charset="0"/>
                <a:ea typeface="宋体" panose="02010600030101010101" pitchFamily="2" charset="-122"/>
              </a:rPr>
              <a:t>.    I've </a:t>
            </a:r>
            <a:r>
              <a:rPr lang="en-US" sz="2400" b="0" u="sng">
                <a:solidFill>
                  <a:srgbClr val="000000"/>
                </a:solidFill>
                <a:latin typeface="Times New Roman" panose="02020603050405020304" charset="0"/>
                <a:ea typeface="宋体" panose="02010600030101010101" pitchFamily="2" charset="-122"/>
              </a:rPr>
              <a:t>  54  </a:t>
            </a:r>
            <a:r>
              <a:rPr lang="en-US" sz="2400" b="0">
                <a:solidFill>
                  <a:srgbClr val="000000"/>
                </a:solidFill>
                <a:latin typeface="Times New Roman" panose="02020603050405020304" charset="0"/>
                <a:ea typeface="宋体" panose="02010600030101010101" pitchFamily="2" charset="-122"/>
              </a:rPr>
              <a:t> a lot since then. I've come to accept that whatever </a:t>
            </a:r>
            <a:r>
              <a:rPr lang="en-US" sz="2400" b="0" u="sng">
                <a:solidFill>
                  <a:srgbClr val="000000"/>
                </a:solidFill>
                <a:latin typeface="Times New Roman" panose="02020603050405020304" charset="0"/>
                <a:ea typeface="宋体" panose="02010600030101010101" pitchFamily="2" charset="-122"/>
              </a:rPr>
              <a:t>  55  </a:t>
            </a:r>
            <a:r>
              <a:rPr lang="en-US" sz="2400" b="0">
                <a:solidFill>
                  <a:srgbClr val="000000"/>
                </a:solidFill>
                <a:latin typeface="Times New Roman" panose="02020603050405020304" charset="0"/>
                <a:ea typeface="宋体" panose="02010600030101010101" pitchFamily="2" charset="-122"/>
              </a:rPr>
              <a:t> I set for myself, they just have to be my own.</a:t>
            </a:r>
            <a:endParaRPr lang="en-US" altLang="en-US" sz="2400" b="0">
              <a:solidFill>
                <a:srgbClr val="000000"/>
              </a:solidFill>
              <a:latin typeface="Times New Roman" panose="02020603050405020304" charset="0"/>
              <a:ea typeface="宋体" panose="02010600030101010101" pitchFamily="2" charset="-122"/>
            </a:endParaRPr>
          </a:p>
        </p:txBody>
      </p:sp>
      <p:sp>
        <p:nvSpPr>
          <p:cNvPr id="7" name="圆角矩形 6"/>
          <p:cNvSpPr/>
          <p:nvPr/>
        </p:nvSpPr>
        <p:spPr>
          <a:xfrm>
            <a:off x="1627505" y="516255"/>
            <a:ext cx="1377315" cy="456565"/>
          </a:xfrm>
          <a:prstGeom prst="roundRect">
            <a:avLst/>
          </a:prstGeom>
          <a:solidFill>
            <a:schemeClr val="accent1">
              <a:alpha val="59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圆角矩形 9"/>
          <p:cNvSpPr/>
          <p:nvPr/>
        </p:nvSpPr>
        <p:spPr>
          <a:xfrm>
            <a:off x="3850005" y="516255"/>
            <a:ext cx="1571625" cy="456565"/>
          </a:xfrm>
          <a:prstGeom prst="roundRect">
            <a:avLst/>
          </a:prstGeom>
          <a:solidFill>
            <a:schemeClr val="accent2">
              <a:alpha val="59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nvSpPr>
        <p:spPr>
          <a:xfrm>
            <a:off x="6177280" y="516255"/>
            <a:ext cx="3179445" cy="456565"/>
          </a:xfrm>
          <a:prstGeom prst="roundRect">
            <a:avLst/>
          </a:prstGeom>
          <a:solidFill>
            <a:schemeClr val="accent6">
              <a:alpha val="59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圆角矩形 3"/>
          <p:cNvSpPr/>
          <p:nvPr/>
        </p:nvSpPr>
        <p:spPr>
          <a:xfrm>
            <a:off x="323850" y="950595"/>
            <a:ext cx="11502390" cy="1177290"/>
          </a:xfrm>
          <a:prstGeom prst="roundRect">
            <a:avLst/>
          </a:prstGeom>
          <a:solidFill>
            <a:schemeClr val="accent4">
              <a:lumMod val="40000"/>
              <a:lumOff val="60000"/>
              <a:alpha val="52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文本框 5"/>
          <p:cNvSpPr txBox="1"/>
          <p:nvPr/>
        </p:nvSpPr>
        <p:spPr>
          <a:xfrm>
            <a:off x="1350645" y="1216660"/>
            <a:ext cx="2379980" cy="645160"/>
          </a:xfrm>
          <a:prstGeom prst="rect">
            <a:avLst/>
          </a:prstGeom>
          <a:solidFill>
            <a:schemeClr val="accent1">
              <a:alpha val="71000"/>
            </a:schemeClr>
          </a:solidFill>
          <a:ln>
            <a:solidFill>
              <a:srgbClr val="00B0F0"/>
            </a:solidFill>
          </a:ln>
        </p:spPr>
        <p:txBody>
          <a:bodyPr wrap="square">
            <a:spAutoFit/>
          </a:bodyPr>
          <a:p>
            <a:pPr algn="l"/>
            <a:r>
              <a:rPr lang="en-US" altLang="zh-CN" sz="3600">
                <a:latin typeface="Arial" panose="020B0604020202020204" pitchFamily="34" charset="0"/>
                <a:ea typeface="微软雅黑" panose="020B0503020204020204" pitchFamily="34" charset="-122"/>
              </a:rPr>
              <a:t>motivated</a:t>
            </a:r>
            <a:endParaRPr lang="en-US" altLang="zh-CN" sz="3600">
              <a:latin typeface="Arial" panose="020B0604020202020204" pitchFamily="34" charset="0"/>
              <a:ea typeface="微软雅黑" panose="020B0503020204020204" pitchFamily="34" charset="-122"/>
            </a:endParaRPr>
          </a:p>
        </p:txBody>
      </p:sp>
      <p:sp>
        <p:nvSpPr>
          <p:cNvPr id="9" name="圆角矩形 8"/>
          <p:cNvSpPr/>
          <p:nvPr/>
        </p:nvSpPr>
        <p:spPr>
          <a:xfrm>
            <a:off x="281940" y="2364105"/>
            <a:ext cx="11507470" cy="901065"/>
          </a:xfrm>
          <a:prstGeom prst="roundRect">
            <a:avLst/>
          </a:prstGeom>
          <a:solidFill>
            <a:schemeClr val="accent6">
              <a:alpha val="7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文本框 10"/>
          <p:cNvSpPr txBox="1"/>
          <p:nvPr/>
        </p:nvSpPr>
        <p:spPr>
          <a:xfrm>
            <a:off x="4100195" y="2491740"/>
            <a:ext cx="3118485" cy="645160"/>
          </a:xfrm>
          <a:prstGeom prst="rect">
            <a:avLst/>
          </a:prstGeom>
          <a:solidFill>
            <a:schemeClr val="bg1">
              <a:alpha val="71000"/>
            </a:schemeClr>
          </a:solidFill>
          <a:ln>
            <a:solidFill>
              <a:srgbClr val="00B0F0"/>
            </a:solidFill>
          </a:ln>
        </p:spPr>
        <p:txBody>
          <a:bodyPr wrap="square">
            <a:spAutoFit/>
          </a:bodyPr>
          <a:p>
            <a:pPr algn="l"/>
            <a:r>
              <a:rPr lang="en-US" altLang="zh-CN" sz="3600">
                <a:latin typeface="Arial" panose="020B0604020202020204" pitchFamily="34" charset="0"/>
                <a:ea typeface="微软雅黑" panose="020B0503020204020204" pitchFamily="34" charset="-122"/>
              </a:rPr>
              <a:t>demotivated</a:t>
            </a:r>
            <a:endParaRPr lang="en-US" altLang="zh-CN" sz="3600">
              <a:latin typeface="Arial" panose="020B0604020202020204" pitchFamily="34" charset="0"/>
              <a:ea typeface="微软雅黑" panose="020B0503020204020204" pitchFamily="34" charset="-122"/>
            </a:endParaRPr>
          </a:p>
        </p:txBody>
      </p:sp>
      <p:sp>
        <p:nvSpPr>
          <p:cNvPr id="13" name="圆角矩形 12"/>
          <p:cNvSpPr/>
          <p:nvPr/>
        </p:nvSpPr>
        <p:spPr>
          <a:xfrm>
            <a:off x="323850" y="3373755"/>
            <a:ext cx="11502390" cy="1177290"/>
          </a:xfrm>
          <a:prstGeom prst="roundRect">
            <a:avLst/>
          </a:prstGeom>
          <a:solidFill>
            <a:schemeClr val="accent4">
              <a:lumMod val="40000"/>
              <a:lumOff val="60000"/>
              <a:alpha val="52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文本框 13"/>
          <p:cNvSpPr txBox="1"/>
          <p:nvPr/>
        </p:nvSpPr>
        <p:spPr>
          <a:xfrm>
            <a:off x="1350645" y="3637915"/>
            <a:ext cx="2379980" cy="645160"/>
          </a:xfrm>
          <a:prstGeom prst="rect">
            <a:avLst/>
          </a:prstGeom>
          <a:solidFill>
            <a:schemeClr val="accent1">
              <a:alpha val="71000"/>
            </a:schemeClr>
          </a:solidFill>
          <a:ln>
            <a:solidFill>
              <a:srgbClr val="00B0F0"/>
            </a:solidFill>
          </a:ln>
        </p:spPr>
        <p:txBody>
          <a:bodyPr wrap="square">
            <a:spAutoFit/>
          </a:bodyPr>
          <a:p>
            <a:pPr algn="l"/>
            <a:r>
              <a:rPr lang="en-US" altLang="zh-CN" sz="3600">
                <a:latin typeface="Arial" panose="020B0604020202020204" pitchFamily="34" charset="0"/>
                <a:ea typeface="微软雅黑" panose="020B0503020204020204" pitchFamily="34" charset="-122"/>
              </a:rPr>
              <a:t>motivated</a:t>
            </a:r>
            <a:endParaRPr lang="en-US" altLang="zh-CN" sz="3600">
              <a:latin typeface="Arial" panose="020B0604020202020204" pitchFamily="34" charset="0"/>
              <a:ea typeface="微软雅黑" panose="020B0503020204020204" pitchFamily="34" charset="-122"/>
            </a:endParaRPr>
          </a:p>
        </p:txBody>
      </p:sp>
      <p:sp>
        <p:nvSpPr>
          <p:cNvPr id="15" name="圆角矩形 14"/>
          <p:cNvSpPr/>
          <p:nvPr/>
        </p:nvSpPr>
        <p:spPr>
          <a:xfrm>
            <a:off x="281940" y="4655820"/>
            <a:ext cx="11507470" cy="901065"/>
          </a:xfrm>
          <a:prstGeom prst="roundRect">
            <a:avLst/>
          </a:prstGeom>
          <a:solidFill>
            <a:schemeClr val="accent6">
              <a:alpha val="7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文本框 15"/>
          <p:cNvSpPr txBox="1"/>
          <p:nvPr/>
        </p:nvSpPr>
        <p:spPr>
          <a:xfrm>
            <a:off x="4020820" y="4787900"/>
            <a:ext cx="3118485" cy="645160"/>
          </a:xfrm>
          <a:prstGeom prst="rect">
            <a:avLst/>
          </a:prstGeom>
          <a:solidFill>
            <a:schemeClr val="bg1">
              <a:alpha val="71000"/>
            </a:schemeClr>
          </a:solidFill>
          <a:ln>
            <a:solidFill>
              <a:srgbClr val="00B0F0"/>
            </a:solidFill>
          </a:ln>
        </p:spPr>
        <p:txBody>
          <a:bodyPr wrap="square">
            <a:spAutoFit/>
          </a:bodyPr>
          <a:p>
            <a:pPr algn="l"/>
            <a:r>
              <a:rPr lang="en-US" altLang="zh-CN" sz="3600">
                <a:latin typeface="Arial" panose="020B0604020202020204" pitchFamily="34" charset="0"/>
                <a:ea typeface="微软雅黑" panose="020B0503020204020204" pitchFamily="34" charset="-122"/>
              </a:rPr>
              <a:t>demotivated</a:t>
            </a:r>
            <a:endParaRPr lang="en-US" altLang="zh-CN" sz="3600">
              <a:latin typeface="Arial" panose="020B0604020202020204" pitchFamily="34" charset="0"/>
              <a:ea typeface="微软雅黑" panose="020B0503020204020204" pitchFamily="34" charset="-122"/>
            </a:endParaRPr>
          </a:p>
        </p:txBody>
      </p:sp>
      <p:sp>
        <p:nvSpPr>
          <p:cNvPr id="17" name="椭圆 16"/>
          <p:cNvSpPr/>
          <p:nvPr/>
        </p:nvSpPr>
        <p:spPr>
          <a:xfrm>
            <a:off x="3835400" y="961390"/>
            <a:ext cx="2423160" cy="489585"/>
          </a:xfrm>
          <a:prstGeom prst="ellipse">
            <a:avLst/>
          </a:prstGeom>
          <a:solidFill>
            <a:schemeClr val="accent2">
              <a:alpha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椭圆 17"/>
          <p:cNvSpPr/>
          <p:nvPr/>
        </p:nvSpPr>
        <p:spPr>
          <a:xfrm>
            <a:off x="8449945" y="4391660"/>
            <a:ext cx="3338830" cy="489585"/>
          </a:xfrm>
          <a:prstGeom prst="ellipse">
            <a:avLst/>
          </a:prstGeom>
          <a:solidFill>
            <a:schemeClr val="accent2">
              <a:alpha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9" name="直接箭头连接符 18"/>
          <p:cNvCxnSpPr/>
          <p:nvPr/>
        </p:nvCxnSpPr>
        <p:spPr>
          <a:xfrm>
            <a:off x="5890895" y="1353820"/>
            <a:ext cx="356870" cy="1172845"/>
          </a:xfrm>
          <a:prstGeom prst="straightConnector1">
            <a:avLst/>
          </a:prstGeom>
          <a:ln w="28575">
            <a:tailEnd type="arrow"/>
          </a:ln>
        </p:spPr>
        <p:style>
          <a:lnRef idx="2">
            <a:schemeClr val="accent1"/>
          </a:lnRef>
          <a:fillRef idx="0">
            <a:srgbClr val="FFFFFF"/>
          </a:fillRef>
          <a:effectRef idx="0">
            <a:srgbClr val="FFFFFF"/>
          </a:effectRef>
          <a:fontRef idx="minor">
            <a:schemeClr val="tx1"/>
          </a:fontRef>
        </p:style>
      </p:cxnSp>
      <p:cxnSp>
        <p:nvCxnSpPr>
          <p:cNvPr id="20" name="直接箭头连接符 19"/>
          <p:cNvCxnSpPr>
            <a:endCxn id="16" idx="3"/>
          </p:cNvCxnSpPr>
          <p:nvPr/>
        </p:nvCxnSpPr>
        <p:spPr>
          <a:xfrm flipH="1">
            <a:off x="7139305" y="4881245"/>
            <a:ext cx="2681605" cy="229235"/>
          </a:xfrm>
          <a:prstGeom prst="straightConnector1">
            <a:avLst/>
          </a:prstGeom>
          <a:ln w="28575">
            <a:tailEnd type="arrow"/>
          </a:ln>
        </p:spPr>
        <p:style>
          <a:lnRef idx="2">
            <a:schemeClr val="accent1"/>
          </a:lnRef>
          <a:fillRef idx="0">
            <a:srgbClr val="FFFFFF"/>
          </a:fillRef>
          <a:effectRef idx="0">
            <a:srgbClr val="FFFFFF"/>
          </a:effectRef>
          <a:fontRef idx="minor">
            <a:schemeClr val="tx1"/>
          </a:fontRef>
        </p:style>
      </p:cxnSp>
      <p:sp>
        <p:nvSpPr>
          <p:cNvPr id="21" name="圆角矩形 20"/>
          <p:cNvSpPr/>
          <p:nvPr/>
        </p:nvSpPr>
        <p:spPr>
          <a:xfrm>
            <a:off x="347345" y="5669915"/>
            <a:ext cx="11301095" cy="692150"/>
          </a:xfrm>
          <a:prstGeom prst="roundRect">
            <a:avLst/>
          </a:prstGeom>
          <a:solidFill>
            <a:srgbClr val="00B0F0">
              <a:alpha val="67000"/>
            </a:srgbClr>
          </a:solidFill>
          <a:ln>
            <a:solidFill>
              <a:srgbClr val="FF0000">
                <a:alpha val="33000"/>
              </a:srgb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2286000" y="5796915"/>
            <a:ext cx="7949565" cy="645160"/>
          </a:xfrm>
          <a:prstGeom prst="rect">
            <a:avLst/>
          </a:prstGeom>
          <a:solidFill>
            <a:schemeClr val="bg1">
              <a:alpha val="71000"/>
            </a:schemeClr>
          </a:solidFill>
          <a:ln>
            <a:solidFill>
              <a:srgbClr val="00B0F0"/>
            </a:solidFill>
          </a:ln>
        </p:spPr>
        <p:txBody>
          <a:bodyPr wrap="square">
            <a:spAutoFit/>
          </a:bodyPr>
          <a:p>
            <a:pPr algn="l"/>
            <a:r>
              <a:rPr lang="en-US" altLang="zh-CN" sz="3600">
                <a:latin typeface="Arial" panose="020B0604020202020204" pitchFamily="34" charset="0"/>
                <a:ea typeface="微软雅黑" panose="020B0503020204020204" pitchFamily="34" charset="-122"/>
              </a:rPr>
              <a:t>conclusion: a goal suitable for myself</a:t>
            </a:r>
            <a:endParaRPr lang="en-US" altLang="zh-CN" sz="3600">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par>
                                <p:cTn id="43" presetID="3" presetClass="entr" presetSubtype="1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linds(horizontal)">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linds(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linds(horizontal)">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linds(horizontal)">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linds(horizontal)">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blinds(horizontal)">
                                      <p:cBhvr>
                                        <p:cTn id="70" dur="500"/>
                                        <p:tgtEl>
                                          <p:spTgt spid="18"/>
                                        </p:tgtEl>
                                      </p:cBhvr>
                                    </p:animEffect>
                                  </p:childTnLst>
                                </p:cTn>
                              </p:par>
                              <p:par>
                                <p:cTn id="71" presetID="3" presetClass="entr" presetSubtype="1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blinds(horizontal)">
                                      <p:cBhvr>
                                        <p:cTn id="73" dur="5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blinds(horizontal)">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blinds(horizontal)">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4" grpId="0" animBg="1"/>
      <p:bldP spid="6" grpId="0" animBg="1"/>
      <p:bldP spid="9" grpId="0" animBg="1"/>
      <p:bldP spid="11" grpId="0" animBg="1"/>
      <p:bldP spid="13" grpId="0" animBg="1"/>
      <p:bldP spid="17" grpId="0" animBg="1"/>
      <p:bldP spid="14" grpId="0" animBg="1"/>
      <p:bldP spid="15" grpId="0" animBg="1"/>
      <p:bldP spid="16" grpId="0" animBg="1"/>
      <p:bldP spid="18"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198755" y="271780"/>
          <a:ext cx="11791950" cy="6464300"/>
        </p:xfrm>
        <a:graphic>
          <a:graphicData uri="http://schemas.openxmlformats.org/drawingml/2006/table">
            <a:tbl>
              <a:tblPr firstRow="1" bandRow="1">
                <a:tableStyleId>{939BD47F-7A28-49B9-AFF4-D9780BA67FE2}</a:tableStyleId>
              </a:tblPr>
              <a:tblGrid>
                <a:gridCol w="1616075"/>
                <a:gridCol w="5088255"/>
                <a:gridCol w="5087620"/>
              </a:tblGrid>
              <a:tr h="579120">
                <a:tc gridSpan="3">
                  <a:txBody>
                    <a:bodyPr/>
                    <a:p>
                      <a:pPr algn="ctr">
                        <a:buNone/>
                      </a:pPr>
                      <a:r>
                        <a:rPr lang="en-US" altLang="zh-CN" sz="3200" b="1">
                          <a:solidFill>
                            <a:srgbClr val="FF0000"/>
                          </a:solidFill>
                        </a:rPr>
                        <a:t>2024</a:t>
                      </a:r>
                      <a:r>
                        <a:rPr lang="zh-CN" altLang="en-US" sz="3200" b="1">
                          <a:solidFill>
                            <a:srgbClr val="FF0000"/>
                          </a:solidFill>
                        </a:rPr>
                        <a:t>年</a:t>
                      </a:r>
                      <a:r>
                        <a:rPr lang="en-US" altLang="zh-CN" sz="3200" b="1">
                          <a:solidFill>
                            <a:srgbClr val="FF0000"/>
                          </a:solidFill>
                        </a:rPr>
                        <a:t>6</a:t>
                      </a:r>
                      <a:r>
                        <a:rPr lang="zh-CN" altLang="en-US" sz="3200" b="1">
                          <a:solidFill>
                            <a:srgbClr val="FF0000"/>
                          </a:solidFill>
                        </a:rPr>
                        <a:t>月全国Ⅰ卷完型填空语篇解读</a:t>
                      </a:r>
                      <a:endParaRPr lang="zh-CN" altLang="en-US" sz="3200" b="1">
                        <a:solidFill>
                          <a:srgbClr val="FF0000"/>
                        </a:solidFill>
                      </a:endParaRPr>
                    </a:p>
                  </a:txBody>
                  <a:tcPr/>
                </a:tc>
                <a:tc hMerge="1">
                  <a:tcPr/>
                </a:tc>
                <a:tc hMerge="1">
                  <a:tcPr/>
                </a:tc>
              </a:tr>
              <a:tr h="498475">
                <a:tc>
                  <a:txBody>
                    <a:bodyPr/>
                    <a:p>
                      <a:pPr indent="0">
                        <a:buNone/>
                      </a:pPr>
                      <a:r>
                        <a:rPr lang="en-US" sz="2800"/>
                        <a:t>关键词</a:t>
                      </a:r>
                      <a:endParaRPr lang="en-US" altLang="en-US" sz="2800"/>
                    </a:p>
                  </a:txBody>
                  <a:tcPr marL="68580" marR="68580" marT="0" marB="0" vert="horz" anchor="t" anchorCtr="0"/>
                </a:tc>
                <a:tc gridSpan="2">
                  <a:txBody>
                    <a:bodyPr/>
                    <a:p>
                      <a:pPr indent="0">
                        <a:buNone/>
                      </a:pPr>
                      <a:r>
                        <a:rPr lang="en-US" sz="2800"/>
                        <a:t>dictionary, spell, </a:t>
                      </a:r>
                      <a:endParaRPr lang="en-US" altLang="en-US" sz="2800"/>
                    </a:p>
                  </a:txBody>
                  <a:tcPr marL="68580" marR="68580" marT="0" marB="0" vert="horz" anchor="t" anchorCtr="0"/>
                </a:tc>
                <a:tc hMerge="1">
                  <a:tcPr marL="68580" marR="68580" marT="0" marB="0" vert="horz" anchor="t" anchorCtr="0"/>
                </a:tc>
              </a:tr>
              <a:tr h="1363980">
                <a:tc>
                  <a:txBody>
                    <a:bodyPr/>
                    <a:p>
                      <a:pPr indent="0">
                        <a:buNone/>
                      </a:pPr>
                      <a:r>
                        <a:rPr lang="en-US" sz="2800"/>
                        <a:t>主旨概要</a:t>
                      </a:r>
                      <a:endParaRPr lang="en-US" altLang="en-US" sz="2800"/>
                    </a:p>
                  </a:txBody>
                  <a:tcPr marL="68580" marR="68580" marT="0" marB="0" vert="horz" anchor="t" anchorCtr="0"/>
                </a:tc>
                <a:tc gridSpan="2">
                  <a:txBody>
                    <a:bodyPr/>
                    <a:p>
                      <a:pPr indent="0">
                        <a:buNone/>
                      </a:pPr>
                      <a:r>
                        <a:rPr lang="en-US" sz="2800"/>
                        <a:t>本文是一篇记叙文，介绍作者之前盲目跟从别人的目标去尝试跑步和骑自行车，但是结果不理想，最终明白应该设立适合自己的目标。</a:t>
                      </a:r>
                      <a:endParaRPr lang="en-US" altLang="en-US" sz="2800"/>
                    </a:p>
                  </a:txBody>
                  <a:tcPr marL="68580" marR="68580" marT="0" marB="0" vert="horz" anchor="t" anchorCtr="0"/>
                </a:tc>
                <a:tc hMerge="1">
                  <a:tcPr marL="68580" marR="68580" marT="0" marB="0" vert="horz" anchor="t" anchorCtr="0"/>
                </a:tc>
              </a:tr>
              <a:tr h="507365">
                <a:tc>
                  <a:txBody>
                    <a:bodyPr/>
                    <a:p>
                      <a:pPr indent="0">
                        <a:buNone/>
                      </a:pPr>
                      <a:r>
                        <a:rPr lang="zh-CN" altLang="en-US" sz="2800"/>
                        <a:t>词汇</a:t>
                      </a:r>
                      <a:endParaRPr lang="zh-CN" altLang="en-US" sz="2800"/>
                    </a:p>
                  </a:txBody>
                  <a:tcPr marL="68580" marR="68580" marT="0" marB="0" vert="horz" anchor="t" anchorCtr="0"/>
                </a:tc>
                <a:tc>
                  <a:txBody>
                    <a:bodyPr/>
                    <a:p>
                      <a:pPr indent="0">
                        <a:buNone/>
                      </a:pPr>
                      <a:r>
                        <a:rPr lang="en-US" altLang="en-US" sz="2800"/>
                        <a:t>派生词</a:t>
                      </a:r>
                      <a:endParaRPr lang="en-US" altLang="en-US" sz="2800"/>
                    </a:p>
                  </a:txBody>
                  <a:tcPr marL="68580" marR="68580" marT="0" marB="0" vert="horz" anchor="t" anchorCtr="0"/>
                </a:tc>
                <a:tc>
                  <a:txBody>
                    <a:bodyPr/>
                    <a:p>
                      <a:pPr indent="0">
                        <a:buNone/>
                      </a:pPr>
                      <a:r>
                        <a:rPr lang="en-US" altLang="en-US" sz="2800"/>
                        <a:t>重难点词</a:t>
                      </a:r>
                      <a:endParaRPr lang="en-US" altLang="en-US" sz="2800"/>
                    </a:p>
                  </a:txBody>
                  <a:tcPr marL="68580" marR="68580" marT="0" marB="0" vert="horz" anchor="t" anchorCtr="0"/>
                </a:tc>
              </a:tr>
              <a:tr h="3515360">
                <a:tc>
                  <a:txBody>
                    <a:bodyPr/>
                    <a:p>
                      <a:pPr indent="0">
                        <a:buNone/>
                      </a:pPr>
                      <a:endParaRPr lang="en-US" altLang="en-US" sz="2800"/>
                    </a:p>
                  </a:txBody>
                  <a:tcPr marL="68580" marR="68580" marT="0" marB="0" vert="horz" anchor="t" anchorCtr="0"/>
                </a:tc>
                <a:tc>
                  <a:txBody>
                    <a:bodyPr/>
                    <a:p>
                      <a:pPr indent="0">
                        <a:buNone/>
                      </a:pPr>
                      <a:endParaRPr lang="en-US" altLang="en-US" sz="2800"/>
                    </a:p>
                  </a:txBody>
                  <a:tcPr marL="68580" marR="68580" marT="0" marB="0" vert="horz" anchor="t" anchorCtr="0"/>
                </a:tc>
                <a:tc>
                  <a:txBody>
                    <a:bodyPr/>
                    <a:p>
                      <a:pPr indent="0">
                        <a:buNone/>
                      </a:pPr>
                      <a:endParaRPr lang="en-US" altLang="en-US" sz="2800"/>
                    </a:p>
                  </a:txBody>
                  <a:tcPr marL="68580" marR="68580" marT="0" marB="0" vert="horz" anchor="t" anchorCtr="0"/>
                </a:tc>
              </a:tr>
            </a:tbl>
          </a:graphicData>
        </a:graphic>
      </p:graphicFrame>
      <p:sp>
        <p:nvSpPr>
          <p:cNvPr id="7" name="文本框 6"/>
          <p:cNvSpPr txBox="1"/>
          <p:nvPr/>
        </p:nvSpPr>
        <p:spPr>
          <a:xfrm>
            <a:off x="1671320" y="3257550"/>
            <a:ext cx="4858385" cy="3110230"/>
          </a:xfrm>
          <a:prstGeom prst="rect">
            <a:avLst/>
          </a:prstGeom>
        </p:spPr>
        <p:txBody>
          <a:bodyPr wrap="square">
            <a:noAutofit/>
          </a:bodyPr>
          <a:p>
            <a:pPr indent="0" algn="l" fontAlgn="auto">
              <a:lnSpc>
                <a:spcPts val="2380"/>
              </a:lnSpc>
            </a:pPr>
            <a:r>
              <a:rPr lang="zh-CN" altLang="en-US" sz="2400" b="1">
                <a:solidFill>
                  <a:schemeClr val="accent2"/>
                </a:solidFill>
                <a:uFillTx/>
                <a:latin typeface="Times New Roman" panose="02020603050405020304" charset="0"/>
                <a:ea typeface="宋体" panose="02010600030101010101" pitchFamily="2" charset="-122"/>
                <a:cs typeface="Times New Roman" panose="02020603050405020304" charset="0"/>
              </a:rPr>
              <a:t>motivate  v.激励</a:t>
            </a:r>
            <a:endParaRPr lang="zh-CN" altLang="en-US" sz="2400" b="1">
              <a:solidFill>
                <a:schemeClr val="accent2"/>
              </a:solidFill>
              <a:uFillTx/>
              <a:latin typeface="Times New Roman" panose="02020603050405020304" charset="0"/>
              <a:ea typeface="宋体" panose="02010600030101010101" pitchFamily="2" charset="-122"/>
              <a:cs typeface="Times New Roman" panose="02020603050405020304" charset="0"/>
            </a:endParaRPr>
          </a:p>
          <a:p>
            <a:pPr indent="0" algn="l" fontAlgn="auto">
              <a:lnSpc>
                <a:spcPts val="2380"/>
              </a:lnSpc>
            </a:pPr>
            <a:r>
              <a:rPr lang="zh-CN" altLang="en-US" sz="2400" b="1">
                <a:solidFill>
                  <a:schemeClr val="accent2"/>
                </a:solidFill>
                <a:uFillTx/>
                <a:latin typeface="Times New Roman" panose="02020603050405020304" charset="0"/>
                <a:ea typeface="宋体" panose="02010600030101010101" pitchFamily="2" charset="-122"/>
                <a:cs typeface="Times New Roman" panose="02020603050405020304" charset="0"/>
              </a:rPr>
              <a:t>demotivated  adj.使人失去动力的</a:t>
            </a:r>
            <a:endParaRPr lang="zh-CN" altLang="en-US" sz="2400" b="1">
              <a:solidFill>
                <a:schemeClr val="accent2"/>
              </a:solidFill>
              <a:uFillTx/>
              <a:latin typeface="Times New Roman" panose="02020603050405020304" charset="0"/>
              <a:ea typeface="宋体" panose="02010600030101010101" pitchFamily="2" charset="-122"/>
              <a:cs typeface="Times New Roman" panose="02020603050405020304" charset="0"/>
            </a:endParaRPr>
          </a:p>
          <a:p>
            <a:pPr indent="0" algn="l" fontAlgn="auto">
              <a:lnSpc>
                <a:spcPts val="2380"/>
              </a:lnSpc>
            </a:pPr>
            <a:r>
              <a:rPr lang="zh-CN" altLang="en-US" sz="2400" b="1">
                <a:solidFill>
                  <a:schemeClr val="accent2"/>
                </a:solidFill>
                <a:uFillTx/>
                <a:latin typeface="Times New Roman" panose="02020603050405020304" charset="0"/>
                <a:ea typeface="宋体" panose="02010600030101010101" pitchFamily="2" charset="-122"/>
                <a:cs typeface="Times New Roman" panose="02020603050405020304" charset="0"/>
              </a:rPr>
              <a:t>achieve   v. 实现，获得</a:t>
            </a:r>
            <a:endParaRPr lang="zh-CN" altLang="en-US" sz="2400" b="1">
              <a:solidFill>
                <a:schemeClr val="accent2"/>
              </a:solidFill>
              <a:uFillTx/>
              <a:latin typeface="Times New Roman" panose="02020603050405020304" charset="0"/>
              <a:ea typeface="宋体" panose="02010600030101010101" pitchFamily="2" charset="-122"/>
              <a:cs typeface="Times New Roman" panose="02020603050405020304" charset="0"/>
            </a:endParaRPr>
          </a:p>
          <a:p>
            <a:pPr indent="0" algn="l" fontAlgn="auto">
              <a:lnSpc>
                <a:spcPts val="2380"/>
              </a:lnSpc>
            </a:pPr>
            <a:r>
              <a:rPr lang="zh-CN" altLang="en-US" sz="2400" b="1">
                <a:solidFill>
                  <a:schemeClr val="accent2"/>
                </a:solidFill>
                <a:uFillTx/>
                <a:latin typeface="Times New Roman" panose="02020603050405020304" charset="0"/>
                <a:ea typeface="宋体" panose="02010600030101010101" pitchFamily="2" charset="-122"/>
                <a:cs typeface="Times New Roman" panose="02020603050405020304" charset="0"/>
              </a:rPr>
              <a:t>achievement  n. 成就</a:t>
            </a:r>
            <a:endParaRPr lang="zh-CN" altLang="en-US" sz="2400" b="1">
              <a:solidFill>
                <a:schemeClr val="accent2"/>
              </a:solidFill>
              <a:uFillTx/>
              <a:latin typeface="Times New Roman" panose="02020603050405020304" charset="0"/>
              <a:ea typeface="宋体" panose="02010600030101010101" pitchFamily="2" charset="-122"/>
              <a:cs typeface="Times New Roman" panose="02020603050405020304" charset="0"/>
            </a:endParaRPr>
          </a:p>
          <a:p>
            <a:pPr indent="0" algn="l" fontAlgn="auto">
              <a:lnSpc>
                <a:spcPts val="2380"/>
              </a:lnSpc>
            </a:pPr>
            <a:r>
              <a:rPr lang="zh-CN" altLang="en-US" sz="2400" b="1">
                <a:solidFill>
                  <a:schemeClr val="accent2"/>
                </a:solidFill>
                <a:uFillTx/>
                <a:latin typeface="Times New Roman" panose="02020603050405020304" charset="0"/>
                <a:ea typeface="宋体" panose="02010600030101010101" pitchFamily="2" charset="-122"/>
                <a:cs typeface="Times New Roman" panose="02020603050405020304" charset="0"/>
              </a:rPr>
              <a:t>neighbour  n. 邻居</a:t>
            </a:r>
            <a:endParaRPr lang="zh-CN" altLang="en-US" sz="2400" b="1">
              <a:solidFill>
                <a:schemeClr val="accent2"/>
              </a:solidFill>
              <a:uFillTx/>
              <a:latin typeface="Times New Roman" panose="02020603050405020304" charset="0"/>
              <a:ea typeface="宋体" panose="02010600030101010101" pitchFamily="2" charset="-122"/>
              <a:cs typeface="Times New Roman" panose="02020603050405020304" charset="0"/>
            </a:endParaRPr>
          </a:p>
          <a:p>
            <a:pPr indent="0" algn="l" fontAlgn="auto">
              <a:lnSpc>
                <a:spcPts val="2380"/>
              </a:lnSpc>
            </a:pPr>
            <a:r>
              <a:rPr lang="zh-CN" altLang="en-US" sz="2400" b="1">
                <a:solidFill>
                  <a:schemeClr val="accent2"/>
                </a:solidFill>
                <a:uFillTx/>
                <a:latin typeface="Times New Roman" panose="02020603050405020304" charset="0"/>
                <a:ea typeface="宋体" panose="02010600030101010101" pitchFamily="2" charset="-122"/>
                <a:sym typeface="+mn-ea"/>
              </a:rPr>
              <a:t>neighbour  n. 邻里关系</a:t>
            </a:r>
            <a:endParaRPr lang="zh-CN" altLang="en-US" sz="2400" b="1">
              <a:solidFill>
                <a:schemeClr val="accent2"/>
              </a:solidFill>
              <a:uFillTx/>
              <a:latin typeface="Times New Roman" panose="02020603050405020304" charset="0"/>
              <a:ea typeface="宋体" panose="02010600030101010101" pitchFamily="2" charset="-122"/>
            </a:endParaRPr>
          </a:p>
          <a:p>
            <a:pPr indent="0" algn="l" fontAlgn="auto">
              <a:lnSpc>
                <a:spcPts val="2380"/>
              </a:lnSpc>
            </a:pPr>
            <a:r>
              <a:rPr lang="zh-CN" altLang="en-US" sz="2400" b="1">
                <a:solidFill>
                  <a:schemeClr val="accent2"/>
                </a:solidFill>
                <a:uFillTx/>
                <a:latin typeface="Times New Roman" panose="02020603050405020304" charset="0"/>
                <a:ea typeface="宋体" panose="02010600030101010101" pitchFamily="2" charset="-122"/>
                <a:sym typeface="+mn-ea"/>
              </a:rPr>
              <a:t>bore  v. 使厌倦</a:t>
            </a:r>
            <a:endParaRPr lang="zh-CN" altLang="en-US" sz="2400" b="1">
              <a:solidFill>
                <a:schemeClr val="accent2"/>
              </a:solidFill>
              <a:uFillTx/>
              <a:latin typeface="Times New Roman" panose="02020603050405020304" charset="0"/>
              <a:ea typeface="宋体" panose="02010600030101010101" pitchFamily="2" charset="-122"/>
            </a:endParaRPr>
          </a:p>
          <a:p>
            <a:pPr indent="0" algn="l" fontAlgn="auto">
              <a:lnSpc>
                <a:spcPts val="2380"/>
              </a:lnSpc>
            </a:pPr>
            <a:r>
              <a:rPr lang="zh-CN" altLang="en-US" sz="2400" b="1">
                <a:solidFill>
                  <a:schemeClr val="accent2"/>
                </a:solidFill>
                <a:uFillTx/>
                <a:latin typeface="Times New Roman" panose="02020603050405020304" charset="0"/>
                <a:ea typeface="宋体" panose="02010600030101010101" pitchFamily="2" charset="-122"/>
                <a:sym typeface="+mn-ea"/>
              </a:rPr>
              <a:t>boredom  n. 厌倦，厌烦</a:t>
            </a:r>
            <a:endParaRPr lang="zh-CN" altLang="en-US" sz="2400" b="1">
              <a:solidFill>
                <a:schemeClr val="accent2"/>
              </a:solidFill>
              <a:uFillTx/>
              <a:latin typeface="Times New Roman" panose="02020603050405020304" charset="0"/>
              <a:ea typeface="宋体" panose="02010600030101010101" pitchFamily="2" charset="-122"/>
            </a:endParaRPr>
          </a:p>
          <a:p>
            <a:pPr indent="0" algn="l" fontAlgn="auto">
              <a:lnSpc>
                <a:spcPts val="2380"/>
              </a:lnSpc>
            </a:pPr>
            <a:r>
              <a:rPr lang="zh-CN" altLang="en-US" sz="2400" b="1">
                <a:solidFill>
                  <a:schemeClr val="accent2"/>
                </a:solidFill>
                <a:uFillTx/>
                <a:latin typeface="Times New Roman" panose="02020603050405020304" charset="0"/>
                <a:ea typeface="宋体" panose="02010600030101010101" pitchFamily="2" charset="-122"/>
                <a:sym typeface="+mn-ea"/>
              </a:rPr>
              <a:t>hill  n. 山</a:t>
            </a:r>
            <a:endParaRPr lang="zh-CN" altLang="en-US" sz="2400" b="1">
              <a:solidFill>
                <a:schemeClr val="accent2"/>
              </a:solidFill>
              <a:uFillTx/>
              <a:latin typeface="Times New Roman" panose="02020603050405020304" charset="0"/>
              <a:ea typeface="宋体" panose="02010600030101010101" pitchFamily="2" charset="-122"/>
            </a:endParaRPr>
          </a:p>
          <a:p>
            <a:pPr indent="0" algn="l" fontAlgn="auto">
              <a:lnSpc>
                <a:spcPts val="2380"/>
              </a:lnSpc>
            </a:pPr>
            <a:r>
              <a:rPr lang="zh-CN" altLang="en-US" sz="2400" b="1">
                <a:solidFill>
                  <a:schemeClr val="accent2"/>
                </a:solidFill>
                <a:uFillTx/>
                <a:latin typeface="Times New Roman" panose="02020603050405020304" charset="0"/>
                <a:ea typeface="宋体" panose="02010600030101010101" pitchFamily="2" charset="-122"/>
                <a:sym typeface="+mn-ea"/>
              </a:rPr>
              <a:t>uphill  n. 上山</a:t>
            </a:r>
            <a:endParaRPr lang="zh-CN" altLang="en-US" sz="2400" b="1">
              <a:solidFill>
                <a:schemeClr val="accent2"/>
              </a:solidFill>
              <a:uFillTx/>
              <a:latin typeface="Times New Roman" panose="02020603050405020304" charset="0"/>
              <a:ea typeface="宋体" panose="02010600030101010101" pitchFamily="2" charset="-122"/>
            </a:endParaRPr>
          </a:p>
          <a:p>
            <a:pPr algn="l"/>
            <a:endParaRPr lang="zh-CN" altLang="en-US" sz="2400" b="1">
              <a:solidFill>
                <a:schemeClr val="accent2"/>
              </a:solidFill>
              <a:latin typeface="Times New Roman" panose="02020603050405020304" charset="0"/>
              <a:ea typeface="微软雅黑" panose="020B0503020204020204" pitchFamily="34" charset="-122"/>
              <a:cs typeface="Times New Roman" panose="02020603050405020304" charset="0"/>
            </a:endParaRPr>
          </a:p>
          <a:p>
            <a:pPr algn="l"/>
            <a:endParaRPr lang="zh-CN" altLang="en-US" sz="2400" b="1">
              <a:solidFill>
                <a:schemeClr val="accent2"/>
              </a:solidFill>
              <a:latin typeface="Times New Roman" panose="02020603050405020304" charset="0"/>
              <a:ea typeface="微软雅黑" panose="020B0503020204020204" pitchFamily="34" charset="-122"/>
              <a:cs typeface="Times New Roman" panose="02020603050405020304" charset="0"/>
            </a:endParaRPr>
          </a:p>
        </p:txBody>
      </p:sp>
      <p:sp>
        <p:nvSpPr>
          <p:cNvPr id="9" name="文本框 8"/>
          <p:cNvSpPr txBox="1"/>
          <p:nvPr/>
        </p:nvSpPr>
        <p:spPr>
          <a:xfrm>
            <a:off x="6671945" y="3321685"/>
            <a:ext cx="5318760" cy="3046095"/>
          </a:xfrm>
          <a:prstGeom prst="rect">
            <a:avLst/>
          </a:prstGeom>
        </p:spPr>
        <p:txBody>
          <a:bodyPr wrap="square">
            <a:spAutoFit/>
          </a:bodyPr>
          <a:p>
            <a:pPr algn="l"/>
            <a:r>
              <a:rPr lang="zh-CN" altLang="en-US" sz="2400" b="1">
                <a:solidFill>
                  <a:srgbClr val="00B050"/>
                </a:solidFill>
                <a:uFillTx/>
                <a:latin typeface="Times New Roman" panose="02020603050405020304" charset="0"/>
                <a:ea typeface="宋体" panose="02010600030101010101" pitchFamily="2" charset="-122"/>
              </a:rPr>
              <a:t>refer to 指的是;</a:t>
            </a:r>
            <a:endParaRPr lang="zh-CN" altLang="en-US" sz="2400" b="1">
              <a:solidFill>
                <a:srgbClr val="00B050"/>
              </a:solidFill>
              <a:uFillTx/>
              <a:latin typeface="Times New Roman" panose="02020603050405020304" charset="0"/>
              <a:ea typeface="宋体" panose="02010600030101010101" pitchFamily="2" charset="-122"/>
            </a:endParaRPr>
          </a:p>
          <a:p>
            <a:pPr algn="l"/>
            <a:r>
              <a:rPr lang="zh-CN" altLang="en-US" sz="2400" b="1">
                <a:solidFill>
                  <a:srgbClr val="00B050"/>
                </a:solidFill>
                <a:uFillTx/>
                <a:latin typeface="Times New Roman" panose="02020603050405020304" charset="0"/>
                <a:ea typeface="宋体" panose="02010600030101010101" pitchFamily="2" charset="-122"/>
              </a:rPr>
              <a:t>to be honest老实说;</a:t>
            </a:r>
            <a:endParaRPr lang="zh-CN" altLang="en-US" sz="2400" b="1">
              <a:solidFill>
                <a:srgbClr val="00B050"/>
              </a:solidFill>
              <a:uFillTx/>
              <a:latin typeface="Times New Roman" panose="02020603050405020304" charset="0"/>
              <a:ea typeface="宋体" panose="02010600030101010101" pitchFamily="2" charset="-122"/>
            </a:endParaRPr>
          </a:p>
          <a:p>
            <a:pPr algn="l"/>
            <a:r>
              <a:rPr lang="zh-CN" altLang="en-US" sz="2400" b="1">
                <a:solidFill>
                  <a:srgbClr val="00B050"/>
                </a:solidFill>
                <a:uFillTx/>
                <a:latin typeface="Times New Roman" panose="02020603050405020304" charset="0"/>
                <a:ea typeface="宋体" panose="02010600030101010101" pitchFamily="2" charset="-122"/>
              </a:rPr>
              <a:t>run after sb 追赶某人;</a:t>
            </a:r>
            <a:endParaRPr lang="zh-CN" altLang="en-US" sz="2400" b="1">
              <a:solidFill>
                <a:srgbClr val="00B050"/>
              </a:solidFill>
              <a:uFillTx/>
              <a:latin typeface="Times New Roman" panose="02020603050405020304" charset="0"/>
              <a:ea typeface="宋体" panose="02010600030101010101" pitchFamily="2" charset="-122"/>
            </a:endParaRPr>
          </a:p>
          <a:p>
            <a:pPr algn="l"/>
            <a:r>
              <a:rPr lang="zh-CN" altLang="en-US" sz="2400" b="1">
                <a:solidFill>
                  <a:srgbClr val="00B050"/>
                </a:solidFill>
                <a:uFillTx/>
                <a:latin typeface="Times New Roman" panose="02020603050405020304" charset="0"/>
                <a:ea typeface="宋体" panose="02010600030101010101" pitchFamily="2" charset="-122"/>
              </a:rPr>
              <a:t>go for a ride骑车兜风;</a:t>
            </a:r>
            <a:endParaRPr lang="zh-CN" altLang="en-US" sz="2400" b="1">
              <a:solidFill>
                <a:srgbClr val="00B050"/>
              </a:solidFill>
              <a:uFillTx/>
              <a:latin typeface="Times New Roman" panose="02020603050405020304" charset="0"/>
              <a:ea typeface="宋体" panose="02010600030101010101" pitchFamily="2" charset="-122"/>
            </a:endParaRPr>
          </a:p>
          <a:p>
            <a:pPr algn="l"/>
            <a:r>
              <a:rPr lang="zh-CN" altLang="en-US" sz="2400" b="1">
                <a:solidFill>
                  <a:srgbClr val="00B050"/>
                </a:solidFill>
                <a:uFillTx/>
                <a:latin typeface="Times New Roman" panose="02020603050405020304" charset="0"/>
                <a:ea typeface="宋体" panose="02010600030101010101" pitchFamily="2" charset="-122"/>
              </a:rPr>
              <a:t>go through穿过;</a:t>
            </a:r>
            <a:endParaRPr lang="zh-CN" altLang="en-US" sz="2400" b="1">
              <a:solidFill>
                <a:srgbClr val="00B050"/>
              </a:solidFill>
              <a:uFillTx/>
              <a:latin typeface="Times New Roman" panose="02020603050405020304" charset="0"/>
              <a:ea typeface="宋体" panose="02010600030101010101" pitchFamily="2" charset="-122"/>
            </a:endParaRPr>
          </a:p>
          <a:p>
            <a:pPr algn="l"/>
            <a:r>
              <a:rPr lang="zh-CN" altLang="en-US" sz="2400" b="1">
                <a:solidFill>
                  <a:srgbClr val="00B050"/>
                </a:solidFill>
                <a:uFillTx/>
                <a:latin typeface="Times New Roman" panose="02020603050405020304" charset="0"/>
                <a:ea typeface="宋体" panose="02010600030101010101" pitchFamily="2" charset="-122"/>
              </a:rPr>
              <a:t>come to accept 终于接受，渐渐认识到;</a:t>
            </a:r>
            <a:endParaRPr lang="zh-CN" altLang="en-US" sz="2400" b="1">
              <a:solidFill>
                <a:srgbClr val="00B050"/>
              </a:solidFill>
              <a:uFillTx/>
              <a:latin typeface="Times New Roman" panose="02020603050405020304" charset="0"/>
              <a:ea typeface="宋体" panose="02010600030101010101" pitchFamily="2" charset="-122"/>
            </a:endParaRPr>
          </a:p>
          <a:p>
            <a:pPr algn="l"/>
            <a:r>
              <a:rPr lang="zh-CN" altLang="en-US" sz="2400" b="1">
                <a:solidFill>
                  <a:srgbClr val="00B050"/>
                </a:solidFill>
                <a:uFillTx/>
                <a:latin typeface="Times New Roman" panose="02020603050405020304" charset="0"/>
                <a:ea typeface="宋体" panose="02010600030101010101" pitchFamily="2" charset="-122"/>
              </a:rPr>
              <a:t>turn to sth转向做某事; </a:t>
            </a:r>
            <a:endParaRPr lang="zh-CN" altLang="en-US" sz="2400" b="1">
              <a:solidFill>
                <a:srgbClr val="00B050"/>
              </a:solidFill>
              <a:uFillTx/>
              <a:latin typeface="Times New Roman" panose="02020603050405020304" charset="0"/>
              <a:ea typeface="宋体" panose="02010600030101010101" pitchFamily="2" charset="-122"/>
            </a:endParaRPr>
          </a:p>
          <a:p>
            <a:pPr algn="l"/>
            <a:r>
              <a:rPr lang="zh-CN" altLang="en-US" sz="2400" b="1">
                <a:solidFill>
                  <a:srgbClr val="00B050"/>
                </a:solidFill>
                <a:uFillTx/>
                <a:latin typeface="Times New Roman" panose="02020603050405020304" charset="0"/>
                <a:ea typeface="宋体" panose="02010600030101010101" pitchFamily="2" charset="-122"/>
              </a:rPr>
              <a:t>set a goal for oneself为自己设定目标</a:t>
            </a:r>
            <a:endParaRPr lang="zh-CN" altLang="en-US" sz="2400" b="1">
              <a:solidFill>
                <a:srgbClr val="00B050"/>
              </a:solidFill>
              <a:uFillTx/>
              <a:latin typeface="Times New Roman" panose="02020603050405020304" charset="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54940" y="118745"/>
            <a:ext cx="5340985" cy="6708775"/>
          </a:xfrm>
          <a:prstGeom prst="rect">
            <a:avLst/>
          </a:prstGeom>
          <a:noFill/>
          <a:ln w="38100" cmpd="sng">
            <a:solidFill>
              <a:srgbClr val="FF0000"/>
            </a:solidFill>
            <a:prstDash val="sysDot"/>
          </a:ln>
        </p:spPr>
        <p:txBody>
          <a:bodyPr wrap="square">
            <a:spAutoFit/>
          </a:bodyPr>
          <a:p>
            <a:pPr indent="266700" algn="just"/>
            <a:r>
              <a:rPr lang="en-US" b="1">
                <a:solidFill>
                  <a:srgbClr val="000000"/>
                </a:solidFill>
                <a:latin typeface="Times New Roman" panose="02020603050405020304" charset="0"/>
                <a:ea typeface="宋体" panose="02010600030101010101" pitchFamily="2" charset="-122"/>
              </a:rPr>
              <a:t>2024</a:t>
            </a:r>
            <a:r>
              <a:rPr lang="zh-CN" altLang="en-US" b="1">
                <a:solidFill>
                  <a:srgbClr val="000000"/>
                </a:solidFill>
                <a:latin typeface="Times New Roman" panose="02020603050405020304" charset="0"/>
                <a:ea typeface="宋体" panose="02010600030101010101" pitchFamily="2" charset="-122"/>
              </a:rPr>
              <a:t>年</a:t>
            </a:r>
            <a:r>
              <a:rPr lang="en-US" altLang="zh-CN" b="1">
                <a:solidFill>
                  <a:srgbClr val="000000"/>
                </a:solidFill>
                <a:latin typeface="Times New Roman" panose="02020603050405020304" charset="0"/>
                <a:ea typeface="宋体" panose="02010600030101010101" pitchFamily="2" charset="-122"/>
              </a:rPr>
              <a:t>6</a:t>
            </a:r>
            <a:r>
              <a:rPr lang="zh-CN" altLang="en-US" b="1">
                <a:solidFill>
                  <a:srgbClr val="000000"/>
                </a:solidFill>
                <a:latin typeface="Times New Roman" panose="02020603050405020304" charset="0"/>
                <a:ea typeface="宋体" panose="02010600030101010101" pitchFamily="2" charset="-122"/>
              </a:rPr>
              <a:t>月全国</a:t>
            </a:r>
            <a:r>
              <a:rPr lang="zh-CN" altLang="en-US" b="1">
                <a:solidFill>
                  <a:srgbClr val="000000"/>
                </a:solidFill>
                <a:latin typeface="宋体" panose="02010600030101010101" pitchFamily="2" charset="-122"/>
                <a:ea typeface="宋体" panose="02010600030101010101" pitchFamily="2" charset="-122"/>
              </a:rPr>
              <a:t>Ⅰ卷</a:t>
            </a:r>
            <a:endParaRPr lang="en-US" b="1">
              <a:solidFill>
                <a:srgbClr val="000000"/>
              </a:solidFill>
              <a:latin typeface="Times New Roman" panose="02020603050405020304" charset="0"/>
              <a:ea typeface="宋体" panose="02010600030101010101" pitchFamily="2" charset="-122"/>
            </a:endParaRPr>
          </a:p>
          <a:p>
            <a:pPr indent="266700" algn="just" fontAlgn="auto">
              <a:lnSpc>
                <a:spcPts val="2060"/>
              </a:lnSpc>
            </a:pPr>
            <a:r>
              <a:rPr lang="en-US" b="0">
                <a:solidFill>
                  <a:srgbClr val="000000"/>
                </a:solidFill>
                <a:latin typeface="Times New Roman" panose="02020603050405020304" charset="0"/>
                <a:ea typeface="宋体" panose="02010600030101010101" pitchFamily="2" charset="-122"/>
              </a:rPr>
              <a:t>I've been motivated — and demotivated — by other folks' achievements all my life. When I was a teenager, a neighborhood friend </a:t>
            </a:r>
            <a:r>
              <a:rPr lang="en-US" b="0" u="sng">
                <a:solidFill>
                  <a:srgbClr val="000000"/>
                </a:solidFill>
                <a:latin typeface="Times New Roman" panose="02020603050405020304" charset="0"/>
                <a:ea typeface="宋体" panose="02010600030101010101" pitchFamily="2" charset="-122"/>
              </a:rPr>
              <a:t>  41  </a:t>
            </a:r>
            <a:r>
              <a:rPr lang="en-US" b="0">
                <a:solidFill>
                  <a:srgbClr val="000000"/>
                </a:solidFill>
                <a:latin typeface="Times New Roman" panose="02020603050405020304" charset="0"/>
                <a:ea typeface="宋体" panose="02010600030101010101" pitchFamily="2" charset="-122"/>
              </a:rPr>
              <a:t> a marathon race. Feeling motivated, I started running __</a:t>
            </a:r>
            <a:r>
              <a:rPr lang="en-US" b="0" u="sng">
                <a:solidFill>
                  <a:srgbClr val="000000"/>
                </a:solidFill>
                <a:latin typeface="Times New Roman" panose="02020603050405020304" charset="0"/>
                <a:ea typeface="宋体" panose="02010600030101010101" pitchFamily="2" charset="-122"/>
              </a:rPr>
              <a:t>42  </a:t>
            </a:r>
            <a:r>
              <a:rPr lang="en-US" b="0">
                <a:solidFill>
                  <a:srgbClr val="000000"/>
                </a:solidFill>
                <a:latin typeface="Times New Roman" panose="02020603050405020304" charset="0"/>
                <a:ea typeface="宋体" panose="02010600030101010101" pitchFamily="2" charset="-122"/>
              </a:rPr>
              <a:t>, but then two things happened. First, a girl I met one day told me she was </a:t>
            </a:r>
            <a:r>
              <a:rPr lang="en-US" b="0" u="sng">
                <a:solidFill>
                  <a:srgbClr val="000000"/>
                </a:solidFill>
                <a:latin typeface="Times New Roman" panose="02020603050405020304" charset="0"/>
                <a:ea typeface="宋体" panose="02010600030101010101" pitchFamily="2" charset="-122"/>
              </a:rPr>
              <a:t>  43  </a:t>
            </a:r>
            <a:r>
              <a:rPr lang="en-US" b="0">
                <a:solidFill>
                  <a:srgbClr val="000000"/>
                </a:solidFill>
                <a:latin typeface="Times New Roman" panose="02020603050405020304" charset="0"/>
                <a:ea typeface="宋体" panose="02010600030101010101" pitchFamily="2" charset="-122"/>
              </a:rPr>
              <a:t> for a "super," referring to a 52.4-mile double marathon. Then, the next day I went on my longest run — 15 miles. To be honest, I </a:t>
            </a:r>
            <a:r>
              <a:rPr lang="en-US" b="0" u="sng">
                <a:solidFill>
                  <a:srgbClr val="000000"/>
                </a:solidFill>
                <a:latin typeface="Times New Roman" panose="02020603050405020304" charset="0"/>
                <a:ea typeface="宋体" panose="02010600030101010101" pitchFamily="2" charset="-122"/>
              </a:rPr>
              <a:t>  44</a:t>
            </a:r>
            <a:r>
              <a:rPr lang="en-US" b="0">
                <a:solidFill>
                  <a:srgbClr val="000000"/>
                </a:solidFill>
                <a:latin typeface="Times New Roman" panose="02020603050405020304" charset="0"/>
                <a:ea typeface="宋体" panose="02010600030101010101" pitchFamily="2" charset="-122"/>
              </a:rPr>
              <a:t>__ it! Between the girl making my </a:t>
            </a:r>
            <a:r>
              <a:rPr lang="en-US" b="0" u="sng">
                <a:solidFill>
                  <a:srgbClr val="000000"/>
                </a:solidFill>
                <a:latin typeface="Times New Roman" panose="02020603050405020304" charset="0"/>
                <a:ea typeface="宋体" panose="02010600030101010101" pitchFamily="2" charset="-122"/>
              </a:rPr>
              <a:t>  45  </a:t>
            </a:r>
            <a:r>
              <a:rPr lang="en-US" b="0">
                <a:solidFill>
                  <a:srgbClr val="000000"/>
                </a:solidFill>
                <a:latin typeface="Times New Roman" panose="02020603050405020304" charset="0"/>
                <a:ea typeface="宋体" panose="02010600030101010101" pitchFamily="2" charset="-122"/>
              </a:rPr>
              <a:t> seem small and the pure boredom of jogging, I decided that the only __</a:t>
            </a:r>
            <a:r>
              <a:rPr lang="en-US" b="0" u="sng">
                <a:solidFill>
                  <a:srgbClr val="000000"/>
                </a:solidFill>
                <a:latin typeface="Times New Roman" panose="02020603050405020304" charset="0"/>
                <a:ea typeface="宋体" panose="02010600030101010101" pitchFamily="2" charset="-122"/>
              </a:rPr>
              <a:t>46</a:t>
            </a:r>
            <a:r>
              <a:rPr lang="en-US" b="0">
                <a:solidFill>
                  <a:srgbClr val="000000"/>
                </a:solidFill>
                <a:latin typeface="Times New Roman" panose="02020603050405020304" charset="0"/>
                <a:ea typeface="宋体" panose="02010600030101010101" pitchFamily="2" charset="-122"/>
              </a:rPr>
              <a:t>__ I'd ever run again is if a big dog was running after me!So I </a:t>
            </a:r>
            <a:r>
              <a:rPr lang="en-US" b="0" u="sng">
                <a:solidFill>
                  <a:srgbClr val="000000"/>
                </a:solidFill>
                <a:latin typeface="Times New Roman" panose="02020603050405020304" charset="0"/>
                <a:ea typeface="宋体" panose="02010600030101010101" pitchFamily="2" charset="-122"/>
              </a:rPr>
              <a:t>  47  </a:t>
            </a:r>
            <a:r>
              <a:rPr lang="en-US" b="0">
                <a:solidFill>
                  <a:srgbClr val="000000"/>
                </a:solidFill>
                <a:latin typeface="Times New Roman" panose="02020603050405020304" charset="0"/>
                <a:ea typeface="宋体" panose="02010600030101010101" pitchFamily="2" charset="-122"/>
              </a:rPr>
              <a:t> cycling. I got a good bike and rode a lot. I </a:t>
            </a:r>
            <a:r>
              <a:rPr lang="en-US" b="0" u="sng">
                <a:solidFill>
                  <a:srgbClr val="000000"/>
                </a:solidFill>
                <a:latin typeface="Times New Roman" panose="02020603050405020304" charset="0"/>
                <a:ea typeface="宋体" panose="02010600030101010101" pitchFamily="2" charset="-122"/>
              </a:rPr>
              <a:t>  48  </a:t>
            </a:r>
            <a:r>
              <a:rPr lang="en-US" b="0">
                <a:solidFill>
                  <a:srgbClr val="000000"/>
                </a:solidFill>
                <a:latin typeface="Times New Roman" panose="02020603050405020304" charset="0"/>
                <a:ea typeface="宋体" panose="02010600030101010101" pitchFamily="2" charset="-122"/>
              </a:rPr>
              <a:t> of entering cycle races until I flew to San Diego to visit my sister. While she was at work one day, I </a:t>
            </a:r>
            <a:r>
              <a:rPr lang="en-US" b="0" u="sng">
                <a:solidFill>
                  <a:srgbClr val="000000"/>
                </a:solidFill>
                <a:latin typeface="Times New Roman" panose="02020603050405020304" charset="0"/>
                <a:ea typeface="宋体" panose="02010600030101010101" pitchFamily="2" charset="-122"/>
              </a:rPr>
              <a:t>  49  </a:t>
            </a:r>
            <a:r>
              <a:rPr lang="en-US" b="0">
                <a:solidFill>
                  <a:srgbClr val="000000"/>
                </a:solidFill>
                <a:latin typeface="Times New Roman" panose="02020603050405020304" charset="0"/>
                <a:ea typeface="宋体" panose="02010600030101010101" pitchFamily="2" charset="-122"/>
              </a:rPr>
              <a:t> her bike and went for a ride. The </a:t>
            </a:r>
            <a:r>
              <a:rPr lang="en-US" b="0" u="sng">
                <a:solidFill>
                  <a:srgbClr val="000000"/>
                </a:solidFill>
                <a:latin typeface="Times New Roman" panose="02020603050405020304" charset="0"/>
                <a:ea typeface="宋体" panose="02010600030101010101" pitchFamily="2" charset="-122"/>
              </a:rPr>
              <a:t>  50  </a:t>
            </a:r>
            <a:r>
              <a:rPr lang="en-US" b="0">
                <a:solidFill>
                  <a:srgbClr val="000000"/>
                </a:solidFill>
                <a:latin typeface="Times New Roman" panose="02020603050405020304" charset="0"/>
                <a:ea typeface="宋体" panose="02010600030101010101" pitchFamily="2" charset="-122"/>
              </a:rPr>
              <a:t>: The roads there went through large valleys where I'd be riding uphill for miles at a time. I'd never faced such </a:t>
            </a:r>
            <a:r>
              <a:rPr lang="en-US" b="0" u="sng">
                <a:solidFill>
                  <a:srgbClr val="000000"/>
                </a:solidFill>
                <a:latin typeface="Times New Roman" panose="02020603050405020304" charset="0"/>
                <a:ea typeface="宋体" panose="02010600030101010101" pitchFamily="2" charset="-122"/>
              </a:rPr>
              <a:t>  51  </a:t>
            </a:r>
            <a:r>
              <a:rPr lang="en-US" b="0">
                <a:solidFill>
                  <a:srgbClr val="000000"/>
                </a:solidFill>
                <a:latin typeface="Times New Roman" panose="02020603050405020304" charset="0"/>
                <a:ea typeface="宋体" panose="02010600030101010101" pitchFamily="2" charset="-122"/>
              </a:rPr>
              <a:t>. That day, I got </a:t>
            </a:r>
            <a:r>
              <a:rPr lang="en-US" b="0" u="sng">
                <a:solidFill>
                  <a:srgbClr val="000000"/>
                </a:solidFill>
                <a:latin typeface="Times New Roman" panose="02020603050405020304" charset="0"/>
                <a:ea typeface="宋体" panose="02010600030101010101" pitchFamily="2" charset="-122"/>
              </a:rPr>
              <a:t>  52  </a:t>
            </a:r>
            <a:r>
              <a:rPr lang="en-US" b="0">
                <a:solidFill>
                  <a:srgbClr val="000000"/>
                </a:solidFill>
                <a:latin typeface="Times New Roman" panose="02020603050405020304" charset="0"/>
                <a:ea typeface="宋体" panose="02010600030101010101" pitchFamily="2" charset="-122"/>
              </a:rPr>
              <a:t> by about 100 "local" bikers who were used to such roads. When I got back home, suddenly riding my bike didn't seem quite as </a:t>
            </a:r>
            <a:r>
              <a:rPr lang="en-US" b="0" u="sng">
                <a:solidFill>
                  <a:srgbClr val="000000"/>
                </a:solidFill>
                <a:latin typeface="Times New Roman" panose="02020603050405020304" charset="0"/>
                <a:ea typeface="宋体" panose="02010600030101010101" pitchFamily="2" charset="-122"/>
              </a:rPr>
              <a:t>  53  </a:t>
            </a:r>
            <a:r>
              <a:rPr lang="en-US" b="0">
                <a:solidFill>
                  <a:srgbClr val="000000"/>
                </a:solidFill>
                <a:latin typeface="Times New Roman" panose="02020603050405020304" charset="0"/>
                <a:ea typeface="宋体" panose="02010600030101010101" pitchFamily="2" charset="-122"/>
              </a:rPr>
              <a:t>.I've </a:t>
            </a:r>
            <a:r>
              <a:rPr lang="en-US" b="0" u="sng">
                <a:solidFill>
                  <a:srgbClr val="000000"/>
                </a:solidFill>
                <a:latin typeface="Times New Roman" panose="02020603050405020304" charset="0"/>
                <a:ea typeface="宋体" panose="02010600030101010101" pitchFamily="2" charset="-122"/>
              </a:rPr>
              <a:t>  54  </a:t>
            </a:r>
            <a:r>
              <a:rPr lang="en-US" b="0">
                <a:solidFill>
                  <a:srgbClr val="000000"/>
                </a:solidFill>
                <a:latin typeface="Times New Roman" panose="02020603050405020304" charset="0"/>
                <a:ea typeface="宋体" panose="02010600030101010101" pitchFamily="2" charset="-122"/>
              </a:rPr>
              <a:t> a lot since then. I've come to accept that whatever </a:t>
            </a:r>
            <a:r>
              <a:rPr lang="en-US" b="0" u="sng">
                <a:solidFill>
                  <a:srgbClr val="000000"/>
                </a:solidFill>
                <a:latin typeface="Times New Roman" panose="02020603050405020304" charset="0"/>
                <a:ea typeface="宋体" panose="02010600030101010101" pitchFamily="2" charset="-122"/>
              </a:rPr>
              <a:t>  55  </a:t>
            </a:r>
            <a:r>
              <a:rPr lang="en-US" b="0">
                <a:solidFill>
                  <a:srgbClr val="000000"/>
                </a:solidFill>
                <a:latin typeface="Times New Roman" panose="02020603050405020304" charset="0"/>
                <a:ea typeface="宋体" panose="02010600030101010101" pitchFamily="2" charset="-122"/>
              </a:rPr>
              <a:t> I set for myself, they just have to be my own.</a:t>
            </a:r>
            <a:endParaRPr lang="en-US" altLang="en-US" b="0">
              <a:solidFill>
                <a:srgbClr val="000000"/>
              </a:solidFill>
              <a:latin typeface="Times New Roman" panose="02020603050405020304" charset="0"/>
              <a:ea typeface="宋体" panose="02010600030101010101" pitchFamily="2" charset="-122"/>
            </a:endParaRPr>
          </a:p>
        </p:txBody>
      </p:sp>
      <p:sp>
        <p:nvSpPr>
          <p:cNvPr id="4" name="文本框 3"/>
          <p:cNvSpPr txBox="1"/>
          <p:nvPr/>
        </p:nvSpPr>
        <p:spPr>
          <a:xfrm>
            <a:off x="5607050" y="118745"/>
            <a:ext cx="6519545" cy="6708775"/>
          </a:xfrm>
          <a:prstGeom prst="rect">
            <a:avLst/>
          </a:prstGeom>
          <a:ln w="44450" cmpd="sng">
            <a:solidFill>
              <a:schemeClr val="accent1">
                <a:shade val="50000"/>
              </a:schemeClr>
            </a:solidFill>
            <a:prstDash val="sysDot"/>
          </a:ln>
        </p:spPr>
        <p:txBody>
          <a:bodyPr wrap="square">
            <a:noAutofit/>
          </a:bodyPr>
          <a:p>
            <a:pPr indent="0" algn="l" fontAlgn="auto">
              <a:lnSpc>
                <a:spcPts val="3060"/>
              </a:lnSpc>
            </a:pPr>
            <a:r>
              <a:rPr lang="zh-CN" altLang="en-US" sz="1800">
                <a:latin typeface="Arial" panose="020B0604020202020204" pitchFamily="34" charset="0"/>
                <a:ea typeface="微软雅黑" panose="020B0503020204020204" pitchFamily="34" charset="-122"/>
              </a:rPr>
              <a:t>41. A. knew	B. held</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C. wo</a:t>
            </a:r>
            <a:r>
              <a:rPr lang="en-US" altLang="zh-CN" sz="1800">
                <a:latin typeface="Arial" panose="020B0604020202020204" pitchFamily="34" charset="0"/>
                <a:ea typeface="微软雅黑" panose="020B0503020204020204" pitchFamily="34" charset="-122"/>
              </a:rPr>
              <a:t>n	       </a:t>
            </a:r>
            <a:r>
              <a:rPr lang="zh-CN" altLang="en-US" sz="1800">
                <a:latin typeface="Arial" panose="020B0604020202020204" pitchFamily="34" charset="0"/>
                <a:ea typeface="微软雅黑" panose="020B0503020204020204" pitchFamily="34" charset="-122"/>
              </a:rPr>
              <a:t>D. quit</a:t>
            </a:r>
            <a:endParaRPr lang="zh-CN" altLang="en-US" sz="1800">
              <a:latin typeface="Arial" panose="020B0604020202020204" pitchFamily="34" charset="0"/>
              <a:ea typeface="微软雅黑" panose="020B0503020204020204" pitchFamily="34" charset="-122"/>
            </a:endParaRPr>
          </a:p>
          <a:p>
            <a:pPr indent="0" algn="l" fontAlgn="auto">
              <a:lnSpc>
                <a:spcPts val="3060"/>
              </a:lnSpc>
            </a:pPr>
            <a:r>
              <a:rPr lang="zh-CN" altLang="en-US" sz="1800">
                <a:latin typeface="Arial" panose="020B0604020202020204" pitchFamily="34" charset="0"/>
                <a:ea typeface="微软雅黑" panose="020B0503020204020204" pitchFamily="34" charset="-122"/>
              </a:rPr>
              <a:t>42. A. regularly	B. silentl</a:t>
            </a:r>
            <a:r>
              <a:rPr lang="en-US" altLang="zh-CN" sz="1800">
                <a:latin typeface="Arial" panose="020B0604020202020204" pitchFamily="34" charset="0"/>
                <a:ea typeface="微软雅黑" panose="020B0503020204020204" pitchFamily="34" charset="-122"/>
              </a:rPr>
              <a:t>y	</a:t>
            </a:r>
            <a:r>
              <a:rPr lang="zh-CN" altLang="en-US" sz="1800">
                <a:latin typeface="Arial" panose="020B0604020202020204" pitchFamily="34" charset="0"/>
                <a:ea typeface="微软雅黑" panose="020B0503020204020204" pitchFamily="34" charset="-122"/>
              </a:rPr>
              <a:t>C. proudl</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D. recently</a:t>
            </a:r>
            <a:endParaRPr lang="zh-CN" altLang="en-US" sz="1800">
              <a:latin typeface="Arial" panose="020B0604020202020204" pitchFamily="34" charset="0"/>
              <a:ea typeface="微软雅黑" panose="020B0503020204020204" pitchFamily="34" charset="-122"/>
            </a:endParaRPr>
          </a:p>
          <a:p>
            <a:pPr indent="0" algn="l" fontAlgn="auto">
              <a:lnSpc>
                <a:spcPts val="3060"/>
              </a:lnSpc>
            </a:pPr>
            <a:r>
              <a:rPr lang="zh-CN" altLang="en-US" sz="1800">
                <a:latin typeface="Arial" panose="020B0604020202020204" pitchFamily="34" charset="0"/>
                <a:ea typeface="微软雅黑" panose="020B0503020204020204" pitchFamily="34" charset="-122"/>
              </a:rPr>
              <a:t>43. A. asking	B. lookin</a:t>
            </a:r>
            <a:r>
              <a:rPr lang="en-US" altLang="zh-CN" sz="1800">
                <a:latin typeface="Arial" panose="020B0604020202020204" pitchFamily="34" charset="0"/>
                <a:ea typeface="微软雅黑" panose="020B0503020204020204" pitchFamily="34" charset="-122"/>
              </a:rPr>
              <a:t>g              </a:t>
            </a:r>
            <a:r>
              <a:rPr lang="zh-CN" altLang="en-US" sz="1800">
                <a:latin typeface="Arial" panose="020B0604020202020204" pitchFamily="34" charset="0"/>
                <a:ea typeface="微软雅黑" panose="020B0503020204020204" pitchFamily="34" charset="-122"/>
              </a:rPr>
              <a:t>C. waiting</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D. training</a:t>
            </a:r>
            <a:endParaRPr lang="zh-CN" altLang="en-US" sz="1800">
              <a:latin typeface="Arial" panose="020B0604020202020204" pitchFamily="34" charset="0"/>
              <a:ea typeface="微软雅黑" panose="020B0503020204020204" pitchFamily="34" charset="-122"/>
            </a:endParaRPr>
          </a:p>
          <a:p>
            <a:pPr indent="0" algn="l" fontAlgn="auto">
              <a:lnSpc>
                <a:spcPts val="3060"/>
              </a:lnSpc>
            </a:pPr>
            <a:r>
              <a:rPr lang="zh-CN" altLang="en-US" sz="1800">
                <a:latin typeface="Arial" panose="020B0604020202020204" pitchFamily="34" charset="0"/>
                <a:ea typeface="微软雅黑" panose="020B0503020204020204" pitchFamily="34" charset="-122"/>
              </a:rPr>
              <a:t>44. A. made	B. believed</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C. hated</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D. deserved</a:t>
            </a:r>
            <a:endParaRPr lang="zh-CN" altLang="en-US" sz="1800">
              <a:latin typeface="Arial" panose="020B0604020202020204" pitchFamily="34" charset="0"/>
              <a:ea typeface="微软雅黑" panose="020B0503020204020204" pitchFamily="34" charset="-122"/>
            </a:endParaRPr>
          </a:p>
          <a:p>
            <a:pPr indent="0" algn="l" fontAlgn="auto">
              <a:lnSpc>
                <a:spcPts val="3060"/>
              </a:lnSpc>
            </a:pPr>
            <a:r>
              <a:rPr lang="zh-CN" altLang="en-US" sz="1800">
                <a:latin typeface="Arial" panose="020B0604020202020204" pitchFamily="34" charset="0"/>
                <a:ea typeface="微软雅黑" panose="020B0503020204020204" pitchFamily="34" charset="-122"/>
              </a:rPr>
              <a:t>45 A. advantage	B. achievement	</a:t>
            </a:r>
            <a:endParaRPr lang="zh-CN" altLang="en-US" sz="1800">
              <a:latin typeface="Arial" panose="020B0604020202020204" pitchFamily="34" charset="0"/>
              <a:ea typeface="微软雅黑" panose="020B0503020204020204" pitchFamily="34" charset="-122"/>
            </a:endParaRPr>
          </a:p>
          <a:p>
            <a:pPr indent="0" algn="l" fontAlgn="auto">
              <a:lnSpc>
                <a:spcPts val="3060"/>
              </a:lnSpc>
            </a:pPr>
            <a:r>
              <a:rPr lang="zh-CN" altLang="en-US" sz="1800">
                <a:latin typeface="Arial" panose="020B0604020202020204" pitchFamily="34" charset="0"/>
                <a:ea typeface="微软雅黑" panose="020B0503020204020204" pitchFamily="34" charset="-122"/>
              </a:rPr>
              <a:t> </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C. contribution	D. influence</a:t>
            </a:r>
            <a:endParaRPr lang="zh-CN" altLang="en-US" sz="1800">
              <a:latin typeface="Arial" panose="020B0604020202020204" pitchFamily="34" charset="0"/>
              <a:ea typeface="微软雅黑" panose="020B0503020204020204" pitchFamily="34" charset="-122"/>
            </a:endParaRPr>
          </a:p>
          <a:p>
            <a:pPr indent="0" algn="l" fontAlgn="auto">
              <a:lnSpc>
                <a:spcPts val="3060"/>
              </a:lnSpc>
            </a:pPr>
            <a:r>
              <a:rPr lang="zh-CN" altLang="en-US" sz="1800">
                <a:latin typeface="Arial" panose="020B0604020202020204" pitchFamily="34" charset="0"/>
                <a:ea typeface="微软雅黑" panose="020B0503020204020204" pitchFamily="34" charset="-122"/>
              </a:rPr>
              <a:t>46. A. way	B. risk</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	</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C. place</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D. reason</a:t>
            </a:r>
            <a:endParaRPr lang="zh-CN" altLang="en-US" sz="1800">
              <a:latin typeface="Arial" panose="020B0604020202020204" pitchFamily="34" charset="0"/>
              <a:ea typeface="微软雅黑" panose="020B0503020204020204" pitchFamily="34" charset="-122"/>
            </a:endParaRPr>
          </a:p>
          <a:p>
            <a:pPr indent="0" algn="l" fontAlgn="auto">
              <a:lnSpc>
                <a:spcPts val="3060"/>
              </a:lnSpc>
            </a:pPr>
            <a:r>
              <a:rPr lang="zh-CN" altLang="en-US" sz="1800">
                <a:latin typeface="Arial" panose="020B0604020202020204" pitchFamily="34" charset="0"/>
                <a:ea typeface="微软雅黑" panose="020B0503020204020204" pitchFamily="34" charset="-122"/>
              </a:rPr>
              <a:t>47. A. gave up	B. went on</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C. turned to</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D. dealt with</a:t>
            </a:r>
            <a:endParaRPr lang="zh-CN" altLang="en-US" sz="1800">
              <a:latin typeface="Arial" panose="020B0604020202020204" pitchFamily="34" charset="0"/>
              <a:ea typeface="微软雅黑" panose="020B0503020204020204" pitchFamily="34" charset="-122"/>
            </a:endParaRPr>
          </a:p>
          <a:p>
            <a:pPr indent="0" algn="l" fontAlgn="auto">
              <a:lnSpc>
                <a:spcPts val="3060"/>
              </a:lnSpc>
            </a:pPr>
            <a:r>
              <a:rPr lang="zh-CN" altLang="en-US" sz="1800">
                <a:latin typeface="Arial" panose="020B0604020202020204" pitchFamily="34" charset="0"/>
                <a:ea typeface="微软雅黑" panose="020B0503020204020204" pitchFamily="34" charset="-122"/>
              </a:rPr>
              <a:t>48. A. heard	B. dreamed</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C. complained</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D. approved</a:t>
            </a:r>
            <a:endParaRPr lang="zh-CN" altLang="en-US" sz="1800">
              <a:latin typeface="Arial" panose="020B0604020202020204" pitchFamily="34" charset="0"/>
              <a:ea typeface="微软雅黑" panose="020B0503020204020204" pitchFamily="34" charset="-122"/>
            </a:endParaRPr>
          </a:p>
          <a:p>
            <a:pPr indent="0" algn="l" fontAlgn="auto">
              <a:lnSpc>
                <a:spcPts val="3060"/>
              </a:lnSpc>
            </a:pPr>
            <a:r>
              <a:rPr lang="zh-CN" altLang="en-US" sz="1800">
                <a:latin typeface="Arial" panose="020B0604020202020204" pitchFamily="34" charset="0"/>
                <a:ea typeface="微软雅黑" panose="020B0503020204020204" pitchFamily="34" charset="-122"/>
              </a:rPr>
              <a:t>49. A. painted	B. borrowed</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C. bought	</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D. parked</a:t>
            </a:r>
            <a:endParaRPr lang="zh-CN" altLang="en-US" sz="1800">
              <a:latin typeface="Arial" panose="020B0604020202020204" pitchFamily="34" charset="0"/>
              <a:ea typeface="微软雅黑" panose="020B0503020204020204" pitchFamily="34" charset="-122"/>
            </a:endParaRPr>
          </a:p>
          <a:p>
            <a:pPr indent="0" algn="l" fontAlgn="auto">
              <a:lnSpc>
                <a:spcPts val="3060"/>
              </a:lnSpc>
            </a:pPr>
            <a:r>
              <a:rPr lang="zh-CN" altLang="en-US" sz="1800">
                <a:latin typeface="Arial" panose="020B0604020202020204" pitchFamily="34" charset="0"/>
                <a:ea typeface="微软雅黑" panose="020B0503020204020204" pitchFamily="34" charset="-122"/>
              </a:rPr>
              <a:t>50. A. problem	B. secret</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C. principle	</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D. advice</a:t>
            </a:r>
            <a:endParaRPr lang="zh-CN" altLang="en-US" sz="1800">
              <a:latin typeface="Arial" panose="020B0604020202020204" pitchFamily="34" charset="0"/>
              <a:ea typeface="微软雅黑" panose="020B0503020204020204" pitchFamily="34" charset="-122"/>
            </a:endParaRPr>
          </a:p>
          <a:p>
            <a:pPr indent="0" algn="l" fontAlgn="auto">
              <a:lnSpc>
                <a:spcPts val="3060"/>
              </a:lnSpc>
            </a:pPr>
            <a:r>
              <a:rPr lang="zh-CN" altLang="en-US" sz="1800">
                <a:latin typeface="Arial" panose="020B0604020202020204" pitchFamily="34" charset="0"/>
                <a:ea typeface="微软雅黑" panose="020B0503020204020204" pitchFamily="34" charset="-122"/>
              </a:rPr>
              <a:t>51. A. dangers	B. events</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C. opponents	</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D. challenges</a:t>
            </a:r>
            <a:endParaRPr lang="zh-CN" altLang="en-US" sz="1800">
              <a:latin typeface="Arial" panose="020B0604020202020204" pitchFamily="34" charset="0"/>
              <a:ea typeface="微软雅黑" panose="020B0503020204020204" pitchFamily="34" charset="-122"/>
            </a:endParaRPr>
          </a:p>
          <a:p>
            <a:pPr indent="0" algn="l" fontAlgn="auto">
              <a:lnSpc>
                <a:spcPts val="3060"/>
              </a:lnSpc>
            </a:pPr>
            <a:r>
              <a:rPr lang="zh-CN" altLang="en-US" sz="1800">
                <a:latin typeface="Arial" panose="020B0604020202020204" pitchFamily="34" charset="0"/>
                <a:ea typeface="微软雅黑" panose="020B0503020204020204" pitchFamily="34" charset="-122"/>
              </a:rPr>
              <a:t>52. A. passed	B. convinced</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C. admired</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D. stopped</a:t>
            </a:r>
            <a:endParaRPr lang="zh-CN" altLang="en-US" sz="1800">
              <a:latin typeface="Arial" panose="020B0604020202020204" pitchFamily="34" charset="0"/>
              <a:ea typeface="微软雅黑" panose="020B0503020204020204" pitchFamily="34" charset="-122"/>
            </a:endParaRPr>
          </a:p>
          <a:p>
            <a:pPr indent="0" algn="l" fontAlgn="auto">
              <a:lnSpc>
                <a:spcPts val="3060"/>
              </a:lnSpc>
            </a:pPr>
            <a:r>
              <a:rPr lang="zh-CN" altLang="en-US" sz="1800">
                <a:latin typeface="Arial" panose="020B0604020202020204" pitchFamily="34" charset="0"/>
                <a:ea typeface="微软雅黑" panose="020B0503020204020204" pitchFamily="34" charset="-122"/>
              </a:rPr>
              <a:t>53. A. reliable	B. convenient</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C. familiar</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	</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D. appealing</a:t>
            </a:r>
            <a:endParaRPr lang="zh-CN" altLang="en-US" sz="1800">
              <a:latin typeface="Arial" panose="020B0604020202020204" pitchFamily="34" charset="0"/>
              <a:ea typeface="微软雅黑" panose="020B0503020204020204" pitchFamily="34" charset="-122"/>
            </a:endParaRPr>
          </a:p>
          <a:p>
            <a:pPr indent="0" algn="l" fontAlgn="auto">
              <a:lnSpc>
                <a:spcPts val="3060"/>
              </a:lnSpc>
            </a:pPr>
            <a:r>
              <a:rPr lang="zh-CN" altLang="en-US" sz="1800">
                <a:latin typeface="Arial" panose="020B0604020202020204" pitchFamily="34" charset="0"/>
                <a:ea typeface="微软雅黑" panose="020B0503020204020204" pitchFamily="34" charset="-122"/>
              </a:rPr>
              <a:t>54. A. traveled	B. matured</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C. missed	</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D. worried</a:t>
            </a:r>
            <a:endParaRPr lang="zh-CN" altLang="en-US" sz="1800">
              <a:latin typeface="Arial" panose="020B0604020202020204" pitchFamily="34" charset="0"/>
              <a:ea typeface="微软雅黑" panose="020B0503020204020204" pitchFamily="34" charset="-122"/>
            </a:endParaRPr>
          </a:p>
          <a:p>
            <a:pPr indent="0" algn="l" fontAlgn="auto">
              <a:lnSpc>
                <a:spcPts val="3060"/>
              </a:lnSpc>
            </a:pPr>
            <a:r>
              <a:rPr lang="zh-CN" altLang="en-US" sz="1800">
                <a:latin typeface="Arial" panose="020B0604020202020204" pitchFamily="34" charset="0"/>
                <a:ea typeface="微软雅黑" panose="020B0503020204020204" pitchFamily="34" charset="-122"/>
              </a:rPr>
              <a:t>55. A. limits	B. dates	</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C. goals	</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D. tests</a:t>
            </a:r>
            <a:endParaRPr lang="zh-CN" altLang="en-US" sz="1800">
              <a:latin typeface="Arial" panose="020B0604020202020204" pitchFamily="34" charset="0"/>
              <a:ea typeface="微软雅黑" panose="020B0503020204020204" pitchFamily="34" charset="-122"/>
            </a:endParaRPr>
          </a:p>
        </p:txBody>
      </p:sp>
      <p:sp>
        <p:nvSpPr>
          <p:cNvPr id="5" name="圆角矩形 4"/>
          <p:cNvSpPr/>
          <p:nvPr/>
        </p:nvSpPr>
        <p:spPr>
          <a:xfrm>
            <a:off x="9257665" y="201930"/>
            <a:ext cx="890905" cy="314960"/>
          </a:xfrm>
          <a:prstGeom prst="roundRect">
            <a:avLst/>
          </a:prstGeom>
          <a:solidFill>
            <a:schemeClr val="accent2">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圆角矩形 5"/>
          <p:cNvSpPr/>
          <p:nvPr/>
        </p:nvSpPr>
        <p:spPr>
          <a:xfrm>
            <a:off x="6059170" y="643890"/>
            <a:ext cx="1184275" cy="314960"/>
          </a:xfrm>
          <a:prstGeom prst="roundRect">
            <a:avLst/>
          </a:prstGeom>
          <a:solidFill>
            <a:schemeClr val="accent2">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圆角矩形 6"/>
          <p:cNvSpPr/>
          <p:nvPr/>
        </p:nvSpPr>
        <p:spPr>
          <a:xfrm>
            <a:off x="10699750" y="1057275"/>
            <a:ext cx="1097280" cy="314960"/>
          </a:xfrm>
          <a:prstGeom prst="roundRect">
            <a:avLst/>
          </a:prstGeom>
          <a:solidFill>
            <a:schemeClr val="accent2">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文本框 7"/>
          <p:cNvSpPr txBox="1"/>
          <p:nvPr/>
        </p:nvSpPr>
        <p:spPr>
          <a:xfrm>
            <a:off x="730250" y="850265"/>
            <a:ext cx="1847850" cy="521970"/>
          </a:xfrm>
          <a:prstGeom prst="rect">
            <a:avLst/>
          </a:prstGeom>
          <a:solidFill>
            <a:schemeClr val="accent2">
              <a:alpha val="71000"/>
            </a:schemeClr>
          </a:solidFill>
          <a:ln>
            <a:solidFill>
              <a:srgbClr val="00B0F0"/>
            </a:solidFill>
          </a:ln>
        </p:spPr>
        <p:txBody>
          <a:bodyPr wrap="square">
            <a:spAutoFit/>
          </a:bodyPr>
          <a:p>
            <a:pPr algn="l"/>
            <a:r>
              <a:rPr lang="en-US" altLang="zh-CN" sz="2800">
                <a:latin typeface="Arial" panose="020B0604020202020204" pitchFamily="34" charset="0"/>
                <a:ea typeface="微软雅黑" panose="020B0503020204020204" pitchFamily="34" charset="-122"/>
              </a:rPr>
              <a:t>motivated</a:t>
            </a:r>
            <a:endParaRPr lang="en-US" altLang="zh-CN" sz="2800">
              <a:latin typeface="Arial" panose="020B0604020202020204" pitchFamily="34" charset="0"/>
              <a:ea typeface="微软雅黑" panose="020B0503020204020204" pitchFamily="34" charset="-122"/>
            </a:endParaRPr>
          </a:p>
        </p:txBody>
      </p:sp>
      <p:sp>
        <p:nvSpPr>
          <p:cNvPr id="10" name="圆角矩形 9"/>
          <p:cNvSpPr/>
          <p:nvPr/>
        </p:nvSpPr>
        <p:spPr>
          <a:xfrm>
            <a:off x="9363075" y="1459230"/>
            <a:ext cx="1021080" cy="314960"/>
          </a:xfrm>
          <a:prstGeom prst="roundRect">
            <a:avLst/>
          </a:prstGeom>
          <a:solidFill>
            <a:schemeClr val="accent5">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圆角矩形 10"/>
          <p:cNvSpPr/>
          <p:nvPr/>
        </p:nvSpPr>
        <p:spPr>
          <a:xfrm>
            <a:off x="7425690" y="1774190"/>
            <a:ext cx="1704975" cy="314960"/>
          </a:xfrm>
          <a:prstGeom prst="roundRect">
            <a:avLst/>
          </a:prstGeom>
          <a:solidFill>
            <a:schemeClr val="accent5">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nvSpPr>
        <p:spPr>
          <a:xfrm>
            <a:off x="7425690" y="2531745"/>
            <a:ext cx="1021080" cy="314960"/>
          </a:xfrm>
          <a:prstGeom prst="roundRect">
            <a:avLst/>
          </a:prstGeom>
          <a:solidFill>
            <a:schemeClr val="accent5">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nvSpPr>
        <p:spPr>
          <a:xfrm>
            <a:off x="730250" y="1868170"/>
            <a:ext cx="2239010" cy="521970"/>
          </a:xfrm>
          <a:prstGeom prst="rect">
            <a:avLst/>
          </a:prstGeom>
          <a:solidFill>
            <a:schemeClr val="accent1">
              <a:alpha val="92000"/>
            </a:schemeClr>
          </a:solidFill>
          <a:ln>
            <a:solidFill>
              <a:srgbClr val="00B0F0"/>
            </a:solidFill>
          </a:ln>
        </p:spPr>
        <p:txBody>
          <a:bodyPr wrap="square">
            <a:spAutoFit/>
          </a:bodyPr>
          <a:p>
            <a:pPr algn="l"/>
            <a:r>
              <a:rPr lang="en-US" altLang="zh-CN" sz="2800">
                <a:latin typeface="Arial" panose="020B0604020202020204" pitchFamily="34" charset="0"/>
                <a:ea typeface="微软雅黑" panose="020B0503020204020204" pitchFamily="34" charset="-122"/>
              </a:rPr>
              <a:t>demotivated</a:t>
            </a:r>
            <a:endParaRPr lang="en-US" altLang="zh-CN" sz="2800">
              <a:latin typeface="Arial" panose="020B0604020202020204" pitchFamily="34" charset="0"/>
              <a:ea typeface="微软雅黑" panose="020B0503020204020204" pitchFamily="34" charset="-122"/>
            </a:endParaRPr>
          </a:p>
        </p:txBody>
      </p:sp>
      <p:sp>
        <p:nvSpPr>
          <p:cNvPr id="15" name=" 159"/>
          <p:cNvSpPr/>
          <p:nvPr>
            <p:custDataLst>
              <p:tags r:id="rId1"/>
            </p:custDataLst>
          </p:nvPr>
        </p:nvSpPr>
        <p:spPr>
          <a:xfrm rot="8220000">
            <a:off x="986155" y="3291840"/>
            <a:ext cx="925195" cy="274955"/>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rgbClr val="C00000"/>
          </a:solidFill>
          <a:ln w="25400" cap="flat" cmpd="sng" algn="ctr">
            <a:noFill/>
            <a:prstDash val="solid"/>
          </a:ln>
          <a:effec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rgbClr val="FFFFFF"/>
              </a:solidFill>
              <a:effectLst/>
              <a:uLnTx/>
              <a:uFillTx/>
              <a:latin typeface="Arial" panose="020B0604020202020204"/>
              <a:cs typeface="Arial" panose="020B0604020202020204"/>
            </a:endParaRPr>
          </a:p>
        </p:txBody>
      </p:sp>
      <p:sp>
        <p:nvSpPr>
          <p:cNvPr id="16" name="圆角矩形 15"/>
          <p:cNvSpPr/>
          <p:nvPr/>
        </p:nvSpPr>
        <p:spPr>
          <a:xfrm>
            <a:off x="9363075" y="2973705"/>
            <a:ext cx="1227455" cy="314960"/>
          </a:xfrm>
          <a:prstGeom prst="roundRect">
            <a:avLst/>
          </a:prstGeom>
          <a:solidFill>
            <a:schemeClr val="accent6">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圆角矩形 16"/>
          <p:cNvSpPr/>
          <p:nvPr/>
        </p:nvSpPr>
        <p:spPr>
          <a:xfrm>
            <a:off x="2513330" y="3530600"/>
            <a:ext cx="1184275" cy="314960"/>
          </a:xfrm>
          <a:prstGeom prst="roundRect">
            <a:avLst/>
          </a:prstGeom>
          <a:solidFill>
            <a:schemeClr val="tx2">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圆角矩形 17"/>
          <p:cNvSpPr/>
          <p:nvPr/>
        </p:nvSpPr>
        <p:spPr>
          <a:xfrm>
            <a:off x="4197985" y="3530600"/>
            <a:ext cx="1184275" cy="314960"/>
          </a:xfrm>
          <a:prstGeom prst="roundRect">
            <a:avLst/>
          </a:prstGeom>
          <a:solidFill>
            <a:schemeClr val="tx2">
              <a:lumMod val="75000"/>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文本框 18"/>
          <p:cNvSpPr txBox="1"/>
          <p:nvPr/>
        </p:nvSpPr>
        <p:spPr>
          <a:xfrm>
            <a:off x="730250" y="3769360"/>
            <a:ext cx="1847850" cy="521970"/>
          </a:xfrm>
          <a:prstGeom prst="rect">
            <a:avLst/>
          </a:prstGeom>
          <a:solidFill>
            <a:schemeClr val="accent2">
              <a:alpha val="71000"/>
            </a:schemeClr>
          </a:solidFill>
          <a:ln>
            <a:solidFill>
              <a:srgbClr val="00B0F0"/>
            </a:solidFill>
          </a:ln>
        </p:spPr>
        <p:txBody>
          <a:bodyPr wrap="square">
            <a:spAutoFit/>
          </a:bodyPr>
          <a:p>
            <a:pPr algn="l"/>
            <a:r>
              <a:rPr lang="en-US" altLang="zh-CN" sz="2800">
                <a:latin typeface="Arial" panose="020B0604020202020204" pitchFamily="34" charset="0"/>
                <a:ea typeface="微软雅黑" panose="020B0503020204020204" pitchFamily="34" charset="-122"/>
              </a:rPr>
              <a:t>motivated</a:t>
            </a:r>
            <a:endParaRPr lang="en-US" altLang="zh-CN" sz="2800">
              <a:latin typeface="Arial" panose="020B0604020202020204" pitchFamily="34" charset="0"/>
              <a:ea typeface="微软雅黑" panose="020B0503020204020204" pitchFamily="34" charset="-122"/>
            </a:endParaRPr>
          </a:p>
        </p:txBody>
      </p:sp>
      <p:sp>
        <p:nvSpPr>
          <p:cNvPr id="20" name="圆角矩形 19"/>
          <p:cNvSpPr/>
          <p:nvPr/>
        </p:nvSpPr>
        <p:spPr>
          <a:xfrm>
            <a:off x="7425690" y="3289300"/>
            <a:ext cx="1336040" cy="390525"/>
          </a:xfrm>
          <a:prstGeom prst="roundRect">
            <a:avLst/>
          </a:prstGeom>
          <a:solidFill>
            <a:schemeClr val="accent2">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圆角矩形 20"/>
          <p:cNvSpPr/>
          <p:nvPr/>
        </p:nvSpPr>
        <p:spPr>
          <a:xfrm>
            <a:off x="7552690" y="3679825"/>
            <a:ext cx="1336040" cy="390525"/>
          </a:xfrm>
          <a:prstGeom prst="roundRect">
            <a:avLst/>
          </a:prstGeom>
          <a:solidFill>
            <a:schemeClr val="accent2">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AutoShape 17"/>
          <p:cNvSpPr>
            <a:spLocks noChangeArrowheads="1"/>
          </p:cNvSpPr>
          <p:nvPr/>
        </p:nvSpPr>
        <p:spPr bwMode="gray">
          <a:xfrm rot="18420000">
            <a:off x="2510790" y="845820"/>
            <a:ext cx="937895" cy="298450"/>
          </a:xfrm>
          <a:prstGeom prst="rightArrow">
            <a:avLst>
              <a:gd name="adj1" fmla="val 35167"/>
              <a:gd name="adj2" fmla="val 127302"/>
            </a:avLst>
          </a:prstGeom>
        </p:spPr>
        <p:style>
          <a:lnRef idx="2">
            <a:schemeClr val="lt1"/>
          </a:lnRef>
          <a:fillRef idx="1">
            <a:schemeClr val="accent2"/>
          </a:fillRef>
          <a:effectRef idx="1">
            <a:schemeClr val="accent2"/>
          </a:effectRef>
          <a:fontRef idx="minor">
            <a:schemeClr val="lt1"/>
          </a:fontRef>
        </p:style>
        <p:txBody>
          <a:bodyPr wrap="none" anchor="ctr"/>
          <a:lstStyle>
            <a:lvl1pPr>
              <a:spcBef>
                <a:spcPct val="20000"/>
              </a:spcBef>
              <a:buSzPct val="100000"/>
              <a:buChar char="•"/>
              <a:defRPr sz="3200">
                <a:solidFill>
                  <a:srgbClr val="000000"/>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buSzPct val="100000"/>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Pct val="100000"/>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3" name="AutoShape 17"/>
          <p:cNvSpPr>
            <a:spLocks noChangeArrowheads="1"/>
          </p:cNvSpPr>
          <p:nvPr/>
        </p:nvSpPr>
        <p:spPr bwMode="gray">
          <a:xfrm rot="2580000">
            <a:off x="2945130" y="2148205"/>
            <a:ext cx="937895" cy="298450"/>
          </a:xfrm>
          <a:prstGeom prst="rightArrow">
            <a:avLst>
              <a:gd name="adj1" fmla="val 35167"/>
              <a:gd name="adj2" fmla="val 127302"/>
            </a:avLst>
          </a:prstGeom>
          <a:solidFill>
            <a:schemeClr val="accent1"/>
          </a:solidFill>
        </p:spPr>
        <p:style>
          <a:lnRef idx="2">
            <a:schemeClr val="lt1"/>
          </a:lnRef>
          <a:fillRef idx="1">
            <a:schemeClr val="accent2"/>
          </a:fillRef>
          <a:effectRef idx="1">
            <a:schemeClr val="accent2"/>
          </a:effectRef>
          <a:fontRef idx="minor">
            <a:schemeClr val="lt1"/>
          </a:fontRef>
        </p:style>
        <p:txBody>
          <a:bodyPr wrap="none" anchor="ctr"/>
          <a:lstStyle>
            <a:lvl1pPr>
              <a:spcBef>
                <a:spcPct val="20000"/>
              </a:spcBef>
              <a:buSzPct val="100000"/>
              <a:buChar char="•"/>
              <a:defRPr sz="3200">
                <a:solidFill>
                  <a:srgbClr val="000000"/>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buSzPct val="100000"/>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Pct val="100000"/>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4" name="AutoShape 17"/>
          <p:cNvSpPr>
            <a:spLocks noChangeArrowheads="1"/>
          </p:cNvSpPr>
          <p:nvPr/>
        </p:nvSpPr>
        <p:spPr bwMode="gray">
          <a:xfrm rot="18420000">
            <a:off x="2446020" y="3677920"/>
            <a:ext cx="937895" cy="298450"/>
          </a:xfrm>
          <a:prstGeom prst="rightArrow">
            <a:avLst>
              <a:gd name="adj1" fmla="val 35167"/>
              <a:gd name="adj2" fmla="val 127302"/>
            </a:avLst>
          </a:prstGeom>
        </p:spPr>
        <p:style>
          <a:lnRef idx="2">
            <a:schemeClr val="lt1"/>
          </a:lnRef>
          <a:fillRef idx="1">
            <a:schemeClr val="accent2"/>
          </a:fillRef>
          <a:effectRef idx="1">
            <a:schemeClr val="accent2"/>
          </a:effectRef>
          <a:fontRef idx="minor">
            <a:schemeClr val="lt1"/>
          </a:fontRef>
        </p:style>
        <p:txBody>
          <a:bodyPr wrap="none" anchor="ctr"/>
          <a:lstStyle>
            <a:lvl1pPr>
              <a:spcBef>
                <a:spcPct val="20000"/>
              </a:spcBef>
              <a:buSzPct val="100000"/>
              <a:buChar char="•"/>
              <a:defRPr sz="3200">
                <a:solidFill>
                  <a:srgbClr val="000000"/>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buSzPct val="100000"/>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Pct val="100000"/>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5" name="文本框 24"/>
          <p:cNvSpPr txBox="1"/>
          <p:nvPr/>
        </p:nvSpPr>
        <p:spPr>
          <a:xfrm>
            <a:off x="730250" y="4570095"/>
            <a:ext cx="2239010" cy="521970"/>
          </a:xfrm>
          <a:prstGeom prst="rect">
            <a:avLst/>
          </a:prstGeom>
          <a:solidFill>
            <a:schemeClr val="accent1">
              <a:alpha val="92000"/>
            </a:schemeClr>
          </a:solidFill>
          <a:ln>
            <a:solidFill>
              <a:srgbClr val="00B0F0"/>
            </a:solidFill>
          </a:ln>
        </p:spPr>
        <p:txBody>
          <a:bodyPr wrap="square">
            <a:spAutoFit/>
          </a:bodyPr>
          <a:p>
            <a:pPr algn="l"/>
            <a:r>
              <a:rPr lang="en-US" altLang="zh-CN" sz="2800">
                <a:latin typeface="Arial" panose="020B0604020202020204" pitchFamily="34" charset="0"/>
                <a:ea typeface="微软雅黑" panose="020B0503020204020204" pitchFamily="34" charset="-122"/>
              </a:rPr>
              <a:t>demotivated</a:t>
            </a:r>
            <a:endParaRPr lang="en-US" altLang="zh-CN" sz="2800">
              <a:latin typeface="Arial" panose="020B0604020202020204" pitchFamily="34" charset="0"/>
              <a:ea typeface="微软雅黑" panose="020B0503020204020204" pitchFamily="34" charset="-122"/>
            </a:endParaRPr>
          </a:p>
        </p:txBody>
      </p:sp>
      <p:sp>
        <p:nvSpPr>
          <p:cNvPr id="26" name="AutoShape 17"/>
          <p:cNvSpPr>
            <a:spLocks noChangeArrowheads="1"/>
          </p:cNvSpPr>
          <p:nvPr/>
        </p:nvSpPr>
        <p:spPr bwMode="gray">
          <a:xfrm rot="2580000">
            <a:off x="2945130" y="4929505"/>
            <a:ext cx="937895" cy="298450"/>
          </a:xfrm>
          <a:prstGeom prst="rightArrow">
            <a:avLst>
              <a:gd name="adj1" fmla="val 35167"/>
              <a:gd name="adj2" fmla="val 127302"/>
            </a:avLst>
          </a:prstGeom>
          <a:solidFill>
            <a:schemeClr val="accent1"/>
          </a:solidFill>
        </p:spPr>
        <p:style>
          <a:lnRef idx="2">
            <a:schemeClr val="lt1"/>
          </a:lnRef>
          <a:fillRef idx="1">
            <a:schemeClr val="accent2"/>
          </a:fillRef>
          <a:effectRef idx="1">
            <a:schemeClr val="accent2"/>
          </a:effectRef>
          <a:fontRef idx="minor">
            <a:schemeClr val="lt1"/>
          </a:fontRef>
        </p:style>
        <p:txBody>
          <a:bodyPr wrap="none" anchor="ctr"/>
          <a:lstStyle>
            <a:lvl1pPr>
              <a:spcBef>
                <a:spcPct val="20000"/>
              </a:spcBef>
              <a:buSzPct val="100000"/>
              <a:buChar char="•"/>
              <a:defRPr sz="3200">
                <a:solidFill>
                  <a:srgbClr val="000000"/>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buSzPct val="100000"/>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Pct val="100000"/>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7" name="圆角矩形 26"/>
          <p:cNvSpPr/>
          <p:nvPr/>
        </p:nvSpPr>
        <p:spPr>
          <a:xfrm>
            <a:off x="5686425" y="4161790"/>
            <a:ext cx="1557020" cy="314960"/>
          </a:xfrm>
          <a:prstGeom prst="roundRect">
            <a:avLst/>
          </a:prstGeom>
          <a:solidFill>
            <a:schemeClr val="accent5">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8" name="圆角矩形 27"/>
          <p:cNvSpPr/>
          <p:nvPr/>
        </p:nvSpPr>
        <p:spPr>
          <a:xfrm>
            <a:off x="10511155" y="4542155"/>
            <a:ext cx="1390015" cy="314960"/>
          </a:xfrm>
          <a:prstGeom prst="roundRect">
            <a:avLst/>
          </a:prstGeom>
          <a:solidFill>
            <a:schemeClr val="accent5">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圆角矩形 28"/>
          <p:cNvSpPr/>
          <p:nvPr/>
        </p:nvSpPr>
        <p:spPr>
          <a:xfrm>
            <a:off x="5686425" y="4857115"/>
            <a:ext cx="1487805" cy="314960"/>
          </a:xfrm>
          <a:prstGeom prst="roundRect">
            <a:avLst/>
          </a:prstGeom>
          <a:solidFill>
            <a:schemeClr val="accent5">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圆角矩形 29"/>
          <p:cNvSpPr/>
          <p:nvPr/>
        </p:nvSpPr>
        <p:spPr>
          <a:xfrm>
            <a:off x="10384155" y="5292090"/>
            <a:ext cx="1517650" cy="314960"/>
          </a:xfrm>
          <a:prstGeom prst="roundRect">
            <a:avLst/>
          </a:prstGeom>
          <a:solidFill>
            <a:schemeClr val="accent5">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1" name=" 159"/>
          <p:cNvSpPr/>
          <p:nvPr>
            <p:custDataLst>
              <p:tags r:id="rId2"/>
            </p:custDataLst>
          </p:nvPr>
        </p:nvSpPr>
        <p:spPr>
          <a:xfrm rot="8220000">
            <a:off x="1850390" y="5542915"/>
            <a:ext cx="925195" cy="274955"/>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rgbClr val="C00000"/>
          </a:solidFill>
          <a:ln w="25400" cap="flat" cmpd="sng" algn="ctr">
            <a:noFill/>
            <a:prstDash val="solid"/>
          </a:ln>
          <a:effec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rgbClr val="FFFFFF"/>
              </a:solidFill>
              <a:effectLst/>
              <a:uLnTx/>
              <a:uFillTx/>
              <a:latin typeface="Arial" panose="020B0604020202020204"/>
              <a:cs typeface="Arial" panose="020B0604020202020204"/>
            </a:endParaRPr>
          </a:p>
        </p:txBody>
      </p:sp>
      <p:sp>
        <p:nvSpPr>
          <p:cNvPr id="32" name="圆角矩形 31"/>
          <p:cNvSpPr/>
          <p:nvPr/>
        </p:nvSpPr>
        <p:spPr>
          <a:xfrm>
            <a:off x="7425690" y="5661025"/>
            <a:ext cx="1227455" cy="314960"/>
          </a:xfrm>
          <a:prstGeom prst="roundRect">
            <a:avLst/>
          </a:prstGeom>
          <a:solidFill>
            <a:schemeClr val="accent6">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3" name="圆角矩形 32"/>
          <p:cNvSpPr/>
          <p:nvPr/>
        </p:nvSpPr>
        <p:spPr>
          <a:xfrm>
            <a:off x="8888730" y="6096635"/>
            <a:ext cx="1227455" cy="314960"/>
          </a:xfrm>
          <a:prstGeom prst="roundRect">
            <a:avLst/>
          </a:prstGeom>
          <a:solidFill>
            <a:schemeClr val="accent6">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4" name="文本框 33"/>
          <p:cNvSpPr txBox="1"/>
          <p:nvPr/>
        </p:nvSpPr>
        <p:spPr>
          <a:xfrm>
            <a:off x="3205480" y="1252220"/>
            <a:ext cx="1924050" cy="521970"/>
          </a:xfrm>
          <a:prstGeom prst="rect">
            <a:avLst/>
          </a:prstGeom>
          <a:solidFill>
            <a:schemeClr val="accent6"/>
          </a:solidFill>
        </p:spPr>
        <p:txBody>
          <a:bodyPr wrap="square">
            <a:spAutoFit/>
          </a:bodyPr>
          <a:p>
            <a:pPr algn="l"/>
            <a:r>
              <a:rPr lang="en-US" altLang="zh-CN" sz="2800" b="1">
                <a:latin typeface="Arial" panose="020B0604020202020204" pitchFamily="34" charset="0"/>
                <a:ea typeface="微软雅黑" panose="020B0503020204020204" pitchFamily="34" charset="-122"/>
              </a:rPr>
              <a:t>goal 1  ×</a:t>
            </a:r>
            <a:endParaRPr lang="en-US" altLang="zh-CN" sz="2800" b="1">
              <a:latin typeface="Arial" panose="020B0604020202020204" pitchFamily="34" charset="0"/>
              <a:ea typeface="微软雅黑" panose="020B0503020204020204" pitchFamily="34" charset="-122"/>
            </a:endParaRPr>
          </a:p>
        </p:txBody>
      </p:sp>
      <p:sp>
        <p:nvSpPr>
          <p:cNvPr id="35" name="文本框 34"/>
          <p:cNvSpPr txBox="1"/>
          <p:nvPr/>
        </p:nvSpPr>
        <p:spPr>
          <a:xfrm>
            <a:off x="3326130" y="4335145"/>
            <a:ext cx="1924050" cy="521970"/>
          </a:xfrm>
          <a:prstGeom prst="rect">
            <a:avLst/>
          </a:prstGeom>
          <a:solidFill>
            <a:schemeClr val="accent6"/>
          </a:solidFill>
        </p:spPr>
        <p:txBody>
          <a:bodyPr wrap="square">
            <a:spAutoFit/>
          </a:bodyPr>
          <a:p>
            <a:pPr algn="l"/>
            <a:r>
              <a:rPr lang="en-US" altLang="zh-CN" sz="2800" b="1">
                <a:latin typeface="Arial" panose="020B0604020202020204" pitchFamily="34" charset="0"/>
                <a:ea typeface="微软雅黑" panose="020B0503020204020204" pitchFamily="34" charset="-122"/>
              </a:rPr>
              <a:t>goal 2 ×</a:t>
            </a:r>
            <a:endParaRPr lang="en-US" altLang="zh-CN" sz="2800" b="1">
              <a:latin typeface="Arial" panose="020B0604020202020204" pitchFamily="34" charset="0"/>
              <a:ea typeface="微软雅黑" panose="020B0503020204020204" pitchFamily="34" charset="-122"/>
            </a:endParaRPr>
          </a:p>
        </p:txBody>
      </p:sp>
      <p:sp>
        <p:nvSpPr>
          <p:cNvPr id="36" name="文本框 35"/>
          <p:cNvSpPr txBox="1"/>
          <p:nvPr/>
        </p:nvSpPr>
        <p:spPr>
          <a:xfrm>
            <a:off x="1437005" y="5970905"/>
            <a:ext cx="3692525" cy="521970"/>
          </a:xfrm>
          <a:prstGeom prst="rect">
            <a:avLst/>
          </a:prstGeom>
          <a:solidFill>
            <a:schemeClr val="accent6"/>
          </a:solidFill>
        </p:spPr>
        <p:txBody>
          <a:bodyPr wrap="square">
            <a:spAutoFit/>
          </a:bodyPr>
          <a:p>
            <a:pPr algn="l"/>
            <a:r>
              <a:rPr lang="en-US" altLang="zh-CN" sz="2800" b="1">
                <a:latin typeface="Arial" panose="020B0604020202020204" pitchFamily="34" charset="0"/>
                <a:ea typeface="微软雅黑" panose="020B0503020204020204" pitchFamily="34" charset="-122"/>
              </a:rPr>
              <a:t>a suitable goal   </a:t>
            </a:r>
            <a:r>
              <a:rPr lang="en-US" altLang="zh-CN" sz="2800" b="1">
                <a:latin typeface="Arial" panose="020B0604020202020204" pitchFamily="34" charset="0"/>
                <a:ea typeface="微软雅黑" panose="020B0503020204020204" pitchFamily="34" charset="-122"/>
                <a:cs typeface="Arial" panose="020B0604020202020204" pitchFamily="34" charset="0"/>
              </a:rPr>
              <a:t>√</a:t>
            </a:r>
            <a:endParaRPr lang="en-US" altLang="zh-CN" sz="2800" b="1">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linds(horizont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blinds(horizontal)">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linds(horizontal)">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linds(horizont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blinds(horizontal)">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blinds(horizontal)">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blinds(horizontal)">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blinds(horizontal)">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blinds(horizontal)">
                                      <p:cBhvr>
                                        <p:cTn id="97" dur="50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blinds(horizontal)">
                                      <p:cBhvr>
                                        <p:cTn id="102" dur="500"/>
                                        <p:tgtEl>
                                          <p:spTgt spid="21"/>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blinds(horizontal)">
                                      <p:cBhvr>
                                        <p:cTn id="107" dur="500"/>
                                        <p:tgtEl>
                                          <p:spTgt spid="25"/>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blinds(horizontal)">
                                      <p:cBhvr>
                                        <p:cTn id="112" dur="500"/>
                                        <p:tgtEl>
                                          <p:spTgt spid="26"/>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blinds(horizontal)">
                                      <p:cBhvr>
                                        <p:cTn id="117" dur="500"/>
                                        <p:tgtEl>
                                          <p:spTgt spid="27"/>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blinds(horizontal)">
                                      <p:cBhvr>
                                        <p:cTn id="122" dur="500"/>
                                        <p:tgtEl>
                                          <p:spTgt spid="28"/>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blinds(horizontal)">
                                      <p:cBhvr>
                                        <p:cTn id="127" dur="500"/>
                                        <p:tgtEl>
                                          <p:spTgt spid="29"/>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blinds(horizontal)">
                                      <p:cBhvr>
                                        <p:cTn id="132" dur="500"/>
                                        <p:tgtEl>
                                          <p:spTgt spid="30"/>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blinds(horizontal)">
                                      <p:cBhvr>
                                        <p:cTn id="137" dur="500"/>
                                        <p:tgtEl>
                                          <p:spTgt spid="35"/>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31"/>
                                        </p:tgtEl>
                                        <p:attrNameLst>
                                          <p:attrName>style.visibility</p:attrName>
                                        </p:attrNameLst>
                                      </p:cBhvr>
                                      <p:to>
                                        <p:strVal val="visible"/>
                                      </p:to>
                                    </p:set>
                                    <p:animEffect transition="in" filter="blinds(horizontal)">
                                      <p:cBhvr>
                                        <p:cTn id="142" dur="500"/>
                                        <p:tgtEl>
                                          <p:spTgt spid="31"/>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32"/>
                                        </p:tgtEl>
                                        <p:attrNameLst>
                                          <p:attrName>style.visibility</p:attrName>
                                        </p:attrNameLst>
                                      </p:cBhvr>
                                      <p:to>
                                        <p:strVal val="visible"/>
                                      </p:to>
                                    </p:set>
                                    <p:animEffect transition="in" filter="blinds(horizontal)">
                                      <p:cBhvr>
                                        <p:cTn id="147" dur="500"/>
                                        <p:tgtEl>
                                          <p:spTgt spid="32"/>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33"/>
                                        </p:tgtEl>
                                        <p:attrNameLst>
                                          <p:attrName>style.visibility</p:attrName>
                                        </p:attrNameLst>
                                      </p:cBhvr>
                                      <p:to>
                                        <p:strVal val="visible"/>
                                      </p:to>
                                    </p:set>
                                    <p:animEffect transition="in" filter="blinds(horizontal)">
                                      <p:cBhvr>
                                        <p:cTn id="152" dur="500"/>
                                        <p:tgtEl>
                                          <p:spTgt spid="33"/>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36"/>
                                        </p:tgtEl>
                                        <p:attrNameLst>
                                          <p:attrName>style.visibility</p:attrName>
                                        </p:attrNameLst>
                                      </p:cBhvr>
                                      <p:to>
                                        <p:strVal val="visible"/>
                                      </p:to>
                                    </p:set>
                                    <p:animEffect transition="in" filter="blinds(horizontal)">
                                      <p:cBhvr>
                                        <p:cTn id="15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5" grpId="0" animBg="1"/>
      <p:bldP spid="7" grpId="0" animBg="1"/>
      <p:bldP spid="13" grpId="0" animBg="1"/>
      <p:bldP spid="23" grpId="0" animBg="1"/>
      <p:bldP spid="10" grpId="0" animBg="1"/>
      <p:bldP spid="11" grpId="0" animBg="1"/>
      <p:bldP spid="12" grpId="0" animBg="1"/>
      <p:bldP spid="34" grpId="0" animBg="1"/>
      <p:bldP spid="15" grpId="0" animBg="1"/>
      <p:bldP spid="17" grpId="0" animBg="1"/>
      <p:bldP spid="18" grpId="0" animBg="1"/>
      <p:bldP spid="19" grpId="0" animBg="1"/>
      <p:bldP spid="24" grpId="0" animBg="1"/>
      <p:bldP spid="20" grpId="0" animBg="1"/>
      <p:bldP spid="21" grpId="0" animBg="1"/>
      <p:bldP spid="25" grpId="0" animBg="1"/>
      <p:bldP spid="26" grpId="0" animBg="1"/>
      <p:bldP spid="27" grpId="0" animBg="1"/>
      <p:bldP spid="28" grpId="0" animBg="1"/>
      <p:bldP spid="29" grpId="0" animBg="1"/>
      <p:bldP spid="30" grpId="0" animBg="1"/>
      <p:bldP spid="35" grpId="0" animBg="1"/>
      <p:bldP spid="31" grpId="0" animBg="1"/>
      <p:bldP spid="32" grpId="0" animBg="1"/>
      <p:bldP spid="33" grpId="0" animBg="1"/>
      <p:bldP spid="36" grpId="0" animBg="1"/>
      <p:bldP spid="6" grpId="0" animBg="1"/>
      <p:bldP spid="16"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63525" y="153670"/>
            <a:ext cx="11382375" cy="1076325"/>
          </a:xfrm>
          <a:prstGeom prst="rect">
            <a:avLst/>
          </a:prstGeom>
          <a:noFill/>
          <a:ln w="9525">
            <a:noFill/>
          </a:ln>
        </p:spPr>
        <p:txBody>
          <a:bodyPr wrap="square">
            <a:spAutoFit/>
          </a:bodyPr>
          <a:p>
            <a:pPr indent="0"/>
            <a:r>
              <a:rPr lang="zh-CN" sz="3200" b="1">
                <a:ea typeface="宋体" panose="02010600030101010101" pitchFamily="2" charset="-122"/>
              </a:rPr>
              <a:t>近五年普通高等学校招生全国统一考试全国Ⅰ卷完型填空考查特点分析（以2024年全国卷卷为例）</a:t>
            </a:r>
            <a:endParaRPr lang="zh-CN" altLang="en-US" sz="3200" b="1">
              <a:ea typeface="宋体" panose="02010600030101010101" pitchFamily="2" charset="-122"/>
            </a:endParaRPr>
          </a:p>
        </p:txBody>
      </p:sp>
      <p:sp>
        <p:nvSpPr>
          <p:cNvPr id="4" name="文本框 3"/>
          <p:cNvSpPr txBox="1"/>
          <p:nvPr/>
        </p:nvSpPr>
        <p:spPr>
          <a:xfrm>
            <a:off x="328930" y="1555432"/>
            <a:ext cx="5080000" cy="3415030"/>
          </a:xfrm>
          <a:prstGeom prst="rect">
            <a:avLst/>
          </a:prstGeom>
          <a:noFill/>
          <a:ln w="41275" cmpd="sng">
            <a:solidFill>
              <a:schemeClr val="accent1">
                <a:shade val="50000"/>
              </a:schemeClr>
            </a:solidFill>
            <a:prstDash val="sysDot"/>
          </a:ln>
        </p:spPr>
        <p:txBody>
          <a:bodyPr>
            <a:spAutoFit/>
          </a:bodyPr>
          <a:p>
            <a:pPr indent="0" algn="just"/>
            <a:r>
              <a:rPr lang="zh-CN" sz="2400" b="0">
                <a:solidFill>
                  <a:srgbClr val="000000"/>
                </a:solidFill>
                <a:latin typeface="Calibri" panose="020F0502020204030204" pitchFamily="34" charset="0"/>
                <a:ea typeface="宋体" panose="02010600030101010101" pitchFamily="2" charset="-122"/>
              </a:rPr>
              <a:t>近五年全国卷完型填空的语篇基本为记叙文或者夹叙夹议类型的文章。</a:t>
            </a:r>
            <a:r>
              <a:rPr lang="en-US" sz="2400" b="0">
                <a:solidFill>
                  <a:srgbClr val="000000"/>
                </a:solidFill>
                <a:latin typeface="Calibri" panose="020F0502020204030204" pitchFamily="34" charset="0"/>
                <a:ea typeface="宋体" panose="02010600030101010101" pitchFamily="2" charset="-122"/>
              </a:rPr>
              <a:t>2024</a:t>
            </a:r>
            <a:r>
              <a:rPr lang="zh-CN" sz="2400" b="0">
                <a:solidFill>
                  <a:srgbClr val="000000"/>
                </a:solidFill>
                <a:latin typeface="Calibri" panose="020F0502020204030204" pitchFamily="34" charset="0"/>
                <a:ea typeface="宋体" panose="02010600030101010101" pitchFamily="2" charset="-122"/>
              </a:rPr>
              <a:t>年</a:t>
            </a:r>
            <a:r>
              <a:rPr lang="en-US" sz="2400" b="0">
                <a:solidFill>
                  <a:srgbClr val="000000"/>
                </a:solidFill>
                <a:latin typeface="Calibri" panose="020F0502020204030204" pitchFamily="34" charset="0"/>
                <a:ea typeface="宋体" panose="02010600030101010101" pitchFamily="2" charset="-122"/>
              </a:rPr>
              <a:t>6</a:t>
            </a:r>
            <a:r>
              <a:rPr lang="zh-CN" sz="2400" b="0">
                <a:solidFill>
                  <a:srgbClr val="000000"/>
                </a:solidFill>
                <a:latin typeface="Calibri" panose="020F0502020204030204" pitchFamily="34" charset="0"/>
                <a:ea typeface="宋体" panose="02010600030101010101" pitchFamily="2" charset="-122"/>
              </a:rPr>
              <a:t>月英语试卷继续秉持“立德树人、服务选才、引导教学”的核心功能。服务拔尖创新人才选拔，助力教育高质量发展。强调结合具体语境和交际情境，灵活、有效、准确的理解文本和运用语言知识，培养高阶思维能力和奉行以德育人的教育宗旨。</a:t>
            </a:r>
            <a:endParaRPr lang="zh-CN" altLang="en-US" sz="2400" b="0">
              <a:solidFill>
                <a:srgbClr val="000000"/>
              </a:solidFill>
              <a:latin typeface="Calibri" panose="020F0502020204030204" pitchFamily="34" charset="0"/>
              <a:ea typeface="宋体" panose="02010600030101010101" pitchFamily="2" charset="-122"/>
            </a:endParaRPr>
          </a:p>
        </p:txBody>
      </p:sp>
      <p:sp>
        <p:nvSpPr>
          <p:cNvPr id="5" name="文本框 4"/>
          <p:cNvSpPr txBox="1"/>
          <p:nvPr/>
        </p:nvSpPr>
        <p:spPr>
          <a:xfrm>
            <a:off x="5860415" y="1229995"/>
            <a:ext cx="5785485" cy="5323205"/>
          </a:xfrm>
          <a:prstGeom prst="rect">
            <a:avLst/>
          </a:prstGeom>
          <a:noFill/>
          <a:ln w="41275" cmpd="sng">
            <a:solidFill>
              <a:schemeClr val="accent2"/>
            </a:solidFill>
            <a:prstDash val="sysDash"/>
          </a:ln>
        </p:spPr>
        <p:txBody>
          <a:bodyPr wrap="square">
            <a:spAutoFit/>
          </a:bodyPr>
          <a:p>
            <a:pPr indent="0" algn="just"/>
            <a:r>
              <a:rPr lang="en-US" sz="2000" b="1">
                <a:latin typeface="微软雅黑" panose="020B0503020204020204" pitchFamily="34" charset="-122"/>
                <a:ea typeface="宋体" panose="02010600030101010101" pitchFamily="2" charset="-122"/>
              </a:rPr>
              <a:t>1. </a:t>
            </a:r>
            <a:r>
              <a:rPr lang="zh-CN" sz="2000" b="1">
                <a:ea typeface="宋体" panose="02010600030101010101" pitchFamily="2" charset="-122"/>
              </a:rPr>
              <a:t>加强教考衔接，发挥教学正向引导作用</a:t>
            </a:r>
            <a:r>
              <a:rPr lang="en-US" sz="2000" b="1">
                <a:latin typeface="微软雅黑" panose="020B0503020204020204" pitchFamily="34" charset="-122"/>
                <a:ea typeface="宋体" panose="02010600030101010101" pitchFamily="2" charset="-122"/>
              </a:rPr>
              <a:t>   </a:t>
            </a:r>
            <a:r>
              <a:rPr lang="en-US" sz="2000" b="0">
                <a:solidFill>
                  <a:srgbClr val="000000"/>
                </a:solidFill>
                <a:latin typeface="Calibri" panose="020F0502020204030204" pitchFamily="34" charset="0"/>
                <a:ea typeface="宋体" panose="02010600030101010101" pitchFamily="2" charset="-122"/>
                <a:cs typeface="Times New Roman" panose="02020603050405020304" charset="0"/>
              </a:rPr>
              <a:t> </a:t>
            </a:r>
            <a:r>
              <a:rPr lang="en-US" sz="2000" b="0">
                <a:solidFill>
                  <a:srgbClr val="000000"/>
                </a:solidFill>
                <a:latin typeface="Calibri" panose="020F0502020204030204" pitchFamily="34" charset="0"/>
                <a:ea typeface="宋体" panose="02010600030101010101" pitchFamily="2" charset="-122"/>
              </a:rPr>
              <a:t>2024</a:t>
            </a:r>
            <a:r>
              <a:rPr lang="zh-CN" sz="2000" b="0">
                <a:solidFill>
                  <a:srgbClr val="000000"/>
                </a:solidFill>
                <a:latin typeface="Calibri" panose="020F0502020204030204" pitchFamily="34" charset="0"/>
                <a:ea typeface="宋体" panose="02010600030101010101" pitchFamily="2" charset="-122"/>
              </a:rPr>
              <a:t>年高考英语全国卷继续深化语言能力基础性考查，强调对词汇、语篇、语用知识的内化掌握和恰当运用，强调结合具体语境和交际情境，运用基本语言能力实现准确理解和有效表达。</a:t>
            </a:r>
            <a:r>
              <a:rPr lang="en-US" sz="2000" b="0">
                <a:solidFill>
                  <a:srgbClr val="000000"/>
                </a:solidFill>
                <a:latin typeface="Calibri" panose="020F0502020204030204" pitchFamily="34" charset="0"/>
                <a:ea typeface="宋体" panose="02010600030101010101" pitchFamily="2" charset="-122"/>
              </a:rPr>
              <a:t>2024</a:t>
            </a:r>
            <a:r>
              <a:rPr lang="zh-CN" sz="2000" b="0">
                <a:solidFill>
                  <a:srgbClr val="000000"/>
                </a:solidFill>
                <a:latin typeface="Calibri" panose="020F0502020204030204" pitchFamily="34" charset="0"/>
                <a:ea typeface="宋体" panose="02010600030101010101" pitchFamily="2" charset="-122"/>
              </a:rPr>
              <a:t>年完型填空继续聚焦考查实词，尤其是动词（动词短语）、名词，虚词几乎没有考查过。动词、名词考查比例基本占</a:t>
            </a:r>
            <a:r>
              <a:rPr lang="en-US" sz="2000" b="0">
                <a:solidFill>
                  <a:srgbClr val="000000"/>
                </a:solidFill>
                <a:latin typeface="Calibri" panose="020F0502020204030204" pitchFamily="34" charset="0"/>
                <a:ea typeface="宋体" panose="02010600030101010101" pitchFamily="2" charset="-122"/>
              </a:rPr>
              <a:t>80%</a:t>
            </a:r>
            <a:r>
              <a:rPr lang="zh-CN" sz="2000" b="0">
                <a:solidFill>
                  <a:srgbClr val="000000"/>
                </a:solidFill>
                <a:latin typeface="Calibri" panose="020F0502020204030204" pitchFamily="34" charset="0"/>
                <a:ea typeface="宋体" panose="02010600030101010101" pitchFamily="2" charset="-122"/>
              </a:rPr>
              <a:t>以上，除了</a:t>
            </a:r>
            <a:r>
              <a:rPr lang="en-US" sz="2000" b="0">
                <a:solidFill>
                  <a:srgbClr val="000000"/>
                </a:solidFill>
                <a:latin typeface="Calibri" panose="020F0502020204030204" pitchFamily="34" charset="0"/>
                <a:ea typeface="宋体" panose="02010600030101010101" pitchFamily="2" charset="-122"/>
              </a:rPr>
              <a:t>2022</a:t>
            </a:r>
            <a:r>
              <a:rPr lang="zh-CN" sz="2000" b="0">
                <a:solidFill>
                  <a:srgbClr val="000000"/>
                </a:solidFill>
                <a:latin typeface="Calibri" panose="020F0502020204030204" pitchFamily="34" charset="0"/>
                <a:ea typeface="宋体" panose="02010600030101010101" pitchFamily="2" charset="-122"/>
              </a:rPr>
              <a:t>年考查占比</a:t>
            </a:r>
            <a:r>
              <a:rPr lang="en-US" sz="2000" b="0">
                <a:solidFill>
                  <a:srgbClr val="000000"/>
                </a:solidFill>
                <a:latin typeface="Calibri" panose="020F0502020204030204" pitchFamily="34" charset="0"/>
                <a:ea typeface="宋体" panose="02010600030101010101" pitchFamily="2" charset="-122"/>
              </a:rPr>
              <a:t>66%</a:t>
            </a:r>
            <a:r>
              <a:rPr lang="zh-CN" sz="2000" b="0">
                <a:solidFill>
                  <a:srgbClr val="000000"/>
                </a:solidFill>
                <a:latin typeface="Calibri" panose="020F0502020204030204" pitchFamily="34" charset="0"/>
                <a:ea typeface="宋体" panose="02010600030101010101" pitchFamily="2" charset="-122"/>
              </a:rPr>
              <a:t>，其次是形容词和副词，</a:t>
            </a:r>
            <a:r>
              <a:rPr lang="en-US" sz="2000" b="0">
                <a:solidFill>
                  <a:srgbClr val="000000"/>
                </a:solidFill>
                <a:latin typeface="Calibri" panose="020F0502020204030204" pitchFamily="34" charset="0"/>
                <a:ea typeface="宋体" panose="02010600030101010101" pitchFamily="2" charset="-122"/>
              </a:rPr>
              <a:t>3</a:t>
            </a:r>
            <a:r>
              <a:rPr lang="zh-CN" sz="2000" b="0">
                <a:solidFill>
                  <a:srgbClr val="000000"/>
                </a:solidFill>
                <a:latin typeface="Calibri" panose="020F0502020204030204" pitchFamily="34" charset="0"/>
                <a:ea typeface="宋体" panose="02010600030101010101" pitchFamily="2" charset="-122"/>
              </a:rPr>
              <a:t>个以内。试卷主要围绕基础的理解性技能和表达性技能进行考查。引导高中英语教学回归课堂，落实课标要求，扎实开展教学，重视日常积累，减少死记硬背和机械刷题。词汇、语言的积累应该渗透在日常灵活的教学中。近五年完型填空都体现人生观、价值观、世界观的正向导向作用，讲述一个个体或者他人的经历体验，并从中得出一个人生感悟，要积极面对生活中的各种境遇，发挥文化铸魂的育人功能。</a:t>
            </a:r>
            <a:endParaRPr lang="zh-CN" altLang="en-US" sz="2000" b="0">
              <a:solidFill>
                <a:srgbClr val="000000"/>
              </a:solidFill>
              <a:latin typeface="Calibri" panose="020F0502020204030204" pitchFamily="34" charset="0"/>
              <a:ea typeface="宋体" panose="02010600030101010101" pitchFamily="2" charset="-122"/>
            </a:endParaRPr>
          </a:p>
        </p:txBody>
      </p:sp>
      <p:pic>
        <p:nvPicPr>
          <p:cNvPr id="6" name="图片 5" descr="3"/>
          <p:cNvPicPr>
            <a:picLocks noChangeAspect="1"/>
          </p:cNvPicPr>
          <p:nvPr/>
        </p:nvPicPr>
        <p:blipFill>
          <a:blip r:embed="rId1"/>
          <a:stretch>
            <a:fillRect/>
          </a:stretch>
        </p:blipFill>
        <p:spPr>
          <a:xfrm>
            <a:off x="445770" y="5396230"/>
            <a:ext cx="4466590" cy="12884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170432" y="1182624"/>
            <a:ext cx="10002012" cy="2551176"/>
          </a:xfrm>
          <a:prstGeom prst="rect">
            <a:avLst/>
          </a:prstGeom>
          <a:solidFill>
            <a:schemeClr val="bg1">
              <a:alpha val="43000"/>
            </a:schemeClr>
          </a:solidFill>
          <a:ln w="28575">
            <a:noFill/>
            <a:prstDash val="sysDash"/>
          </a:ln>
        </p:spPr>
        <p:txBody>
          <a:bodyPr wrap="square">
            <a:noAutofit/>
          </a:bodyPr>
          <a:lstStyle/>
          <a:p>
            <a:pPr algn="ctr"/>
            <a:r>
              <a:rPr sz="4800" b="1" spc="600" dirty="0">
                <a:solidFill>
                  <a:srgbClr val="FF0000"/>
                </a:solidFill>
                <a:effectLst>
                  <a:innerShdw>
                    <a:schemeClr val="bg1">
                      <a:lumMod val="65000"/>
                    </a:schemeClr>
                  </a:innerShdw>
                </a:effectLst>
                <a:latin typeface="思源黑体 CN Bold" panose="020B0800000000000000" pitchFamily="34" charset="-122"/>
                <a:ea typeface="思源黑体 CN Bold" panose="020B0800000000000000" pitchFamily="34" charset="-122"/>
                <a:cs typeface="+mn-ea"/>
                <a:sym typeface="+mn-lt"/>
              </a:rPr>
              <a:t>2024年</a:t>
            </a:r>
            <a:r>
              <a:rPr lang="en-US" sz="4800" b="1" spc="600" dirty="0">
                <a:solidFill>
                  <a:srgbClr val="FF0000"/>
                </a:solidFill>
                <a:effectLst>
                  <a:innerShdw>
                    <a:schemeClr val="bg1">
                      <a:lumMod val="65000"/>
                    </a:schemeClr>
                  </a:innerShdw>
                </a:effectLst>
                <a:latin typeface="思源黑体 CN Bold" panose="020B0800000000000000" pitchFamily="34" charset="-122"/>
                <a:ea typeface="思源黑体 CN Bold" panose="020B0800000000000000" pitchFamily="34" charset="-122"/>
                <a:cs typeface="+mn-ea"/>
                <a:sym typeface="+mn-lt"/>
              </a:rPr>
              <a:t>6</a:t>
            </a:r>
            <a:r>
              <a:rPr lang="zh-CN" altLang="en-US" sz="4800" b="1" spc="600" dirty="0">
                <a:solidFill>
                  <a:srgbClr val="FF0000"/>
                </a:solidFill>
                <a:effectLst>
                  <a:innerShdw>
                    <a:schemeClr val="bg1">
                      <a:lumMod val="65000"/>
                    </a:schemeClr>
                  </a:innerShdw>
                </a:effectLst>
                <a:latin typeface="思源黑体 CN Bold" panose="020B0800000000000000" pitchFamily="34" charset="-122"/>
                <a:ea typeface="思源黑体 CN Bold" panose="020B0800000000000000" pitchFamily="34" charset="-122"/>
                <a:cs typeface="+mn-ea"/>
                <a:sym typeface="+mn-lt"/>
              </a:rPr>
              <a:t>月</a:t>
            </a:r>
            <a:r>
              <a:rPr sz="4800" b="1" spc="600" dirty="0">
                <a:solidFill>
                  <a:srgbClr val="FF0000"/>
                </a:solidFill>
                <a:effectLst>
                  <a:innerShdw>
                    <a:schemeClr val="bg1">
                      <a:lumMod val="65000"/>
                    </a:schemeClr>
                  </a:innerShdw>
                </a:effectLst>
                <a:latin typeface="思源黑体 CN Bold" panose="020B0800000000000000" pitchFamily="34" charset="-122"/>
                <a:ea typeface="思源黑体 CN Bold" panose="020B0800000000000000" pitchFamily="34" charset="-122"/>
                <a:cs typeface="+mn-ea"/>
                <a:sym typeface="+mn-lt"/>
              </a:rPr>
              <a:t>全国统一</a:t>
            </a:r>
            <a:endParaRPr sz="4800" b="1" spc="600" dirty="0">
              <a:solidFill>
                <a:srgbClr val="FF0000"/>
              </a:solidFill>
              <a:effectLst>
                <a:innerShdw>
                  <a:schemeClr val="bg1">
                    <a:lumMod val="65000"/>
                  </a:schemeClr>
                </a:innerShdw>
              </a:effectLst>
              <a:latin typeface="思源黑体 CN Bold" panose="020B0800000000000000" pitchFamily="34" charset="-122"/>
              <a:ea typeface="思源黑体 CN Bold" panose="020B0800000000000000" pitchFamily="34" charset="-122"/>
              <a:cs typeface="+mn-ea"/>
              <a:sym typeface="+mn-lt"/>
            </a:endParaRPr>
          </a:p>
          <a:p>
            <a:pPr algn="ctr"/>
            <a:endParaRPr sz="4800" b="1" spc="600" dirty="0">
              <a:solidFill>
                <a:srgbClr val="FF0000"/>
              </a:solidFill>
              <a:effectLst>
                <a:innerShdw>
                  <a:schemeClr val="bg1">
                    <a:lumMod val="65000"/>
                  </a:schemeClr>
                </a:innerShdw>
              </a:effectLst>
              <a:latin typeface="思源黑体 CN Bold" panose="020B0800000000000000" pitchFamily="34" charset="-122"/>
              <a:ea typeface="思源黑体 CN Bold" panose="020B0800000000000000" pitchFamily="34" charset="-122"/>
              <a:cs typeface="+mn-ea"/>
              <a:sym typeface="+mn-lt"/>
            </a:endParaRPr>
          </a:p>
          <a:p>
            <a:pPr algn="ctr"/>
            <a:r>
              <a:rPr sz="4800" b="1" spc="600" dirty="0">
                <a:solidFill>
                  <a:srgbClr val="FF0000"/>
                </a:solidFill>
                <a:effectLst>
                  <a:innerShdw>
                    <a:schemeClr val="bg1">
                      <a:lumMod val="65000"/>
                    </a:schemeClr>
                  </a:innerShdw>
                </a:effectLst>
                <a:latin typeface="思源黑体 CN Bold" panose="020B0800000000000000" pitchFamily="34" charset="-122"/>
                <a:ea typeface="思源黑体 CN Bold" panose="020B0800000000000000" pitchFamily="34" charset="-122"/>
                <a:cs typeface="+mn-ea"/>
                <a:sym typeface="+mn-lt"/>
              </a:rPr>
              <a:t>考试</a:t>
            </a:r>
            <a:r>
              <a:rPr lang="zh-CN" sz="4800" b="1" spc="600" dirty="0">
                <a:solidFill>
                  <a:srgbClr val="FF0000"/>
                </a:solidFill>
                <a:effectLst>
                  <a:innerShdw>
                    <a:schemeClr val="bg1">
                      <a:lumMod val="65000"/>
                    </a:schemeClr>
                  </a:innerShdw>
                </a:effectLst>
                <a:latin typeface="思源黑体 CN Bold" panose="020B0800000000000000" pitchFamily="34" charset="-122"/>
                <a:ea typeface="思源黑体 CN Bold" panose="020B0800000000000000" pitchFamily="34" charset="-122"/>
                <a:cs typeface="+mn-ea"/>
                <a:sym typeface="+mn-lt"/>
              </a:rPr>
              <a:t>全国卷完型填空几点探析</a:t>
            </a:r>
            <a:r>
              <a:rPr lang="en-US" altLang="zh-CN" sz="2880" b="1" dirty="0" smtClean="0">
                <a:ln>
                  <a:noFill/>
                </a:ln>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880" b="1" dirty="0" smtClean="0">
              <a:ln>
                <a:noFill/>
              </a:ln>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20000"/>
              </a:lnSpc>
            </a:pPr>
            <a:r>
              <a:rPr lang="en-US" altLang="zh-CN" sz="2880" b="1" dirty="0" smtClean="0">
                <a:ln>
                  <a:noFill/>
                </a:ln>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160" b="1" dirty="0" smtClean="0">
              <a:ln>
                <a:noFill/>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5564505" y="4714240"/>
            <a:ext cx="5850255" cy="1568450"/>
          </a:xfrm>
          <a:prstGeom prst="rect">
            <a:avLst/>
          </a:prstGeom>
        </p:spPr>
        <p:txBody>
          <a:bodyPr wrap="square">
            <a:spAutoFit/>
          </a:bodyPr>
          <a:p>
            <a:pPr indent="0" algn="l" fontAlgn="auto">
              <a:lnSpc>
                <a:spcPct val="150000"/>
              </a:lnSpc>
            </a:pPr>
            <a:r>
              <a:rPr lang="zh-CN" altLang="en-US" sz="3200" b="1">
                <a:latin typeface="宋体" panose="02010600030101010101" pitchFamily="2" charset="-122"/>
                <a:ea typeface="宋体" panose="02010600030101010101" pitchFamily="2" charset="-122"/>
                <a:cs typeface="宋体" panose="02010600030101010101" pitchFamily="2" charset="-122"/>
              </a:rPr>
              <a:t>浙江省衢州第一中学</a:t>
            </a:r>
            <a:r>
              <a:rPr lang="en-US" altLang="zh-CN" sz="3200" b="1">
                <a:latin typeface="宋体" panose="02010600030101010101" pitchFamily="2" charset="-122"/>
                <a:ea typeface="宋体" panose="02010600030101010101" pitchFamily="2" charset="-122"/>
                <a:cs typeface="宋体" panose="02010600030101010101" pitchFamily="2" charset="-122"/>
              </a:rPr>
              <a:t> </a:t>
            </a:r>
            <a:r>
              <a:rPr lang="zh-CN" altLang="en-US" sz="3200" b="1">
                <a:latin typeface="宋体" panose="02010600030101010101" pitchFamily="2" charset="-122"/>
                <a:ea typeface="宋体" panose="02010600030101010101" pitchFamily="2" charset="-122"/>
                <a:cs typeface="宋体" panose="02010600030101010101" pitchFamily="2" charset="-122"/>
              </a:rPr>
              <a:t>徐荣仙</a:t>
            </a:r>
            <a:endParaRPr lang="zh-CN" altLang="en-US" sz="3200" b="1">
              <a:latin typeface="宋体" panose="02010600030101010101" pitchFamily="2" charset="-122"/>
              <a:ea typeface="宋体" panose="02010600030101010101" pitchFamily="2" charset="-122"/>
              <a:cs typeface="宋体" panose="02010600030101010101" pitchFamily="2" charset="-122"/>
            </a:endParaRPr>
          </a:p>
          <a:p>
            <a:pPr indent="0" algn="ctr" fontAlgn="auto">
              <a:lnSpc>
                <a:spcPct val="150000"/>
              </a:lnSpc>
            </a:pPr>
            <a:r>
              <a:rPr lang="en-US" altLang="zh-CN" sz="3200" b="1">
                <a:latin typeface="宋体" panose="02010600030101010101" pitchFamily="2" charset="-122"/>
                <a:ea typeface="宋体" panose="02010600030101010101" pitchFamily="2" charset="-122"/>
                <a:cs typeface="宋体" panose="02010600030101010101" pitchFamily="2" charset="-122"/>
              </a:rPr>
              <a:t>2024</a:t>
            </a:r>
            <a:r>
              <a:rPr lang="zh-CN" altLang="en-US" sz="3200" b="1">
                <a:latin typeface="宋体" panose="02010600030101010101" pitchFamily="2" charset="-122"/>
                <a:ea typeface="宋体" panose="02010600030101010101" pitchFamily="2" charset="-122"/>
                <a:cs typeface="宋体" panose="02010600030101010101" pitchFamily="2" charset="-122"/>
              </a:rPr>
              <a:t>年</a:t>
            </a:r>
            <a:r>
              <a:rPr lang="en-US" altLang="zh-CN" sz="3200" b="1">
                <a:latin typeface="宋体" panose="02010600030101010101" pitchFamily="2" charset="-122"/>
                <a:ea typeface="宋体" panose="02010600030101010101" pitchFamily="2" charset="-122"/>
                <a:cs typeface="宋体" panose="02010600030101010101" pitchFamily="2" charset="-122"/>
              </a:rPr>
              <a:t>6</a:t>
            </a:r>
            <a:r>
              <a:rPr lang="zh-CN" altLang="en-US" sz="3200" b="1">
                <a:latin typeface="宋体" panose="02010600030101010101" pitchFamily="2" charset="-122"/>
                <a:ea typeface="宋体" panose="02010600030101010101" pitchFamily="2" charset="-122"/>
                <a:cs typeface="宋体" panose="02010600030101010101" pitchFamily="2" charset="-122"/>
              </a:rPr>
              <a:t>月</a:t>
            </a:r>
            <a:endParaRPr lang="zh-CN" altLang="en-US" sz="3200" b="1">
              <a:latin typeface="宋体" panose="02010600030101010101" pitchFamily="2" charset="-122"/>
              <a:ea typeface="宋体" panose="02010600030101010101" pitchFamily="2" charset="-122"/>
              <a:cs typeface="宋体" panose="02010600030101010101" pitchFamily="2" charset="-122"/>
            </a:endParaRPr>
          </a:p>
        </p:txBody>
      </p:sp>
      <p:pic>
        <p:nvPicPr>
          <p:cNvPr id="5" name="图片 4" descr="1"/>
          <p:cNvPicPr>
            <a:picLocks noChangeAspect="1"/>
          </p:cNvPicPr>
          <p:nvPr/>
        </p:nvPicPr>
        <p:blipFill>
          <a:blip r:embed="rId1"/>
          <a:stretch>
            <a:fillRect/>
          </a:stretch>
        </p:blipFill>
        <p:spPr>
          <a:xfrm>
            <a:off x="393700" y="4584700"/>
            <a:ext cx="3528060" cy="210439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30505" y="304165"/>
            <a:ext cx="5655945" cy="6247130"/>
          </a:xfrm>
          <a:prstGeom prst="rect">
            <a:avLst/>
          </a:prstGeom>
          <a:noFill/>
          <a:ln w="41275" cmpd="sng">
            <a:solidFill>
              <a:schemeClr val="accent1">
                <a:shade val="50000"/>
              </a:schemeClr>
            </a:solidFill>
            <a:prstDash val="sysDash"/>
          </a:ln>
        </p:spPr>
        <p:txBody>
          <a:bodyPr wrap="square">
            <a:spAutoFit/>
          </a:bodyPr>
          <a:p>
            <a:pPr indent="0" algn="just"/>
            <a:r>
              <a:rPr lang="en-US" sz="2000" b="1">
                <a:latin typeface="微软雅黑" panose="020B0503020204020204" pitchFamily="34" charset="-122"/>
                <a:ea typeface="宋体" panose="02010600030101010101" pitchFamily="2" charset="-122"/>
              </a:rPr>
              <a:t>2. </a:t>
            </a:r>
            <a:r>
              <a:rPr lang="zh-CN" sz="2000" b="1">
                <a:ea typeface="宋体" panose="02010600030101010101" pitchFamily="2" charset="-122"/>
              </a:rPr>
              <a:t>指向认知发展，落实立德树人根本任务</a:t>
            </a:r>
            <a:r>
              <a:rPr lang="en-US" sz="2000" b="1">
                <a:latin typeface="微软雅黑" panose="020B0503020204020204" pitchFamily="34" charset="-122"/>
                <a:ea typeface="宋体" panose="02010600030101010101" pitchFamily="2" charset="-122"/>
              </a:rPr>
              <a:t> </a:t>
            </a:r>
            <a:r>
              <a:rPr lang="en-US" sz="2000" b="0">
                <a:latin typeface="Calibri" panose="020F0502020204030204" pitchFamily="34" charset="0"/>
                <a:ea typeface="宋体" panose="02010600030101010101" pitchFamily="2" charset="-122"/>
                <a:cs typeface="Times New Roman" panose="02020603050405020304" charset="0"/>
              </a:rPr>
              <a:t>   </a:t>
            </a:r>
            <a:r>
              <a:rPr lang="zh-CN" sz="2000" b="0">
                <a:latin typeface="Calibri" panose="020F0502020204030204" pitchFamily="34" charset="0"/>
                <a:ea typeface="宋体" panose="02010600030101010101" pitchFamily="2" charset="-122"/>
              </a:rPr>
              <a:t>近五年全国Ⅰ卷完型填空考查的话题均为人与自我，人与社会，涵盖各种成长经历与感悟。通过讲述个体在适应环境的活动中，对事物的认知及面对问题情境时的思维方式与能力的发展与改变，引导学生进行抽象的逻辑思维，能够提出和检验假设，监控和内省自己的思维活动。试卷有机融入社会主义核心价值观，引导学生坚定理想信念、提升品德修养。</a:t>
            </a:r>
            <a:r>
              <a:rPr lang="en-US" sz="2000" b="0">
                <a:latin typeface="Calibri" panose="020F0502020204030204" pitchFamily="34" charset="0"/>
                <a:ea typeface="宋体" panose="02010600030101010101" pitchFamily="2" charset="-122"/>
              </a:rPr>
              <a:t>2023</a:t>
            </a:r>
            <a:r>
              <a:rPr lang="zh-CN" sz="2000" b="0">
                <a:latin typeface="Calibri" panose="020F0502020204030204" pitchFamily="34" charset="0"/>
                <a:ea typeface="宋体" panose="02010600030101010101" pitchFamily="2" charset="-122"/>
              </a:rPr>
              <a:t>年全国</a:t>
            </a:r>
            <a:r>
              <a:rPr lang="en-US" sz="2000" b="0">
                <a:latin typeface="宋体" panose="02010600030101010101" pitchFamily="2" charset="-122"/>
                <a:ea typeface="宋体" panose="02010600030101010101" pitchFamily="2" charset="-122"/>
              </a:rPr>
              <a:t>Ⅰ</a:t>
            </a:r>
            <a:r>
              <a:rPr lang="zh-CN" sz="2000" b="0">
                <a:latin typeface="Calibri" panose="020F0502020204030204" pitchFamily="34" charset="0"/>
                <a:ea typeface="宋体" panose="02010600030101010101" pitchFamily="2" charset="-122"/>
              </a:rPr>
              <a:t>卷完型填空</a:t>
            </a:r>
            <a:r>
              <a:rPr lang="zh-CN" sz="2000" b="0">
                <a:solidFill>
                  <a:srgbClr val="000000"/>
                </a:solidFill>
                <a:ea typeface="宋体" panose="02010600030101010101" pitchFamily="2" charset="-122"/>
              </a:rPr>
              <a:t>主要讲述了在明尼苏达州举行的一次越野赛中，</a:t>
            </a:r>
            <a:r>
              <a:rPr lang="en-US" sz="2000" b="0">
                <a:solidFill>
                  <a:srgbClr val="000000"/>
                </a:solidFill>
                <a:latin typeface="Calibri" panose="020F0502020204030204" pitchFamily="34" charset="0"/>
                <a:ea typeface="宋体" panose="02010600030101010101" pitchFamily="2" charset="-122"/>
                <a:cs typeface="Times New Roman" panose="02020603050405020304" charset="0"/>
              </a:rPr>
              <a:t>Melanie Bailey</a:t>
            </a:r>
            <a:r>
              <a:rPr lang="zh-CN" sz="2000" b="0">
                <a:solidFill>
                  <a:srgbClr val="000000"/>
                </a:solidFill>
                <a:ea typeface="宋体" panose="02010600030101010101" pitchFamily="2" charset="-122"/>
              </a:rPr>
              <a:t>背着另一个参赛者</a:t>
            </a:r>
            <a:r>
              <a:rPr lang="en-US" sz="2000" b="0">
                <a:solidFill>
                  <a:srgbClr val="000000"/>
                </a:solidFill>
                <a:latin typeface="Calibri" panose="020F0502020204030204" pitchFamily="34" charset="0"/>
                <a:ea typeface="宋体" panose="02010600030101010101" pitchFamily="2" charset="-122"/>
              </a:rPr>
              <a:t>Danielle Lenoue</a:t>
            </a:r>
            <a:r>
              <a:rPr lang="zh-CN" sz="2000" b="0">
                <a:solidFill>
                  <a:srgbClr val="000000"/>
                </a:solidFill>
                <a:ea typeface="宋体" panose="02010600030101010101" pitchFamily="2" charset="-122"/>
              </a:rPr>
              <a:t>过终点线并接受医疗检查的善行义举</a:t>
            </a:r>
            <a:r>
              <a:rPr lang="zh-CN" sz="2000" b="0">
                <a:solidFill>
                  <a:srgbClr val="000000"/>
                </a:solidFill>
                <a:latin typeface="Calibri" panose="020F0502020204030204" pitchFamily="34" charset="0"/>
                <a:ea typeface="宋体" panose="02010600030101010101" pitchFamily="2" charset="-122"/>
              </a:rPr>
              <a:t>，让读者明白友谊的光辉，宽容、包容与团结协作的优良品德。</a:t>
            </a:r>
            <a:r>
              <a:rPr lang="en-US" sz="2000" b="0">
                <a:latin typeface="Calibri" panose="020F0502020204030204" pitchFamily="34" charset="0"/>
                <a:ea typeface="宋体" panose="02010600030101010101" pitchFamily="2" charset="-122"/>
              </a:rPr>
              <a:t>2024</a:t>
            </a:r>
            <a:r>
              <a:rPr lang="zh-CN" sz="2000" b="0">
                <a:latin typeface="Calibri" panose="020F0502020204030204" pitchFamily="34" charset="0"/>
                <a:ea typeface="宋体" panose="02010600030101010101" pitchFamily="2" charset="-122"/>
              </a:rPr>
              <a:t>年</a:t>
            </a:r>
            <a:r>
              <a:rPr lang="en-US" sz="2000" b="0">
                <a:latin typeface="Calibri" panose="020F0502020204030204" pitchFamily="34" charset="0"/>
                <a:ea typeface="宋体" panose="02010600030101010101" pitchFamily="2" charset="-122"/>
              </a:rPr>
              <a:t>1</a:t>
            </a:r>
            <a:r>
              <a:rPr lang="zh-CN" sz="2000" b="0">
                <a:latin typeface="Calibri" panose="020F0502020204030204" pitchFamily="34" charset="0"/>
                <a:ea typeface="宋体" panose="02010600030101010101" pitchFamily="2" charset="-122"/>
              </a:rPr>
              <a:t>月完型填空通过与一个建筑工人交流发现他人身上的闪光点，学无止境的优秀品德。</a:t>
            </a:r>
            <a:r>
              <a:rPr lang="en-US" sz="2000" b="0">
                <a:latin typeface="Calibri" panose="020F0502020204030204" pitchFamily="34" charset="0"/>
                <a:ea typeface="宋体" panose="02010600030101010101" pitchFamily="2" charset="-122"/>
              </a:rPr>
              <a:t>2024</a:t>
            </a:r>
            <a:r>
              <a:rPr lang="zh-CN" sz="2000" b="0">
                <a:latin typeface="Calibri" panose="020F0502020204030204" pitchFamily="34" charset="0"/>
                <a:ea typeface="宋体" panose="02010600030101010101" pitchFamily="2" charset="-122"/>
              </a:rPr>
              <a:t>年</a:t>
            </a:r>
            <a:r>
              <a:rPr lang="en-US" sz="2000" b="0">
                <a:latin typeface="Calibri" panose="020F0502020204030204" pitchFamily="34" charset="0"/>
                <a:ea typeface="宋体" panose="02010600030101010101" pitchFamily="2" charset="-122"/>
              </a:rPr>
              <a:t>6</a:t>
            </a:r>
            <a:r>
              <a:rPr lang="zh-CN" sz="2000" b="0">
                <a:latin typeface="Calibri" panose="020F0502020204030204" pitchFamily="34" charset="0"/>
                <a:ea typeface="宋体" panose="02010600030101010101" pitchFamily="2" charset="-122"/>
              </a:rPr>
              <a:t>月通过作者两次盲目跟从他人的目标，但均不得有预期收效反思自己的人生观，从而明白适合自己的目标才是真正有效的目标，找到人生奋斗的方向。所有文本均以立德树人为宗旨进行语言能力的考查</a:t>
            </a:r>
            <a:r>
              <a:rPr lang="zh-CN" b="0">
                <a:latin typeface="Calibri" panose="020F0502020204030204" pitchFamily="34" charset="0"/>
                <a:ea typeface="宋体" panose="02010600030101010101" pitchFamily="2" charset="-122"/>
              </a:rPr>
              <a:t>。</a:t>
            </a:r>
            <a:endParaRPr lang="zh-CN" altLang="en-US" b="0">
              <a:latin typeface="Calibri" panose="020F0502020204030204" pitchFamily="34" charset="0"/>
              <a:ea typeface="宋体" panose="02010600030101010101" pitchFamily="2" charset="-122"/>
            </a:endParaRPr>
          </a:p>
        </p:txBody>
      </p:sp>
      <p:sp>
        <p:nvSpPr>
          <p:cNvPr id="4" name="文本框 3"/>
          <p:cNvSpPr txBox="1"/>
          <p:nvPr/>
        </p:nvSpPr>
        <p:spPr>
          <a:xfrm>
            <a:off x="6250305" y="304165"/>
            <a:ext cx="5481955" cy="6247130"/>
          </a:xfrm>
          <a:prstGeom prst="rect">
            <a:avLst/>
          </a:prstGeom>
          <a:noFill/>
          <a:ln w="41275" cmpd="sng">
            <a:solidFill>
              <a:schemeClr val="accent1">
                <a:shade val="50000"/>
              </a:schemeClr>
            </a:solidFill>
            <a:prstDash val="sysDash"/>
          </a:ln>
        </p:spPr>
        <p:txBody>
          <a:bodyPr wrap="square">
            <a:noAutofit/>
          </a:bodyPr>
          <a:p>
            <a:pPr indent="0" algn="just"/>
            <a:r>
              <a:rPr lang="en-US" sz="2000" b="1">
                <a:latin typeface="微软雅黑" panose="020B0503020204020204" pitchFamily="34" charset="-122"/>
                <a:ea typeface="宋体" panose="02010600030101010101" pitchFamily="2" charset="-122"/>
              </a:rPr>
              <a:t>3. </a:t>
            </a:r>
            <a:r>
              <a:rPr lang="zh-CN" sz="2000" b="1">
                <a:ea typeface="宋体" panose="02010600030101010101" pitchFamily="2" charset="-122"/>
              </a:rPr>
              <a:t>聚焦核心素养，服务拔尖创新人才选拔</a:t>
            </a:r>
            <a:r>
              <a:rPr lang="en-US" sz="2000" b="1">
                <a:latin typeface="微软雅黑" panose="020B0503020204020204" pitchFamily="34" charset="-122"/>
                <a:ea typeface="宋体" panose="02010600030101010101" pitchFamily="2" charset="-122"/>
              </a:rPr>
              <a:t>  </a:t>
            </a:r>
            <a:r>
              <a:rPr lang="en-US" sz="2000" b="0">
                <a:latin typeface="Calibri" panose="020F0502020204030204" pitchFamily="34" charset="0"/>
                <a:ea typeface="宋体" panose="02010600030101010101" pitchFamily="2" charset="-122"/>
                <a:cs typeface="Times New Roman" panose="02020603050405020304" charset="0"/>
              </a:rPr>
              <a:t> </a:t>
            </a:r>
            <a:r>
              <a:rPr lang="en-US" sz="2000" b="0">
                <a:latin typeface="Calibri" panose="020F0502020204030204" pitchFamily="34" charset="0"/>
                <a:ea typeface="宋体" panose="02010600030101010101" pitchFamily="2" charset="-122"/>
              </a:rPr>
              <a:t>2024</a:t>
            </a:r>
            <a:r>
              <a:rPr lang="zh-CN" sz="2000" b="0">
                <a:latin typeface="Calibri" panose="020F0502020204030204" pitchFamily="34" charset="0"/>
                <a:ea typeface="宋体" panose="02010600030101010101" pitchFamily="2" charset="-122"/>
              </a:rPr>
              <a:t>年高考英语全国卷继续加强内容和形式创新，优化试题设问角度和方式，增强试题的开放性和灵活性，引导学生进行独立思考和判断，培养逻辑思维能力、批判思维能力和创新思维能力。完型填空设题无论语言能力还是思维能力都有梯度，服务拔尖创新人才选拔。所有的语言考查都依托语篇和语境，不会出现脱离语境考查的设题。如</a:t>
            </a:r>
            <a:r>
              <a:rPr lang="en-US" sz="2000" b="0">
                <a:latin typeface="Calibri" panose="020F0502020204030204" pitchFamily="34" charset="0"/>
                <a:ea typeface="宋体" panose="02010600030101010101" pitchFamily="2" charset="-122"/>
              </a:rPr>
              <a:t>2024</a:t>
            </a:r>
            <a:r>
              <a:rPr lang="zh-CN" sz="2000" b="0">
                <a:latin typeface="Calibri" panose="020F0502020204030204" pitchFamily="34" charset="0"/>
                <a:ea typeface="宋体" panose="02010600030101010101" pitchFamily="2" charset="-122"/>
              </a:rPr>
              <a:t>年</a:t>
            </a:r>
            <a:r>
              <a:rPr lang="en-US" sz="2000" b="0">
                <a:latin typeface="Calibri" panose="020F0502020204030204" pitchFamily="34" charset="0"/>
                <a:ea typeface="宋体" panose="02010600030101010101" pitchFamily="2" charset="-122"/>
              </a:rPr>
              <a:t>6</a:t>
            </a:r>
            <a:r>
              <a:rPr lang="zh-CN" sz="2000" b="0">
                <a:latin typeface="Calibri" panose="020F0502020204030204" pitchFamily="34" charset="0"/>
                <a:ea typeface="宋体" panose="02010600030101010101" pitchFamily="2" charset="-122"/>
              </a:rPr>
              <a:t>月</a:t>
            </a:r>
            <a:r>
              <a:rPr lang="en-US" sz="2000" b="0">
                <a:latin typeface="宋体" panose="02010600030101010101" pitchFamily="2" charset="-122"/>
                <a:ea typeface="宋体" panose="02010600030101010101" pitchFamily="2" charset="-122"/>
              </a:rPr>
              <a:t>Ⅰ</a:t>
            </a:r>
            <a:r>
              <a:rPr lang="zh-CN" sz="2000" b="0">
                <a:latin typeface="Calibri" panose="020F0502020204030204" pitchFamily="34" charset="0"/>
                <a:ea typeface="宋体" panose="02010600030101010101" pitchFamily="2" charset="-122"/>
              </a:rPr>
              <a:t>卷的考查了微观层面的认知，如前面两次盲从他人目标的体验，以及最后宏观层面的认知，我通过这两件事情成熟了，长大了，明白适合自己的目标才是最有利自己成长和进步的。其中，</a:t>
            </a:r>
            <a:r>
              <a:rPr lang="en-US" sz="2000" b="0">
                <a:latin typeface="Calibri" panose="020F0502020204030204" pitchFamily="34" charset="0"/>
                <a:ea typeface="宋体" panose="02010600030101010101" pitchFamily="2" charset="-122"/>
              </a:rPr>
              <a:t>46</a:t>
            </a:r>
            <a:r>
              <a:rPr lang="zh-CN" sz="2000" b="0">
                <a:latin typeface="Calibri" panose="020F0502020204030204" pitchFamily="34" charset="0"/>
                <a:ea typeface="宋体" panose="02010600030101010101" pitchFamily="2" charset="-122"/>
              </a:rPr>
              <a:t>题、</a:t>
            </a:r>
            <a:r>
              <a:rPr lang="en-US" sz="2000" b="0">
                <a:latin typeface="Calibri" panose="020F0502020204030204" pitchFamily="34" charset="0"/>
                <a:ea typeface="宋体" panose="02010600030101010101" pitchFamily="2" charset="-122"/>
              </a:rPr>
              <a:t>51</a:t>
            </a:r>
            <a:r>
              <a:rPr lang="zh-CN" sz="2000" b="0">
                <a:latin typeface="Calibri" panose="020F0502020204030204" pitchFamily="34" charset="0"/>
                <a:ea typeface="宋体" panose="02010600030101010101" pitchFamily="2" charset="-122"/>
              </a:rPr>
              <a:t>题、</a:t>
            </a:r>
            <a:r>
              <a:rPr lang="en-US" sz="2000" b="0">
                <a:latin typeface="Calibri" panose="020F0502020204030204" pitchFamily="34" charset="0"/>
                <a:ea typeface="宋体" panose="02010600030101010101" pitchFamily="2" charset="-122"/>
              </a:rPr>
              <a:t>54</a:t>
            </a:r>
            <a:r>
              <a:rPr lang="zh-CN" sz="2000" b="0">
                <a:latin typeface="Calibri" panose="020F0502020204030204" pitchFamily="34" charset="0"/>
                <a:ea typeface="宋体" panose="02010600030101010101" pitchFamily="2" charset="-122"/>
              </a:rPr>
              <a:t>题和</a:t>
            </a:r>
            <a:r>
              <a:rPr lang="en-US" sz="2000" b="0">
                <a:latin typeface="Calibri" panose="020F0502020204030204" pitchFamily="34" charset="0"/>
                <a:ea typeface="宋体" panose="02010600030101010101" pitchFamily="2" charset="-122"/>
              </a:rPr>
              <a:t>55</a:t>
            </a:r>
            <a:r>
              <a:rPr lang="zh-CN" sz="2000" b="0">
                <a:latin typeface="Calibri" panose="020F0502020204030204" pitchFamily="34" charset="0"/>
                <a:ea typeface="宋体" panose="02010600030101010101" pitchFamily="2" charset="-122"/>
              </a:rPr>
              <a:t>题逻辑思维能力要求要高一些。同样，</a:t>
            </a:r>
            <a:r>
              <a:rPr lang="en-US" sz="2000" b="0">
                <a:latin typeface="Calibri" panose="020F0502020204030204" pitchFamily="34" charset="0"/>
                <a:ea typeface="宋体" panose="02010600030101010101" pitchFamily="2" charset="-122"/>
              </a:rPr>
              <a:t>2024</a:t>
            </a:r>
            <a:r>
              <a:rPr lang="zh-CN" sz="2000" b="0">
                <a:latin typeface="Calibri" panose="020F0502020204030204" pitchFamily="34" charset="0"/>
                <a:ea typeface="宋体" panose="02010600030101010101" pitchFamily="2" charset="-122"/>
              </a:rPr>
              <a:t>年首考卷完型填空难度相对近几年较难，但同样考查了微观层面的问题，与一陌生的建筑工人相遇。宏观层面：对待学习的态度要多元化，要以开放的心态接纳机会，要以愉悦的心情去获得各种学习机会。</a:t>
            </a:r>
            <a:endParaRPr lang="zh-CN" altLang="en-US" sz="2000" b="0">
              <a:latin typeface="Calibri" panose="020F0502020204030204" pitchFamily="34" charset="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29018" y="2742565"/>
            <a:ext cx="10285095" cy="1198880"/>
          </a:xfrm>
          <a:prstGeom prst="rect">
            <a:avLst/>
          </a:prstGeom>
          <a:noFill/>
          <a:ln>
            <a:noFill/>
          </a:ln>
        </p:spPr>
        <p:txBody>
          <a:bodyPr wrap="none" rtlCol="0" anchor="t">
            <a:spAutoFit/>
          </a:bodyPr>
          <a:p>
            <a:pPr algn="ctr"/>
            <a:r>
              <a:rPr lang="en-US" altLang="zh-CN" sz="7200" b="1">
                <a:ln w="15875"/>
                <a:gradFill>
                  <a:gsLst>
                    <a:gs pos="0">
                      <a:schemeClr val="accent1">
                        <a:hueMod val="80000"/>
                      </a:schemeClr>
                    </a:gs>
                    <a:gs pos="100000">
                      <a:schemeClr val="accent1">
                        <a:alpha val="100000"/>
                      </a:schemeClr>
                    </a:gs>
                  </a:gsLst>
                  <a:lin ang="2700000" scaled="0"/>
                </a:gradFill>
                <a:effectLst/>
                <a:latin typeface="Times New Roman" panose="02020603050405020304" charset="0"/>
                <a:cs typeface="Times New Roman" panose="02020603050405020304" charset="0"/>
              </a:rPr>
              <a:t>Thanks for your attention</a:t>
            </a:r>
            <a:endParaRPr lang="en-US" altLang="zh-CN" sz="7200" b="1">
              <a:ln w="15875"/>
              <a:gradFill>
                <a:gsLst>
                  <a:gs pos="0">
                    <a:schemeClr val="accent1">
                      <a:hueMod val="80000"/>
                    </a:schemeClr>
                  </a:gs>
                  <a:gs pos="100000">
                    <a:schemeClr val="accent1">
                      <a:alpha val="100000"/>
                    </a:schemeClr>
                  </a:gs>
                </a:gsLst>
                <a:lin ang="2700000" scaled="0"/>
              </a:gradFill>
              <a:effectLst/>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82575" y="213360"/>
            <a:ext cx="1879600" cy="583565"/>
          </a:xfrm>
          <a:prstGeom prst="rect">
            <a:avLst/>
          </a:prstGeom>
          <a:ln w="28575">
            <a:solidFill>
              <a:schemeClr val="tx1"/>
            </a:solidFill>
          </a:ln>
        </p:spPr>
        <p:txBody>
          <a:bodyPr wrap="square">
            <a:spAutoFit/>
          </a:bodyPr>
          <a:p>
            <a:r>
              <a:rPr lang="zh-CN" altLang="en-US" sz="3200">
                <a:solidFill>
                  <a:srgbClr val="FF0000"/>
                </a:solidFill>
                <a:latin typeface="Arial" panose="020B0604020202020204" pitchFamily="34" charset="0"/>
                <a:ea typeface="微软雅黑" panose="020B0503020204020204" pitchFamily="34" charset="-122"/>
              </a:rPr>
              <a:t>语篇分析</a:t>
            </a:r>
            <a:endParaRPr lang="zh-CN" altLang="en-US" sz="3200">
              <a:solidFill>
                <a:srgbClr val="FF0000"/>
              </a:solidFill>
              <a:latin typeface="Arial" panose="020B0604020202020204" pitchFamily="34" charset="0"/>
              <a:ea typeface="微软雅黑" panose="020B0503020204020204" pitchFamily="34" charset="-122"/>
            </a:endParaRPr>
          </a:p>
        </p:txBody>
      </p:sp>
      <p:graphicFrame>
        <p:nvGraphicFramePr>
          <p:cNvPr id="3" name="表格 2"/>
          <p:cNvGraphicFramePr/>
          <p:nvPr>
            <p:custDataLst>
              <p:tags r:id="rId1"/>
            </p:custDataLst>
          </p:nvPr>
        </p:nvGraphicFramePr>
        <p:xfrm>
          <a:off x="431800" y="939800"/>
          <a:ext cx="11442700" cy="5626100"/>
        </p:xfrm>
        <a:graphic>
          <a:graphicData uri="http://schemas.openxmlformats.org/drawingml/2006/table">
            <a:tbl>
              <a:tblPr/>
              <a:tblGrid>
                <a:gridCol w="1201420"/>
                <a:gridCol w="5880735"/>
                <a:gridCol w="3173730"/>
                <a:gridCol w="1186815"/>
              </a:tblGrid>
              <a:tr h="549275">
                <a:tc>
                  <a:txBody>
                    <a:bodyPr/>
                    <a:p>
                      <a:pPr indent="0" algn="ctr">
                        <a:lnSpc>
                          <a:spcPct val="120000"/>
                        </a:lnSpc>
                        <a:spcBef>
                          <a:spcPts val="0"/>
                        </a:spcBef>
                        <a:spcAft>
                          <a:spcPts val="0"/>
                        </a:spcAft>
                        <a:buNone/>
                      </a:pPr>
                      <a:r>
                        <a:rPr lang="en-US" sz="1700" b="0" spc="130">
                          <a:latin typeface="微软雅黑" panose="020B0503020204020204" pitchFamily="34" charset="-122"/>
                          <a:ea typeface="微软雅黑" panose="020B0503020204020204" pitchFamily="34" charset="-122"/>
                          <a:cs typeface="宋体" panose="02010600030101010101" pitchFamily="2" charset="-122"/>
                        </a:rPr>
                        <a:t>语篇</a:t>
                      </a:r>
                      <a:endParaRPr lang="en-US" sz="1700" b="0" spc="13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spcBef>
                          <a:spcPts val="0"/>
                        </a:spcBef>
                        <a:spcAft>
                          <a:spcPts val="0"/>
                        </a:spcAft>
                        <a:buNone/>
                      </a:pPr>
                      <a:r>
                        <a:rPr lang="en-US" sz="1700" b="0" spc="130">
                          <a:latin typeface="微软雅黑" panose="020B0503020204020204" pitchFamily="34" charset="-122"/>
                          <a:ea typeface="微软雅黑" panose="020B0503020204020204" pitchFamily="34" charset="-122"/>
                          <a:cs typeface="宋体" panose="02010600030101010101" pitchFamily="2" charset="-122"/>
                        </a:rPr>
                        <a:t>话题</a:t>
                      </a:r>
                      <a:endParaRPr lang="en-US" sz="1700" b="0" spc="13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spcBef>
                          <a:spcPts val="0"/>
                        </a:spcBef>
                        <a:spcAft>
                          <a:spcPts val="0"/>
                        </a:spcAft>
                        <a:buNone/>
                      </a:pPr>
                      <a:r>
                        <a:rPr lang="en-US" sz="1700" b="0" spc="130">
                          <a:latin typeface="微软雅黑" panose="020B0503020204020204" pitchFamily="34" charset="-122"/>
                          <a:ea typeface="微软雅黑" panose="020B0503020204020204" pitchFamily="34" charset="-122"/>
                          <a:cs typeface="宋体" panose="02010600030101010101" pitchFamily="2" charset="-122"/>
                        </a:rPr>
                        <a:t>主题意义</a:t>
                      </a:r>
                      <a:endParaRPr lang="en-US" sz="1700" b="0" spc="13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spcBef>
                          <a:spcPts val="0"/>
                        </a:spcBef>
                        <a:spcAft>
                          <a:spcPts val="0"/>
                        </a:spcAft>
                        <a:buNone/>
                      </a:pPr>
                      <a:r>
                        <a:rPr lang="en-US" sz="1700" b="0" spc="130">
                          <a:latin typeface="微软雅黑" panose="020B0503020204020204" pitchFamily="34" charset="-122"/>
                          <a:ea typeface="微软雅黑" panose="020B0503020204020204" pitchFamily="34" charset="-122"/>
                          <a:cs typeface="宋体" panose="02010600030101010101" pitchFamily="2" charset="-122"/>
                        </a:rPr>
                        <a:t>体裁</a:t>
                      </a:r>
                      <a:endParaRPr lang="en-US" sz="1700" b="0" spc="13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98830">
                <a:tc>
                  <a:txBody>
                    <a:bodyPr/>
                    <a:p>
                      <a:pPr indent="0" algn="ctr">
                        <a:lnSpc>
                          <a:spcPct val="120000"/>
                        </a:lnSpc>
                        <a:spcBef>
                          <a:spcPts val="0"/>
                        </a:spcBef>
                        <a:spcAft>
                          <a:spcPts val="0"/>
                        </a:spcAft>
                        <a:buNone/>
                      </a:pPr>
                      <a:r>
                        <a:rPr lang="en-US" sz="1500" b="0" spc="120">
                          <a:latin typeface="微软雅黑" panose="020B0503020204020204" pitchFamily="34" charset="-122"/>
                          <a:ea typeface="微软雅黑" panose="020B0503020204020204" pitchFamily="34" charset="-122"/>
                          <a:cs typeface="宋体" panose="02010600030101010101" pitchFamily="2" charset="-122"/>
                        </a:rPr>
                        <a:t>2020.06</a:t>
                      </a:r>
                      <a:endParaRPr lang="en-US" sz="15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lnSpc>
                          <a:spcPct val="120000"/>
                        </a:lnSpc>
                        <a:spcBef>
                          <a:spcPts val="0"/>
                        </a:spcBef>
                        <a:spcAft>
                          <a:spcPts val="0"/>
                        </a:spcAft>
                        <a:buNone/>
                      </a:pPr>
                      <a:r>
                        <a:rPr lang="en-US" sz="1500" b="0" spc="120">
                          <a:latin typeface="微软雅黑" panose="020B0503020204020204" pitchFamily="34" charset="-122"/>
                          <a:ea typeface="微软雅黑" panose="020B0503020204020204" pitchFamily="34" charset="-122"/>
                          <a:cs typeface="宋体" panose="02010600030101010101" pitchFamily="2" charset="-122"/>
                        </a:rPr>
                        <a:t>人与自我：作者为减少麻烦，把一扇门故意说成一扇窗来哄骗孩子。作者觉得这样做对孩子的成长会产生不良影响。</a:t>
                      </a:r>
                      <a:endParaRPr lang="en-US" altLang="en-US" sz="15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lnSpc>
                          <a:spcPct val="120000"/>
                        </a:lnSpc>
                        <a:spcBef>
                          <a:spcPts val="0"/>
                        </a:spcBef>
                        <a:spcAft>
                          <a:spcPts val="0"/>
                        </a:spcAft>
                        <a:buNone/>
                      </a:pPr>
                      <a:r>
                        <a:rPr lang="en-US" sz="1500" b="0" spc="120">
                          <a:latin typeface="微软雅黑" panose="020B0503020204020204" pitchFamily="34" charset="-122"/>
                          <a:ea typeface="微软雅黑" panose="020B0503020204020204" pitchFamily="34" charset="-122"/>
                          <a:cs typeface="宋体" panose="02010600030101010101" pitchFamily="2" charset="-122"/>
                        </a:rPr>
                        <a:t>成长体验：培养学生对事情的认知能力</a:t>
                      </a:r>
                      <a:endParaRPr lang="en-US" altLang="en-US" sz="15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spcBef>
                          <a:spcPts val="0"/>
                        </a:spcBef>
                        <a:spcAft>
                          <a:spcPts val="0"/>
                        </a:spcAft>
                        <a:buNone/>
                      </a:pPr>
                      <a:r>
                        <a:rPr lang="en-US" sz="1500" b="0" spc="120">
                          <a:latin typeface="微软雅黑" panose="020B0503020204020204" pitchFamily="34" charset="-122"/>
                          <a:ea typeface="微软雅黑" panose="020B0503020204020204" pitchFamily="34" charset="-122"/>
                          <a:cs typeface="宋体" panose="02010600030101010101" pitchFamily="2" charset="-122"/>
                        </a:rPr>
                        <a:t>夹叙夹议</a:t>
                      </a:r>
                      <a:endParaRPr lang="en-US" altLang="en-US" sz="15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98195">
                <a:tc>
                  <a:txBody>
                    <a:bodyPr/>
                    <a:p>
                      <a:pPr indent="0" algn="ctr">
                        <a:lnSpc>
                          <a:spcPct val="120000"/>
                        </a:lnSpc>
                        <a:spcBef>
                          <a:spcPts val="0"/>
                        </a:spcBef>
                        <a:spcAft>
                          <a:spcPts val="0"/>
                        </a:spcAft>
                        <a:buNone/>
                      </a:pPr>
                      <a:r>
                        <a:rPr lang="en-US" sz="1500" b="0" spc="120">
                          <a:latin typeface="微软雅黑" panose="020B0503020204020204" pitchFamily="34" charset="-122"/>
                          <a:ea typeface="微软雅黑" panose="020B0503020204020204" pitchFamily="34" charset="-122"/>
                          <a:cs typeface="宋体" panose="02010600030101010101" pitchFamily="2" charset="-122"/>
                        </a:rPr>
                        <a:t>2021.06</a:t>
                      </a:r>
                      <a:endParaRPr lang="en-US" altLang="en-US" sz="15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lnSpc>
                          <a:spcPct val="120000"/>
                        </a:lnSpc>
                        <a:spcBef>
                          <a:spcPts val="0"/>
                        </a:spcBef>
                        <a:spcAft>
                          <a:spcPts val="0"/>
                        </a:spcAft>
                        <a:buNone/>
                      </a:pPr>
                      <a:r>
                        <a:rPr lang="en-US" sz="1500" b="0" spc="120">
                          <a:latin typeface="微软雅黑" panose="020B0503020204020204" pitchFamily="34" charset="-122"/>
                          <a:ea typeface="微软雅黑" panose="020B0503020204020204" pitchFamily="34" charset="-122"/>
                          <a:cs typeface="宋体" panose="02010600030101010101" pitchFamily="2" charset="-122"/>
                        </a:rPr>
                        <a:t>人与社会：主要讲述作者自己中学期间在烘焙厂兼职三天的工作经历。</a:t>
                      </a:r>
                      <a:endParaRPr lang="en-US" altLang="en-US" sz="15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lnSpc>
                          <a:spcPct val="120000"/>
                        </a:lnSpc>
                        <a:spcBef>
                          <a:spcPts val="0"/>
                        </a:spcBef>
                        <a:spcAft>
                          <a:spcPts val="0"/>
                        </a:spcAft>
                        <a:buNone/>
                      </a:pPr>
                      <a:r>
                        <a:rPr lang="en-US" sz="1500" b="0" spc="120">
                          <a:latin typeface="微软雅黑" panose="020B0503020204020204" pitchFamily="34" charset="-122"/>
                          <a:ea typeface="微软雅黑" panose="020B0503020204020204" pitchFamily="34" charset="-122"/>
                          <a:cs typeface="宋体" panose="02010600030101010101" pitchFamily="2" charset="-122"/>
                        </a:rPr>
                        <a:t>成长体验：积极面对工作的挑战</a:t>
                      </a:r>
                      <a:endParaRPr lang="en-US" altLang="en-US" sz="15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spcBef>
                          <a:spcPts val="0"/>
                        </a:spcBef>
                        <a:spcAft>
                          <a:spcPts val="0"/>
                        </a:spcAft>
                        <a:buNone/>
                      </a:pPr>
                      <a:r>
                        <a:rPr lang="en-US" sz="1500" b="0" spc="120">
                          <a:latin typeface="微软雅黑" panose="020B0503020204020204" pitchFamily="34" charset="-122"/>
                          <a:ea typeface="微软雅黑" panose="020B0503020204020204" pitchFamily="34" charset="-122"/>
                          <a:cs typeface="宋体" panose="02010600030101010101" pitchFamily="2" charset="-122"/>
                        </a:rPr>
                        <a:t>记叙文</a:t>
                      </a:r>
                      <a:endParaRPr lang="en-US" altLang="en-US" sz="15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98195">
                <a:tc>
                  <a:txBody>
                    <a:bodyPr/>
                    <a:p>
                      <a:pPr indent="0" algn="ctr">
                        <a:lnSpc>
                          <a:spcPct val="120000"/>
                        </a:lnSpc>
                        <a:spcBef>
                          <a:spcPts val="0"/>
                        </a:spcBef>
                        <a:spcAft>
                          <a:spcPts val="0"/>
                        </a:spcAft>
                        <a:buNone/>
                      </a:pPr>
                      <a:r>
                        <a:rPr lang="en-US" sz="1500" b="0" spc="120">
                          <a:latin typeface="微软雅黑" panose="020B0503020204020204" pitchFamily="34" charset="-122"/>
                          <a:ea typeface="微软雅黑" panose="020B0503020204020204" pitchFamily="34" charset="-122"/>
                          <a:cs typeface="宋体" panose="02010600030101010101" pitchFamily="2" charset="-122"/>
                        </a:rPr>
                        <a:t>2022.06</a:t>
                      </a:r>
                      <a:endParaRPr lang="en-US" altLang="en-US" sz="15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lnSpc>
                          <a:spcPct val="120000"/>
                        </a:lnSpc>
                        <a:spcBef>
                          <a:spcPts val="0"/>
                        </a:spcBef>
                        <a:spcAft>
                          <a:spcPts val="0"/>
                        </a:spcAft>
                        <a:buNone/>
                      </a:pPr>
                      <a:r>
                        <a:rPr lang="en-US" sz="1500" b="0" spc="120">
                          <a:latin typeface="微软雅黑" panose="020B0503020204020204" pitchFamily="34" charset="-122"/>
                          <a:ea typeface="微软雅黑" panose="020B0503020204020204" pitchFamily="34" charset="-122"/>
                          <a:cs typeface="宋体" panose="02010600030101010101" pitchFamily="2" charset="-122"/>
                        </a:rPr>
                        <a:t>人与自我：作者回忆了两次难忘的野营经历，同时对未来的野营充满了期待。</a:t>
                      </a:r>
                      <a:endParaRPr lang="en-US" altLang="en-US" sz="15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lnSpc>
                          <a:spcPct val="120000"/>
                        </a:lnSpc>
                        <a:spcBef>
                          <a:spcPts val="0"/>
                        </a:spcBef>
                        <a:spcAft>
                          <a:spcPts val="0"/>
                        </a:spcAft>
                        <a:buNone/>
                      </a:pPr>
                      <a:r>
                        <a:rPr lang="en-US" sz="1500" b="0" spc="120">
                          <a:latin typeface="微软雅黑" panose="020B0503020204020204" pitchFamily="34" charset="-122"/>
                          <a:ea typeface="微软雅黑" panose="020B0503020204020204" pitchFamily="34" charset="-122"/>
                          <a:cs typeface="宋体" panose="02010600030101010101" pitchFamily="2" charset="-122"/>
                        </a:rPr>
                        <a:t>生活态度分享：快乐与冒险并存</a:t>
                      </a:r>
                      <a:endParaRPr lang="en-US" altLang="en-US" sz="15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spcBef>
                          <a:spcPts val="0"/>
                        </a:spcBef>
                        <a:spcAft>
                          <a:spcPts val="0"/>
                        </a:spcAft>
                        <a:buNone/>
                      </a:pPr>
                      <a:r>
                        <a:rPr lang="en-US" sz="1500" b="0" spc="120">
                          <a:latin typeface="微软雅黑" panose="020B0503020204020204" pitchFamily="34" charset="-122"/>
                          <a:ea typeface="微软雅黑" panose="020B0503020204020204" pitchFamily="34" charset="-122"/>
                          <a:cs typeface="宋体" panose="02010600030101010101" pitchFamily="2" charset="-122"/>
                        </a:rPr>
                        <a:t>记叙文</a:t>
                      </a:r>
                      <a:endParaRPr lang="en-US" altLang="en-US" sz="15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85215">
                <a:tc>
                  <a:txBody>
                    <a:bodyPr/>
                    <a:p>
                      <a:pPr indent="0" algn="ctr">
                        <a:lnSpc>
                          <a:spcPct val="120000"/>
                        </a:lnSpc>
                        <a:spcBef>
                          <a:spcPts val="0"/>
                        </a:spcBef>
                        <a:spcAft>
                          <a:spcPts val="0"/>
                        </a:spcAft>
                        <a:buNone/>
                      </a:pPr>
                      <a:r>
                        <a:rPr lang="en-US" sz="1500" b="0" spc="120">
                          <a:latin typeface="微软雅黑" panose="020B0503020204020204" pitchFamily="34" charset="-122"/>
                          <a:ea typeface="微软雅黑" panose="020B0503020204020204" pitchFamily="34" charset="-122"/>
                          <a:cs typeface="宋体" panose="02010600030101010101" pitchFamily="2" charset="-122"/>
                        </a:rPr>
                        <a:t>2023.06</a:t>
                      </a:r>
                      <a:endParaRPr lang="en-US" altLang="en-US" sz="15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lnSpc>
                          <a:spcPct val="120000"/>
                        </a:lnSpc>
                        <a:spcBef>
                          <a:spcPts val="0"/>
                        </a:spcBef>
                        <a:spcAft>
                          <a:spcPts val="0"/>
                        </a:spcAft>
                        <a:buNone/>
                      </a:pPr>
                      <a:r>
                        <a:rPr lang="en-US" sz="1500" b="0" spc="12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人与社会：文章主要讲述了在明尼苏达州举行的一次越野赛中，Melanie Bailey背着另一个参赛者Danielle Lenoue过终点线并接受医疗检查的善行义举。</a:t>
                      </a:r>
                      <a:endParaRPr lang="en-US" altLang="en-US" sz="1500" b="0" spc="12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lnSpc>
                          <a:spcPct val="120000"/>
                        </a:lnSpc>
                        <a:spcBef>
                          <a:spcPts val="0"/>
                        </a:spcBef>
                        <a:spcAft>
                          <a:spcPts val="0"/>
                        </a:spcAft>
                        <a:buNone/>
                      </a:pPr>
                      <a:r>
                        <a:rPr lang="en-US" sz="1500" b="0" spc="120">
                          <a:latin typeface="微软雅黑" panose="020B0503020204020204" pitchFamily="34" charset="-122"/>
                          <a:ea typeface="微软雅黑" panose="020B0503020204020204" pitchFamily="34" charset="-122"/>
                          <a:cs typeface="宋体" panose="02010600030101010101" pitchFamily="2" charset="-122"/>
                        </a:rPr>
                        <a:t>生活态度分享：友谊第一、比赛第二的越野赛经历</a:t>
                      </a:r>
                      <a:endParaRPr lang="en-US" altLang="en-US" sz="15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spcBef>
                          <a:spcPts val="0"/>
                        </a:spcBef>
                        <a:spcAft>
                          <a:spcPts val="0"/>
                        </a:spcAft>
                        <a:buNone/>
                      </a:pPr>
                      <a:r>
                        <a:rPr lang="en-US" sz="1500" b="0" spc="120">
                          <a:latin typeface="微软雅黑" panose="020B0503020204020204" pitchFamily="34" charset="-122"/>
                          <a:ea typeface="微软雅黑" panose="020B0503020204020204" pitchFamily="34" charset="-122"/>
                          <a:cs typeface="宋体" panose="02010600030101010101" pitchFamily="2" charset="-122"/>
                        </a:rPr>
                        <a:t>记叙文</a:t>
                      </a:r>
                      <a:endParaRPr lang="en-US" altLang="en-US" sz="15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97560">
                <a:tc>
                  <a:txBody>
                    <a:bodyPr/>
                    <a:p>
                      <a:pPr indent="0" algn="ctr">
                        <a:lnSpc>
                          <a:spcPct val="120000"/>
                        </a:lnSpc>
                        <a:spcBef>
                          <a:spcPts val="0"/>
                        </a:spcBef>
                        <a:spcAft>
                          <a:spcPts val="0"/>
                        </a:spcAft>
                        <a:buNone/>
                      </a:pPr>
                      <a:r>
                        <a:rPr lang="en-US" sz="1500" b="0" spc="120">
                          <a:latin typeface="微软雅黑" panose="020B0503020204020204" pitchFamily="34" charset="-122"/>
                          <a:ea typeface="微软雅黑" panose="020B0503020204020204" pitchFamily="34" charset="-122"/>
                          <a:cs typeface="宋体" panose="02010600030101010101" pitchFamily="2" charset="-122"/>
                        </a:rPr>
                        <a:t>2024.01</a:t>
                      </a:r>
                      <a:endParaRPr lang="en-US" altLang="en-US" sz="15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lnSpc>
                          <a:spcPct val="120000"/>
                        </a:lnSpc>
                        <a:spcBef>
                          <a:spcPts val="0"/>
                        </a:spcBef>
                        <a:spcAft>
                          <a:spcPts val="0"/>
                        </a:spcAft>
                        <a:buNone/>
                      </a:pPr>
                      <a:r>
                        <a:rPr lang="en-US" sz="1500" b="0" spc="120">
                          <a:latin typeface="微软雅黑" panose="020B0503020204020204" pitchFamily="34" charset="-122"/>
                          <a:ea typeface="微软雅黑" panose="020B0503020204020204" pitchFamily="34" charset="-122"/>
                          <a:cs typeface="宋体" panose="02010600030101010101" pitchFamily="2" charset="-122"/>
                        </a:rPr>
                        <a:t>人与社会：作者在火车上与一位建筑工人相遇，相知。敬佩这位建筑工人在辛苦的工作之余还要自学文化。</a:t>
                      </a:r>
                      <a:endParaRPr lang="en-US" altLang="en-US" sz="15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lnSpc>
                          <a:spcPct val="120000"/>
                        </a:lnSpc>
                        <a:spcBef>
                          <a:spcPts val="0"/>
                        </a:spcBef>
                        <a:spcAft>
                          <a:spcPts val="0"/>
                        </a:spcAft>
                        <a:buNone/>
                      </a:pPr>
                      <a:r>
                        <a:rPr lang="en-US" sz="1500" b="0" spc="120">
                          <a:latin typeface="微软雅黑" panose="020B0503020204020204" pitchFamily="34" charset="-122"/>
                          <a:ea typeface="微软雅黑" panose="020B0503020204020204" pitchFamily="34" charset="-122"/>
                          <a:cs typeface="宋体" panose="02010600030101010101" pitchFamily="2" charset="-122"/>
                        </a:rPr>
                        <a:t>成长体验：持之以恒的学习态度与积极的生活态度</a:t>
                      </a:r>
                      <a:endParaRPr lang="en-US" altLang="en-US" sz="15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spcBef>
                          <a:spcPts val="0"/>
                        </a:spcBef>
                        <a:spcAft>
                          <a:spcPts val="0"/>
                        </a:spcAft>
                        <a:buNone/>
                      </a:pPr>
                      <a:r>
                        <a:rPr lang="en-US" sz="1500" b="0" spc="120">
                          <a:latin typeface="微软雅黑" panose="020B0503020204020204" pitchFamily="34" charset="-122"/>
                          <a:ea typeface="微软雅黑" panose="020B0503020204020204" pitchFamily="34" charset="-122"/>
                          <a:cs typeface="宋体" panose="02010600030101010101" pitchFamily="2" charset="-122"/>
                        </a:rPr>
                        <a:t>夹叙夹议</a:t>
                      </a:r>
                      <a:endParaRPr lang="en-US" altLang="en-US" sz="15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98830">
                <a:tc>
                  <a:txBody>
                    <a:bodyPr/>
                    <a:p>
                      <a:pPr indent="0" algn="ctr">
                        <a:lnSpc>
                          <a:spcPct val="120000"/>
                        </a:lnSpc>
                        <a:spcBef>
                          <a:spcPts val="0"/>
                        </a:spcBef>
                        <a:spcAft>
                          <a:spcPts val="0"/>
                        </a:spcAft>
                        <a:buNone/>
                      </a:pPr>
                      <a:r>
                        <a:rPr lang="en-US" sz="1500" b="0" spc="120">
                          <a:latin typeface="微软雅黑" panose="020B0503020204020204" pitchFamily="34" charset="-122"/>
                          <a:ea typeface="微软雅黑" panose="020B0503020204020204" pitchFamily="34" charset="-122"/>
                          <a:cs typeface="宋体" panose="02010600030101010101" pitchFamily="2" charset="-122"/>
                        </a:rPr>
                        <a:t>2024.06</a:t>
                      </a:r>
                      <a:endParaRPr lang="en-US" altLang="en-US" sz="15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lnSpc>
                          <a:spcPct val="120000"/>
                        </a:lnSpc>
                        <a:spcBef>
                          <a:spcPts val="0"/>
                        </a:spcBef>
                        <a:spcAft>
                          <a:spcPts val="0"/>
                        </a:spcAft>
                        <a:buNone/>
                      </a:pPr>
                      <a:r>
                        <a:rPr lang="en-US" sz="1500" b="0" spc="120">
                          <a:latin typeface="微软雅黑" panose="020B0503020204020204" pitchFamily="34" charset="-122"/>
                          <a:ea typeface="微软雅黑" panose="020B0503020204020204" pitchFamily="34" charset="-122"/>
                          <a:cs typeface="宋体" panose="02010600030101010101" pitchFamily="2" charset="-122"/>
                        </a:rPr>
                        <a:t>人与自我：通过作者一些自我经历明白应该设定一个适合自己的目标。</a:t>
                      </a:r>
                      <a:endParaRPr lang="en-US" altLang="en-US" sz="15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lnSpc>
                          <a:spcPct val="120000"/>
                        </a:lnSpc>
                        <a:spcBef>
                          <a:spcPts val="0"/>
                        </a:spcBef>
                        <a:spcAft>
                          <a:spcPts val="0"/>
                        </a:spcAft>
                        <a:buNone/>
                      </a:pPr>
                      <a:r>
                        <a:rPr lang="en-US" sz="1500" b="0" spc="120">
                          <a:latin typeface="微软雅黑" panose="020B0503020204020204" pitchFamily="34" charset="-122"/>
                          <a:ea typeface="微软雅黑" panose="020B0503020204020204" pitchFamily="34" charset="-122"/>
                          <a:cs typeface="宋体" panose="02010600030101010101" pitchFamily="2" charset="-122"/>
                        </a:rPr>
                        <a:t>成长体验：培养学生成长的认知</a:t>
                      </a:r>
                      <a:endParaRPr lang="en-US" altLang="en-US" sz="15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spcBef>
                          <a:spcPts val="0"/>
                        </a:spcBef>
                        <a:spcAft>
                          <a:spcPts val="0"/>
                        </a:spcAft>
                        <a:buNone/>
                      </a:pPr>
                      <a:r>
                        <a:rPr lang="en-US" sz="1500" b="0" spc="120">
                          <a:latin typeface="微软雅黑" panose="020B0503020204020204" pitchFamily="34" charset="-122"/>
                          <a:ea typeface="微软雅黑" panose="020B0503020204020204" pitchFamily="34" charset="-122"/>
                          <a:cs typeface="宋体" panose="02010600030101010101" pitchFamily="2" charset="-122"/>
                        </a:rPr>
                        <a:t>记叙文</a:t>
                      </a:r>
                      <a:endParaRPr lang="en-US" altLang="en-US" sz="15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165735" y="796925"/>
          <a:ext cx="11793220" cy="7458075"/>
        </p:xfrm>
        <a:graphic>
          <a:graphicData uri="http://schemas.openxmlformats.org/drawingml/2006/table">
            <a:tbl>
              <a:tblPr firstRow="1" bandRow="1">
                <a:tableStyleId>{5C22544A-7EE6-4342-B048-85BDC9FD1C3A}</a:tableStyleId>
              </a:tblPr>
              <a:tblGrid>
                <a:gridCol w="1524000"/>
                <a:gridCol w="5730240"/>
                <a:gridCol w="2753360"/>
                <a:gridCol w="1785620"/>
              </a:tblGrid>
              <a:tr h="524510">
                <a:tc>
                  <a:txBody>
                    <a:bodyPr/>
                    <a:p>
                      <a:pPr indent="0" algn="ctr">
                        <a:lnSpc>
                          <a:spcPct val="120000"/>
                        </a:lnSpc>
                        <a:spcBef>
                          <a:spcPts val="0"/>
                        </a:spcBef>
                        <a:spcAft>
                          <a:spcPts val="0"/>
                        </a:spcAft>
                        <a:buNone/>
                      </a:pPr>
                      <a:r>
                        <a:rPr lang="en-US" sz="2000" b="0" spc="130">
                          <a:latin typeface="微软雅黑" panose="020B0503020204020204" pitchFamily="34" charset="-122"/>
                          <a:ea typeface="微软雅黑" panose="020B0503020204020204" pitchFamily="34" charset="-122"/>
                          <a:cs typeface="宋体" panose="02010600030101010101" pitchFamily="2" charset="-122"/>
                        </a:rPr>
                        <a:t>语篇</a:t>
                      </a:r>
                      <a:endParaRPr lang="en-US" sz="2000" b="0" spc="13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indent="0" algn="ctr">
                        <a:lnSpc>
                          <a:spcPct val="120000"/>
                        </a:lnSpc>
                        <a:spcBef>
                          <a:spcPts val="0"/>
                        </a:spcBef>
                        <a:spcAft>
                          <a:spcPts val="0"/>
                        </a:spcAft>
                        <a:buNone/>
                      </a:pPr>
                      <a:r>
                        <a:rPr lang="en-US" sz="2000" b="0" spc="130">
                          <a:latin typeface="微软雅黑" panose="020B0503020204020204" pitchFamily="34" charset="-122"/>
                          <a:ea typeface="微软雅黑" panose="020B0503020204020204" pitchFamily="34" charset="-122"/>
                          <a:cs typeface="宋体" panose="02010600030101010101" pitchFamily="2" charset="-122"/>
                        </a:rPr>
                        <a:t>话题</a:t>
                      </a:r>
                      <a:endParaRPr lang="en-US" sz="2000" b="0" spc="13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indent="0" algn="ctr">
                        <a:lnSpc>
                          <a:spcPct val="120000"/>
                        </a:lnSpc>
                        <a:spcBef>
                          <a:spcPts val="0"/>
                        </a:spcBef>
                        <a:spcAft>
                          <a:spcPts val="0"/>
                        </a:spcAft>
                        <a:buNone/>
                      </a:pPr>
                      <a:r>
                        <a:rPr lang="en-US" sz="2000" b="0" spc="130">
                          <a:latin typeface="微软雅黑" panose="020B0503020204020204" pitchFamily="34" charset="-122"/>
                          <a:ea typeface="微软雅黑" panose="020B0503020204020204" pitchFamily="34" charset="-122"/>
                          <a:cs typeface="宋体" panose="02010600030101010101" pitchFamily="2" charset="-122"/>
                        </a:rPr>
                        <a:t>主题意义</a:t>
                      </a:r>
                      <a:endParaRPr lang="en-US" sz="2000" b="0" spc="13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indent="0" algn="ctr">
                        <a:lnSpc>
                          <a:spcPct val="120000"/>
                        </a:lnSpc>
                        <a:spcBef>
                          <a:spcPts val="0"/>
                        </a:spcBef>
                        <a:spcAft>
                          <a:spcPts val="0"/>
                        </a:spcAft>
                        <a:buNone/>
                      </a:pPr>
                      <a:r>
                        <a:rPr lang="en-US" sz="2000" b="0" spc="130">
                          <a:latin typeface="微软雅黑" panose="020B0503020204020204" pitchFamily="34" charset="-122"/>
                          <a:ea typeface="微软雅黑" panose="020B0503020204020204" pitchFamily="34" charset="-122"/>
                          <a:cs typeface="宋体" panose="02010600030101010101" pitchFamily="2" charset="-122"/>
                        </a:rPr>
                        <a:t>体裁</a:t>
                      </a:r>
                      <a:endParaRPr lang="en-US" sz="2000" b="0" spc="13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r>
              <a:tr h="1351280">
                <a:tc>
                  <a:txBody>
                    <a:bodyPr/>
                    <a:p>
                      <a:pPr indent="0" algn="ctr">
                        <a:lnSpc>
                          <a:spcPct val="120000"/>
                        </a:lnSpc>
                        <a:spcBef>
                          <a:spcPts val="0"/>
                        </a:spcBef>
                        <a:spcAft>
                          <a:spcPts val="0"/>
                        </a:spcAft>
                        <a:buNone/>
                      </a:pPr>
                      <a:r>
                        <a:rPr lang="en-US" sz="2000" b="0" spc="120">
                          <a:latin typeface="微软雅黑" panose="020B0503020204020204" pitchFamily="34" charset="-122"/>
                          <a:ea typeface="微软雅黑" panose="020B0503020204020204" pitchFamily="34" charset="-122"/>
                          <a:cs typeface="宋体" panose="02010600030101010101" pitchFamily="2" charset="-122"/>
                        </a:rPr>
                        <a:t>2020.06</a:t>
                      </a:r>
                      <a:endParaRPr lang="en-US" sz="20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en-US" sz="2000" b="0" spc="120">
                          <a:latin typeface="微软雅黑" panose="020B0503020204020204" pitchFamily="34" charset="-122"/>
                          <a:ea typeface="微软雅黑" panose="020B0503020204020204" pitchFamily="34" charset="-122"/>
                          <a:cs typeface="宋体" panose="02010600030101010101" pitchFamily="2" charset="-122"/>
                        </a:rPr>
                        <a:t>人与自我：作者为减少麻烦，把一扇门故意说成一扇窗来哄骗孩子。作者觉得这样做对孩子的成长会产生不良影响。</a:t>
                      </a:r>
                      <a:endParaRPr lang="en-US" altLang="en-US" sz="20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en-US" sz="2000" b="0" spc="120">
                          <a:latin typeface="微软雅黑" panose="020B0503020204020204" pitchFamily="34" charset="-122"/>
                          <a:ea typeface="微软雅黑" panose="020B0503020204020204" pitchFamily="34" charset="-122"/>
                          <a:cs typeface="宋体" panose="02010600030101010101" pitchFamily="2" charset="-122"/>
                        </a:rPr>
                        <a:t>培养学生对事情的认知能力</a:t>
                      </a:r>
                      <a:endParaRPr lang="en-US" altLang="en-US" sz="20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en-US" sz="2000" b="0" spc="120">
                          <a:latin typeface="微软雅黑" panose="020B0503020204020204" pitchFamily="34" charset="-122"/>
                          <a:ea typeface="微软雅黑" panose="020B0503020204020204" pitchFamily="34" charset="-122"/>
                          <a:cs typeface="宋体" panose="02010600030101010101" pitchFamily="2" charset="-122"/>
                        </a:rPr>
                        <a:t>夹叙夹议</a:t>
                      </a:r>
                      <a:endParaRPr lang="en-US" altLang="en-US" sz="20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r>
              <a:tr h="1166495">
                <a:tc>
                  <a:txBody>
                    <a:bodyPr/>
                    <a:p>
                      <a:pPr indent="0" algn="ctr">
                        <a:lnSpc>
                          <a:spcPct val="120000"/>
                        </a:lnSpc>
                        <a:spcBef>
                          <a:spcPts val="0"/>
                        </a:spcBef>
                        <a:spcAft>
                          <a:spcPts val="0"/>
                        </a:spcAft>
                        <a:buNone/>
                      </a:pPr>
                      <a:r>
                        <a:rPr lang="en-US" sz="2000" b="0" spc="120">
                          <a:latin typeface="微软雅黑" panose="020B0503020204020204" pitchFamily="34" charset="-122"/>
                          <a:ea typeface="微软雅黑" panose="020B0503020204020204" pitchFamily="34" charset="-122"/>
                          <a:cs typeface="宋体" panose="02010600030101010101" pitchFamily="2" charset="-122"/>
                        </a:rPr>
                        <a:t>2021.06</a:t>
                      </a:r>
                      <a:endParaRPr lang="en-US" altLang="en-US" sz="20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en-US" sz="2000" b="0" spc="120">
                          <a:latin typeface="微软雅黑" panose="020B0503020204020204" pitchFamily="34" charset="-122"/>
                          <a:ea typeface="微软雅黑" panose="020B0503020204020204" pitchFamily="34" charset="-122"/>
                          <a:cs typeface="宋体" panose="02010600030101010101" pitchFamily="2" charset="-122"/>
                        </a:rPr>
                        <a:t>人与社会：主要讲述作者自己中学期间在烘焙厂兼职三天的工作经历。</a:t>
                      </a:r>
                      <a:endParaRPr lang="en-US" altLang="en-US" sz="20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zh-CN" altLang="en-US" sz="2000" b="0" spc="120">
                          <a:latin typeface="微软雅黑" panose="020B0503020204020204" pitchFamily="34" charset="-122"/>
                          <a:ea typeface="微软雅黑" panose="020B0503020204020204" pitchFamily="34" charset="-122"/>
                          <a:cs typeface="宋体" panose="02010600030101010101" pitchFamily="2" charset="-122"/>
                        </a:rPr>
                        <a:t>培养</a:t>
                      </a:r>
                      <a:r>
                        <a:rPr lang="en-US" sz="2000" b="0" spc="120">
                          <a:latin typeface="微软雅黑" panose="020B0503020204020204" pitchFamily="34" charset="-122"/>
                          <a:ea typeface="微软雅黑" panose="020B0503020204020204" pitchFamily="34" charset="-122"/>
                          <a:cs typeface="宋体" panose="02010600030101010101" pitchFamily="2" charset="-122"/>
                        </a:rPr>
                        <a:t>积极面对工作的挑战</a:t>
                      </a:r>
                      <a:r>
                        <a:rPr lang="zh-CN" altLang="en-US" sz="2000" b="0" spc="120">
                          <a:latin typeface="微软雅黑" panose="020B0503020204020204" pitchFamily="34" charset="-122"/>
                          <a:ea typeface="微软雅黑" panose="020B0503020204020204" pitchFamily="34" charset="-122"/>
                          <a:cs typeface="宋体" panose="02010600030101010101" pitchFamily="2" charset="-122"/>
                        </a:rPr>
                        <a:t>的生活态度</a:t>
                      </a:r>
                      <a:endParaRPr lang="zh-CN" altLang="en-US" sz="20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en-US" sz="2000" b="0" spc="120">
                          <a:latin typeface="微软雅黑" panose="020B0503020204020204" pitchFamily="34" charset="-122"/>
                          <a:ea typeface="微软雅黑" panose="020B0503020204020204" pitchFamily="34" charset="-122"/>
                          <a:cs typeface="宋体" panose="02010600030101010101" pitchFamily="2" charset="-122"/>
                        </a:rPr>
                        <a:t>记叙文</a:t>
                      </a:r>
                      <a:endParaRPr lang="en-US" altLang="en-US" sz="20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r>
              <a:tr h="1155065">
                <a:tc>
                  <a:txBody>
                    <a:bodyPr/>
                    <a:p>
                      <a:pPr indent="0" algn="ctr">
                        <a:lnSpc>
                          <a:spcPct val="120000"/>
                        </a:lnSpc>
                        <a:spcBef>
                          <a:spcPts val="0"/>
                        </a:spcBef>
                        <a:spcAft>
                          <a:spcPts val="0"/>
                        </a:spcAft>
                        <a:buNone/>
                      </a:pPr>
                      <a:r>
                        <a:rPr lang="en-US" sz="2000" b="0" spc="120">
                          <a:latin typeface="微软雅黑" panose="020B0503020204020204" pitchFamily="34" charset="-122"/>
                          <a:ea typeface="微软雅黑" panose="020B0503020204020204" pitchFamily="34" charset="-122"/>
                          <a:cs typeface="宋体" panose="02010600030101010101" pitchFamily="2" charset="-122"/>
                        </a:rPr>
                        <a:t>2022.06</a:t>
                      </a:r>
                      <a:endParaRPr lang="en-US" altLang="en-US" sz="20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en-US" sz="2000" b="0" spc="120">
                          <a:latin typeface="微软雅黑" panose="020B0503020204020204" pitchFamily="34" charset="-122"/>
                          <a:ea typeface="微软雅黑" panose="020B0503020204020204" pitchFamily="34" charset="-122"/>
                          <a:cs typeface="宋体" panose="02010600030101010101" pitchFamily="2" charset="-122"/>
                        </a:rPr>
                        <a:t>人与自我：作者回忆了两次难忘的野营经历，同时对未来的野营充满了期待。</a:t>
                      </a:r>
                      <a:endParaRPr lang="en-US" altLang="en-US" sz="20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zh-CN" altLang="en-US" sz="2000" b="0" spc="120">
                          <a:latin typeface="微软雅黑" panose="020B0503020204020204" pitchFamily="34" charset="-122"/>
                          <a:ea typeface="微软雅黑" panose="020B0503020204020204" pitchFamily="34" charset="-122"/>
                          <a:cs typeface="宋体" panose="02010600030101010101" pitchFamily="2" charset="-122"/>
                        </a:rPr>
                        <a:t>享受</a:t>
                      </a:r>
                      <a:r>
                        <a:rPr lang="en-US" sz="2000" b="0" spc="120">
                          <a:latin typeface="微软雅黑" panose="020B0503020204020204" pitchFamily="34" charset="-122"/>
                          <a:ea typeface="微软雅黑" panose="020B0503020204020204" pitchFamily="34" charset="-122"/>
                          <a:cs typeface="宋体" panose="02010600030101010101" pitchFamily="2" charset="-122"/>
                        </a:rPr>
                        <a:t>快乐与冒险并存</a:t>
                      </a:r>
                      <a:r>
                        <a:rPr lang="zh-CN" altLang="en-US" sz="2000" b="0" spc="120">
                          <a:latin typeface="微软雅黑" panose="020B0503020204020204" pitchFamily="34" charset="-122"/>
                          <a:ea typeface="微软雅黑" panose="020B0503020204020204" pitchFamily="34" charset="-122"/>
                          <a:cs typeface="宋体" panose="02010600030101010101" pitchFamily="2" charset="-122"/>
                        </a:rPr>
                        <a:t>的生活状态</a:t>
                      </a:r>
                      <a:endParaRPr lang="zh-CN" altLang="en-US" sz="20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en-US" sz="2000" b="0" spc="120">
                          <a:latin typeface="微软雅黑" panose="020B0503020204020204" pitchFamily="34" charset="-122"/>
                          <a:ea typeface="微软雅黑" panose="020B0503020204020204" pitchFamily="34" charset="-122"/>
                          <a:cs typeface="宋体" panose="02010600030101010101" pitchFamily="2" charset="-122"/>
                        </a:rPr>
                        <a:t>记叙文</a:t>
                      </a:r>
                      <a:endParaRPr lang="en-US" altLang="en-US" sz="20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r>
              <a:tr h="1524635">
                <a:tc>
                  <a:txBody>
                    <a:bodyPr/>
                    <a:p>
                      <a:pPr algn="ctr">
                        <a:lnSpc>
                          <a:spcPct val="120000"/>
                        </a:lnSpc>
                        <a:spcBef>
                          <a:spcPts val="0"/>
                        </a:spcBef>
                        <a:spcAft>
                          <a:spcPts val="0"/>
                        </a:spcAft>
                        <a:buClrTx/>
                        <a:buSzTx/>
                        <a:buFontTx/>
                        <a:buNone/>
                      </a:pPr>
                      <a:r>
                        <a:rPr lang="en-US" sz="2000" b="0" spc="120">
                          <a:latin typeface="微软雅黑" panose="020B0503020204020204" pitchFamily="34" charset="-122"/>
                          <a:ea typeface="微软雅黑" panose="020B0503020204020204" pitchFamily="34" charset="-122"/>
                          <a:cs typeface="宋体" panose="02010600030101010101" pitchFamily="2" charset="-122"/>
                        </a:rPr>
                        <a:t>2023.06</a:t>
                      </a:r>
                      <a:endParaRPr lang="en-US" sz="20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algn="l">
                        <a:lnSpc>
                          <a:spcPct val="120000"/>
                        </a:lnSpc>
                        <a:spcBef>
                          <a:spcPts val="0"/>
                        </a:spcBef>
                        <a:spcAft>
                          <a:spcPts val="0"/>
                        </a:spcAft>
                        <a:buClrTx/>
                        <a:buSzTx/>
                        <a:buFontTx/>
                        <a:buNone/>
                      </a:pPr>
                      <a:r>
                        <a:rPr lang="en-US" sz="2000" b="0" spc="120">
                          <a:latin typeface="微软雅黑" panose="020B0503020204020204" pitchFamily="34" charset="-122"/>
                          <a:ea typeface="微软雅黑" panose="020B0503020204020204" pitchFamily="34" charset="-122"/>
                          <a:cs typeface="宋体" panose="02010600030101010101" pitchFamily="2" charset="-122"/>
                        </a:rPr>
                        <a:t>人与社会：文章主要讲述了在明尼苏达州举行的一次越野赛中，Melanie Bailey背着另一个参赛者Danielle Lenoue过终点线并接受医疗检查的善行义举。</a:t>
                      </a:r>
                      <a:endParaRPr lang="en-US" sz="20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algn="l">
                        <a:lnSpc>
                          <a:spcPct val="120000"/>
                        </a:lnSpc>
                        <a:spcBef>
                          <a:spcPts val="0"/>
                        </a:spcBef>
                        <a:spcAft>
                          <a:spcPts val="0"/>
                        </a:spcAft>
                        <a:buClrTx/>
                        <a:buSzTx/>
                        <a:buFontTx/>
                        <a:buNone/>
                      </a:pPr>
                      <a:r>
                        <a:rPr lang="zh-CN" altLang="en-US" sz="2000" b="0" spc="120">
                          <a:latin typeface="微软雅黑" panose="020B0503020204020204" pitchFamily="34" charset="-122"/>
                          <a:ea typeface="微软雅黑" panose="020B0503020204020204" pitchFamily="34" charset="-122"/>
                          <a:cs typeface="宋体" panose="02010600030101010101" pitchFamily="2" charset="-122"/>
                        </a:rPr>
                        <a:t>培养</a:t>
                      </a:r>
                      <a:r>
                        <a:rPr lang="en-US" sz="2000" b="0" spc="120">
                          <a:latin typeface="微软雅黑" panose="020B0503020204020204" pitchFamily="34" charset="-122"/>
                          <a:ea typeface="微软雅黑" panose="020B0503020204020204" pitchFamily="34" charset="-122"/>
                          <a:cs typeface="宋体" panose="02010600030101010101" pitchFamily="2" charset="-122"/>
                        </a:rPr>
                        <a:t>友谊第一、比赛第二的越野赛</a:t>
                      </a:r>
                      <a:r>
                        <a:rPr lang="zh-CN" altLang="en-US" sz="2000" b="0" spc="120">
                          <a:latin typeface="微软雅黑" panose="020B0503020204020204" pitchFamily="34" charset="-122"/>
                          <a:ea typeface="微软雅黑" panose="020B0503020204020204" pitchFamily="34" charset="-122"/>
                          <a:cs typeface="宋体" panose="02010600030101010101" pitchFamily="2" charset="-122"/>
                        </a:rPr>
                        <a:t>的比赛精神</a:t>
                      </a:r>
                      <a:endParaRPr lang="zh-CN" altLang="en-US" sz="20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algn="l">
                        <a:lnSpc>
                          <a:spcPct val="120000"/>
                        </a:lnSpc>
                        <a:spcBef>
                          <a:spcPts val="0"/>
                        </a:spcBef>
                        <a:spcAft>
                          <a:spcPts val="0"/>
                        </a:spcAft>
                        <a:buClrTx/>
                        <a:buSzTx/>
                        <a:buFontTx/>
                        <a:buNone/>
                      </a:pPr>
                      <a:r>
                        <a:rPr lang="en-US" sz="2000" b="0" spc="120">
                          <a:latin typeface="微软雅黑" panose="020B0503020204020204" pitchFamily="34" charset="-122"/>
                          <a:ea typeface="微软雅黑" panose="020B0503020204020204" pitchFamily="34" charset="-122"/>
                          <a:cs typeface="宋体" panose="02010600030101010101" pitchFamily="2" charset="-122"/>
                        </a:rPr>
                        <a:t>记叙文</a:t>
                      </a:r>
                      <a:endParaRPr lang="en-US" sz="20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r>
            </a:tbl>
          </a:graphicData>
        </a:graphic>
      </p:graphicFrame>
      <p:sp>
        <p:nvSpPr>
          <p:cNvPr id="4" name="文本框 3"/>
          <p:cNvSpPr txBox="1"/>
          <p:nvPr/>
        </p:nvSpPr>
        <p:spPr>
          <a:xfrm>
            <a:off x="165735" y="104775"/>
            <a:ext cx="7559040" cy="583565"/>
          </a:xfrm>
          <a:prstGeom prst="rect">
            <a:avLst/>
          </a:prstGeom>
          <a:ln w="28575">
            <a:solidFill>
              <a:schemeClr val="tx1"/>
            </a:solidFill>
          </a:ln>
        </p:spPr>
        <p:txBody>
          <a:bodyPr wrap="square">
            <a:spAutoFit/>
          </a:bodyPr>
          <a:p>
            <a:r>
              <a:rPr lang="en-US" altLang="zh-CN" sz="3200">
                <a:solidFill>
                  <a:srgbClr val="FF0000"/>
                </a:solidFill>
                <a:latin typeface="Arial" panose="020B0604020202020204" pitchFamily="34" charset="0"/>
                <a:ea typeface="微软雅黑" panose="020B0503020204020204" pitchFamily="34" charset="-122"/>
              </a:rPr>
              <a:t>2020</a:t>
            </a:r>
            <a:r>
              <a:rPr lang="zh-CN" altLang="en-US" sz="3200">
                <a:solidFill>
                  <a:srgbClr val="FF0000"/>
                </a:solidFill>
                <a:latin typeface="Arial" panose="020B0604020202020204" pitchFamily="34" charset="0"/>
                <a:ea typeface="微软雅黑" panose="020B0503020204020204" pitchFamily="34" charset="-122"/>
              </a:rPr>
              <a:t>年</a:t>
            </a:r>
            <a:r>
              <a:rPr lang="en-US" altLang="zh-CN" sz="3200">
                <a:solidFill>
                  <a:srgbClr val="FF0000"/>
                </a:solidFill>
                <a:latin typeface="Arial" panose="020B0604020202020204" pitchFamily="34" charset="0"/>
                <a:ea typeface="微软雅黑" panose="020B0503020204020204" pitchFamily="34" charset="-122"/>
              </a:rPr>
              <a:t>-2023</a:t>
            </a:r>
            <a:r>
              <a:rPr lang="zh-CN" altLang="en-US" sz="3200">
                <a:solidFill>
                  <a:srgbClr val="FF0000"/>
                </a:solidFill>
                <a:latin typeface="Arial" panose="020B0604020202020204" pitchFamily="34" charset="0"/>
                <a:ea typeface="微软雅黑" panose="020B0503020204020204" pitchFamily="34" charset="-122"/>
              </a:rPr>
              <a:t>年全国卷完型填空语篇分析</a:t>
            </a:r>
            <a:endParaRPr lang="zh-CN" altLang="en-US" sz="3200">
              <a:solidFill>
                <a:srgbClr val="FF0000"/>
              </a:solidFill>
              <a:latin typeface="Arial" panose="020B0604020202020204" pitchFamily="34" charset="0"/>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165735" y="796925"/>
          <a:ext cx="11793220" cy="5785485"/>
        </p:xfrm>
        <a:graphic>
          <a:graphicData uri="http://schemas.openxmlformats.org/drawingml/2006/table">
            <a:tbl>
              <a:tblPr firstRow="1" bandRow="1">
                <a:tableStyleId>{5C22544A-7EE6-4342-B048-85BDC9FD1C3A}</a:tableStyleId>
              </a:tblPr>
              <a:tblGrid>
                <a:gridCol w="1991360"/>
                <a:gridCol w="5480050"/>
                <a:gridCol w="2840990"/>
                <a:gridCol w="1480820"/>
              </a:tblGrid>
              <a:tr h="524510">
                <a:tc>
                  <a:txBody>
                    <a:bodyPr/>
                    <a:p>
                      <a:pPr indent="0" algn="ctr">
                        <a:lnSpc>
                          <a:spcPct val="120000"/>
                        </a:lnSpc>
                        <a:spcBef>
                          <a:spcPts val="0"/>
                        </a:spcBef>
                        <a:spcAft>
                          <a:spcPts val="0"/>
                        </a:spcAft>
                        <a:buNone/>
                      </a:pPr>
                      <a:r>
                        <a:rPr lang="en-US" sz="2000" b="0" spc="130">
                          <a:latin typeface="微软雅黑" panose="020B0503020204020204" pitchFamily="34" charset="-122"/>
                          <a:ea typeface="微软雅黑" panose="020B0503020204020204" pitchFamily="34" charset="-122"/>
                          <a:cs typeface="宋体" panose="02010600030101010101" pitchFamily="2" charset="-122"/>
                        </a:rPr>
                        <a:t>语篇</a:t>
                      </a:r>
                      <a:endParaRPr lang="en-US" sz="2000" b="0" spc="13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indent="0" algn="ctr">
                        <a:lnSpc>
                          <a:spcPct val="120000"/>
                        </a:lnSpc>
                        <a:spcBef>
                          <a:spcPts val="0"/>
                        </a:spcBef>
                        <a:spcAft>
                          <a:spcPts val="0"/>
                        </a:spcAft>
                        <a:buNone/>
                      </a:pPr>
                      <a:r>
                        <a:rPr lang="en-US" sz="2000" b="0" spc="130">
                          <a:latin typeface="微软雅黑" panose="020B0503020204020204" pitchFamily="34" charset="-122"/>
                          <a:ea typeface="微软雅黑" panose="020B0503020204020204" pitchFamily="34" charset="-122"/>
                          <a:cs typeface="宋体" panose="02010600030101010101" pitchFamily="2" charset="-122"/>
                        </a:rPr>
                        <a:t>话题</a:t>
                      </a:r>
                      <a:endParaRPr lang="en-US" sz="2000" b="0" spc="13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indent="0" algn="ctr">
                        <a:lnSpc>
                          <a:spcPct val="120000"/>
                        </a:lnSpc>
                        <a:spcBef>
                          <a:spcPts val="0"/>
                        </a:spcBef>
                        <a:spcAft>
                          <a:spcPts val="0"/>
                        </a:spcAft>
                        <a:buNone/>
                      </a:pPr>
                      <a:r>
                        <a:rPr lang="en-US" sz="2000" b="0" spc="130">
                          <a:latin typeface="微软雅黑" panose="020B0503020204020204" pitchFamily="34" charset="-122"/>
                          <a:ea typeface="微软雅黑" panose="020B0503020204020204" pitchFamily="34" charset="-122"/>
                          <a:cs typeface="宋体" panose="02010600030101010101" pitchFamily="2" charset="-122"/>
                        </a:rPr>
                        <a:t>主题意义</a:t>
                      </a:r>
                      <a:endParaRPr lang="en-US" sz="2000" b="0" spc="13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indent="0" algn="ctr">
                        <a:lnSpc>
                          <a:spcPct val="120000"/>
                        </a:lnSpc>
                        <a:spcBef>
                          <a:spcPts val="0"/>
                        </a:spcBef>
                        <a:spcAft>
                          <a:spcPts val="0"/>
                        </a:spcAft>
                        <a:buNone/>
                      </a:pPr>
                      <a:r>
                        <a:rPr lang="en-US" sz="2000" b="0" spc="130">
                          <a:latin typeface="微软雅黑" panose="020B0503020204020204" pitchFamily="34" charset="-122"/>
                          <a:ea typeface="微软雅黑" panose="020B0503020204020204" pitchFamily="34" charset="-122"/>
                          <a:cs typeface="宋体" panose="02010600030101010101" pitchFamily="2" charset="-122"/>
                        </a:rPr>
                        <a:t>体裁</a:t>
                      </a:r>
                      <a:endParaRPr lang="en-US" sz="2000" b="0" spc="13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r>
              <a:tr h="1220470">
                <a:tc>
                  <a:txBody>
                    <a:bodyPr/>
                    <a:p>
                      <a:pPr indent="0" algn="l">
                        <a:lnSpc>
                          <a:spcPct val="120000"/>
                        </a:lnSpc>
                        <a:spcBef>
                          <a:spcPts val="0"/>
                        </a:spcBef>
                        <a:spcAft>
                          <a:spcPts val="0"/>
                        </a:spcAft>
                        <a:buNone/>
                      </a:pPr>
                      <a:r>
                        <a:rPr lang="en-US" sz="2000" b="0" spc="120">
                          <a:latin typeface="宋体" panose="02010600030101010101" pitchFamily="2" charset="-122"/>
                          <a:ea typeface="宋体" panose="02010600030101010101" pitchFamily="2" charset="-122"/>
                          <a:cs typeface="宋体" panose="02010600030101010101" pitchFamily="2" charset="-122"/>
                        </a:rPr>
                        <a:t>2024.01</a:t>
                      </a:r>
                      <a:endParaRPr lang="en-US" sz="2000" b="0" spc="120">
                        <a:latin typeface="宋体" panose="02010600030101010101" pitchFamily="2" charset="-122"/>
                        <a:ea typeface="宋体" panose="02010600030101010101" pitchFamily="2" charset="-122"/>
                        <a:cs typeface="宋体" panose="02010600030101010101" pitchFamily="2" charset="-122"/>
                      </a:endParaRPr>
                    </a:p>
                    <a:p>
                      <a:pPr indent="0" algn="l">
                        <a:lnSpc>
                          <a:spcPct val="120000"/>
                        </a:lnSpc>
                        <a:spcBef>
                          <a:spcPts val="0"/>
                        </a:spcBef>
                        <a:spcAft>
                          <a:spcPts val="0"/>
                        </a:spcAft>
                        <a:buNone/>
                      </a:pPr>
                      <a:r>
                        <a:rPr lang="zh-CN" altLang="en-US" sz="2000" b="0" spc="120">
                          <a:latin typeface="宋体" panose="02010600030101010101" pitchFamily="2" charset="-122"/>
                          <a:ea typeface="宋体" panose="02010600030101010101" pitchFamily="2" charset="-122"/>
                          <a:cs typeface="宋体" panose="02010600030101010101" pitchFamily="2" charset="-122"/>
                        </a:rPr>
                        <a:t>（全国卷Ⅰ卷）</a:t>
                      </a:r>
                      <a:endParaRPr lang="zh-CN" altLang="en-US" sz="2000" b="0" spc="120">
                        <a:latin typeface="宋体" panose="02010600030101010101" pitchFamily="2" charset="-122"/>
                        <a:ea typeface="宋体" panose="02010600030101010101" pitchFamily="2"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en-US" sz="2000" b="0" spc="120">
                          <a:latin typeface="宋体" panose="02010600030101010101" pitchFamily="2" charset="-122"/>
                          <a:ea typeface="宋体" panose="02010600030101010101" pitchFamily="2" charset="-122"/>
                          <a:cs typeface="宋体" panose="02010600030101010101" pitchFamily="2" charset="-122"/>
                        </a:rPr>
                        <a:t>人与社会：作者在火车上与一位建筑工人相遇，相知。敬佩这位建筑工人在辛苦的工作之余还要自学文化。</a:t>
                      </a:r>
                      <a:endParaRPr lang="en-US" altLang="en-US" sz="2000" b="0" spc="120">
                        <a:latin typeface="宋体" panose="02010600030101010101" pitchFamily="2" charset="-122"/>
                        <a:ea typeface="宋体" panose="02010600030101010101" pitchFamily="2"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en-US" sz="2000" b="0" spc="120">
                          <a:latin typeface="宋体" panose="02010600030101010101" pitchFamily="2" charset="-122"/>
                          <a:ea typeface="宋体" panose="02010600030101010101" pitchFamily="2" charset="-122"/>
                          <a:cs typeface="宋体" panose="02010600030101010101" pitchFamily="2" charset="-122"/>
                        </a:rPr>
                        <a:t>持之以恒的学习态度与积极的生活态度</a:t>
                      </a:r>
                      <a:endParaRPr lang="en-US" altLang="en-US" sz="2000" b="0" spc="120">
                        <a:latin typeface="宋体" panose="02010600030101010101" pitchFamily="2" charset="-122"/>
                        <a:ea typeface="宋体" panose="02010600030101010101" pitchFamily="2"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en-US" sz="2000" b="0" spc="120">
                          <a:latin typeface="宋体" panose="02010600030101010101" pitchFamily="2" charset="-122"/>
                          <a:ea typeface="宋体" panose="02010600030101010101" pitchFamily="2" charset="-122"/>
                          <a:cs typeface="宋体" panose="02010600030101010101" pitchFamily="2" charset="-122"/>
                        </a:rPr>
                        <a:t>夹叙夹议</a:t>
                      </a:r>
                      <a:endParaRPr lang="en-US" altLang="en-US" sz="2000" b="0" spc="120">
                        <a:latin typeface="宋体" panose="02010600030101010101" pitchFamily="2" charset="-122"/>
                        <a:ea typeface="宋体" panose="02010600030101010101" pitchFamily="2" charset="-122"/>
                        <a:cs typeface="宋体" panose="02010600030101010101" pitchFamily="2" charset="-122"/>
                      </a:endParaRPr>
                    </a:p>
                  </a:txBody>
                  <a:tcPr marL="177800" marR="177800" marT="107950" marB="107950" vert="horz" anchor="ctr" anchorCtr="0"/>
                </a:tc>
              </a:tr>
              <a:tr h="1052830">
                <a:tc>
                  <a:txBody>
                    <a:bodyPr/>
                    <a:p>
                      <a:pPr indent="0" algn="l">
                        <a:lnSpc>
                          <a:spcPct val="120000"/>
                        </a:lnSpc>
                        <a:spcBef>
                          <a:spcPts val="0"/>
                        </a:spcBef>
                        <a:spcAft>
                          <a:spcPts val="0"/>
                        </a:spcAft>
                        <a:buNone/>
                      </a:pPr>
                      <a:r>
                        <a:rPr lang="en-US" sz="2000" b="0" spc="120">
                          <a:latin typeface="宋体" panose="02010600030101010101" pitchFamily="2" charset="-122"/>
                          <a:ea typeface="宋体" panose="02010600030101010101" pitchFamily="2" charset="-122"/>
                          <a:cs typeface="宋体" panose="02010600030101010101" pitchFamily="2" charset="-122"/>
                        </a:rPr>
                        <a:t>2024.06</a:t>
                      </a:r>
                      <a:endParaRPr lang="en-US" sz="2000" b="0" spc="120">
                        <a:latin typeface="宋体" panose="02010600030101010101" pitchFamily="2" charset="-122"/>
                        <a:ea typeface="宋体" panose="02010600030101010101" pitchFamily="2" charset="-122"/>
                        <a:cs typeface="宋体" panose="02010600030101010101" pitchFamily="2" charset="-122"/>
                      </a:endParaRPr>
                    </a:p>
                    <a:p>
                      <a:pPr indent="0" algn="l">
                        <a:lnSpc>
                          <a:spcPct val="120000"/>
                        </a:lnSpc>
                        <a:spcBef>
                          <a:spcPts val="0"/>
                        </a:spcBef>
                        <a:spcAft>
                          <a:spcPts val="0"/>
                        </a:spcAft>
                        <a:buNone/>
                      </a:pPr>
                      <a:r>
                        <a:rPr lang="zh-CN" altLang="en-US" sz="2000" spc="120">
                          <a:latin typeface="宋体" panose="02010600030101010101" pitchFamily="2" charset="-122"/>
                          <a:ea typeface="宋体" panose="02010600030101010101" pitchFamily="2" charset="-122"/>
                          <a:cs typeface="宋体" panose="02010600030101010101" pitchFamily="2" charset="-122"/>
                          <a:sym typeface="+mn-ea"/>
                        </a:rPr>
                        <a:t>（全国卷Ⅰ卷）</a:t>
                      </a:r>
                      <a:endParaRPr lang="en-US" altLang="en-US" sz="2000" b="0" spc="120">
                        <a:latin typeface="宋体" panose="02010600030101010101" pitchFamily="2" charset="-122"/>
                        <a:ea typeface="宋体" panose="02010600030101010101" pitchFamily="2"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en-US" sz="2000" b="0" spc="120">
                          <a:latin typeface="宋体" panose="02010600030101010101" pitchFamily="2" charset="-122"/>
                          <a:ea typeface="宋体" panose="02010600030101010101" pitchFamily="2" charset="-122"/>
                          <a:cs typeface="宋体" panose="02010600030101010101" pitchFamily="2" charset="-122"/>
                        </a:rPr>
                        <a:t>人与自我：通过作者一些自我经历明白应该设定一个适合自己的目标。</a:t>
                      </a:r>
                      <a:endParaRPr lang="en-US" altLang="en-US" sz="2000" b="0" spc="120">
                        <a:latin typeface="宋体" panose="02010600030101010101" pitchFamily="2" charset="-122"/>
                        <a:ea typeface="宋体" panose="02010600030101010101" pitchFamily="2"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en-US" sz="2000" b="0" spc="120">
                          <a:latin typeface="宋体" panose="02010600030101010101" pitchFamily="2" charset="-122"/>
                          <a:ea typeface="宋体" panose="02010600030101010101" pitchFamily="2" charset="-122"/>
                          <a:cs typeface="宋体" panose="02010600030101010101" pitchFamily="2" charset="-122"/>
                        </a:rPr>
                        <a:t>培养学生成长的认知</a:t>
                      </a:r>
                      <a:endParaRPr lang="en-US" altLang="en-US" sz="2000" b="0" spc="120">
                        <a:latin typeface="宋体" panose="02010600030101010101" pitchFamily="2" charset="-122"/>
                        <a:ea typeface="宋体" panose="02010600030101010101" pitchFamily="2"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en-US" sz="2000" b="0" spc="120">
                          <a:latin typeface="宋体" panose="02010600030101010101" pitchFamily="2" charset="-122"/>
                          <a:ea typeface="宋体" panose="02010600030101010101" pitchFamily="2" charset="-122"/>
                          <a:cs typeface="宋体" panose="02010600030101010101" pitchFamily="2" charset="-122"/>
                        </a:rPr>
                        <a:t>记叙文</a:t>
                      </a:r>
                      <a:endParaRPr lang="en-US" altLang="en-US" sz="2000" b="0" spc="120">
                        <a:latin typeface="宋体" panose="02010600030101010101" pitchFamily="2" charset="-122"/>
                        <a:ea typeface="宋体" panose="02010600030101010101" pitchFamily="2" charset="-122"/>
                        <a:cs typeface="宋体" panose="02010600030101010101" pitchFamily="2" charset="-122"/>
                      </a:endParaRPr>
                    </a:p>
                  </a:txBody>
                  <a:tcPr marL="177800" marR="177800" marT="107950" marB="107950" vert="horz" anchor="ctr" anchorCtr="0"/>
                </a:tc>
              </a:tr>
              <a:tr h="1155065">
                <a:tc>
                  <a:txBody>
                    <a:bodyPr/>
                    <a:p>
                      <a:pPr indent="0" algn="l">
                        <a:lnSpc>
                          <a:spcPct val="120000"/>
                        </a:lnSpc>
                        <a:spcBef>
                          <a:spcPts val="0"/>
                        </a:spcBef>
                        <a:spcAft>
                          <a:spcPts val="0"/>
                        </a:spcAft>
                        <a:buNone/>
                      </a:pPr>
                      <a:r>
                        <a:rPr lang="en-US" sz="2000" b="0" spc="120">
                          <a:latin typeface="宋体" panose="02010600030101010101" pitchFamily="2" charset="-122"/>
                          <a:ea typeface="宋体" panose="02010600030101010101" pitchFamily="2" charset="-122"/>
                          <a:cs typeface="宋体" panose="02010600030101010101" pitchFamily="2" charset="-122"/>
                        </a:rPr>
                        <a:t>2024.06</a:t>
                      </a:r>
                      <a:endParaRPr lang="en-US" sz="2000" b="0" spc="120">
                        <a:latin typeface="宋体" panose="02010600030101010101" pitchFamily="2" charset="-122"/>
                        <a:ea typeface="宋体" panose="02010600030101010101" pitchFamily="2" charset="-122"/>
                        <a:cs typeface="宋体" panose="02010600030101010101" pitchFamily="2" charset="-122"/>
                      </a:endParaRPr>
                    </a:p>
                    <a:p>
                      <a:pPr indent="0" algn="l">
                        <a:lnSpc>
                          <a:spcPct val="120000"/>
                        </a:lnSpc>
                        <a:spcBef>
                          <a:spcPts val="0"/>
                        </a:spcBef>
                        <a:spcAft>
                          <a:spcPts val="0"/>
                        </a:spcAft>
                        <a:buNone/>
                      </a:pPr>
                      <a:r>
                        <a:rPr lang="en-US" sz="2000" spc="120">
                          <a:latin typeface="宋体" panose="02010600030101010101" pitchFamily="2" charset="-122"/>
                          <a:ea typeface="宋体" panose="02010600030101010101" pitchFamily="2" charset="-122"/>
                          <a:cs typeface="宋体" panose="02010600030101010101" pitchFamily="2" charset="-122"/>
                          <a:sym typeface="+mn-ea"/>
                        </a:rPr>
                        <a:t>（全国卷Ⅱ卷）</a:t>
                      </a:r>
                      <a:endParaRPr lang="en-US" sz="2000" b="0" spc="120">
                        <a:latin typeface="宋体" panose="02010600030101010101" pitchFamily="2" charset="-122"/>
                        <a:ea typeface="宋体" panose="02010600030101010101" pitchFamily="2" charset="-122"/>
                        <a:cs typeface="宋体" panose="02010600030101010101" pitchFamily="2" charset="-122"/>
                      </a:endParaRPr>
                    </a:p>
                    <a:p>
                      <a:pPr indent="0" algn="l">
                        <a:lnSpc>
                          <a:spcPct val="120000"/>
                        </a:lnSpc>
                        <a:spcBef>
                          <a:spcPts val="0"/>
                        </a:spcBef>
                        <a:spcAft>
                          <a:spcPts val="0"/>
                        </a:spcAft>
                        <a:buNone/>
                      </a:pPr>
                      <a:endParaRPr lang="en-US" sz="2000" b="0" spc="120">
                        <a:latin typeface="宋体" panose="02010600030101010101" pitchFamily="2" charset="-122"/>
                        <a:ea typeface="宋体" panose="02010600030101010101" pitchFamily="2"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en-US" sz="2000" b="0" spc="120">
                          <a:latin typeface="宋体" panose="02010600030101010101" pitchFamily="2" charset="-122"/>
                          <a:ea typeface="宋体" panose="02010600030101010101" pitchFamily="2" charset="-122"/>
                          <a:cs typeface="宋体" panose="02010600030101010101" pitchFamily="2" charset="-122"/>
                        </a:rPr>
                        <a:t>人与社会：作者选择意大利作为定居点缘由初次来意大利的感触：语言挑战，善良、友好的人民，治愈性的当地美食</a:t>
                      </a:r>
                      <a:endParaRPr lang="en-US" sz="2000" b="0" spc="120">
                        <a:latin typeface="宋体" panose="02010600030101010101" pitchFamily="2" charset="-122"/>
                        <a:ea typeface="宋体" panose="02010600030101010101" pitchFamily="2"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en-US" sz="2000" b="0" spc="120">
                          <a:latin typeface="宋体" panose="02010600030101010101" pitchFamily="2" charset="-122"/>
                          <a:ea typeface="宋体" panose="02010600030101010101" pitchFamily="2" charset="-122"/>
                          <a:cs typeface="宋体" panose="02010600030101010101" pitchFamily="2" charset="-122"/>
                        </a:rPr>
                        <a:t>善良的</a:t>
                      </a:r>
                      <a:r>
                        <a:rPr lang="zh-CN" altLang="en-US" sz="2000" b="0" spc="120">
                          <a:latin typeface="宋体" panose="02010600030101010101" pitchFamily="2" charset="-122"/>
                          <a:ea typeface="宋体" panose="02010600030101010101" pitchFamily="2" charset="-122"/>
                          <a:cs typeface="宋体" panose="02010600030101010101" pitchFamily="2" charset="-122"/>
                        </a:rPr>
                        <a:t>当地人和治愈性美食让作者选择留在意大利</a:t>
                      </a:r>
                      <a:endParaRPr lang="zh-CN" altLang="en-US" sz="2000" b="0" spc="120">
                        <a:latin typeface="宋体" panose="02010600030101010101" pitchFamily="2" charset="-122"/>
                        <a:ea typeface="宋体" panose="02010600030101010101" pitchFamily="2"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en-US" sz="2000" b="0" spc="120">
                          <a:latin typeface="宋体" panose="02010600030101010101" pitchFamily="2" charset="-122"/>
                          <a:ea typeface="宋体" panose="02010600030101010101" pitchFamily="2" charset="-122"/>
                          <a:cs typeface="宋体" panose="02010600030101010101" pitchFamily="2" charset="-122"/>
                        </a:rPr>
                        <a:t>记叙文</a:t>
                      </a:r>
                      <a:endParaRPr lang="en-US" sz="2000" b="0" spc="120">
                        <a:latin typeface="宋体" panose="02010600030101010101" pitchFamily="2" charset="-122"/>
                        <a:ea typeface="宋体" panose="02010600030101010101" pitchFamily="2" charset="-122"/>
                        <a:cs typeface="宋体" panose="02010600030101010101" pitchFamily="2" charset="-122"/>
                      </a:endParaRPr>
                    </a:p>
                  </a:txBody>
                  <a:tcPr marL="177800" marR="177800" marT="107950" marB="107950" vert="horz" anchor="ctr" anchorCtr="0"/>
                </a:tc>
              </a:tr>
              <a:tr h="1524635">
                <a:tc>
                  <a:txBody>
                    <a:bodyPr/>
                    <a:p>
                      <a:pPr algn="l">
                        <a:lnSpc>
                          <a:spcPct val="120000"/>
                        </a:lnSpc>
                        <a:spcBef>
                          <a:spcPts val="0"/>
                        </a:spcBef>
                        <a:spcAft>
                          <a:spcPts val="0"/>
                        </a:spcAft>
                        <a:buClrTx/>
                        <a:buSzTx/>
                        <a:buFontTx/>
                        <a:buNone/>
                      </a:pPr>
                      <a:r>
                        <a:rPr lang="en-US" sz="2000" b="0" spc="120">
                          <a:latin typeface="宋体" panose="02010600030101010101" pitchFamily="2" charset="-122"/>
                          <a:ea typeface="宋体" panose="02010600030101010101" pitchFamily="2" charset="-122"/>
                          <a:cs typeface="宋体" panose="02010600030101010101" pitchFamily="2" charset="-122"/>
                        </a:rPr>
                        <a:t>2024.06</a:t>
                      </a:r>
                      <a:endParaRPr lang="en-US" sz="2000" b="0" spc="120">
                        <a:latin typeface="宋体" panose="02010600030101010101" pitchFamily="2" charset="-122"/>
                        <a:ea typeface="宋体" panose="02010600030101010101" pitchFamily="2" charset="-122"/>
                        <a:cs typeface="宋体" panose="02010600030101010101" pitchFamily="2" charset="-122"/>
                      </a:endParaRPr>
                    </a:p>
                    <a:p>
                      <a:pPr algn="l">
                        <a:lnSpc>
                          <a:spcPct val="120000"/>
                        </a:lnSpc>
                        <a:spcBef>
                          <a:spcPts val="0"/>
                        </a:spcBef>
                        <a:spcAft>
                          <a:spcPts val="0"/>
                        </a:spcAft>
                        <a:buClrTx/>
                        <a:buSzTx/>
                        <a:buFontTx/>
                        <a:buNone/>
                      </a:pPr>
                      <a:r>
                        <a:rPr lang="zh-CN" altLang="en-US" sz="2000" b="0" spc="120">
                          <a:latin typeface="宋体" panose="02010600030101010101" pitchFamily="2" charset="-122"/>
                          <a:ea typeface="宋体" panose="02010600030101010101" pitchFamily="2" charset="-122"/>
                          <a:cs typeface="宋体" panose="02010600030101010101" pitchFamily="2" charset="-122"/>
                        </a:rPr>
                        <a:t>（全国卷甲卷）</a:t>
                      </a:r>
                      <a:endParaRPr lang="zh-CN" altLang="en-US" sz="2000" b="0" spc="120">
                        <a:latin typeface="宋体" panose="02010600030101010101" pitchFamily="2" charset="-122"/>
                        <a:ea typeface="宋体" panose="02010600030101010101" pitchFamily="2" charset="-122"/>
                        <a:cs typeface="宋体" panose="02010600030101010101" pitchFamily="2" charset="-122"/>
                      </a:endParaRPr>
                    </a:p>
                  </a:txBody>
                  <a:tcPr marL="177800" marR="177800" marT="107950" marB="107950" vert="horz" anchor="ctr" anchorCtr="0"/>
                </a:tc>
                <a:tc>
                  <a:txBody>
                    <a:bodyPr/>
                    <a:p>
                      <a:pPr algn="l">
                        <a:lnSpc>
                          <a:spcPct val="120000"/>
                        </a:lnSpc>
                        <a:spcBef>
                          <a:spcPts val="0"/>
                        </a:spcBef>
                        <a:spcAft>
                          <a:spcPts val="0"/>
                        </a:spcAft>
                        <a:buClrTx/>
                        <a:buSzTx/>
                        <a:buFontTx/>
                        <a:buNone/>
                      </a:pPr>
                      <a:r>
                        <a:rPr lang="en-US" sz="2000" b="0" spc="120">
                          <a:latin typeface="宋体" panose="02010600030101010101" pitchFamily="2" charset="-122"/>
                          <a:ea typeface="宋体" panose="02010600030101010101" pitchFamily="2" charset="-122"/>
                          <a:cs typeface="宋体" panose="02010600030101010101" pitchFamily="2" charset="-122"/>
                        </a:rPr>
                        <a:t>人与</a:t>
                      </a:r>
                      <a:r>
                        <a:rPr lang="zh-CN" altLang="en-US" sz="2000" b="0" spc="120">
                          <a:latin typeface="宋体" panose="02010600030101010101" pitchFamily="2" charset="-122"/>
                          <a:ea typeface="宋体" panose="02010600030101010101" pitchFamily="2" charset="-122"/>
                          <a:cs typeface="宋体" panose="02010600030101010101" pitchFamily="2" charset="-122"/>
                        </a:rPr>
                        <a:t>自我</a:t>
                      </a:r>
                      <a:r>
                        <a:rPr lang="en-US" sz="2000" b="0" spc="120">
                          <a:latin typeface="宋体" panose="02010600030101010101" pitchFamily="2" charset="-122"/>
                          <a:ea typeface="宋体" panose="02010600030101010101" pitchFamily="2" charset="-122"/>
                          <a:cs typeface="宋体" panose="02010600030101010101" pitchFamily="2" charset="-122"/>
                        </a:rPr>
                        <a:t>：</a:t>
                      </a:r>
                      <a:r>
                        <a:rPr lang="zh-CN" altLang="en-US" sz="2000" b="0" spc="120">
                          <a:latin typeface="宋体" panose="02010600030101010101" pitchFamily="2" charset="-122"/>
                          <a:ea typeface="宋体" panose="02010600030101010101" pitchFamily="2" charset="-122"/>
                          <a:cs typeface="宋体" panose="02010600030101010101" pitchFamily="2" charset="-122"/>
                        </a:rPr>
                        <a:t>我和奶奶不同的童年经历，不同时代的经历塑造了了不起的奶奶</a:t>
                      </a:r>
                      <a:r>
                        <a:rPr lang="en-US" sz="2000" b="0" spc="120">
                          <a:latin typeface="宋体" panose="02010600030101010101" pitchFamily="2" charset="-122"/>
                          <a:ea typeface="宋体" panose="02010600030101010101" pitchFamily="2" charset="-122"/>
                          <a:cs typeface="宋体" panose="02010600030101010101" pitchFamily="2" charset="-122"/>
                        </a:rPr>
                        <a:t>。</a:t>
                      </a:r>
                      <a:endParaRPr lang="en-US" sz="2000" b="0" spc="120">
                        <a:latin typeface="宋体" panose="02010600030101010101" pitchFamily="2" charset="-122"/>
                        <a:ea typeface="宋体" panose="02010600030101010101" pitchFamily="2" charset="-122"/>
                        <a:cs typeface="宋体" panose="02010600030101010101" pitchFamily="2" charset="-122"/>
                      </a:endParaRPr>
                    </a:p>
                  </a:txBody>
                  <a:tcPr marL="177800" marR="177800" marT="107950" marB="107950" vert="horz" anchor="ctr" anchorCtr="0"/>
                </a:tc>
                <a:tc>
                  <a:txBody>
                    <a:bodyPr/>
                    <a:p>
                      <a:pPr algn="l">
                        <a:lnSpc>
                          <a:spcPct val="120000"/>
                        </a:lnSpc>
                        <a:spcBef>
                          <a:spcPts val="0"/>
                        </a:spcBef>
                        <a:spcAft>
                          <a:spcPts val="0"/>
                        </a:spcAft>
                        <a:buClrTx/>
                        <a:buSzTx/>
                        <a:buFontTx/>
                        <a:buNone/>
                      </a:pPr>
                      <a:r>
                        <a:rPr lang="zh-CN" altLang="en-US" sz="2000" b="0" spc="120">
                          <a:latin typeface="宋体" panose="02010600030101010101" pitchFamily="2" charset="-122"/>
                          <a:ea typeface="宋体" panose="02010600030101010101" pitchFamily="2" charset="-122"/>
                          <a:cs typeface="宋体" panose="02010600030101010101" pitchFamily="2" charset="-122"/>
                        </a:rPr>
                        <a:t>奶奶成长的经历对作者的影响</a:t>
                      </a:r>
                      <a:endParaRPr lang="zh-CN" altLang="en-US" sz="2000" b="0" spc="120">
                        <a:latin typeface="宋体" panose="02010600030101010101" pitchFamily="2" charset="-122"/>
                        <a:ea typeface="宋体" panose="02010600030101010101" pitchFamily="2" charset="-122"/>
                        <a:cs typeface="宋体" panose="02010600030101010101" pitchFamily="2" charset="-122"/>
                      </a:endParaRPr>
                    </a:p>
                  </a:txBody>
                  <a:tcPr marL="177800" marR="177800" marT="107950" marB="107950" vert="horz" anchor="ctr" anchorCtr="0"/>
                </a:tc>
                <a:tc>
                  <a:txBody>
                    <a:bodyPr/>
                    <a:p>
                      <a:pPr algn="l">
                        <a:lnSpc>
                          <a:spcPct val="120000"/>
                        </a:lnSpc>
                        <a:spcBef>
                          <a:spcPts val="0"/>
                        </a:spcBef>
                        <a:spcAft>
                          <a:spcPts val="0"/>
                        </a:spcAft>
                        <a:buClrTx/>
                        <a:buSzTx/>
                        <a:buFontTx/>
                        <a:buNone/>
                      </a:pPr>
                      <a:r>
                        <a:rPr lang="en-US" sz="2000" b="0" spc="120">
                          <a:latin typeface="宋体" panose="02010600030101010101" pitchFamily="2" charset="-122"/>
                          <a:ea typeface="宋体" panose="02010600030101010101" pitchFamily="2" charset="-122"/>
                          <a:cs typeface="宋体" panose="02010600030101010101" pitchFamily="2" charset="-122"/>
                        </a:rPr>
                        <a:t>记叙文</a:t>
                      </a:r>
                      <a:endParaRPr lang="en-US" sz="2000" b="0" spc="120">
                        <a:latin typeface="宋体" panose="02010600030101010101" pitchFamily="2" charset="-122"/>
                        <a:ea typeface="宋体" panose="02010600030101010101" pitchFamily="2" charset="-122"/>
                        <a:cs typeface="宋体" panose="02010600030101010101" pitchFamily="2" charset="-122"/>
                      </a:endParaRPr>
                    </a:p>
                  </a:txBody>
                  <a:tcPr marL="177800" marR="177800" marT="107950" marB="107950" vert="horz" anchor="ctr" anchorCtr="0"/>
                </a:tc>
              </a:tr>
            </a:tbl>
          </a:graphicData>
        </a:graphic>
      </p:graphicFrame>
      <p:sp>
        <p:nvSpPr>
          <p:cNvPr id="4" name="文本框 3"/>
          <p:cNvSpPr txBox="1"/>
          <p:nvPr/>
        </p:nvSpPr>
        <p:spPr>
          <a:xfrm>
            <a:off x="165735" y="104775"/>
            <a:ext cx="6184265" cy="583565"/>
          </a:xfrm>
          <a:prstGeom prst="rect">
            <a:avLst/>
          </a:prstGeom>
          <a:ln w="28575">
            <a:solidFill>
              <a:schemeClr val="tx1"/>
            </a:solidFill>
          </a:ln>
        </p:spPr>
        <p:txBody>
          <a:bodyPr wrap="square">
            <a:spAutoFit/>
          </a:bodyPr>
          <a:p>
            <a:r>
              <a:rPr lang="en-US" altLang="zh-CN" sz="3200">
                <a:solidFill>
                  <a:srgbClr val="FF0000"/>
                </a:solidFill>
                <a:latin typeface="Arial" panose="020B0604020202020204" pitchFamily="34" charset="0"/>
                <a:ea typeface="微软雅黑" panose="020B0503020204020204" pitchFamily="34" charset="-122"/>
              </a:rPr>
              <a:t>2024</a:t>
            </a:r>
            <a:r>
              <a:rPr lang="zh-CN" altLang="en-US" sz="3200">
                <a:solidFill>
                  <a:srgbClr val="FF0000"/>
                </a:solidFill>
                <a:latin typeface="Arial" panose="020B0604020202020204" pitchFamily="34" charset="0"/>
                <a:ea typeface="微软雅黑" panose="020B0503020204020204" pitchFamily="34" charset="-122"/>
              </a:rPr>
              <a:t>年全国卷完型填空语篇分析</a:t>
            </a:r>
            <a:endParaRPr lang="zh-CN" altLang="en-US" sz="3200">
              <a:solidFill>
                <a:srgbClr val="FF0000"/>
              </a:solidFill>
              <a:latin typeface="Arial" panose="020B0604020202020204" pitchFamily="34" charset="0"/>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弧形 13"/>
          <p:cNvSpPr/>
          <p:nvPr>
            <p:custDataLst>
              <p:tags r:id="rId1"/>
            </p:custDataLst>
          </p:nvPr>
        </p:nvSpPr>
        <p:spPr>
          <a:xfrm rot="21075889">
            <a:off x="1255753" y="1104061"/>
            <a:ext cx="10018998" cy="2553199"/>
          </a:xfrm>
          <a:prstGeom prst="arc">
            <a:avLst>
              <a:gd name="adj1" fmla="val 19423901"/>
              <a:gd name="adj2" fmla="val 12943440"/>
            </a:avLst>
          </a:prstGeom>
          <a:ln w="15875">
            <a:gradFill>
              <a:gsLst>
                <a:gs pos="0">
                  <a:schemeClr val="accent1">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3200" b="0" i="0" u="none" strike="noStrike" kern="1200" cap="none" spc="0" normalizeH="0" baseline="0" noProof="0">
              <a:ln>
                <a:noFill/>
              </a:ln>
              <a:solidFill>
                <a:prstClr val="black"/>
              </a:solidFill>
              <a:effectLst/>
              <a:uLnTx/>
              <a:uFillTx/>
              <a:latin typeface="OPPOSans M" panose="00020600040101010101" charset="-122"/>
              <a:ea typeface="OPPOSans M" panose="00020600040101010101" charset="-122"/>
              <a:cs typeface="+mn-cs"/>
            </a:endParaRPr>
          </a:p>
        </p:txBody>
      </p:sp>
      <p:sp>
        <p:nvSpPr>
          <p:cNvPr id="61" name="序号"/>
          <p:cNvSpPr txBox="1"/>
          <p:nvPr>
            <p:custDataLst>
              <p:tags r:id="rId2"/>
            </p:custDataLst>
          </p:nvPr>
        </p:nvSpPr>
        <p:spPr>
          <a:xfrm>
            <a:off x="2231390" y="3322320"/>
            <a:ext cx="1036320" cy="847725"/>
          </a:xfrm>
          <a:prstGeom prst="ellipse">
            <a:avLst/>
          </a:prstGeom>
          <a:gradFill>
            <a:gsLst>
              <a:gs pos="0">
                <a:schemeClr val="accent1">
                  <a:lumMod val="20000"/>
                  <a:lumOff val="80000"/>
                </a:schemeClr>
              </a:gs>
              <a:gs pos="47000">
                <a:schemeClr val="accent1">
                  <a:lumMod val="60000"/>
                  <a:lumOff val="40000"/>
                </a:schemeClr>
              </a:gs>
              <a:gs pos="100000">
                <a:schemeClr val="accent1"/>
              </a:gs>
            </a:gsLst>
            <a:path path="circle">
              <a:fillToRect r="100000" b="100000"/>
            </a:path>
          </a:gradFill>
        </p:spPr>
        <p:txBody>
          <a:bodyPr wrap="none" lIns="0" tIns="0" rIns="0" bIns="0" rtlCol="0" anchor="ctr">
            <a:noAutofit/>
          </a:bodyPr>
          <a:p>
            <a:pPr lvl="0" algn="ctr">
              <a:buClrTx/>
              <a:buSzTx/>
              <a:buFontTx/>
            </a:pPr>
            <a:r>
              <a:rPr lang="en-US" sz="4000" b="1" dirty="0">
                <a:solidFill>
                  <a:srgbClr val="FF0000"/>
                </a:solidFill>
                <a:latin typeface="宋体" panose="02010600030101010101" pitchFamily="2" charset="-122"/>
                <a:ea typeface="宋体" panose="02010600030101010101" pitchFamily="2" charset="-122"/>
                <a:sym typeface="+mn-ea"/>
              </a:rPr>
              <a:t>Ⅰ</a:t>
            </a:r>
            <a:r>
              <a:rPr lang="zh-CN" altLang="en-US" sz="4000" b="1" dirty="0">
                <a:solidFill>
                  <a:srgbClr val="FF0000"/>
                </a:solidFill>
                <a:latin typeface="宋体" panose="02010600030101010101" pitchFamily="2" charset="-122"/>
                <a:ea typeface="宋体" panose="02010600030101010101" pitchFamily="2" charset="-122"/>
                <a:sym typeface="+mn-ea"/>
              </a:rPr>
              <a:t>卷</a:t>
            </a:r>
            <a:endParaRPr lang="zh-CN" altLang="en-US" sz="4000" b="1" dirty="0">
              <a:solidFill>
                <a:srgbClr val="FF0000"/>
              </a:solidFill>
              <a:latin typeface="宋体" panose="02010600030101010101" pitchFamily="2" charset="-122"/>
              <a:ea typeface="宋体" panose="02010600030101010101" pitchFamily="2" charset="-122"/>
              <a:sym typeface="+mn-ea"/>
            </a:endParaRPr>
          </a:p>
        </p:txBody>
      </p:sp>
      <p:sp>
        <p:nvSpPr>
          <p:cNvPr id="62" name="正文"/>
          <p:cNvSpPr txBox="1"/>
          <p:nvPr>
            <p:custDataLst>
              <p:tags r:id="rId3"/>
            </p:custDataLst>
          </p:nvPr>
        </p:nvSpPr>
        <p:spPr>
          <a:xfrm>
            <a:off x="488315" y="4427855"/>
            <a:ext cx="3945255" cy="725170"/>
          </a:xfrm>
          <a:prstGeom prst="rect">
            <a:avLst/>
          </a:prstGeom>
          <a:noFill/>
        </p:spPr>
        <p:txBody>
          <a:bodyPr wrap="square" lIns="0" tIns="0" rIns="0" bIns="0" rtlCol="0" anchor="t" anchorCtr="0">
            <a:noAutofit/>
          </a:bodyPr>
          <a:p>
            <a:pPr indent="0" algn="ctr" fontAlgn="auto">
              <a:lnSpc>
                <a:spcPct val="130000"/>
              </a:lnSpc>
            </a:pPr>
            <a:r>
              <a:rPr lang="zh-CN" altLang="en-US" sz="3200" b="1" spc="300" dirty="0">
                <a:solidFill>
                  <a:schemeClr val="accent1"/>
                </a:solidFill>
                <a:latin typeface="+mn-ea"/>
                <a:sym typeface="+mn-ea"/>
              </a:rPr>
              <a:t>完型填空的</a:t>
            </a:r>
            <a:endParaRPr lang="zh-CN" altLang="en-US" sz="3200" b="1" spc="300" dirty="0">
              <a:solidFill>
                <a:schemeClr val="accent1"/>
              </a:solidFill>
              <a:latin typeface="+mn-ea"/>
              <a:sym typeface="+mn-ea"/>
            </a:endParaRPr>
          </a:p>
          <a:p>
            <a:pPr indent="0" algn="ctr" fontAlgn="auto">
              <a:lnSpc>
                <a:spcPct val="130000"/>
              </a:lnSpc>
            </a:pPr>
            <a:r>
              <a:rPr lang="zh-CN" altLang="en-US" sz="3200" b="1" spc="300" dirty="0">
                <a:solidFill>
                  <a:schemeClr val="accent1"/>
                </a:solidFill>
                <a:latin typeface="+mn-ea"/>
                <a:sym typeface="+mn-ea"/>
              </a:rPr>
              <a:t>特点</a:t>
            </a:r>
            <a:endParaRPr lang="zh-CN" altLang="en-US" sz="3200" b="1" kern="0" spc="300" dirty="0">
              <a:ln>
                <a:noFill/>
                <a:prstDash val="sysDot"/>
              </a:ln>
              <a:solidFill>
                <a:schemeClr val="accent1"/>
              </a:solidFill>
              <a:latin typeface="+mn-ea"/>
              <a:sym typeface="+mn-ea"/>
            </a:endParaRPr>
          </a:p>
        </p:txBody>
      </p:sp>
      <p:sp>
        <p:nvSpPr>
          <p:cNvPr id="77" name="序号"/>
          <p:cNvSpPr txBox="1"/>
          <p:nvPr>
            <p:custDataLst>
              <p:tags r:id="rId4"/>
            </p:custDataLst>
          </p:nvPr>
        </p:nvSpPr>
        <p:spPr>
          <a:xfrm>
            <a:off x="9270653" y="2319048"/>
            <a:ext cx="848067" cy="847711"/>
          </a:xfrm>
          <a:prstGeom prst="ellipse">
            <a:avLst/>
          </a:prstGeom>
          <a:gradFill>
            <a:gsLst>
              <a:gs pos="0">
                <a:schemeClr val="accent1">
                  <a:lumMod val="20000"/>
                  <a:lumOff val="80000"/>
                </a:schemeClr>
              </a:gs>
              <a:gs pos="47000">
                <a:schemeClr val="accent1">
                  <a:lumMod val="60000"/>
                  <a:lumOff val="40000"/>
                </a:schemeClr>
              </a:gs>
              <a:gs pos="100000">
                <a:schemeClr val="accent1"/>
              </a:gs>
            </a:gsLst>
            <a:path path="circle">
              <a:fillToRect r="100000" b="100000"/>
            </a:path>
          </a:gradFill>
        </p:spPr>
        <p:txBody>
          <a:bodyPr wrap="none" lIns="0" tIns="0" rIns="0" bIns="0" rtlCol="0" anchor="ctr">
            <a:noAutofit/>
          </a:bodyPr>
          <a:p>
            <a:pPr algn="ctr"/>
            <a:r>
              <a:rPr lang="zh-CN" altLang="en-US" sz="4000" b="1" dirty="0">
                <a:solidFill>
                  <a:srgbClr val="FF0000"/>
                </a:solidFill>
                <a:latin typeface="+mn-ea"/>
              </a:rPr>
              <a:t>甲卷</a:t>
            </a:r>
            <a:endParaRPr lang="zh-CN" altLang="en-US" sz="4000" b="1" dirty="0">
              <a:solidFill>
                <a:srgbClr val="FF0000"/>
              </a:solidFill>
              <a:latin typeface="+mn-ea"/>
            </a:endParaRPr>
          </a:p>
        </p:txBody>
      </p:sp>
      <p:sp>
        <p:nvSpPr>
          <p:cNvPr id="23" name="正文"/>
          <p:cNvSpPr txBox="1"/>
          <p:nvPr>
            <p:custDataLst>
              <p:tags r:id="rId5"/>
            </p:custDataLst>
          </p:nvPr>
        </p:nvSpPr>
        <p:spPr>
          <a:xfrm>
            <a:off x="8509000" y="3702685"/>
            <a:ext cx="2983865" cy="725170"/>
          </a:xfrm>
          <a:prstGeom prst="rect">
            <a:avLst/>
          </a:prstGeom>
          <a:noFill/>
        </p:spPr>
        <p:txBody>
          <a:bodyPr wrap="square" lIns="0" tIns="0" rIns="0" bIns="0" rtlCol="0" anchor="t" anchorCtr="0">
            <a:noAutofit/>
          </a:bodyPr>
          <a:p>
            <a:pPr indent="0" algn="ctr" fontAlgn="auto">
              <a:lnSpc>
                <a:spcPct val="130000"/>
              </a:lnSpc>
            </a:pPr>
            <a:r>
              <a:rPr lang="zh-CN" altLang="en-US" sz="3200" b="1" kern="0" spc="150" dirty="0">
                <a:ln>
                  <a:noFill/>
                  <a:prstDash val="sysDot"/>
                </a:ln>
                <a:solidFill>
                  <a:srgbClr val="00B050"/>
                </a:solidFill>
                <a:latin typeface="+mn-ea"/>
                <a:sym typeface="+mn-ea"/>
              </a:rPr>
              <a:t>解题原则和</a:t>
            </a:r>
            <a:endParaRPr lang="zh-CN" altLang="en-US" sz="3200" b="1" kern="0" spc="150" dirty="0">
              <a:ln>
                <a:noFill/>
                <a:prstDash val="sysDot"/>
              </a:ln>
              <a:solidFill>
                <a:srgbClr val="00B050"/>
              </a:solidFill>
              <a:latin typeface="+mn-ea"/>
              <a:sym typeface="+mn-ea"/>
            </a:endParaRPr>
          </a:p>
          <a:p>
            <a:pPr indent="0" algn="ctr" fontAlgn="auto">
              <a:lnSpc>
                <a:spcPct val="130000"/>
              </a:lnSpc>
            </a:pPr>
            <a:r>
              <a:rPr lang="zh-CN" altLang="en-US" sz="3200" b="1" kern="0" spc="150" dirty="0">
                <a:ln>
                  <a:noFill/>
                  <a:prstDash val="sysDot"/>
                </a:ln>
                <a:solidFill>
                  <a:srgbClr val="00B050"/>
                </a:solidFill>
                <a:latin typeface="+mn-ea"/>
                <a:sym typeface="+mn-ea"/>
              </a:rPr>
              <a:t>技巧</a:t>
            </a:r>
            <a:endParaRPr lang="zh-CN" altLang="en-US" sz="3200" b="1" kern="0" spc="150" dirty="0">
              <a:ln>
                <a:noFill/>
                <a:prstDash val="sysDot"/>
              </a:ln>
              <a:solidFill>
                <a:srgbClr val="00B050"/>
              </a:solidFill>
              <a:latin typeface="+mn-ea"/>
              <a:sym typeface="+mn-ea"/>
            </a:endParaRPr>
          </a:p>
        </p:txBody>
      </p:sp>
      <p:sp>
        <p:nvSpPr>
          <p:cNvPr id="25" name="序号"/>
          <p:cNvSpPr txBox="1"/>
          <p:nvPr>
            <p:custDataLst>
              <p:tags r:id="rId6"/>
            </p:custDataLst>
          </p:nvPr>
        </p:nvSpPr>
        <p:spPr>
          <a:xfrm>
            <a:off x="5845175" y="3209290"/>
            <a:ext cx="1224915" cy="847725"/>
          </a:xfrm>
          <a:prstGeom prst="ellipse">
            <a:avLst/>
          </a:prstGeom>
          <a:gradFill>
            <a:gsLst>
              <a:gs pos="0">
                <a:schemeClr val="accent1">
                  <a:lumMod val="20000"/>
                  <a:lumOff val="80000"/>
                </a:schemeClr>
              </a:gs>
              <a:gs pos="47000">
                <a:schemeClr val="accent1">
                  <a:lumMod val="60000"/>
                  <a:lumOff val="40000"/>
                </a:schemeClr>
              </a:gs>
              <a:gs pos="100000">
                <a:schemeClr val="accent1"/>
              </a:gs>
            </a:gsLst>
            <a:path path="circle">
              <a:fillToRect r="100000" b="100000"/>
            </a:path>
          </a:gradFill>
        </p:spPr>
        <p:txBody>
          <a:bodyPr wrap="none" lIns="0" tIns="0" rIns="0" bIns="0" rtlCol="0" anchor="ctr">
            <a:noAutofit/>
          </a:bodyPr>
          <a:p>
            <a:pPr lvl="0" algn="ctr">
              <a:buClrTx/>
              <a:buSzTx/>
              <a:buFontTx/>
            </a:pPr>
            <a:r>
              <a:rPr lang="zh-CN" altLang="en-US" sz="4000" b="1" dirty="0">
                <a:solidFill>
                  <a:srgbClr val="FF0000"/>
                </a:solidFill>
                <a:latin typeface="微软雅黑" panose="020B0503020204020204" pitchFamily="34" charset="-122"/>
                <a:ea typeface="微软雅黑" panose="020B0503020204020204" pitchFamily="34" charset="-122"/>
                <a:sym typeface="+mn-ea"/>
              </a:rPr>
              <a:t>Ⅱ</a:t>
            </a:r>
            <a:r>
              <a:rPr lang="zh-CN" altLang="en-US" sz="4000" b="1" dirty="0">
                <a:solidFill>
                  <a:srgbClr val="FF0000"/>
                </a:solidFill>
                <a:latin typeface="+mn-ea"/>
                <a:sym typeface="+mn-ea"/>
              </a:rPr>
              <a:t>卷</a:t>
            </a:r>
            <a:endParaRPr lang="zh-CN" altLang="en-US" sz="4000" b="1" dirty="0">
              <a:solidFill>
                <a:srgbClr val="FF0000"/>
              </a:solidFill>
              <a:latin typeface="+mn-ea"/>
              <a:sym typeface="+mn-ea"/>
            </a:endParaRPr>
          </a:p>
        </p:txBody>
      </p:sp>
      <p:sp>
        <p:nvSpPr>
          <p:cNvPr id="26" name="正文"/>
          <p:cNvSpPr txBox="1"/>
          <p:nvPr>
            <p:custDataLst>
              <p:tags r:id="rId7"/>
            </p:custDataLst>
          </p:nvPr>
        </p:nvSpPr>
        <p:spPr>
          <a:xfrm>
            <a:off x="4859020" y="4586605"/>
            <a:ext cx="2595880" cy="725170"/>
          </a:xfrm>
          <a:prstGeom prst="rect">
            <a:avLst/>
          </a:prstGeom>
          <a:noFill/>
        </p:spPr>
        <p:txBody>
          <a:bodyPr wrap="square" lIns="0" tIns="0" rIns="0" bIns="0" rtlCol="0" anchor="t" anchorCtr="0">
            <a:noAutofit/>
          </a:bodyPr>
          <a:p>
            <a:pPr indent="0" algn="ctr" fontAlgn="auto">
              <a:lnSpc>
                <a:spcPct val="130000"/>
              </a:lnSpc>
            </a:pPr>
            <a:r>
              <a:rPr lang="zh-CN" altLang="en-US" sz="3200" b="1" kern="0" spc="150" dirty="0">
                <a:ln>
                  <a:noFill/>
                  <a:prstDash val="sysDot"/>
                </a:ln>
                <a:solidFill>
                  <a:schemeClr val="accent2">
                    <a:lumMod val="75000"/>
                  </a:schemeClr>
                </a:solidFill>
                <a:latin typeface="+mn-ea"/>
                <a:sym typeface="+mn-ea"/>
              </a:rPr>
              <a:t>完型填空设空规律</a:t>
            </a:r>
            <a:endParaRPr lang="zh-CN" altLang="en-US" sz="3200" b="1" kern="0" spc="150" dirty="0">
              <a:ln>
                <a:noFill/>
                <a:prstDash val="sysDot"/>
              </a:ln>
              <a:solidFill>
                <a:schemeClr val="accent2">
                  <a:lumMod val="75000"/>
                </a:schemeClr>
              </a:solidFill>
              <a:latin typeface="+mn-ea"/>
              <a:sym typeface="+mn-ea"/>
            </a:endParaRPr>
          </a:p>
        </p:txBody>
      </p:sp>
      <p:sp>
        <p:nvSpPr>
          <p:cNvPr id="29" name="任意多边形: 形状 4"/>
          <p:cNvSpPr/>
          <p:nvPr>
            <p:custDataLst>
              <p:tags r:id="rId8"/>
            </p:custDataLst>
          </p:nvPr>
        </p:nvSpPr>
        <p:spPr>
          <a:xfrm rot="10800000">
            <a:off x="4859933" y="850965"/>
            <a:ext cx="2527069" cy="1334090"/>
          </a:xfrm>
          <a:custGeom>
            <a:avLst/>
            <a:gdLst>
              <a:gd name="connsiteX0" fmla="*/ 2666748 w 2666748"/>
              <a:gd name="connsiteY0" fmla="*/ 4159580 h 4159580"/>
              <a:gd name="connsiteX1" fmla="*/ 1 w 2666748"/>
              <a:gd name="connsiteY1" fmla="*/ 4159580 h 4159580"/>
              <a:gd name="connsiteX2" fmla="*/ 1 w 2666748"/>
              <a:gd name="connsiteY2" fmla="*/ 253727 h 4159580"/>
              <a:gd name="connsiteX3" fmla="*/ 0 w 2666748"/>
              <a:gd name="connsiteY3" fmla="*/ 253723 h 4159580"/>
              <a:gd name="connsiteX4" fmla="*/ 1 w 2666748"/>
              <a:gd name="connsiteY4" fmla="*/ 253720 h 4159580"/>
              <a:gd name="connsiteX5" fmla="*/ 1 w 2666748"/>
              <a:gd name="connsiteY5" fmla="*/ 224005 h 4159580"/>
              <a:gd name="connsiteX6" fmla="*/ 9913 w 2666748"/>
              <a:gd name="connsiteY6" fmla="*/ 224005 h 4159580"/>
              <a:gd name="connsiteX7" fmla="*/ 27089 w 2666748"/>
              <a:gd name="connsiteY7" fmla="*/ 202589 h 4159580"/>
              <a:gd name="connsiteX8" fmla="*/ 1333374 w 2666748"/>
              <a:gd name="connsiteY8" fmla="*/ 0 h 4159580"/>
              <a:gd name="connsiteX9" fmla="*/ 2639659 w 2666748"/>
              <a:gd name="connsiteY9" fmla="*/ 202589 h 4159580"/>
              <a:gd name="connsiteX10" fmla="*/ 2656835 w 2666748"/>
              <a:gd name="connsiteY10" fmla="*/ 224005 h 4159580"/>
              <a:gd name="connsiteX11" fmla="*/ 2666748 w 2666748"/>
              <a:gd name="connsiteY11" fmla="*/ 224005 h 4159580"/>
              <a:gd name="connsiteX12" fmla="*/ 2666748 w 2666748"/>
              <a:gd name="connsiteY12" fmla="*/ 253723 h 415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6748" h="4159580">
                <a:moveTo>
                  <a:pt x="2666748" y="4159580"/>
                </a:moveTo>
                <a:lnTo>
                  <a:pt x="1" y="4159580"/>
                </a:lnTo>
                <a:lnTo>
                  <a:pt x="1" y="253727"/>
                </a:lnTo>
                <a:lnTo>
                  <a:pt x="0" y="253723"/>
                </a:lnTo>
                <a:lnTo>
                  <a:pt x="1" y="253720"/>
                </a:lnTo>
                <a:lnTo>
                  <a:pt x="1" y="224005"/>
                </a:lnTo>
                <a:lnTo>
                  <a:pt x="9913" y="224005"/>
                </a:lnTo>
                <a:lnTo>
                  <a:pt x="27089" y="202589"/>
                </a:lnTo>
                <a:cubicBezTo>
                  <a:pt x="151422" y="86972"/>
                  <a:pt x="689022" y="0"/>
                  <a:pt x="1333374" y="0"/>
                </a:cubicBezTo>
                <a:cubicBezTo>
                  <a:pt x="1977726" y="0"/>
                  <a:pt x="2515326" y="86972"/>
                  <a:pt x="2639659" y="202589"/>
                </a:cubicBezTo>
                <a:lnTo>
                  <a:pt x="2656835" y="224005"/>
                </a:lnTo>
                <a:lnTo>
                  <a:pt x="2666748" y="224005"/>
                </a:lnTo>
                <a:lnTo>
                  <a:pt x="2666748" y="253723"/>
                </a:lnTo>
                <a:close/>
              </a:path>
            </a:pathLst>
          </a:custGeom>
          <a:gradFill flip="none" rotWithShape="1">
            <a:gsLst>
              <a:gs pos="54000">
                <a:schemeClr val="accent1">
                  <a:alpha val="10000"/>
                </a:schemeClr>
              </a:gs>
              <a:gs pos="0">
                <a:schemeClr val="accent1">
                  <a:alpha val="0"/>
                </a:schemeClr>
              </a:gs>
              <a:gs pos="100000">
                <a:schemeClr val="accent1">
                  <a:alpha val="0"/>
                </a:schemeClr>
              </a:gs>
            </a:gsLst>
            <a:lin ang="5400000" scaled="1"/>
            <a:tileRect/>
          </a:gradFill>
          <a:ln w="19050" cap="flat" cmpd="sng" algn="ctr">
            <a:noFill/>
            <a:prstDash val="solid"/>
            <a:miter lim="800000"/>
          </a:ln>
          <a:effectLst/>
        </p:spPr>
        <p:txBody>
          <a:bodyPr wrap="square" rtlCol="0" anchor="ctr">
            <a:noAutofit/>
          </a:bodyPr>
          <a:p>
            <a:pPr lvl="0" algn="ctr">
              <a:buClrTx/>
              <a:buSzTx/>
              <a:buFontTx/>
            </a:pPr>
            <a:endParaRPr lang="zh-CN" altLang="en-US" b="1">
              <a:solidFill>
                <a:prstClr val="white"/>
              </a:solidFill>
              <a:effectLst>
                <a:outerShdw blurRad="38100" dist="38100" dir="2700000" algn="tl">
                  <a:srgbClr val="000000">
                    <a:alpha val="43137"/>
                  </a:srgbClr>
                </a:outerShdw>
              </a:effectLst>
              <a:cs typeface="+mn-ea"/>
              <a:sym typeface="+mn-lt"/>
            </a:endParaRPr>
          </a:p>
        </p:txBody>
      </p:sp>
      <p:sp>
        <p:nvSpPr>
          <p:cNvPr id="30" name="椭圆 29"/>
          <p:cNvSpPr/>
          <p:nvPr>
            <p:custDataLst>
              <p:tags r:id="rId9"/>
            </p:custDataLst>
          </p:nvPr>
        </p:nvSpPr>
        <p:spPr>
          <a:xfrm>
            <a:off x="4698755" y="1913836"/>
            <a:ext cx="2849426" cy="542440"/>
          </a:xfrm>
          <a:prstGeom prst="ellipse">
            <a:avLst/>
          </a:prstGeom>
          <a:gradFill>
            <a:gsLst>
              <a:gs pos="100000">
                <a:schemeClr val="accent1">
                  <a:alpha val="30000"/>
                </a:schemeClr>
              </a:gs>
              <a:gs pos="60000">
                <a:schemeClr val="accent1">
                  <a:alpha val="10000"/>
                </a:schemeClr>
              </a:gs>
            </a:gsLst>
            <a:lin ang="54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algn="ctr"/>
            <a:endParaRPr lang="zh-CN" altLang="en-US">
              <a:cs typeface="+mn-ea"/>
              <a:sym typeface="+mn-lt"/>
            </a:endParaRPr>
          </a:p>
        </p:txBody>
      </p:sp>
      <p:sp>
        <p:nvSpPr>
          <p:cNvPr id="31" name="椭圆 30"/>
          <p:cNvSpPr/>
          <p:nvPr>
            <p:custDataLst>
              <p:tags r:id="rId10"/>
            </p:custDataLst>
          </p:nvPr>
        </p:nvSpPr>
        <p:spPr>
          <a:xfrm>
            <a:off x="4367336" y="2167579"/>
            <a:ext cx="3511616" cy="668016"/>
          </a:xfrm>
          <a:prstGeom prst="ellipse">
            <a:avLst/>
          </a:prstGeom>
          <a:gradFill>
            <a:gsLst>
              <a:gs pos="100000">
                <a:schemeClr val="accent1">
                  <a:alpha val="35000"/>
                </a:schemeClr>
              </a:gs>
              <a:gs pos="0">
                <a:schemeClr val="accent1">
                  <a:alpha val="1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a:cs typeface="+mn-ea"/>
              <a:sym typeface="+mn-lt"/>
            </a:endParaRPr>
          </a:p>
        </p:txBody>
      </p:sp>
      <p:sp>
        <p:nvSpPr>
          <p:cNvPr id="32" name="椭圆 31"/>
          <p:cNvSpPr/>
          <p:nvPr>
            <p:custDataLst>
              <p:tags r:id="rId11"/>
            </p:custDataLst>
          </p:nvPr>
        </p:nvSpPr>
        <p:spPr>
          <a:xfrm>
            <a:off x="4496149" y="1991512"/>
            <a:ext cx="3254637" cy="604581"/>
          </a:xfrm>
          <a:prstGeom prst="ellipse">
            <a:avLst/>
          </a:prstGeom>
          <a:noFill/>
          <a:ln>
            <a:gradFill>
              <a:gsLst>
                <a:gs pos="26000">
                  <a:schemeClr val="accent1">
                    <a:alpha val="0"/>
                  </a:schemeClr>
                </a:gs>
                <a:gs pos="100000">
                  <a:schemeClr val="accent1">
                    <a:alpha val="67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dirty="0">
              <a:cs typeface="+mn-ea"/>
              <a:sym typeface="+mn-lt"/>
            </a:endParaRPr>
          </a:p>
        </p:txBody>
      </p:sp>
      <p:sp>
        <p:nvSpPr>
          <p:cNvPr id="33" name="椭圆 32"/>
          <p:cNvSpPr/>
          <p:nvPr>
            <p:custDataLst>
              <p:tags r:id="rId12"/>
            </p:custDataLst>
          </p:nvPr>
        </p:nvSpPr>
        <p:spPr>
          <a:xfrm>
            <a:off x="4859933" y="1737770"/>
            <a:ext cx="2527069" cy="480946"/>
          </a:xfrm>
          <a:prstGeom prst="ellipse">
            <a:avLst/>
          </a:prstGeom>
          <a:gradFill>
            <a:gsLst>
              <a:gs pos="100000">
                <a:schemeClr val="accent1">
                  <a:alpha val="20000"/>
                </a:schemeClr>
              </a:gs>
              <a:gs pos="0">
                <a:schemeClr val="accent1">
                  <a:alpha val="10000"/>
                </a:schemeClr>
              </a:gs>
            </a:gsLst>
            <a:lin ang="54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endParaRPr lang="zh-CN" altLang="en-US">
              <a:cs typeface="+mn-ea"/>
              <a:sym typeface="+mn-lt"/>
            </a:endParaRPr>
          </a:p>
        </p:txBody>
      </p:sp>
      <p:sp>
        <p:nvSpPr>
          <p:cNvPr id="34" name="任意多边形: 形状 10"/>
          <p:cNvSpPr/>
          <p:nvPr>
            <p:custDataLst>
              <p:tags r:id="rId13"/>
            </p:custDataLst>
          </p:nvPr>
        </p:nvSpPr>
        <p:spPr>
          <a:xfrm>
            <a:off x="4367336" y="2466633"/>
            <a:ext cx="3511616" cy="1196215"/>
          </a:xfrm>
          <a:custGeom>
            <a:avLst/>
            <a:gdLst>
              <a:gd name="connsiteX0" fmla="*/ 0 w 4023360"/>
              <a:gd name="connsiteY0" fmla="*/ 7761 h 1357052"/>
              <a:gd name="connsiteX1" fmla="*/ 2011680 w 4023360"/>
              <a:gd name="connsiteY1" fmla="*/ 410984 h 1357052"/>
              <a:gd name="connsiteX2" fmla="*/ 4023360 w 4023360"/>
              <a:gd name="connsiteY2" fmla="*/ 7761 h 1357052"/>
              <a:gd name="connsiteX3" fmla="*/ 4023360 w 4023360"/>
              <a:gd name="connsiteY3" fmla="*/ 953829 h 1357052"/>
              <a:gd name="connsiteX4" fmla="*/ 2011680 w 4023360"/>
              <a:gd name="connsiteY4" fmla="*/ 1357052 h 1357052"/>
              <a:gd name="connsiteX5" fmla="*/ 0 w 4023360"/>
              <a:gd name="connsiteY5" fmla="*/ 953829 h 1357052"/>
              <a:gd name="connsiteX6" fmla="*/ 4021405 w 4023360"/>
              <a:gd name="connsiteY6" fmla="*/ 0 h 1357052"/>
              <a:gd name="connsiteX7" fmla="*/ 4023360 w 4023360"/>
              <a:gd name="connsiteY7" fmla="*/ 0 h 1357052"/>
              <a:gd name="connsiteX8" fmla="*/ 4023360 w 4023360"/>
              <a:gd name="connsiteY8" fmla="*/ 7761 h 1357052"/>
              <a:gd name="connsiteX9" fmla="*/ 0 w 4023360"/>
              <a:gd name="connsiteY9" fmla="*/ 0 h 1357052"/>
              <a:gd name="connsiteX10" fmla="*/ 1955 w 4023360"/>
              <a:gd name="connsiteY10" fmla="*/ 0 h 1357052"/>
              <a:gd name="connsiteX11" fmla="*/ 0 w 4023360"/>
              <a:gd name="connsiteY11" fmla="*/ 7761 h 135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3360" h="1357052">
                <a:moveTo>
                  <a:pt x="0" y="7761"/>
                </a:moveTo>
                <a:cubicBezTo>
                  <a:pt x="0" y="230455"/>
                  <a:pt x="900660" y="410984"/>
                  <a:pt x="2011680" y="410984"/>
                </a:cubicBezTo>
                <a:cubicBezTo>
                  <a:pt x="3122700" y="410984"/>
                  <a:pt x="4023360" y="230455"/>
                  <a:pt x="4023360" y="7761"/>
                </a:cubicBezTo>
                <a:lnTo>
                  <a:pt x="4023360" y="953829"/>
                </a:lnTo>
                <a:cubicBezTo>
                  <a:pt x="4023360" y="1176523"/>
                  <a:pt x="3122700" y="1357052"/>
                  <a:pt x="2011680" y="1357052"/>
                </a:cubicBezTo>
                <a:cubicBezTo>
                  <a:pt x="900660" y="1357052"/>
                  <a:pt x="0" y="1176523"/>
                  <a:pt x="0" y="953829"/>
                </a:cubicBezTo>
                <a:close/>
                <a:moveTo>
                  <a:pt x="4021405" y="0"/>
                </a:moveTo>
                <a:lnTo>
                  <a:pt x="4023360" y="0"/>
                </a:lnTo>
                <a:lnTo>
                  <a:pt x="4023360" y="7761"/>
                </a:lnTo>
                <a:close/>
                <a:moveTo>
                  <a:pt x="0" y="0"/>
                </a:moveTo>
                <a:lnTo>
                  <a:pt x="1955" y="0"/>
                </a:lnTo>
                <a:lnTo>
                  <a:pt x="0" y="7761"/>
                </a:lnTo>
                <a:close/>
              </a:path>
            </a:pathLst>
          </a:custGeom>
          <a:gradFill flip="none" rotWithShape="1">
            <a:gsLst>
              <a:gs pos="0">
                <a:schemeClr val="accent1">
                  <a:alpha val="50000"/>
                </a:schemeClr>
              </a:gs>
              <a:gs pos="41000">
                <a:schemeClr val="accent1">
                  <a:alpha val="20000"/>
                </a:schemeClr>
              </a:gs>
              <a:gs pos="100000">
                <a:schemeClr val="accent1">
                  <a:lumMod val="20000"/>
                  <a:lumOff val="80000"/>
                  <a:alpha val="0"/>
                </a:schemeClr>
              </a:gs>
            </a:gsLst>
            <a:lin ang="5400000" scaled="1"/>
            <a:tileRect/>
          </a:gradFill>
          <a:ln w="1905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35" name="图片 11" descr="343439383331313b343532303031393bd2b5bca8b9dcc0ed"/>
          <p:cNvSpPr/>
          <p:nvPr>
            <p:custDataLst>
              <p:tags r:id="rId14"/>
            </p:custDataLst>
          </p:nvPr>
        </p:nvSpPr>
        <p:spPr>
          <a:xfrm>
            <a:off x="3877945" y="666115"/>
            <a:ext cx="3872230" cy="1237615"/>
          </a:xfrm>
          <a:custGeom>
            <a:avLst/>
            <a:gdLst>
              <a:gd name="connsiteX0" fmla="*/ 190126 w 215272"/>
              <a:gd name="connsiteY0" fmla="*/ 115 h 199846"/>
              <a:gd name="connsiteX1" fmla="*/ 24826 w 215272"/>
              <a:gd name="connsiteY1" fmla="*/ 115 h 199846"/>
              <a:gd name="connsiteX2" fmla="*/ 114 w 215272"/>
              <a:gd name="connsiteY2" fmla="*/ 25027 h 199846"/>
              <a:gd name="connsiteX3" fmla="*/ 114 w 215272"/>
              <a:gd name="connsiteY3" fmla="*/ 132423 h 199846"/>
              <a:gd name="connsiteX4" fmla="*/ 24826 w 215272"/>
              <a:gd name="connsiteY4" fmla="*/ 157335 h 199846"/>
              <a:gd name="connsiteX5" fmla="*/ 86883 w 215272"/>
              <a:gd name="connsiteY5" fmla="*/ 157335 h 199846"/>
              <a:gd name="connsiteX6" fmla="*/ 86883 w 215272"/>
              <a:gd name="connsiteY6" fmla="*/ 187783 h 199846"/>
              <a:gd name="connsiteX7" fmla="*/ 52834 w 215272"/>
              <a:gd name="connsiteY7" fmla="*/ 187783 h 199846"/>
              <a:gd name="connsiteX8" fmla="*/ 46793 w 215272"/>
              <a:gd name="connsiteY8" fmla="*/ 193872 h 199846"/>
              <a:gd name="connsiteX9" fmla="*/ 52834 w 215272"/>
              <a:gd name="connsiteY9" fmla="*/ 199961 h 199846"/>
              <a:gd name="connsiteX10" fmla="*/ 157725 w 215272"/>
              <a:gd name="connsiteY10" fmla="*/ 199961 h 199846"/>
              <a:gd name="connsiteX11" fmla="*/ 163765 w 215272"/>
              <a:gd name="connsiteY11" fmla="*/ 193872 h 199846"/>
              <a:gd name="connsiteX12" fmla="*/ 157725 w 215272"/>
              <a:gd name="connsiteY12" fmla="*/ 187783 h 199846"/>
              <a:gd name="connsiteX13" fmla="*/ 124226 w 215272"/>
              <a:gd name="connsiteY13" fmla="*/ 187783 h 199846"/>
              <a:gd name="connsiteX14" fmla="*/ 124226 w 215272"/>
              <a:gd name="connsiteY14" fmla="*/ 157335 h 199846"/>
              <a:gd name="connsiteX15" fmla="*/ 190674 w 215272"/>
              <a:gd name="connsiteY15" fmla="*/ 157335 h 199846"/>
              <a:gd name="connsiteX16" fmla="*/ 215387 w 215272"/>
              <a:gd name="connsiteY16" fmla="*/ 132423 h 199846"/>
              <a:gd name="connsiteX17" fmla="*/ 215387 w 215272"/>
              <a:gd name="connsiteY17" fmla="*/ 25027 h 199846"/>
              <a:gd name="connsiteX18" fmla="*/ 190126 w 215272"/>
              <a:gd name="connsiteY18" fmla="*/ 115 h 199846"/>
              <a:gd name="connsiteX19" fmla="*/ 179142 w 215272"/>
              <a:gd name="connsiteY19" fmla="*/ 37206 h 199846"/>
              <a:gd name="connsiteX20" fmla="*/ 179142 w 215272"/>
              <a:gd name="connsiteY20" fmla="*/ 37206 h 199846"/>
              <a:gd name="connsiteX21" fmla="*/ 179142 w 215272"/>
              <a:gd name="connsiteY21" fmla="*/ 37759 h 199846"/>
              <a:gd name="connsiteX22" fmla="*/ 117636 w 215272"/>
              <a:gd name="connsiteY22" fmla="*/ 120245 h 199846"/>
              <a:gd name="connsiteX23" fmla="*/ 115988 w 215272"/>
              <a:gd name="connsiteY23" fmla="*/ 119137 h 199846"/>
              <a:gd name="connsiteX24" fmla="*/ 67661 w 215272"/>
              <a:gd name="connsiteY24" fmla="*/ 83708 h 199846"/>
              <a:gd name="connsiteX25" fmla="*/ 50637 w 215272"/>
              <a:gd name="connsiteY25" fmla="*/ 105851 h 199846"/>
              <a:gd name="connsiteX26" fmla="*/ 42949 w 215272"/>
              <a:gd name="connsiteY26" fmla="*/ 108619 h 199846"/>
              <a:gd name="connsiteX27" fmla="*/ 39105 w 215272"/>
              <a:gd name="connsiteY27" fmla="*/ 100315 h 199846"/>
              <a:gd name="connsiteX28" fmla="*/ 39654 w 215272"/>
              <a:gd name="connsiteY28" fmla="*/ 99208 h 199846"/>
              <a:gd name="connsiteX29" fmla="*/ 62719 w 215272"/>
              <a:gd name="connsiteY29" fmla="*/ 68760 h 199846"/>
              <a:gd name="connsiteX30" fmla="*/ 64916 w 215272"/>
              <a:gd name="connsiteY30" fmla="*/ 65992 h 199846"/>
              <a:gd name="connsiteX31" fmla="*/ 114889 w 215272"/>
              <a:gd name="connsiteY31" fmla="*/ 103083 h 199846"/>
              <a:gd name="connsiteX32" fmla="*/ 169257 w 215272"/>
              <a:gd name="connsiteY32" fmla="*/ 30562 h 199846"/>
              <a:gd name="connsiteX33" fmla="*/ 175847 w 215272"/>
              <a:gd name="connsiteY33" fmla="*/ 29455 h 199846"/>
              <a:gd name="connsiteX34" fmla="*/ 179142 w 215272"/>
              <a:gd name="connsiteY34" fmla="*/ 37206 h 19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5272" h="199846">
                <a:moveTo>
                  <a:pt x="190126" y="115"/>
                </a:moveTo>
                <a:lnTo>
                  <a:pt x="24826" y="115"/>
                </a:lnTo>
                <a:cubicBezTo>
                  <a:pt x="11097" y="115"/>
                  <a:pt x="114" y="11187"/>
                  <a:pt x="114" y="25027"/>
                </a:cubicBezTo>
                <a:lnTo>
                  <a:pt x="114" y="132423"/>
                </a:lnTo>
                <a:cubicBezTo>
                  <a:pt x="114" y="146263"/>
                  <a:pt x="11097" y="157335"/>
                  <a:pt x="24826" y="157335"/>
                </a:cubicBezTo>
                <a:lnTo>
                  <a:pt x="86883" y="157335"/>
                </a:lnTo>
                <a:lnTo>
                  <a:pt x="86883" y="187783"/>
                </a:lnTo>
                <a:lnTo>
                  <a:pt x="52834" y="187783"/>
                </a:lnTo>
                <a:cubicBezTo>
                  <a:pt x="49539" y="187783"/>
                  <a:pt x="46793" y="190550"/>
                  <a:pt x="46793" y="193872"/>
                </a:cubicBezTo>
                <a:cubicBezTo>
                  <a:pt x="46793" y="197194"/>
                  <a:pt x="49539" y="199961"/>
                  <a:pt x="52834" y="199961"/>
                </a:cubicBezTo>
                <a:lnTo>
                  <a:pt x="157725" y="199961"/>
                </a:lnTo>
                <a:cubicBezTo>
                  <a:pt x="161020" y="199961"/>
                  <a:pt x="163765" y="197194"/>
                  <a:pt x="163765" y="193872"/>
                </a:cubicBezTo>
                <a:cubicBezTo>
                  <a:pt x="163765" y="190550"/>
                  <a:pt x="161020" y="187783"/>
                  <a:pt x="157725" y="187783"/>
                </a:cubicBezTo>
                <a:lnTo>
                  <a:pt x="124226" y="187783"/>
                </a:lnTo>
                <a:lnTo>
                  <a:pt x="124226" y="157335"/>
                </a:lnTo>
                <a:lnTo>
                  <a:pt x="190674" y="157335"/>
                </a:lnTo>
                <a:cubicBezTo>
                  <a:pt x="204404" y="157335"/>
                  <a:pt x="215387" y="146263"/>
                  <a:pt x="215387" y="132423"/>
                </a:cubicBezTo>
                <a:lnTo>
                  <a:pt x="215387" y="25027"/>
                </a:lnTo>
                <a:cubicBezTo>
                  <a:pt x="214838" y="11740"/>
                  <a:pt x="203854" y="115"/>
                  <a:pt x="190126" y="115"/>
                </a:cubicBezTo>
                <a:moveTo>
                  <a:pt x="179142" y="37206"/>
                </a:moveTo>
                <a:cubicBezTo>
                  <a:pt x="179142" y="37206"/>
                  <a:pt x="179142" y="37759"/>
                  <a:pt x="179142" y="37206"/>
                </a:cubicBezTo>
                <a:lnTo>
                  <a:pt x="179142" y="37759"/>
                </a:lnTo>
                <a:lnTo>
                  <a:pt x="117636" y="120245"/>
                </a:lnTo>
                <a:lnTo>
                  <a:pt x="115988" y="119137"/>
                </a:lnTo>
                <a:lnTo>
                  <a:pt x="67661" y="83708"/>
                </a:lnTo>
                <a:lnTo>
                  <a:pt x="50637" y="105851"/>
                </a:lnTo>
                <a:cubicBezTo>
                  <a:pt x="48990" y="108619"/>
                  <a:pt x="45695" y="109726"/>
                  <a:pt x="42949" y="108619"/>
                </a:cubicBezTo>
                <a:cubicBezTo>
                  <a:pt x="39654" y="107511"/>
                  <a:pt x="38006" y="103636"/>
                  <a:pt x="39105" y="100315"/>
                </a:cubicBezTo>
                <a:cubicBezTo>
                  <a:pt x="39105" y="99762"/>
                  <a:pt x="39105" y="99762"/>
                  <a:pt x="39654" y="99208"/>
                </a:cubicBezTo>
                <a:lnTo>
                  <a:pt x="62719" y="68760"/>
                </a:lnTo>
                <a:lnTo>
                  <a:pt x="64916" y="65992"/>
                </a:lnTo>
                <a:lnTo>
                  <a:pt x="114889" y="103083"/>
                </a:lnTo>
                <a:lnTo>
                  <a:pt x="169257" y="30562"/>
                </a:lnTo>
                <a:cubicBezTo>
                  <a:pt x="170905" y="28902"/>
                  <a:pt x="173651" y="28348"/>
                  <a:pt x="175847" y="29455"/>
                </a:cubicBezTo>
                <a:cubicBezTo>
                  <a:pt x="179142" y="30562"/>
                  <a:pt x="180789" y="33884"/>
                  <a:pt x="179142" y="37206"/>
                </a:cubicBezTo>
              </a:path>
            </a:pathLst>
          </a:custGeom>
          <a:gradFill>
            <a:gsLst>
              <a:gs pos="0">
                <a:schemeClr val="accent1">
                  <a:lumMod val="20000"/>
                  <a:lumOff val="80000"/>
                  <a:alpha val="42000"/>
                </a:schemeClr>
              </a:gs>
              <a:gs pos="99000">
                <a:schemeClr val="accent1"/>
              </a:gs>
            </a:gsLst>
            <a:lin ang="5400000" scaled="1"/>
          </a:gradFill>
          <a:ln w="819" cap="flat">
            <a:noFill/>
            <a:prstDash val="solid"/>
            <a:miter/>
          </a:ln>
          <a:effectLst>
            <a:reflection blurRad="25400" stA="42000" endPos="35000" dir="5400000" sy="-100000" algn="bl" rotWithShape="0"/>
          </a:effectLst>
        </p:spPr>
        <p:txBody>
          <a:bodyPr rot="0" spcFirstLastPara="0" vertOverflow="overflow" horzOverflow="overflow" vert="horz" wrap="square" lIns="91440" tIns="45720" rIns="91440" bIns="45720" numCol="1" spcCol="0" rtlCol="0" fromWordArt="0" anchor="ctr" anchorCtr="0" forceAA="0" compatLnSpc="1">
            <a:noAutofit/>
          </a:bodyPr>
          <a:p>
            <a:pPr lvl="0" algn="ctr">
              <a:buClrTx/>
              <a:buSzTx/>
              <a:buFontTx/>
            </a:pPr>
            <a:r>
              <a:rPr lang="en-US" altLang="zh-CN" sz="4400" b="1">
                <a:solidFill>
                  <a:srgbClr val="FF0000"/>
                </a:solidFill>
                <a:sym typeface="+mn-ea"/>
              </a:rPr>
              <a:t>2024</a:t>
            </a:r>
            <a:r>
              <a:rPr lang="zh-CN" altLang="en-US" sz="4400" b="1">
                <a:solidFill>
                  <a:srgbClr val="FF0000"/>
                </a:solidFill>
                <a:sym typeface="+mn-ea"/>
              </a:rPr>
              <a:t>年全国卷</a:t>
            </a:r>
            <a:endParaRPr lang="zh-CN" altLang="en-US" sz="4400" b="1">
              <a:solidFill>
                <a:srgbClr val="FF0000"/>
              </a:solidFill>
              <a:sym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153285" y="2184400"/>
            <a:ext cx="7225030" cy="2306955"/>
          </a:xfrm>
          <a:prstGeom prst="rect">
            <a:avLst/>
          </a:prstGeom>
          <a:noFill/>
        </p:spPr>
        <p:txBody>
          <a:bodyPr wrap="square" rtlCol="0" anchor="t">
            <a:spAutoFit/>
            <a:scene3d>
              <a:camera prst="orthographicFront"/>
              <a:lightRig rig="threePt" dir="t"/>
            </a:scene3d>
          </a:bodyPr>
          <a:p>
            <a:pPr algn="ctr"/>
            <a:r>
              <a:rPr lang="zh-CN" altLang="en-US" sz="4800">
                <a:ln w="22225">
                  <a:solidFill>
                    <a:schemeClr val="accent2"/>
                  </a:solidFill>
                  <a:prstDash val="solid"/>
                </a:ln>
                <a:solidFill>
                  <a:schemeClr val="accent2">
                    <a:lumMod val="40000"/>
                    <a:lumOff val="60000"/>
                  </a:schemeClr>
                </a:solidFill>
                <a:effectLst/>
                <a:latin typeface="Arial" panose="020B0604020202020204" pitchFamily="34" charset="0"/>
                <a:ea typeface="微软雅黑" panose="020B0503020204020204" pitchFamily="34" charset="-122"/>
                <a:sym typeface="+mn-ea"/>
              </a:rPr>
              <a:t>全国卷完型填空</a:t>
            </a:r>
            <a:endParaRPr lang="zh-CN" altLang="en-US" sz="4800">
              <a:ln w="22225">
                <a:solidFill>
                  <a:schemeClr val="accent2"/>
                </a:solidFill>
                <a:prstDash val="solid"/>
              </a:ln>
              <a:solidFill>
                <a:schemeClr val="accent2">
                  <a:lumMod val="40000"/>
                  <a:lumOff val="60000"/>
                </a:schemeClr>
              </a:solidFill>
              <a:effectLst/>
              <a:latin typeface="Arial" panose="020B0604020202020204" pitchFamily="34" charset="0"/>
              <a:ea typeface="微软雅黑" panose="020B0503020204020204" pitchFamily="34" charset="-122"/>
              <a:sym typeface="+mn-ea"/>
            </a:endParaRPr>
          </a:p>
          <a:p>
            <a:pPr algn="ctr"/>
            <a:endParaRPr lang="zh-CN" altLang="en-US" sz="4800">
              <a:ln w="22225">
                <a:solidFill>
                  <a:schemeClr val="accent2"/>
                </a:solidFill>
                <a:prstDash val="solid"/>
              </a:ln>
              <a:solidFill>
                <a:schemeClr val="accent2">
                  <a:lumMod val="40000"/>
                  <a:lumOff val="60000"/>
                </a:schemeClr>
              </a:solidFill>
              <a:effectLst/>
              <a:latin typeface="Arial" panose="020B0604020202020204" pitchFamily="34" charset="0"/>
              <a:ea typeface="微软雅黑" panose="020B0503020204020204" pitchFamily="34" charset="-122"/>
              <a:sym typeface="+mn-ea"/>
            </a:endParaRPr>
          </a:p>
          <a:p>
            <a:pPr algn="ctr"/>
            <a:r>
              <a:rPr lang="zh-CN" altLang="en-US" sz="4800">
                <a:ln w="22225">
                  <a:solidFill>
                    <a:schemeClr val="accent2"/>
                  </a:solidFill>
                  <a:prstDash val="solid"/>
                </a:ln>
                <a:solidFill>
                  <a:schemeClr val="accent2">
                    <a:lumMod val="40000"/>
                    <a:lumOff val="60000"/>
                  </a:schemeClr>
                </a:solidFill>
                <a:effectLst/>
                <a:latin typeface="Arial" panose="020B0604020202020204" pitchFamily="34" charset="0"/>
                <a:ea typeface="微软雅黑" panose="020B0503020204020204" pitchFamily="34" charset="-122"/>
                <a:sym typeface="+mn-ea"/>
              </a:rPr>
              <a:t>题型特点和设空规律</a:t>
            </a:r>
            <a:endParaRPr lang="zh-CN" altLang="en-US" sz="4800">
              <a:ln w="22225">
                <a:solidFill>
                  <a:schemeClr val="accent2"/>
                </a:solidFill>
                <a:prstDash val="solid"/>
              </a:ln>
              <a:solidFill>
                <a:schemeClr val="accent2">
                  <a:lumMod val="40000"/>
                  <a:lumOff val="60000"/>
                </a:schemeClr>
              </a:solidFill>
              <a:effectLst/>
              <a:latin typeface="Arial" panose="020B0604020202020204" pitchFamily="34" charset="0"/>
              <a:ea typeface="微软雅黑" panose="020B0503020204020204" pitchFamily="34"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88290" y="170815"/>
            <a:ext cx="1881505" cy="583565"/>
          </a:xfrm>
          <a:prstGeom prst="rect">
            <a:avLst/>
          </a:prstGeom>
          <a:ln w="28575">
            <a:solidFill>
              <a:schemeClr val="accent2"/>
            </a:solidFill>
          </a:ln>
        </p:spPr>
        <p:txBody>
          <a:bodyPr wrap="square">
            <a:spAutoFit/>
          </a:bodyPr>
          <a:p>
            <a:r>
              <a:rPr lang="zh-CN" altLang="en-US" sz="3200">
                <a:solidFill>
                  <a:schemeClr val="accent2"/>
                </a:solidFill>
                <a:latin typeface="Arial" panose="020B0604020202020204" pitchFamily="34" charset="0"/>
                <a:ea typeface="微软雅黑" panose="020B0503020204020204" pitchFamily="34" charset="-122"/>
              </a:rPr>
              <a:t>题型特点</a:t>
            </a:r>
            <a:endParaRPr lang="zh-CN" altLang="en-US" sz="3200">
              <a:solidFill>
                <a:schemeClr val="accent2"/>
              </a:solidFill>
              <a:latin typeface="Arial" panose="020B0604020202020204" pitchFamily="34" charset="0"/>
              <a:ea typeface="微软雅黑" panose="020B0503020204020204" pitchFamily="34" charset="-122"/>
            </a:endParaRPr>
          </a:p>
        </p:txBody>
      </p:sp>
      <p:sp>
        <p:nvSpPr>
          <p:cNvPr id="2" name="文本框 1"/>
          <p:cNvSpPr txBox="1"/>
          <p:nvPr/>
        </p:nvSpPr>
        <p:spPr>
          <a:xfrm>
            <a:off x="525145" y="1421765"/>
            <a:ext cx="11232515" cy="1120140"/>
          </a:xfrm>
          <a:prstGeom prst="rect">
            <a:avLst/>
          </a:prstGeom>
          <a:ln w="38100" cmpd="sng">
            <a:solidFill>
              <a:schemeClr val="accent1">
                <a:shade val="50000"/>
              </a:schemeClr>
            </a:solidFill>
            <a:prstDash val="sysDot"/>
          </a:ln>
        </p:spPr>
        <p:txBody>
          <a:bodyPr wrap="square">
            <a:noAutofit/>
          </a:bodyPr>
          <a:p>
            <a:pPr algn="l"/>
            <a:r>
              <a:rPr lang="zh-CN" altLang="en-US" sz="2800">
                <a:latin typeface="宋体" panose="02010600030101010101" pitchFamily="2" charset="-122"/>
                <a:ea typeface="宋体" panose="02010600030101010101" pitchFamily="2" charset="-122"/>
                <a:cs typeface="宋体" panose="02010600030101010101" pitchFamily="2" charset="-122"/>
              </a:rPr>
              <a:t>单纯考查语法的知识题目几乎没有，而根据文章内容进行情景意义选择的题目已覆盖完型填空的全部试题，重点考查学生对整体语篇的理解</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algn="l"/>
            <a:endParaRPr lang="en-US" altLang="zh-CN" sz="2800">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126365" y="899710"/>
            <a:ext cx="4064000" cy="521970"/>
          </a:xfrm>
          <a:prstGeom prst="rect">
            <a:avLst/>
          </a:prstGeom>
        </p:spPr>
        <p:txBody>
          <a:bodyPr>
            <a:spAutoFit/>
          </a:bodyPr>
          <a:p>
            <a:pPr algn="l"/>
            <a:r>
              <a:rPr lang="en-US" altLang="zh-CN" sz="2800" b="1">
                <a:solidFill>
                  <a:schemeClr val="accent2"/>
                </a:solidFill>
                <a:latin typeface="宋体" panose="02010600030101010101" pitchFamily="2" charset="-122"/>
                <a:ea typeface="宋体" panose="02010600030101010101" pitchFamily="2" charset="-122"/>
                <a:cs typeface="宋体" panose="02010600030101010101" pitchFamily="2" charset="-122"/>
              </a:rPr>
              <a:t>1. </a:t>
            </a:r>
            <a:r>
              <a:rPr lang="zh-CN" altLang="en-US" sz="2800" b="1">
                <a:solidFill>
                  <a:schemeClr val="accent2"/>
                </a:solidFill>
                <a:latin typeface="宋体" panose="02010600030101010101" pitchFamily="2" charset="-122"/>
                <a:ea typeface="宋体" panose="02010600030101010101" pitchFamily="2" charset="-122"/>
                <a:cs typeface="宋体" panose="02010600030101010101" pitchFamily="2" charset="-122"/>
              </a:rPr>
              <a:t>考查整体篇章语义</a:t>
            </a:r>
            <a:endParaRPr lang="zh-CN" altLang="en-US" sz="2800" b="1">
              <a:solidFill>
                <a:schemeClr val="accent2"/>
              </a:solidFill>
              <a:latin typeface="宋体" panose="02010600030101010101" pitchFamily="2" charset="-122"/>
              <a:ea typeface="宋体" panose="02010600030101010101" pitchFamily="2" charset="-122"/>
              <a:cs typeface="宋体" panose="02010600030101010101" pitchFamily="2" charset="-122"/>
            </a:endParaRPr>
          </a:p>
        </p:txBody>
      </p:sp>
      <p:sp>
        <p:nvSpPr>
          <p:cNvPr id="18" name="任意多边形: 形状 14"/>
          <p:cNvSpPr/>
          <p:nvPr>
            <p:custDataLst>
              <p:tags r:id="rId1"/>
            </p:custDataLst>
          </p:nvPr>
        </p:nvSpPr>
        <p:spPr>
          <a:xfrm>
            <a:off x="6582634" y="3335319"/>
            <a:ext cx="1538330" cy="1796449"/>
          </a:xfrm>
          <a:custGeom>
            <a:avLst/>
            <a:gdLst>
              <a:gd name="connsiteX0" fmla="*/ 368876 w 1324474"/>
              <a:gd name="connsiteY0" fmla="*/ 1504443 h 1546709"/>
              <a:gd name="connsiteX1" fmla="*/ 487884 w 1324474"/>
              <a:gd name="connsiteY1" fmla="*/ 1532697 h 1546709"/>
              <a:gd name="connsiteX2" fmla="*/ 902760 w 1324474"/>
              <a:gd name="connsiteY2" fmla="*/ 1154794 h 1546709"/>
              <a:gd name="connsiteX3" fmla="*/ 1324259 w 1324474"/>
              <a:gd name="connsiteY3" fmla="*/ 92559 h 1546709"/>
              <a:gd name="connsiteX4" fmla="*/ 1240923 w 1324474"/>
              <a:gd name="connsiteY4" fmla="*/ 2474 h 1546709"/>
              <a:gd name="connsiteX5" fmla="*/ 521420 w 1324474"/>
              <a:gd name="connsiteY5" fmla="*/ 1 h 1546709"/>
              <a:gd name="connsiteX6" fmla="*/ 437917 w 1324474"/>
              <a:gd name="connsiteY6" fmla="*/ 73904 h 1546709"/>
              <a:gd name="connsiteX7" fmla="*/ 217337 w 1324474"/>
              <a:gd name="connsiteY7" fmla="*/ 595800 h 1546709"/>
              <a:gd name="connsiteX8" fmla="*/ 34192 w 1324474"/>
              <a:gd name="connsiteY8" fmla="*/ 770520 h 1546709"/>
              <a:gd name="connsiteX9" fmla="*/ 11094 w 1324474"/>
              <a:gd name="connsiteY9" fmla="*/ 879719 h 1546709"/>
              <a:gd name="connsiteX10" fmla="*/ 368876 w 1324474"/>
              <a:gd name="connsiteY10" fmla="*/ 1504443 h 154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4474" h="1546709">
                <a:moveTo>
                  <a:pt x="368876" y="1504443"/>
                </a:moveTo>
                <a:cubicBezTo>
                  <a:pt x="392937" y="1546446"/>
                  <a:pt x="447642" y="1559609"/>
                  <a:pt x="487884" y="1532697"/>
                </a:cubicBezTo>
                <a:cubicBezTo>
                  <a:pt x="640471" y="1430623"/>
                  <a:pt x="780691" y="1304488"/>
                  <a:pt x="902760" y="1154794"/>
                </a:cubicBezTo>
                <a:cubicBezTo>
                  <a:pt x="1159097" y="840441"/>
                  <a:pt x="1297808" y="468617"/>
                  <a:pt x="1324259" y="92559"/>
                </a:cubicBezTo>
                <a:cubicBezTo>
                  <a:pt x="1327696" y="44016"/>
                  <a:pt x="1289591" y="2642"/>
                  <a:pt x="1240923" y="2474"/>
                </a:cubicBezTo>
                <a:lnTo>
                  <a:pt x="521420" y="1"/>
                </a:lnTo>
                <a:cubicBezTo>
                  <a:pt x="478872" y="-167"/>
                  <a:pt x="442779" y="31608"/>
                  <a:pt x="437917" y="73904"/>
                </a:cubicBezTo>
                <a:cubicBezTo>
                  <a:pt x="416664" y="259104"/>
                  <a:pt x="343934" y="440615"/>
                  <a:pt x="217337" y="595800"/>
                </a:cubicBezTo>
                <a:cubicBezTo>
                  <a:pt x="162549" y="662997"/>
                  <a:pt x="100885" y="721264"/>
                  <a:pt x="34192" y="770520"/>
                </a:cubicBezTo>
                <a:cubicBezTo>
                  <a:pt x="-98" y="795839"/>
                  <a:pt x="-10117" y="842747"/>
                  <a:pt x="11094" y="879719"/>
                </a:cubicBezTo>
                <a:lnTo>
                  <a:pt x="368876" y="1504443"/>
                </a:lnTo>
                <a:close/>
              </a:path>
            </a:pathLst>
          </a:custGeom>
          <a:solidFill>
            <a:schemeClr val="bg2"/>
          </a:solidFill>
          <a:ln w="9525">
            <a:noFill/>
          </a:ln>
          <a:effectLst>
            <a:outerShdw blurRad="63500" algn="ctr" rotWithShape="0">
              <a:schemeClr val="accent1">
                <a:lumMod val="60000"/>
                <a:lumOff val="40000"/>
                <a:alpha val="7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endParaRPr lang="zh-CN" altLang="en-US">
              <a:solidFill>
                <a:schemeClr val="lt1"/>
              </a:solidFill>
            </a:endParaRPr>
          </a:p>
        </p:txBody>
      </p:sp>
      <p:sp>
        <p:nvSpPr>
          <p:cNvPr id="19" name="任意多边形: 形状 15"/>
          <p:cNvSpPr/>
          <p:nvPr>
            <p:custDataLst>
              <p:tags r:id="rId2"/>
            </p:custDataLst>
          </p:nvPr>
        </p:nvSpPr>
        <p:spPr>
          <a:xfrm>
            <a:off x="4898916" y="4351774"/>
            <a:ext cx="2045392" cy="1134244"/>
          </a:xfrm>
          <a:custGeom>
            <a:avLst/>
            <a:gdLst>
              <a:gd name="connsiteX0" fmla="*/ 1286515 w 1761045"/>
              <a:gd name="connsiteY0" fmla="*/ 8982 h 976563"/>
              <a:gd name="connsiteX1" fmla="*/ 479191 w 1761045"/>
              <a:gd name="connsiteY1" fmla="*/ 7012 h 976563"/>
              <a:gd name="connsiteX2" fmla="*/ 373470 w 1761045"/>
              <a:gd name="connsiteY2" fmla="*/ 41763 h 976563"/>
              <a:gd name="connsiteX3" fmla="*/ 11413 w 1761045"/>
              <a:gd name="connsiteY3" fmla="*/ 663887 h 976563"/>
              <a:gd name="connsiteX4" fmla="*/ 46542 w 1761045"/>
              <a:gd name="connsiteY4" fmla="*/ 781178 h 976563"/>
              <a:gd name="connsiteX5" fmla="*/ 1714050 w 1761045"/>
              <a:gd name="connsiteY5" fmla="*/ 785998 h 976563"/>
              <a:gd name="connsiteX6" fmla="*/ 1749933 w 1761045"/>
              <a:gd name="connsiteY6" fmla="*/ 669002 h 976563"/>
              <a:gd name="connsiteX7" fmla="*/ 1392194 w 1761045"/>
              <a:gd name="connsiteY7" fmla="*/ 44404 h 976563"/>
              <a:gd name="connsiteX8" fmla="*/ 1286515 w 1761045"/>
              <a:gd name="connsiteY8" fmla="*/ 8982 h 97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1045" h="976563">
                <a:moveTo>
                  <a:pt x="1286515" y="8982"/>
                </a:moveTo>
                <a:cubicBezTo>
                  <a:pt x="1031771" y="119104"/>
                  <a:pt x="738169" y="120948"/>
                  <a:pt x="479191" y="7012"/>
                </a:cubicBezTo>
                <a:cubicBezTo>
                  <a:pt x="440332" y="-10091"/>
                  <a:pt x="394807" y="5083"/>
                  <a:pt x="373470" y="41763"/>
                </a:cubicBezTo>
                <a:lnTo>
                  <a:pt x="11413" y="663887"/>
                </a:lnTo>
                <a:cubicBezTo>
                  <a:pt x="-12984" y="705765"/>
                  <a:pt x="3113" y="759673"/>
                  <a:pt x="46542" y="781178"/>
                </a:cubicBezTo>
                <a:cubicBezTo>
                  <a:pt x="576150" y="1043257"/>
                  <a:pt x="1194251" y="1038520"/>
                  <a:pt x="1714050" y="785998"/>
                </a:cubicBezTo>
                <a:cubicBezTo>
                  <a:pt x="1757605" y="764829"/>
                  <a:pt x="1773995" y="711047"/>
                  <a:pt x="1749933" y="669002"/>
                </a:cubicBezTo>
                <a:lnTo>
                  <a:pt x="1392194" y="44404"/>
                </a:lnTo>
                <a:cubicBezTo>
                  <a:pt x="1371024" y="7515"/>
                  <a:pt x="1325542" y="-7870"/>
                  <a:pt x="1286515" y="8982"/>
                </a:cubicBezTo>
                <a:close/>
              </a:path>
            </a:pathLst>
          </a:custGeom>
          <a:solidFill>
            <a:schemeClr val="bg2"/>
          </a:solidFill>
          <a:ln w="9525">
            <a:noFill/>
          </a:ln>
          <a:effectLst>
            <a:outerShdw blurRad="63500" algn="ctr" rotWithShape="0">
              <a:schemeClr val="accent1">
                <a:lumMod val="60000"/>
                <a:lumOff val="40000"/>
                <a:alpha val="7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endParaRPr lang="zh-CN" altLang="en-US">
              <a:solidFill>
                <a:schemeClr val="lt1"/>
              </a:solidFill>
            </a:endParaRPr>
          </a:p>
        </p:txBody>
      </p:sp>
      <p:sp>
        <p:nvSpPr>
          <p:cNvPr id="20" name="任意多边形: 形状 16"/>
          <p:cNvSpPr/>
          <p:nvPr>
            <p:custDataLst>
              <p:tags r:id="rId3"/>
            </p:custDataLst>
          </p:nvPr>
        </p:nvSpPr>
        <p:spPr>
          <a:xfrm>
            <a:off x="3731492" y="3323219"/>
            <a:ext cx="1534387" cy="1800835"/>
          </a:xfrm>
          <a:custGeom>
            <a:avLst/>
            <a:gdLst>
              <a:gd name="connsiteX0" fmla="*/ 1309692 w 1321079"/>
              <a:gd name="connsiteY0" fmla="*/ 886804 h 1550485"/>
              <a:gd name="connsiteX1" fmla="*/ 1287391 w 1321079"/>
              <a:gd name="connsiteY1" fmla="*/ 777478 h 1550485"/>
              <a:gd name="connsiteX2" fmla="*/ 1252220 w 1321079"/>
              <a:gd name="connsiteY2" fmla="*/ 750063 h 1550485"/>
              <a:gd name="connsiteX3" fmla="*/ 886726 w 1321079"/>
              <a:gd name="connsiteY3" fmla="*/ 76839 h 1550485"/>
              <a:gd name="connsiteX4" fmla="*/ 803726 w 1321079"/>
              <a:gd name="connsiteY4" fmla="*/ 2432 h 1550485"/>
              <a:gd name="connsiteX5" fmla="*/ 84139 w 1321079"/>
              <a:gd name="connsiteY5" fmla="*/ 1 h 1550485"/>
              <a:gd name="connsiteX6" fmla="*/ 174 w 1321079"/>
              <a:gd name="connsiteY6" fmla="*/ 88744 h 1550485"/>
              <a:gd name="connsiteX7" fmla="*/ 693226 w 1321079"/>
              <a:gd name="connsiteY7" fmla="*/ 1435569 h 1550485"/>
              <a:gd name="connsiteX8" fmla="*/ 827913 w 1321079"/>
              <a:gd name="connsiteY8" fmla="*/ 1535924 h 1550485"/>
              <a:gd name="connsiteX9" fmla="*/ 947677 w 1321079"/>
              <a:gd name="connsiteY9" fmla="*/ 1508844 h 1550485"/>
              <a:gd name="connsiteX10" fmla="*/ 1309692 w 1321079"/>
              <a:gd name="connsiteY10" fmla="*/ 886804 h 155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1079" h="1550485">
                <a:moveTo>
                  <a:pt x="1309692" y="886804"/>
                </a:moveTo>
                <a:cubicBezTo>
                  <a:pt x="1331113" y="849999"/>
                  <a:pt x="1321555" y="802923"/>
                  <a:pt x="1287391" y="777478"/>
                </a:cubicBezTo>
                <a:cubicBezTo>
                  <a:pt x="1275528" y="768633"/>
                  <a:pt x="1263790" y="759537"/>
                  <a:pt x="1252220" y="750063"/>
                </a:cubicBezTo>
                <a:cubicBezTo>
                  <a:pt x="1038180" y="575511"/>
                  <a:pt x="914351" y="331331"/>
                  <a:pt x="886726" y="76839"/>
                </a:cubicBezTo>
                <a:cubicBezTo>
                  <a:pt x="882115" y="34542"/>
                  <a:pt x="846274" y="2558"/>
                  <a:pt x="803726" y="2432"/>
                </a:cubicBezTo>
                <a:lnTo>
                  <a:pt x="84139" y="1"/>
                </a:lnTo>
                <a:cubicBezTo>
                  <a:pt x="35806" y="-167"/>
                  <a:pt x="-2928" y="40495"/>
                  <a:pt x="174" y="88744"/>
                </a:cubicBezTo>
                <a:cubicBezTo>
                  <a:pt x="32745" y="596051"/>
                  <a:pt x="268206" y="1088939"/>
                  <a:pt x="693226" y="1435569"/>
                </a:cubicBezTo>
                <a:cubicBezTo>
                  <a:pt x="737032" y="1471327"/>
                  <a:pt x="782011" y="1504736"/>
                  <a:pt x="827913" y="1535924"/>
                </a:cubicBezTo>
                <a:cubicBezTo>
                  <a:pt x="868198" y="1563256"/>
                  <a:pt x="923196" y="1550931"/>
                  <a:pt x="947677" y="1508844"/>
                </a:cubicBezTo>
                <a:lnTo>
                  <a:pt x="1309692" y="886804"/>
                </a:lnTo>
                <a:close/>
              </a:path>
            </a:pathLst>
          </a:custGeom>
          <a:solidFill>
            <a:schemeClr val="bg2"/>
          </a:solidFill>
          <a:ln w="9525">
            <a:noFill/>
          </a:ln>
          <a:effectLst>
            <a:outerShdw blurRad="63500" algn="ctr" rotWithShape="0">
              <a:schemeClr val="accent1">
                <a:lumMod val="60000"/>
                <a:lumOff val="40000"/>
                <a:alpha val="7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endParaRPr lang="zh-CN" altLang="en-US">
              <a:solidFill>
                <a:schemeClr val="lt1"/>
              </a:solidFill>
            </a:endParaRPr>
          </a:p>
        </p:txBody>
      </p:sp>
      <p:sp>
        <p:nvSpPr>
          <p:cNvPr id="29" name="椭圆 28"/>
          <p:cNvSpPr/>
          <p:nvPr>
            <p:custDataLst>
              <p:tags r:id="rId4"/>
            </p:custDataLst>
          </p:nvPr>
        </p:nvSpPr>
        <p:spPr>
          <a:xfrm>
            <a:off x="4984197" y="2346524"/>
            <a:ext cx="1879452" cy="1879452"/>
          </a:xfrm>
          <a:prstGeom prst="ellipse">
            <a:avLst/>
          </a:prstGeom>
          <a:gradFill flip="none" rotWithShape="1">
            <a:gsLst>
              <a:gs pos="0">
                <a:schemeClr val="accent1">
                  <a:alpha val="5000"/>
                </a:schemeClr>
              </a:gs>
              <a:gs pos="100000">
                <a:schemeClr val="accent1">
                  <a:alpha val="2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椭圆 29"/>
          <p:cNvSpPr/>
          <p:nvPr>
            <p:custDataLst>
              <p:tags r:id="rId5"/>
            </p:custDataLst>
          </p:nvPr>
        </p:nvSpPr>
        <p:spPr>
          <a:xfrm>
            <a:off x="5084459" y="2446786"/>
            <a:ext cx="1679005" cy="1679005"/>
          </a:xfrm>
          <a:prstGeom prst="ellipse">
            <a:avLst/>
          </a:prstGeom>
          <a:gradFill flip="none" rotWithShape="1">
            <a:gsLst>
              <a:gs pos="0">
                <a:schemeClr val="accent1">
                  <a:alpha val="5000"/>
                </a:schemeClr>
              </a:gs>
              <a:gs pos="100000">
                <a:schemeClr val="accent1">
                  <a:alpha val="2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任意多边形: 形状 27"/>
          <p:cNvSpPr/>
          <p:nvPr>
            <p:custDataLst>
              <p:tags r:id="rId6"/>
            </p:custDataLst>
          </p:nvPr>
        </p:nvSpPr>
        <p:spPr>
          <a:xfrm>
            <a:off x="4899025" y="2559685"/>
            <a:ext cx="2277110" cy="1452245"/>
          </a:xfrm>
          <a:custGeom>
            <a:avLst/>
            <a:gdLst>
              <a:gd name="connsiteX0" fmla="*/ 1864997 w 1864996"/>
              <a:gd name="connsiteY0" fmla="*/ 932499 h 1864997"/>
              <a:gd name="connsiteX1" fmla="*/ 932498 w 1864996"/>
              <a:gd name="connsiteY1" fmla="*/ 1864997 h 1864997"/>
              <a:gd name="connsiteX2" fmla="*/ 0 w 1864996"/>
              <a:gd name="connsiteY2" fmla="*/ 932499 h 1864997"/>
              <a:gd name="connsiteX3" fmla="*/ 932498 w 1864996"/>
              <a:gd name="connsiteY3" fmla="*/ 0 h 1864997"/>
              <a:gd name="connsiteX4" fmla="*/ 1864997 w 1864996"/>
              <a:gd name="connsiteY4" fmla="*/ 932499 h 186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996" h="1864997">
                <a:moveTo>
                  <a:pt x="1864997" y="932499"/>
                </a:moveTo>
                <a:cubicBezTo>
                  <a:pt x="1864997" y="1447503"/>
                  <a:pt x="1447503" y="1864997"/>
                  <a:pt x="932498" y="1864997"/>
                </a:cubicBezTo>
                <a:cubicBezTo>
                  <a:pt x="417494" y="1864997"/>
                  <a:pt x="0" y="1447503"/>
                  <a:pt x="0" y="932499"/>
                </a:cubicBezTo>
                <a:cubicBezTo>
                  <a:pt x="0" y="417494"/>
                  <a:pt x="417494" y="0"/>
                  <a:pt x="932498" y="0"/>
                </a:cubicBezTo>
                <a:cubicBezTo>
                  <a:pt x="1447503" y="0"/>
                  <a:pt x="1864997" y="417494"/>
                  <a:pt x="1864997" y="932499"/>
                </a:cubicBezTo>
                <a:close/>
              </a:path>
            </a:pathLst>
          </a:custGeom>
          <a:gradFill flip="none" rotWithShape="1">
            <a:gsLst>
              <a:gs pos="0">
                <a:schemeClr val="accent1">
                  <a:lumMod val="60000"/>
                  <a:lumOff val="40000"/>
                </a:schemeClr>
              </a:gs>
              <a:gs pos="70000">
                <a:schemeClr val="accent1"/>
              </a:gs>
            </a:gsLst>
            <a:lin ang="2700000"/>
          </a:gradFill>
          <a:ln>
            <a:noFill/>
          </a:ln>
          <a:effectLst>
            <a:outerShdw blurRad="101600" dist="38100" dir="2700000" algn="tl" rotWithShape="0">
              <a:schemeClr val="accent1">
                <a:lumMod val="75000"/>
                <a:alpha val="3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600" b="1" spc="100" dirty="0">
                <a:solidFill>
                  <a:srgbClr val="FFFFFF"/>
                </a:solidFill>
                <a:latin typeface="+mn-ea"/>
              </a:rPr>
              <a:t>整体语篇语义</a:t>
            </a:r>
            <a:endParaRPr lang="zh-CN" altLang="en-US" sz="3600" b="1" spc="100" dirty="0">
              <a:solidFill>
                <a:srgbClr val="FFFFFF"/>
              </a:solidFill>
              <a:latin typeface="+mn-ea"/>
            </a:endParaRPr>
          </a:p>
        </p:txBody>
      </p:sp>
      <p:sp>
        <p:nvSpPr>
          <p:cNvPr id="32" name="图形 27" descr="343439383331313b343532303032373bbfcdbba7b5b5b0b8"/>
          <p:cNvSpPr/>
          <p:nvPr>
            <p:custDataLst>
              <p:tags r:id="rId7"/>
            </p:custDataLst>
          </p:nvPr>
        </p:nvSpPr>
        <p:spPr>
          <a:xfrm>
            <a:off x="4333067" y="3957638"/>
            <a:ext cx="288111" cy="267943"/>
          </a:xfrm>
          <a:custGeom>
            <a:avLst/>
            <a:gdLst>
              <a:gd name="connsiteX0" fmla="*/ 800683 w 914400"/>
              <a:gd name="connsiteY0" fmla="*/ 238215 h 850000"/>
              <a:gd name="connsiteX1" fmla="*/ 800683 w 914400"/>
              <a:gd name="connsiteY1" fmla="*/ 178333 h 850000"/>
              <a:gd name="connsiteX2" fmla="*/ 784881 w 914400"/>
              <a:gd name="connsiteY2" fmla="*/ 135923 h 850000"/>
              <a:gd name="connsiteX3" fmla="*/ 743797 w 914400"/>
              <a:gd name="connsiteY3" fmla="*/ 117179 h 850000"/>
              <a:gd name="connsiteX4" fmla="*/ 400738 w 914400"/>
              <a:gd name="connsiteY4" fmla="*/ 117179 h 850000"/>
              <a:gd name="connsiteX5" fmla="*/ 400738 w 914400"/>
              <a:gd name="connsiteY5" fmla="*/ 61268 h 850000"/>
              <a:gd name="connsiteX6" fmla="*/ 384936 w 914400"/>
              <a:gd name="connsiteY6" fmla="*/ 18858 h 850000"/>
              <a:gd name="connsiteX7" fmla="*/ 343852 w 914400"/>
              <a:gd name="connsiteY7" fmla="*/ 115 h 850000"/>
              <a:gd name="connsiteX8" fmla="*/ 57049 w 914400"/>
              <a:gd name="connsiteY8" fmla="*/ 115 h 850000"/>
              <a:gd name="connsiteX9" fmla="*/ 15964 w 914400"/>
              <a:gd name="connsiteY9" fmla="*/ 18858 h 850000"/>
              <a:gd name="connsiteX10" fmla="*/ 162 w 914400"/>
              <a:gd name="connsiteY10" fmla="*/ 61268 h 850000"/>
              <a:gd name="connsiteX11" fmla="*/ 162 w 914400"/>
              <a:gd name="connsiteY11" fmla="*/ 799710 h 850000"/>
              <a:gd name="connsiteX12" fmla="*/ 2691 w 914400"/>
              <a:gd name="connsiteY12" fmla="*/ 787480 h 850000"/>
              <a:gd name="connsiteX13" fmla="*/ 9485 w 914400"/>
              <a:gd name="connsiteY13" fmla="*/ 753965 h 850000"/>
              <a:gd name="connsiteX14" fmla="*/ 19599 w 914400"/>
              <a:gd name="connsiteY14" fmla="*/ 704089 h 850000"/>
              <a:gd name="connsiteX15" fmla="*/ 32082 w 914400"/>
              <a:gd name="connsiteY15" fmla="*/ 642777 h 850000"/>
              <a:gd name="connsiteX16" fmla="*/ 45829 w 914400"/>
              <a:gd name="connsiteY16" fmla="*/ 574796 h 850000"/>
              <a:gd name="connsiteX17" fmla="*/ 60051 w 914400"/>
              <a:gd name="connsiteY17" fmla="*/ 505065 h 850000"/>
              <a:gd name="connsiteX18" fmla="*/ 73641 w 914400"/>
              <a:gd name="connsiteY18" fmla="*/ 438353 h 850000"/>
              <a:gd name="connsiteX19" fmla="*/ 86598 w 914400"/>
              <a:gd name="connsiteY19" fmla="*/ 374817 h 850000"/>
              <a:gd name="connsiteX20" fmla="*/ 97818 w 914400"/>
              <a:gd name="connsiteY20" fmla="*/ 314140 h 850000"/>
              <a:gd name="connsiteX21" fmla="*/ 114725 w 914400"/>
              <a:gd name="connsiteY21" fmla="*/ 262994 h 850000"/>
              <a:gd name="connsiteX22" fmla="*/ 160393 w 914400"/>
              <a:gd name="connsiteY22" fmla="*/ 238533 h 850000"/>
              <a:gd name="connsiteX23" fmla="*/ 216489 w 914400"/>
              <a:gd name="connsiteY23" fmla="*/ 237897 h 850000"/>
              <a:gd name="connsiteX24" fmla="*/ 345907 w 914400"/>
              <a:gd name="connsiteY24" fmla="*/ 238215 h 850000"/>
              <a:gd name="connsiteX25" fmla="*/ 800522 w 914400"/>
              <a:gd name="connsiteY25" fmla="*/ 238215 h 850000"/>
              <a:gd name="connsiteX26" fmla="*/ 800683 w 914400"/>
              <a:gd name="connsiteY26" fmla="*/ 238215 h 850000"/>
              <a:gd name="connsiteX27" fmla="*/ 758016 w 914400"/>
              <a:gd name="connsiteY27" fmla="*/ 849903 h 850000"/>
              <a:gd name="connsiteX28" fmla="*/ 735894 w 914400"/>
              <a:gd name="connsiteY28" fmla="*/ 849903 h 850000"/>
              <a:gd name="connsiteX29" fmla="*/ 703501 w 914400"/>
              <a:gd name="connsiteY29" fmla="*/ 849746 h 850000"/>
              <a:gd name="connsiteX30" fmla="*/ 676163 w 914400"/>
              <a:gd name="connsiteY30" fmla="*/ 849903 h 850000"/>
              <a:gd name="connsiteX31" fmla="*/ 46145 w 914400"/>
              <a:gd name="connsiteY31" fmla="*/ 849903 h 850000"/>
              <a:gd name="connsiteX32" fmla="*/ 48358 w 914400"/>
              <a:gd name="connsiteY32" fmla="*/ 838628 h 850000"/>
              <a:gd name="connsiteX33" fmla="*/ 54362 w 914400"/>
              <a:gd name="connsiteY33" fmla="*/ 807652 h 850000"/>
              <a:gd name="connsiteX34" fmla="*/ 63211 w 914400"/>
              <a:gd name="connsiteY34" fmla="*/ 761272 h 850000"/>
              <a:gd name="connsiteX35" fmla="*/ 74273 w 914400"/>
              <a:gd name="connsiteY35" fmla="*/ 703772 h 850000"/>
              <a:gd name="connsiteX36" fmla="*/ 86598 w 914400"/>
              <a:gd name="connsiteY36" fmla="*/ 639284 h 850000"/>
              <a:gd name="connsiteX37" fmla="*/ 99556 w 914400"/>
              <a:gd name="connsiteY37" fmla="*/ 572255 h 850000"/>
              <a:gd name="connsiteX38" fmla="*/ 112197 w 914400"/>
              <a:gd name="connsiteY38" fmla="*/ 506812 h 850000"/>
              <a:gd name="connsiteX39" fmla="*/ 136058 w 914400"/>
              <a:gd name="connsiteY39" fmla="*/ 378788 h 850000"/>
              <a:gd name="connsiteX40" fmla="*/ 158180 w 914400"/>
              <a:gd name="connsiteY40" fmla="*/ 304610 h 850000"/>
              <a:gd name="connsiteX41" fmla="*/ 238612 w 914400"/>
              <a:gd name="connsiteY41" fmla="*/ 283802 h 850000"/>
              <a:gd name="connsiteX42" fmla="*/ 349384 w 914400"/>
              <a:gd name="connsiteY42" fmla="*/ 283961 h 850000"/>
              <a:gd name="connsiteX43" fmla="*/ 793254 w 914400"/>
              <a:gd name="connsiteY43" fmla="*/ 283961 h 850000"/>
              <a:gd name="connsiteX44" fmla="*/ 854883 w 914400"/>
              <a:gd name="connsiteY44" fmla="*/ 284278 h 850000"/>
              <a:gd name="connsiteX45" fmla="*/ 902447 w 914400"/>
              <a:gd name="connsiteY45" fmla="*/ 305881 h 850000"/>
              <a:gd name="connsiteX46" fmla="*/ 913980 w 914400"/>
              <a:gd name="connsiteY46" fmla="*/ 350991 h 850000"/>
              <a:gd name="connsiteX47" fmla="*/ 900075 w 914400"/>
              <a:gd name="connsiteY47" fmla="*/ 412460 h 850000"/>
              <a:gd name="connsiteX48" fmla="*/ 885379 w 914400"/>
              <a:gd name="connsiteY48" fmla="*/ 476634 h 850000"/>
              <a:gd name="connsiteX49" fmla="*/ 865468 w 914400"/>
              <a:gd name="connsiteY49" fmla="*/ 563835 h 850000"/>
              <a:gd name="connsiteX50" fmla="*/ 847929 w 914400"/>
              <a:gd name="connsiteY50" fmla="*/ 640236 h 850000"/>
              <a:gd name="connsiteX51" fmla="*/ 819959 w 914400"/>
              <a:gd name="connsiteY51" fmla="*/ 766990 h 850000"/>
              <a:gd name="connsiteX52" fmla="*/ 804000 w 914400"/>
              <a:gd name="connsiteY52" fmla="*/ 818613 h 850000"/>
              <a:gd name="connsiteX53" fmla="*/ 768130 w 914400"/>
              <a:gd name="connsiteY53" fmla="*/ 848634 h 850000"/>
              <a:gd name="connsiteX54" fmla="*/ 758016 w 914400"/>
              <a:gd name="connsiteY54" fmla="*/ 849903 h 8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14400" h="850000">
                <a:moveTo>
                  <a:pt x="800683" y="238215"/>
                </a:moveTo>
                <a:lnTo>
                  <a:pt x="800683" y="178333"/>
                </a:lnTo>
                <a:cubicBezTo>
                  <a:pt x="801157" y="162607"/>
                  <a:pt x="795469" y="147359"/>
                  <a:pt x="784881" y="135923"/>
                </a:cubicBezTo>
                <a:cubicBezTo>
                  <a:pt x="774135" y="124486"/>
                  <a:pt x="759439" y="117656"/>
                  <a:pt x="743797" y="117179"/>
                </a:cubicBezTo>
                <a:lnTo>
                  <a:pt x="400738" y="117179"/>
                </a:lnTo>
                <a:lnTo>
                  <a:pt x="400738" y="61268"/>
                </a:lnTo>
                <a:cubicBezTo>
                  <a:pt x="401213" y="45543"/>
                  <a:pt x="395524" y="30294"/>
                  <a:pt x="384936" y="18858"/>
                </a:cubicBezTo>
                <a:cubicBezTo>
                  <a:pt x="374191" y="7422"/>
                  <a:pt x="359494" y="592"/>
                  <a:pt x="343852" y="115"/>
                </a:cubicBezTo>
                <a:lnTo>
                  <a:pt x="57049" y="115"/>
                </a:lnTo>
                <a:cubicBezTo>
                  <a:pt x="41405" y="592"/>
                  <a:pt x="26709" y="7422"/>
                  <a:pt x="15964" y="18858"/>
                </a:cubicBezTo>
                <a:cubicBezTo>
                  <a:pt x="5223" y="30274"/>
                  <a:pt x="-475" y="45568"/>
                  <a:pt x="162" y="61268"/>
                </a:cubicBezTo>
                <a:lnTo>
                  <a:pt x="162" y="799710"/>
                </a:lnTo>
                <a:cubicBezTo>
                  <a:pt x="952" y="795582"/>
                  <a:pt x="1901" y="791611"/>
                  <a:pt x="2691" y="787480"/>
                </a:cubicBezTo>
                <a:cubicBezTo>
                  <a:pt x="4903" y="776361"/>
                  <a:pt x="7273" y="765083"/>
                  <a:pt x="9485" y="753965"/>
                </a:cubicBezTo>
                <a:cubicBezTo>
                  <a:pt x="12804" y="737286"/>
                  <a:pt x="16280" y="720768"/>
                  <a:pt x="19599" y="704089"/>
                </a:cubicBezTo>
                <a:cubicBezTo>
                  <a:pt x="23707" y="683599"/>
                  <a:pt x="27973" y="663110"/>
                  <a:pt x="32082" y="642777"/>
                </a:cubicBezTo>
                <a:cubicBezTo>
                  <a:pt x="36664" y="620064"/>
                  <a:pt x="41247" y="597510"/>
                  <a:pt x="45829" y="574796"/>
                </a:cubicBezTo>
                <a:cubicBezTo>
                  <a:pt x="50570" y="551605"/>
                  <a:pt x="55311" y="528256"/>
                  <a:pt x="60051" y="505065"/>
                </a:cubicBezTo>
                <a:cubicBezTo>
                  <a:pt x="64634" y="482826"/>
                  <a:pt x="69058" y="460589"/>
                  <a:pt x="73641" y="438353"/>
                </a:cubicBezTo>
                <a:cubicBezTo>
                  <a:pt x="77907" y="417226"/>
                  <a:pt x="82332" y="395941"/>
                  <a:pt x="86598" y="374817"/>
                </a:cubicBezTo>
                <a:cubicBezTo>
                  <a:pt x="90548" y="354645"/>
                  <a:pt x="94183" y="334473"/>
                  <a:pt x="97818" y="314140"/>
                </a:cubicBezTo>
                <a:cubicBezTo>
                  <a:pt x="100978" y="296668"/>
                  <a:pt x="104454" y="277925"/>
                  <a:pt x="114725" y="262994"/>
                </a:cubicBezTo>
                <a:cubicBezTo>
                  <a:pt x="124997" y="247904"/>
                  <a:pt x="142695" y="240439"/>
                  <a:pt x="160393" y="238533"/>
                </a:cubicBezTo>
                <a:cubicBezTo>
                  <a:pt x="179039" y="236468"/>
                  <a:pt x="197843" y="237580"/>
                  <a:pt x="216489" y="237897"/>
                </a:cubicBezTo>
                <a:cubicBezTo>
                  <a:pt x="259628" y="238533"/>
                  <a:pt x="302767" y="238215"/>
                  <a:pt x="345907" y="238215"/>
                </a:cubicBezTo>
                <a:lnTo>
                  <a:pt x="800522" y="238215"/>
                </a:lnTo>
                <a:lnTo>
                  <a:pt x="800683" y="238215"/>
                </a:lnTo>
                <a:moveTo>
                  <a:pt x="758016" y="849903"/>
                </a:moveTo>
                <a:cubicBezTo>
                  <a:pt x="750591" y="850381"/>
                  <a:pt x="742848" y="849903"/>
                  <a:pt x="735894" y="849903"/>
                </a:cubicBezTo>
                <a:cubicBezTo>
                  <a:pt x="725149" y="849903"/>
                  <a:pt x="714247" y="849586"/>
                  <a:pt x="703501" y="849746"/>
                </a:cubicBezTo>
                <a:cubicBezTo>
                  <a:pt x="694336" y="849746"/>
                  <a:pt x="685328" y="849903"/>
                  <a:pt x="676163" y="849903"/>
                </a:cubicBezTo>
                <a:lnTo>
                  <a:pt x="46145" y="849903"/>
                </a:lnTo>
                <a:cubicBezTo>
                  <a:pt x="46936" y="846092"/>
                  <a:pt x="47568" y="842439"/>
                  <a:pt x="48358" y="838628"/>
                </a:cubicBezTo>
                <a:cubicBezTo>
                  <a:pt x="50412" y="828302"/>
                  <a:pt x="52308" y="817978"/>
                  <a:pt x="54362" y="807652"/>
                </a:cubicBezTo>
                <a:cubicBezTo>
                  <a:pt x="57365" y="792245"/>
                  <a:pt x="60367" y="776679"/>
                  <a:pt x="63211" y="761272"/>
                </a:cubicBezTo>
                <a:cubicBezTo>
                  <a:pt x="66846" y="742052"/>
                  <a:pt x="70638" y="722992"/>
                  <a:pt x="74273" y="703772"/>
                </a:cubicBezTo>
                <a:cubicBezTo>
                  <a:pt x="78381" y="682330"/>
                  <a:pt x="82490" y="660886"/>
                  <a:pt x="86598" y="639284"/>
                </a:cubicBezTo>
                <a:cubicBezTo>
                  <a:pt x="90865" y="616887"/>
                  <a:pt x="95131" y="594491"/>
                  <a:pt x="99556" y="572255"/>
                </a:cubicBezTo>
                <a:cubicBezTo>
                  <a:pt x="103822" y="550493"/>
                  <a:pt x="107931" y="528574"/>
                  <a:pt x="112197" y="506812"/>
                </a:cubicBezTo>
                <a:cubicBezTo>
                  <a:pt x="120414" y="464243"/>
                  <a:pt x="128315" y="421514"/>
                  <a:pt x="136058" y="378788"/>
                </a:cubicBezTo>
                <a:cubicBezTo>
                  <a:pt x="140641" y="354007"/>
                  <a:pt x="141430" y="324941"/>
                  <a:pt x="158180" y="304610"/>
                </a:cubicBezTo>
                <a:cubicBezTo>
                  <a:pt x="177301" y="281260"/>
                  <a:pt x="211274" y="282531"/>
                  <a:pt x="238612" y="283802"/>
                </a:cubicBezTo>
                <a:cubicBezTo>
                  <a:pt x="275430" y="285390"/>
                  <a:pt x="312564" y="283961"/>
                  <a:pt x="349384" y="283961"/>
                </a:cubicBezTo>
                <a:lnTo>
                  <a:pt x="793254" y="283961"/>
                </a:lnTo>
                <a:cubicBezTo>
                  <a:pt x="813639" y="283961"/>
                  <a:pt x="834498" y="282690"/>
                  <a:pt x="854883" y="284278"/>
                </a:cubicBezTo>
                <a:cubicBezTo>
                  <a:pt x="872422" y="285708"/>
                  <a:pt x="890753" y="292062"/>
                  <a:pt x="902447" y="305881"/>
                </a:cubicBezTo>
                <a:cubicBezTo>
                  <a:pt x="912875" y="318429"/>
                  <a:pt x="915877" y="335108"/>
                  <a:pt x="913980" y="350991"/>
                </a:cubicBezTo>
                <a:cubicBezTo>
                  <a:pt x="911452" y="371641"/>
                  <a:pt x="904815" y="392288"/>
                  <a:pt x="900075" y="412460"/>
                </a:cubicBezTo>
                <a:cubicBezTo>
                  <a:pt x="895018" y="433744"/>
                  <a:pt x="890122" y="455189"/>
                  <a:pt x="885379" y="476634"/>
                </a:cubicBezTo>
                <a:cubicBezTo>
                  <a:pt x="878902" y="505700"/>
                  <a:pt x="872105" y="534769"/>
                  <a:pt x="865468" y="563835"/>
                </a:cubicBezTo>
                <a:cubicBezTo>
                  <a:pt x="859623" y="589251"/>
                  <a:pt x="853778" y="614823"/>
                  <a:pt x="847929" y="640236"/>
                </a:cubicBezTo>
                <a:cubicBezTo>
                  <a:pt x="838289" y="682487"/>
                  <a:pt x="829124" y="724739"/>
                  <a:pt x="819959" y="766990"/>
                </a:cubicBezTo>
                <a:cubicBezTo>
                  <a:pt x="816168" y="784464"/>
                  <a:pt x="812059" y="802572"/>
                  <a:pt x="804000" y="818613"/>
                </a:cubicBezTo>
                <a:cubicBezTo>
                  <a:pt x="796888" y="832750"/>
                  <a:pt x="783615" y="844663"/>
                  <a:pt x="768130" y="848634"/>
                </a:cubicBezTo>
                <a:cubicBezTo>
                  <a:pt x="764653" y="849269"/>
                  <a:pt x="761336" y="849746"/>
                  <a:pt x="758016" y="849903"/>
                </a:cubicBezTo>
              </a:path>
            </a:pathLst>
          </a:custGeom>
          <a:gradFill flip="none" rotWithShape="1">
            <a:gsLst>
              <a:gs pos="0">
                <a:schemeClr val="accent1">
                  <a:lumMod val="60000"/>
                  <a:lumOff val="40000"/>
                </a:schemeClr>
              </a:gs>
              <a:gs pos="70000">
                <a:schemeClr val="accent1"/>
              </a:gs>
            </a:gsLst>
            <a:lin ang="2700000"/>
          </a:gradFill>
          <a:ln>
            <a:noFill/>
          </a:ln>
          <a:effectLst>
            <a:outerShdw blurRad="50800" dist="38100" dir="2700000" algn="tl" rotWithShape="0">
              <a:schemeClr val="accent1">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a:solidFill>
                <a:srgbClr val="FFFFFF"/>
              </a:solidFill>
              <a:latin typeface="+mj-ea"/>
              <a:ea typeface="+mj-ea"/>
            </a:endParaRPr>
          </a:p>
        </p:txBody>
      </p:sp>
      <p:sp>
        <p:nvSpPr>
          <p:cNvPr id="33" name="图形 28" descr="343439383331313b343532303033313bd3a6d3c3c9ccb3c7"/>
          <p:cNvSpPr/>
          <p:nvPr>
            <p:custDataLst>
              <p:tags r:id="rId8"/>
            </p:custDataLst>
          </p:nvPr>
        </p:nvSpPr>
        <p:spPr>
          <a:xfrm>
            <a:off x="5781111" y="4802955"/>
            <a:ext cx="266790" cy="288111"/>
          </a:xfrm>
          <a:custGeom>
            <a:avLst/>
            <a:gdLst>
              <a:gd name="connsiteX0" fmla="*/ 688654 w 847432"/>
              <a:gd name="connsiteY0" fmla="*/ 914514 h 914400"/>
              <a:gd name="connsiteX1" fmla="*/ 159008 w 847432"/>
              <a:gd name="connsiteY1" fmla="*/ 914514 h 914400"/>
              <a:gd name="connsiteX2" fmla="*/ 115 w 847432"/>
              <a:gd name="connsiteY2" fmla="*/ 762113 h 914400"/>
              <a:gd name="connsiteX3" fmla="*/ 115 w 847432"/>
              <a:gd name="connsiteY3" fmla="*/ 152514 h 914400"/>
              <a:gd name="connsiteX4" fmla="*/ 159008 w 847432"/>
              <a:gd name="connsiteY4" fmla="*/ 114 h 914400"/>
              <a:gd name="connsiteX5" fmla="*/ 688654 w 847432"/>
              <a:gd name="connsiteY5" fmla="*/ 114 h 914400"/>
              <a:gd name="connsiteX6" fmla="*/ 847547 w 847432"/>
              <a:gd name="connsiteY6" fmla="*/ 152514 h 914400"/>
              <a:gd name="connsiteX7" fmla="*/ 847547 w 847432"/>
              <a:gd name="connsiteY7" fmla="*/ 762113 h 914400"/>
              <a:gd name="connsiteX8" fmla="*/ 688654 w 847432"/>
              <a:gd name="connsiteY8" fmla="*/ 914514 h 914400"/>
              <a:gd name="connsiteX9" fmla="*/ 423830 w 847432"/>
              <a:gd name="connsiteY9" fmla="*/ 421029 h 914400"/>
              <a:gd name="connsiteX10" fmla="*/ 635687 w 847432"/>
              <a:gd name="connsiteY10" fmla="*/ 210571 h 914400"/>
              <a:gd name="connsiteX11" fmla="*/ 582724 w 847432"/>
              <a:gd name="connsiteY11" fmla="*/ 157957 h 914400"/>
              <a:gd name="connsiteX12" fmla="*/ 529760 w 847432"/>
              <a:gd name="connsiteY12" fmla="*/ 210571 h 914400"/>
              <a:gd name="connsiteX13" fmla="*/ 423830 w 847432"/>
              <a:gd name="connsiteY13" fmla="*/ 315800 h 914400"/>
              <a:gd name="connsiteX14" fmla="*/ 317902 w 847432"/>
              <a:gd name="connsiteY14" fmla="*/ 210571 h 914400"/>
              <a:gd name="connsiteX15" fmla="*/ 264937 w 847432"/>
              <a:gd name="connsiteY15" fmla="*/ 157957 h 914400"/>
              <a:gd name="connsiteX16" fmla="*/ 211973 w 847432"/>
              <a:gd name="connsiteY16" fmla="*/ 210571 h 914400"/>
              <a:gd name="connsiteX17" fmla="*/ 423830 w 847432"/>
              <a:gd name="connsiteY17" fmla="*/ 421029 h 914400"/>
              <a:gd name="connsiteX18" fmla="*/ 529760 w 847432"/>
              <a:gd name="connsiteY18" fmla="*/ 736716 h 914400"/>
              <a:gd name="connsiteX19" fmla="*/ 582724 w 847432"/>
              <a:gd name="connsiteY19" fmla="*/ 684099 h 914400"/>
              <a:gd name="connsiteX20" fmla="*/ 529760 w 847432"/>
              <a:gd name="connsiteY20" fmla="*/ 631485 h 914400"/>
              <a:gd name="connsiteX21" fmla="*/ 317902 w 847432"/>
              <a:gd name="connsiteY21" fmla="*/ 631485 h 914400"/>
              <a:gd name="connsiteX22" fmla="*/ 264937 w 847432"/>
              <a:gd name="connsiteY22" fmla="*/ 684099 h 914400"/>
              <a:gd name="connsiteX23" fmla="*/ 317902 w 847432"/>
              <a:gd name="connsiteY23" fmla="*/ 736716 h 914400"/>
              <a:gd name="connsiteX24" fmla="*/ 529760 w 847432"/>
              <a:gd name="connsiteY24" fmla="*/ 73671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47432" h="914400">
                <a:moveTo>
                  <a:pt x="688654" y="914514"/>
                </a:moveTo>
                <a:lnTo>
                  <a:pt x="159008" y="914514"/>
                </a:lnTo>
                <a:cubicBezTo>
                  <a:pt x="68969" y="914514"/>
                  <a:pt x="115" y="848475"/>
                  <a:pt x="115" y="762113"/>
                </a:cubicBezTo>
                <a:lnTo>
                  <a:pt x="115" y="152514"/>
                </a:lnTo>
                <a:cubicBezTo>
                  <a:pt x="115" y="66154"/>
                  <a:pt x="68969" y="114"/>
                  <a:pt x="159008" y="114"/>
                </a:cubicBezTo>
                <a:lnTo>
                  <a:pt x="688654" y="114"/>
                </a:lnTo>
                <a:cubicBezTo>
                  <a:pt x="778693" y="114"/>
                  <a:pt x="847547" y="66154"/>
                  <a:pt x="847547" y="152514"/>
                </a:cubicBezTo>
                <a:lnTo>
                  <a:pt x="847547" y="762113"/>
                </a:lnTo>
                <a:cubicBezTo>
                  <a:pt x="847547" y="848475"/>
                  <a:pt x="778693" y="914514"/>
                  <a:pt x="688654" y="914514"/>
                </a:cubicBezTo>
                <a:moveTo>
                  <a:pt x="423830" y="421029"/>
                </a:moveTo>
                <a:cubicBezTo>
                  <a:pt x="540351" y="421029"/>
                  <a:pt x="635687" y="326323"/>
                  <a:pt x="635687" y="210571"/>
                </a:cubicBezTo>
                <a:cubicBezTo>
                  <a:pt x="635687" y="179003"/>
                  <a:pt x="614503" y="157957"/>
                  <a:pt x="582724" y="157957"/>
                </a:cubicBezTo>
                <a:cubicBezTo>
                  <a:pt x="550945" y="157957"/>
                  <a:pt x="529760" y="179003"/>
                  <a:pt x="529760" y="210571"/>
                </a:cubicBezTo>
                <a:cubicBezTo>
                  <a:pt x="529760" y="268447"/>
                  <a:pt x="482091" y="315800"/>
                  <a:pt x="423830" y="315800"/>
                </a:cubicBezTo>
                <a:cubicBezTo>
                  <a:pt x="365570" y="315800"/>
                  <a:pt x="317902" y="268447"/>
                  <a:pt x="317902" y="210571"/>
                </a:cubicBezTo>
                <a:cubicBezTo>
                  <a:pt x="317902" y="179003"/>
                  <a:pt x="296716" y="157957"/>
                  <a:pt x="264937" y="157957"/>
                </a:cubicBezTo>
                <a:cubicBezTo>
                  <a:pt x="233158" y="157957"/>
                  <a:pt x="211973" y="179003"/>
                  <a:pt x="211973" y="210571"/>
                </a:cubicBezTo>
                <a:cubicBezTo>
                  <a:pt x="211973" y="326323"/>
                  <a:pt x="307309" y="421029"/>
                  <a:pt x="423830" y="421029"/>
                </a:cubicBezTo>
                <a:moveTo>
                  <a:pt x="529760" y="736716"/>
                </a:moveTo>
                <a:cubicBezTo>
                  <a:pt x="561539" y="736716"/>
                  <a:pt x="582724" y="715668"/>
                  <a:pt x="582724" y="684099"/>
                </a:cubicBezTo>
                <a:cubicBezTo>
                  <a:pt x="582724" y="652532"/>
                  <a:pt x="561539" y="631485"/>
                  <a:pt x="529760" y="631485"/>
                </a:cubicBezTo>
                <a:lnTo>
                  <a:pt x="317902" y="631485"/>
                </a:lnTo>
                <a:cubicBezTo>
                  <a:pt x="286123" y="631485"/>
                  <a:pt x="264937" y="652532"/>
                  <a:pt x="264937" y="684099"/>
                </a:cubicBezTo>
                <a:cubicBezTo>
                  <a:pt x="264937" y="715668"/>
                  <a:pt x="286123" y="736716"/>
                  <a:pt x="317902" y="736716"/>
                </a:cubicBezTo>
                <a:lnTo>
                  <a:pt x="529760" y="736716"/>
                </a:lnTo>
              </a:path>
            </a:pathLst>
          </a:custGeom>
          <a:gradFill flip="none" rotWithShape="1">
            <a:gsLst>
              <a:gs pos="0">
                <a:schemeClr val="accent1">
                  <a:lumMod val="60000"/>
                  <a:lumOff val="40000"/>
                </a:schemeClr>
              </a:gs>
              <a:gs pos="70000">
                <a:schemeClr val="accent1"/>
              </a:gs>
            </a:gsLst>
            <a:lin ang="2700000"/>
          </a:gradFill>
          <a:ln>
            <a:noFill/>
          </a:ln>
          <a:effectLst>
            <a:outerShdw blurRad="50800" dist="38100" dir="2700000" algn="tl" rotWithShape="0">
              <a:schemeClr val="accent1">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a:solidFill>
                <a:srgbClr val="FFFFFF"/>
              </a:solidFill>
              <a:latin typeface="+mj-ea"/>
              <a:ea typeface="+mj-ea"/>
            </a:endParaRPr>
          </a:p>
        </p:txBody>
      </p:sp>
      <p:sp>
        <p:nvSpPr>
          <p:cNvPr id="34" name="任意多边形: 形状 33"/>
          <p:cNvSpPr/>
          <p:nvPr>
            <p:custDataLst>
              <p:tags r:id="rId9"/>
            </p:custDataLst>
          </p:nvPr>
        </p:nvSpPr>
        <p:spPr>
          <a:xfrm>
            <a:off x="7247594" y="3935742"/>
            <a:ext cx="287534" cy="287534"/>
          </a:xfrm>
          <a:custGeom>
            <a:avLst/>
            <a:gdLst>
              <a:gd name="connsiteX0" fmla="*/ 243454 w 486638"/>
              <a:gd name="connsiteY0" fmla="*/ 152320 h 482968"/>
              <a:gd name="connsiteX1" fmla="*/ 153583 w 486638"/>
              <a:gd name="connsiteY1" fmla="*/ 241513 h 482968"/>
              <a:gd name="connsiteX2" fmla="*/ 243454 w 486638"/>
              <a:gd name="connsiteY2" fmla="*/ 330708 h 482968"/>
              <a:gd name="connsiteX3" fmla="*/ 333327 w 486638"/>
              <a:gd name="connsiteY3" fmla="*/ 241513 h 482968"/>
              <a:gd name="connsiteX4" fmla="*/ 243454 w 486638"/>
              <a:gd name="connsiteY4" fmla="*/ 152320 h 482968"/>
              <a:gd name="connsiteX5" fmla="*/ 288389 w 486638"/>
              <a:gd name="connsiteY5" fmla="*/ 18529 h 482968"/>
              <a:gd name="connsiteX6" fmla="*/ 468198 w 486638"/>
              <a:gd name="connsiteY6" fmla="*/ 196916 h 482968"/>
              <a:gd name="connsiteX7" fmla="*/ 468198 w 486638"/>
              <a:gd name="connsiteY7" fmla="*/ 286110 h 482968"/>
              <a:gd name="connsiteX8" fmla="*/ 288389 w 486638"/>
              <a:gd name="connsiteY8" fmla="*/ 464559 h 482968"/>
              <a:gd name="connsiteX9" fmla="*/ 198519 w 486638"/>
              <a:gd name="connsiteY9" fmla="*/ 464559 h 482968"/>
              <a:gd name="connsiteX10" fmla="*/ 18775 w 486638"/>
              <a:gd name="connsiteY10" fmla="*/ 286110 h 482968"/>
              <a:gd name="connsiteX11" fmla="*/ 18775 w 486638"/>
              <a:gd name="connsiteY11" fmla="*/ 196916 h 482968"/>
              <a:gd name="connsiteX12" fmla="*/ 198457 w 486638"/>
              <a:gd name="connsiteY12" fmla="*/ 18529 h 482968"/>
              <a:gd name="connsiteX13" fmla="*/ 288327 w 486638"/>
              <a:gd name="connsiteY13" fmla="*/ 18529 h 482968"/>
              <a:gd name="connsiteX14" fmla="*/ 288389 w 486638"/>
              <a:gd name="connsiteY14" fmla="*/ 18529 h 4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0" h="570">
                <a:moveTo>
                  <a:pt x="418" y="95"/>
                </a:moveTo>
                <a:lnTo>
                  <a:pt x="362" y="151"/>
                </a:lnTo>
                <a:lnTo>
                  <a:pt x="418" y="207"/>
                </a:lnTo>
                <a:lnTo>
                  <a:pt x="474" y="151"/>
                </a:lnTo>
                <a:lnTo>
                  <a:pt x="418" y="95"/>
                </a:lnTo>
                <a:close/>
                <a:moveTo>
                  <a:pt x="446" y="12"/>
                </a:moveTo>
                <a:lnTo>
                  <a:pt x="558" y="123"/>
                </a:lnTo>
                <a:cubicBezTo>
                  <a:pt x="574" y="138"/>
                  <a:pt x="574" y="163"/>
                  <a:pt x="558" y="179"/>
                </a:cubicBezTo>
                <a:lnTo>
                  <a:pt x="446" y="290"/>
                </a:lnTo>
                <a:cubicBezTo>
                  <a:pt x="431" y="306"/>
                  <a:pt x="405" y="306"/>
                  <a:pt x="390" y="290"/>
                </a:cubicBezTo>
                <a:lnTo>
                  <a:pt x="278" y="179"/>
                </a:lnTo>
                <a:cubicBezTo>
                  <a:pt x="262" y="163"/>
                  <a:pt x="262" y="138"/>
                  <a:pt x="278" y="123"/>
                </a:cubicBezTo>
                <a:lnTo>
                  <a:pt x="390" y="12"/>
                </a:lnTo>
                <a:cubicBezTo>
                  <a:pt x="405" y="-4"/>
                  <a:pt x="431" y="-4"/>
                  <a:pt x="446" y="12"/>
                </a:cubicBezTo>
                <a:lnTo>
                  <a:pt x="446" y="12"/>
                </a:lnTo>
                <a:close/>
                <a:moveTo>
                  <a:pt x="40" y="35"/>
                </a:moveTo>
                <a:lnTo>
                  <a:pt x="209" y="35"/>
                </a:lnTo>
                <a:cubicBezTo>
                  <a:pt x="231" y="35"/>
                  <a:pt x="248" y="53"/>
                  <a:pt x="248" y="74"/>
                </a:cubicBezTo>
                <a:lnTo>
                  <a:pt x="248" y="243"/>
                </a:lnTo>
                <a:cubicBezTo>
                  <a:pt x="248" y="264"/>
                  <a:pt x="231" y="282"/>
                  <a:pt x="209" y="282"/>
                </a:cubicBezTo>
                <a:lnTo>
                  <a:pt x="40" y="282"/>
                </a:lnTo>
                <a:cubicBezTo>
                  <a:pt x="18" y="282"/>
                  <a:pt x="0" y="264"/>
                  <a:pt x="0" y="243"/>
                </a:cubicBezTo>
                <a:lnTo>
                  <a:pt x="0" y="74"/>
                </a:lnTo>
                <a:cubicBezTo>
                  <a:pt x="0" y="53"/>
                  <a:pt x="18" y="35"/>
                  <a:pt x="40" y="35"/>
                </a:cubicBezTo>
                <a:close/>
                <a:moveTo>
                  <a:pt x="40" y="323"/>
                </a:moveTo>
                <a:lnTo>
                  <a:pt x="209" y="323"/>
                </a:lnTo>
                <a:cubicBezTo>
                  <a:pt x="231" y="323"/>
                  <a:pt x="248" y="341"/>
                  <a:pt x="248" y="363"/>
                </a:cubicBezTo>
                <a:lnTo>
                  <a:pt x="248" y="531"/>
                </a:lnTo>
                <a:cubicBezTo>
                  <a:pt x="248" y="552"/>
                  <a:pt x="231" y="570"/>
                  <a:pt x="209" y="570"/>
                </a:cubicBezTo>
                <a:lnTo>
                  <a:pt x="40" y="570"/>
                </a:lnTo>
                <a:cubicBezTo>
                  <a:pt x="18" y="570"/>
                  <a:pt x="0" y="552"/>
                  <a:pt x="0" y="531"/>
                </a:cubicBezTo>
                <a:lnTo>
                  <a:pt x="0" y="363"/>
                </a:lnTo>
                <a:cubicBezTo>
                  <a:pt x="0" y="341"/>
                  <a:pt x="18" y="323"/>
                  <a:pt x="40" y="323"/>
                </a:cubicBezTo>
                <a:close/>
                <a:moveTo>
                  <a:pt x="329" y="323"/>
                </a:moveTo>
                <a:lnTo>
                  <a:pt x="498" y="323"/>
                </a:lnTo>
                <a:cubicBezTo>
                  <a:pt x="520" y="323"/>
                  <a:pt x="538" y="341"/>
                  <a:pt x="538" y="363"/>
                </a:cubicBezTo>
                <a:lnTo>
                  <a:pt x="538" y="531"/>
                </a:lnTo>
                <a:cubicBezTo>
                  <a:pt x="538" y="552"/>
                  <a:pt x="520" y="570"/>
                  <a:pt x="498" y="570"/>
                </a:cubicBezTo>
                <a:lnTo>
                  <a:pt x="329" y="570"/>
                </a:lnTo>
                <a:cubicBezTo>
                  <a:pt x="307" y="570"/>
                  <a:pt x="290" y="552"/>
                  <a:pt x="290" y="531"/>
                </a:cubicBezTo>
                <a:lnTo>
                  <a:pt x="290" y="363"/>
                </a:lnTo>
                <a:cubicBezTo>
                  <a:pt x="290" y="341"/>
                  <a:pt x="307" y="323"/>
                  <a:pt x="329" y="323"/>
                </a:cubicBezTo>
                <a:close/>
              </a:path>
            </a:pathLst>
          </a:custGeom>
          <a:gradFill flip="none" rotWithShape="1">
            <a:gsLst>
              <a:gs pos="0">
                <a:schemeClr val="accent1">
                  <a:lumMod val="60000"/>
                  <a:lumOff val="40000"/>
                </a:schemeClr>
              </a:gs>
              <a:gs pos="70000">
                <a:schemeClr val="accent1"/>
              </a:gs>
            </a:gsLst>
            <a:lin ang="2700000"/>
          </a:gradFill>
          <a:ln>
            <a:noFill/>
          </a:ln>
          <a:effectLst>
            <a:outerShdw blurRad="50800" dist="38100" dir="2700000" algn="tl" rotWithShape="0">
              <a:schemeClr val="accent1">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a:solidFill>
                <a:srgbClr val="FFFFFF"/>
              </a:solidFill>
              <a:latin typeface="+mj-ea"/>
              <a:ea typeface="+mj-ea"/>
            </a:endParaRPr>
          </a:p>
        </p:txBody>
      </p:sp>
      <p:sp>
        <p:nvSpPr>
          <p:cNvPr id="35" name="文本框 34"/>
          <p:cNvSpPr txBox="1"/>
          <p:nvPr>
            <p:custDataLst>
              <p:tags r:id="rId10"/>
            </p:custDataLst>
          </p:nvPr>
        </p:nvSpPr>
        <p:spPr>
          <a:xfrm>
            <a:off x="524510" y="3726180"/>
            <a:ext cx="3206115" cy="334010"/>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3200" b="1" spc="100" dirty="0">
                <a:solidFill>
                  <a:schemeClr val="accent1"/>
                </a:solidFill>
              </a:rPr>
              <a:t>语篇理解能力</a:t>
            </a:r>
            <a:endParaRPr lang="zh-CN" altLang="en-US" sz="3200" b="1" spc="100" dirty="0">
              <a:solidFill>
                <a:schemeClr val="accent1"/>
              </a:solidFill>
            </a:endParaRPr>
          </a:p>
        </p:txBody>
      </p:sp>
      <p:sp>
        <p:nvSpPr>
          <p:cNvPr id="36" name="文本框 35"/>
          <p:cNvSpPr txBox="1"/>
          <p:nvPr>
            <p:custDataLst>
              <p:tags r:id="rId11"/>
            </p:custDataLst>
          </p:nvPr>
        </p:nvSpPr>
        <p:spPr>
          <a:xfrm>
            <a:off x="524510" y="4549775"/>
            <a:ext cx="3013710" cy="735330"/>
          </a:xfrm>
          <a:prstGeom prst="rect">
            <a:avLst/>
          </a:prstGeom>
          <a:noFill/>
        </p:spPr>
        <p:txBody>
          <a:bodyPr wrap="square"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lnSpc>
                <a:spcPct val="130000"/>
              </a:lnSpc>
              <a:spcBef>
                <a:spcPts val="0"/>
              </a:spcBef>
              <a:spcAft>
                <a:spcPts val="0"/>
              </a:spcAft>
              <a:buClrTx/>
              <a:buSzTx/>
              <a:buFontTx/>
            </a:pPr>
            <a:r>
              <a:rPr lang="zh-CN" altLang="en-US" sz="3200" b="1" kern="0" dirty="0">
                <a:ln>
                  <a:noFill/>
                  <a:prstDash val="sysDot"/>
                </a:ln>
                <a:solidFill>
                  <a:schemeClr val="accent2">
                    <a:lumMod val="75000"/>
                  </a:schemeClr>
                </a:solidFill>
                <a:latin typeface="+mn-ea"/>
                <a:sym typeface="+mn-ea"/>
              </a:rPr>
              <a:t>主题、作者观点、文章结构</a:t>
            </a:r>
            <a:endParaRPr lang="zh-CN" altLang="en-US" sz="3200" b="1" kern="0" dirty="0">
              <a:ln>
                <a:noFill/>
                <a:prstDash val="sysDot"/>
              </a:ln>
              <a:solidFill>
                <a:schemeClr val="accent2">
                  <a:lumMod val="75000"/>
                </a:schemeClr>
              </a:solidFill>
              <a:latin typeface="+mn-ea"/>
              <a:sym typeface="+mn-ea"/>
            </a:endParaRPr>
          </a:p>
        </p:txBody>
      </p:sp>
      <p:sp>
        <p:nvSpPr>
          <p:cNvPr id="37" name="文本框 36"/>
          <p:cNvSpPr txBox="1"/>
          <p:nvPr>
            <p:custDataLst>
              <p:tags r:id="rId12"/>
            </p:custDataLst>
          </p:nvPr>
        </p:nvSpPr>
        <p:spPr>
          <a:xfrm>
            <a:off x="8117205" y="3571875"/>
            <a:ext cx="3206115" cy="334010"/>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spc="100" dirty="0">
                <a:solidFill>
                  <a:schemeClr val="accent1"/>
                </a:solidFill>
              </a:rPr>
              <a:t>逻辑关系理解</a:t>
            </a:r>
            <a:endParaRPr lang="zh-CN" altLang="en-US" sz="3200" b="1" spc="100" dirty="0">
              <a:solidFill>
                <a:schemeClr val="accent1"/>
              </a:solidFill>
            </a:endParaRPr>
          </a:p>
        </p:txBody>
      </p:sp>
      <p:sp>
        <p:nvSpPr>
          <p:cNvPr id="38" name="文本框 37"/>
          <p:cNvSpPr txBox="1"/>
          <p:nvPr>
            <p:custDataLst>
              <p:tags r:id="rId13"/>
            </p:custDataLst>
          </p:nvPr>
        </p:nvSpPr>
        <p:spPr>
          <a:xfrm>
            <a:off x="7825105" y="4223385"/>
            <a:ext cx="3789045" cy="735330"/>
          </a:xfrm>
          <a:prstGeom prst="rect">
            <a:avLst/>
          </a:prstGeom>
          <a:noFill/>
        </p:spPr>
        <p:txBody>
          <a:bodyPr wrap="square"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30000"/>
              </a:lnSpc>
              <a:spcBef>
                <a:spcPts val="0"/>
              </a:spcBef>
              <a:spcAft>
                <a:spcPts val="0"/>
              </a:spcAft>
              <a:buClrTx/>
              <a:buSzTx/>
              <a:buFontTx/>
            </a:pPr>
            <a:r>
              <a:rPr lang="zh-CN" altLang="en-US" sz="2800" b="1" kern="0" dirty="0">
                <a:ln>
                  <a:noFill/>
                  <a:prstDash val="sysDot"/>
                </a:ln>
                <a:solidFill>
                  <a:schemeClr val="accent2">
                    <a:lumMod val="75000"/>
                  </a:schemeClr>
                </a:solidFill>
                <a:latin typeface="+mn-ea"/>
                <a:sym typeface="+mn-ea"/>
              </a:rPr>
              <a:t>段落或句子间的并列、转折、顺序、让步、因果、解释和条件等关系</a:t>
            </a:r>
            <a:endParaRPr lang="zh-CN" altLang="en-US" sz="2800" b="1" kern="0" dirty="0">
              <a:ln>
                <a:noFill/>
                <a:prstDash val="sysDot"/>
              </a:ln>
              <a:solidFill>
                <a:schemeClr val="accent2">
                  <a:lumMod val="75000"/>
                </a:schemeClr>
              </a:solidFill>
              <a:latin typeface="+mn-ea"/>
              <a:sym typeface="+mn-ea"/>
            </a:endParaRPr>
          </a:p>
        </p:txBody>
      </p:sp>
      <p:sp>
        <p:nvSpPr>
          <p:cNvPr id="39" name="文本框 38"/>
          <p:cNvSpPr txBox="1"/>
          <p:nvPr>
            <p:custDataLst>
              <p:tags r:id="rId14"/>
            </p:custDataLst>
          </p:nvPr>
        </p:nvSpPr>
        <p:spPr>
          <a:xfrm>
            <a:off x="5265791" y="5611318"/>
            <a:ext cx="1413471" cy="334208"/>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600" b="1" spc="100" dirty="0">
                <a:solidFill>
                  <a:srgbClr val="FF0000"/>
                </a:solidFill>
              </a:rPr>
              <a:t>技巧？</a:t>
            </a:r>
            <a:endParaRPr lang="zh-CN" altLang="en-US" sz="3600" b="1" spc="100" dirty="0">
              <a:solidFill>
                <a:srgbClr val="FF0000"/>
              </a:solidFill>
            </a:endParaRPr>
          </a:p>
        </p:txBody>
      </p:sp>
    </p:spTree>
    <p:custDataLst>
      <p:tags r:id="rId1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87325" y="151765"/>
            <a:ext cx="8383270" cy="6554470"/>
          </a:xfrm>
          <a:prstGeom prst="rect">
            <a:avLst/>
          </a:prstGeom>
          <a:noFill/>
          <a:ln w="28575" cmpd="sng">
            <a:solidFill>
              <a:srgbClr val="FF0000"/>
            </a:solidFill>
            <a:prstDash val="sysDot"/>
          </a:ln>
        </p:spPr>
        <p:txBody>
          <a:bodyPr wrap="square">
            <a:spAutoFit/>
          </a:bodyPr>
          <a:p>
            <a:pPr indent="266700" algn="just" fontAlgn="auto">
              <a:lnSpc>
                <a:spcPts val="2800"/>
              </a:lnSpc>
            </a:pPr>
            <a:r>
              <a:rPr lang="en-US" sz="2000" b="0">
                <a:solidFill>
                  <a:srgbClr val="000000"/>
                </a:solidFill>
                <a:latin typeface="Times New Roman" panose="02020603050405020304" charset="0"/>
                <a:ea typeface="宋体" panose="02010600030101010101" pitchFamily="2" charset="-122"/>
              </a:rPr>
              <a:t>  I've been motivated — and demotivated — by other folks' achievements all my life.       When I was a teenager, a neighborhood friend </a:t>
            </a:r>
            <a:r>
              <a:rPr lang="en-US" sz="2000" b="0" u="sng">
                <a:solidFill>
                  <a:srgbClr val="000000"/>
                </a:solidFill>
                <a:latin typeface="Times New Roman" panose="02020603050405020304" charset="0"/>
                <a:ea typeface="宋体" panose="02010600030101010101" pitchFamily="2" charset="-122"/>
              </a:rPr>
              <a:t>  41  </a:t>
            </a:r>
            <a:r>
              <a:rPr lang="en-US" sz="2000" b="0">
                <a:solidFill>
                  <a:srgbClr val="000000"/>
                </a:solidFill>
                <a:latin typeface="Times New Roman" panose="02020603050405020304" charset="0"/>
                <a:ea typeface="宋体" panose="02010600030101010101" pitchFamily="2" charset="-122"/>
              </a:rPr>
              <a:t> a marathon race. Feeling motivated, I started running __</a:t>
            </a:r>
            <a:r>
              <a:rPr lang="en-US" sz="2000" b="0" u="sng">
                <a:solidFill>
                  <a:srgbClr val="000000"/>
                </a:solidFill>
                <a:latin typeface="Times New Roman" panose="02020603050405020304" charset="0"/>
                <a:ea typeface="宋体" panose="02010600030101010101" pitchFamily="2" charset="-122"/>
              </a:rPr>
              <a:t>42  </a:t>
            </a:r>
            <a:r>
              <a:rPr lang="en-US" sz="2000" b="0">
                <a:solidFill>
                  <a:srgbClr val="000000"/>
                </a:solidFill>
                <a:latin typeface="Times New Roman" panose="02020603050405020304" charset="0"/>
                <a:ea typeface="宋体" panose="02010600030101010101" pitchFamily="2" charset="-122"/>
              </a:rPr>
              <a:t>, but then two things happened. First, a girl I met one day told me she was </a:t>
            </a:r>
            <a:r>
              <a:rPr lang="en-US" sz="2000" b="0" u="sng">
                <a:solidFill>
                  <a:srgbClr val="000000"/>
                </a:solidFill>
                <a:latin typeface="Times New Roman" panose="02020603050405020304" charset="0"/>
                <a:ea typeface="宋体" panose="02010600030101010101" pitchFamily="2" charset="-122"/>
              </a:rPr>
              <a:t>  43  </a:t>
            </a:r>
            <a:r>
              <a:rPr lang="en-US" sz="2000" b="0">
                <a:solidFill>
                  <a:srgbClr val="000000"/>
                </a:solidFill>
                <a:latin typeface="Times New Roman" panose="02020603050405020304" charset="0"/>
                <a:ea typeface="宋体" panose="02010600030101010101" pitchFamily="2" charset="-122"/>
              </a:rPr>
              <a:t> for a "super," referring to a 52.4-mile double marathon. Then, the next day I went on my longest run — 15 miles. To be honest, I </a:t>
            </a:r>
            <a:r>
              <a:rPr lang="en-US" sz="2000" b="0" u="sng">
                <a:solidFill>
                  <a:srgbClr val="000000"/>
                </a:solidFill>
                <a:latin typeface="Times New Roman" panose="02020603050405020304" charset="0"/>
                <a:ea typeface="宋体" panose="02010600030101010101" pitchFamily="2" charset="-122"/>
              </a:rPr>
              <a:t>  44</a:t>
            </a:r>
            <a:r>
              <a:rPr lang="en-US" sz="2000" b="0">
                <a:solidFill>
                  <a:srgbClr val="000000"/>
                </a:solidFill>
                <a:latin typeface="Times New Roman" panose="02020603050405020304" charset="0"/>
                <a:ea typeface="宋体" panose="02010600030101010101" pitchFamily="2" charset="-122"/>
              </a:rPr>
              <a:t>__ it! Between the girl making my </a:t>
            </a:r>
            <a:r>
              <a:rPr lang="en-US" sz="2000" b="0" u="sng">
                <a:solidFill>
                  <a:srgbClr val="000000"/>
                </a:solidFill>
                <a:latin typeface="Times New Roman" panose="02020603050405020304" charset="0"/>
                <a:ea typeface="宋体" panose="02010600030101010101" pitchFamily="2" charset="-122"/>
              </a:rPr>
              <a:t>  45  </a:t>
            </a:r>
            <a:r>
              <a:rPr lang="en-US" sz="2000" b="0">
                <a:solidFill>
                  <a:srgbClr val="000000"/>
                </a:solidFill>
                <a:latin typeface="Times New Roman" panose="02020603050405020304" charset="0"/>
                <a:ea typeface="宋体" panose="02010600030101010101" pitchFamily="2" charset="-122"/>
              </a:rPr>
              <a:t> seem small and the pure boredom of jogging, I decided that the only __</a:t>
            </a:r>
            <a:r>
              <a:rPr lang="en-US" sz="2000" b="0" u="sng">
                <a:solidFill>
                  <a:srgbClr val="000000"/>
                </a:solidFill>
                <a:latin typeface="Times New Roman" panose="02020603050405020304" charset="0"/>
                <a:ea typeface="宋体" panose="02010600030101010101" pitchFamily="2" charset="-122"/>
              </a:rPr>
              <a:t>46</a:t>
            </a:r>
            <a:r>
              <a:rPr lang="en-US" sz="2000" b="0">
                <a:solidFill>
                  <a:srgbClr val="000000"/>
                </a:solidFill>
                <a:latin typeface="Times New Roman" panose="02020603050405020304" charset="0"/>
                <a:ea typeface="宋体" panose="02010600030101010101" pitchFamily="2" charset="-122"/>
              </a:rPr>
              <a:t>__ I'd ever run again is if a big dog was running after me!      So I </a:t>
            </a:r>
            <a:r>
              <a:rPr lang="en-US" sz="2000" b="0" u="sng">
                <a:solidFill>
                  <a:srgbClr val="000000"/>
                </a:solidFill>
                <a:latin typeface="Times New Roman" panose="02020603050405020304" charset="0"/>
                <a:ea typeface="宋体" panose="02010600030101010101" pitchFamily="2" charset="-122"/>
              </a:rPr>
              <a:t>  47  </a:t>
            </a:r>
            <a:r>
              <a:rPr lang="en-US" sz="2000" b="0">
                <a:solidFill>
                  <a:srgbClr val="000000"/>
                </a:solidFill>
                <a:latin typeface="Times New Roman" panose="02020603050405020304" charset="0"/>
                <a:ea typeface="宋体" panose="02010600030101010101" pitchFamily="2" charset="-122"/>
              </a:rPr>
              <a:t> cycling. I got a good bike and rode a lot. I </a:t>
            </a:r>
            <a:r>
              <a:rPr lang="en-US" sz="2000" b="0" u="sng">
                <a:solidFill>
                  <a:srgbClr val="000000"/>
                </a:solidFill>
                <a:latin typeface="Times New Roman" panose="02020603050405020304" charset="0"/>
                <a:ea typeface="宋体" panose="02010600030101010101" pitchFamily="2" charset="-122"/>
              </a:rPr>
              <a:t>  48  </a:t>
            </a:r>
            <a:r>
              <a:rPr lang="en-US" sz="2000" b="0">
                <a:solidFill>
                  <a:srgbClr val="000000"/>
                </a:solidFill>
                <a:latin typeface="Times New Roman" panose="02020603050405020304" charset="0"/>
                <a:ea typeface="宋体" panose="02010600030101010101" pitchFamily="2" charset="-122"/>
              </a:rPr>
              <a:t> of entering cycle races until I flew to San Diego to visit my sister. While she was at work one day, I </a:t>
            </a:r>
            <a:r>
              <a:rPr lang="en-US" sz="2000" b="0" u="sng">
                <a:solidFill>
                  <a:srgbClr val="000000"/>
                </a:solidFill>
                <a:latin typeface="Times New Roman" panose="02020603050405020304" charset="0"/>
                <a:ea typeface="宋体" panose="02010600030101010101" pitchFamily="2" charset="-122"/>
              </a:rPr>
              <a:t>  49  </a:t>
            </a:r>
            <a:r>
              <a:rPr lang="en-US" sz="2000" b="0">
                <a:solidFill>
                  <a:srgbClr val="000000"/>
                </a:solidFill>
                <a:latin typeface="Times New Roman" panose="02020603050405020304" charset="0"/>
                <a:ea typeface="宋体" panose="02010600030101010101" pitchFamily="2" charset="-122"/>
              </a:rPr>
              <a:t> her bike and went for a ride. The </a:t>
            </a:r>
            <a:r>
              <a:rPr lang="en-US" sz="2000" b="0" u="sng">
                <a:solidFill>
                  <a:srgbClr val="000000"/>
                </a:solidFill>
                <a:latin typeface="Times New Roman" panose="02020603050405020304" charset="0"/>
                <a:ea typeface="宋体" panose="02010600030101010101" pitchFamily="2" charset="-122"/>
              </a:rPr>
              <a:t>  50  </a:t>
            </a:r>
            <a:r>
              <a:rPr lang="en-US" sz="2000" b="0">
                <a:solidFill>
                  <a:srgbClr val="000000"/>
                </a:solidFill>
                <a:latin typeface="Times New Roman" panose="02020603050405020304" charset="0"/>
                <a:ea typeface="宋体" panose="02010600030101010101" pitchFamily="2" charset="-122"/>
              </a:rPr>
              <a:t>: The roads there went through large valleys where I'd be riding uphill for miles at a time. I'd never faced such </a:t>
            </a:r>
            <a:r>
              <a:rPr lang="en-US" sz="2000" b="0" u="sng">
                <a:solidFill>
                  <a:srgbClr val="000000"/>
                </a:solidFill>
                <a:latin typeface="Times New Roman" panose="02020603050405020304" charset="0"/>
                <a:ea typeface="宋体" panose="02010600030101010101" pitchFamily="2" charset="-122"/>
              </a:rPr>
              <a:t>  51  </a:t>
            </a:r>
            <a:r>
              <a:rPr lang="en-US" sz="2000" b="0">
                <a:solidFill>
                  <a:srgbClr val="000000"/>
                </a:solidFill>
                <a:latin typeface="Times New Roman" panose="02020603050405020304" charset="0"/>
                <a:ea typeface="宋体" panose="02010600030101010101" pitchFamily="2" charset="-122"/>
              </a:rPr>
              <a:t>. That day, I got </a:t>
            </a:r>
            <a:r>
              <a:rPr lang="en-US" sz="2000" b="0" u="sng">
                <a:solidFill>
                  <a:srgbClr val="000000"/>
                </a:solidFill>
                <a:latin typeface="Times New Roman" panose="02020603050405020304" charset="0"/>
                <a:ea typeface="宋体" panose="02010600030101010101" pitchFamily="2" charset="-122"/>
              </a:rPr>
              <a:t>  52  </a:t>
            </a:r>
            <a:r>
              <a:rPr lang="en-US" sz="2000" b="0">
                <a:solidFill>
                  <a:srgbClr val="000000"/>
                </a:solidFill>
                <a:latin typeface="Times New Roman" panose="02020603050405020304" charset="0"/>
                <a:ea typeface="宋体" panose="02010600030101010101" pitchFamily="2" charset="-122"/>
              </a:rPr>
              <a:t> by about 100 "local" bikers who were used to such roads. When I got back home, suddenly riding my bike didn't seem quite as </a:t>
            </a:r>
            <a:r>
              <a:rPr lang="en-US" sz="2000" b="0" u="sng">
                <a:solidFill>
                  <a:srgbClr val="000000"/>
                </a:solidFill>
                <a:latin typeface="Times New Roman" panose="02020603050405020304" charset="0"/>
                <a:ea typeface="宋体" panose="02010600030101010101" pitchFamily="2" charset="-122"/>
              </a:rPr>
              <a:t>  53  </a:t>
            </a:r>
            <a:r>
              <a:rPr lang="en-US" sz="2000" b="0">
                <a:solidFill>
                  <a:srgbClr val="000000"/>
                </a:solidFill>
                <a:latin typeface="Times New Roman" panose="02020603050405020304" charset="0"/>
                <a:ea typeface="宋体" panose="02010600030101010101" pitchFamily="2" charset="-122"/>
              </a:rPr>
              <a:t>.      I've </a:t>
            </a:r>
            <a:r>
              <a:rPr lang="en-US" sz="2000" b="0" u="sng">
                <a:solidFill>
                  <a:srgbClr val="000000"/>
                </a:solidFill>
                <a:latin typeface="Times New Roman" panose="02020603050405020304" charset="0"/>
                <a:ea typeface="宋体" panose="02010600030101010101" pitchFamily="2" charset="-122"/>
              </a:rPr>
              <a:t>  54  </a:t>
            </a:r>
            <a:r>
              <a:rPr lang="en-US" sz="2000" b="0">
                <a:solidFill>
                  <a:srgbClr val="000000"/>
                </a:solidFill>
                <a:latin typeface="Times New Roman" panose="02020603050405020304" charset="0"/>
                <a:ea typeface="宋体" panose="02010600030101010101" pitchFamily="2" charset="-122"/>
              </a:rPr>
              <a:t> a lot since then. I've come to accept that whatever </a:t>
            </a:r>
            <a:r>
              <a:rPr lang="en-US" sz="2000" b="0" u="sng">
                <a:solidFill>
                  <a:srgbClr val="000000"/>
                </a:solidFill>
                <a:latin typeface="Times New Roman" panose="02020603050405020304" charset="0"/>
                <a:ea typeface="宋体" panose="02010600030101010101" pitchFamily="2" charset="-122"/>
              </a:rPr>
              <a:t>  55  </a:t>
            </a:r>
            <a:r>
              <a:rPr lang="en-US" sz="2000" b="0">
                <a:solidFill>
                  <a:srgbClr val="000000"/>
                </a:solidFill>
                <a:latin typeface="Times New Roman" panose="02020603050405020304" charset="0"/>
                <a:ea typeface="宋体" panose="02010600030101010101" pitchFamily="2" charset="-122"/>
              </a:rPr>
              <a:t> I set for myself, they just have to be my own.</a:t>
            </a:r>
            <a:endParaRPr lang="en-US" altLang="en-US" sz="2000" b="0">
              <a:solidFill>
                <a:srgbClr val="000000"/>
              </a:solidFill>
              <a:latin typeface="Times New Roman" panose="02020603050405020304" charset="0"/>
              <a:ea typeface="宋体" panose="02010600030101010101" pitchFamily="2" charset="-122"/>
            </a:endParaRPr>
          </a:p>
        </p:txBody>
      </p:sp>
      <p:sp>
        <p:nvSpPr>
          <p:cNvPr id="8" name="矩形 7"/>
          <p:cNvSpPr/>
          <p:nvPr/>
        </p:nvSpPr>
        <p:spPr>
          <a:xfrm>
            <a:off x="304800" y="254000"/>
            <a:ext cx="8195310" cy="664210"/>
          </a:xfrm>
          <a:prstGeom prst="rect">
            <a:avLst/>
          </a:prstGeom>
          <a:noFill/>
          <a:ln w="31750"/>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矩形 12"/>
          <p:cNvSpPr/>
          <p:nvPr/>
        </p:nvSpPr>
        <p:spPr>
          <a:xfrm>
            <a:off x="304800" y="1017905"/>
            <a:ext cx="8081010" cy="4842510"/>
          </a:xfrm>
          <a:prstGeom prst="rect">
            <a:avLst/>
          </a:prstGeom>
          <a:noFill/>
          <a:ln w="31750">
            <a:solidFill>
              <a:srgbClr val="00B05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4" name="直接箭头连接符 3"/>
          <p:cNvCxnSpPr>
            <a:endCxn id="6" idx="1"/>
          </p:cNvCxnSpPr>
          <p:nvPr/>
        </p:nvCxnSpPr>
        <p:spPr>
          <a:xfrm>
            <a:off x="8488045" y="651510"/>
            <a:ext cx="1421765" cy="370205"/>
          </a:xfrm>
          <a:prstGeom prst="straightConnector1">
            <a:avLst/>
          </a:prstGeom>
          <a:ln w="28575">
            <a:tailEnd type="arrow"/>
          </a:ln>
        </p:spPr>
        <p:style>
          <a:lnRef idx="2">
            <a:schemeClr val="accent1"/>
          </a:lnRef>
          <a:fillRef idx="0">
            <a:srgbClr val="FFFFFF"/>
          </a:fillRef>
          <a:effectRef idx="0">
            <a:srgbClr val="FFFFFF"/>
          </a:effectRef>
          <a:fontRef idx="minor">
            <a:schemeClr val="tx1"/>
          </a:fontRef>
        </p:style>
      </p:cxnSp>
      <p:sp>
        <p:nvSpPr>
          <p:cNvPr id="6" name="文本框 5"/>
          <p:cNvSpPr txBox="1"/>
          <p:nvPr/>
        </p:nvSpPr>
        <p:spPr>
          <a:xfrm>
            <a:off x="9909810" y="791210"/>
            <a:ext cx="1654175" cy="460375"/>
          </a:xfrm>
          <a:prstGeom prst="rect">
            <a:avLst/>
          </a:prstGeom>
        </p:spPr>
        <p:txBody>
          <a:bodyPr wrap="square">
            <a:spAutoFit/>
          </a:bodyPr>
          <a:p>
            <a:pPr algn="l"/>
            <a:r>
              <a:rPr lang="zh-CN" altLang="en-US" sz="2400" b="1">
                <a:solidFill>
                  <a:schemeClr val="accent1"/>
                </a:solidFill>
                <a:latin typeface="Arial" panose="020B0604020202020204" pitchFamily="34" charset="0"/>
                <a:ea typeface="微软雅黑" panose="020B0503020204020204" pitchFamily="34" charset="-122"/>
              </a:rPr>
              <a:t>话题导入</a:t>
            </a:r>
            <a:endParaRPr lang="zh-CN" altLang="en-US" sz="2400" b="1">
              <a:solidFill>
                <a:schemeClr val="accent1"/>
              </a:solidFill>
              <a:latin typeface="Arial" panose="020B0604020202020204" pitchFamily="34" charset="0"/>
              <a:ea typeface="微软雅黑" panose="020B0503020204020204" pitchFamily="34" charset="-122"/>
            </a:endParaRPr>
          </a:p>
        </p:txBody>
      </p:sp>
      <p:sp>
        <p:nvSpPr>
          <p:cNvPr id="10" name="文本框 9"/>
          <p:cNvSpPr txBox="1"/>
          <p:nvPr/>
        </p:nvSpPr>
        <p:spPr>
          <a:xfrm>
            <a:off x="9648825" y="3761740"/>
            <a:ext cx="2303780" cy="953135"/>
          </a:xfrm>
          <a:prstGeom prst="rect">
            <a:avLst/>
          </a:prstGeom>
        </p:spPr>
        <p:txBody>
          <a:bodyPr wrap="square">
            <a:spAutoFit/>
          </a:bodyPr>
          <a:p>
            <a:pPr algn="l"/>
            <a:r>
              <a:rPr lang="en-US" altLang="zh-CN" sz="2800">
                <a:solidFill>
                  <a:schemeClr val="accent6"/>
                </a:solidFill>
                <a:latin typeface="Arial" panose="020B0604020202020204" pitchFamily="34" charset="0"/>
                <a:ea typeface="微软雅黑" panose="020B0503020204020204" pitchFamily="34" charset="-122"/>
              </a:rPr>
              <a:t>two experiences</a:t>
            </a:r>
            <a:endParaRPr lang="en-US" altLang="zh-CN" sz="2800">
              <a:solidFill>
                <a:schemeClr val="accent6"/>
              </a:solidFill>
              <a:latin typeface="Arial" panose="020B0604020202020204" pitchFamily="34" charset="0"/>
              <a:ea typeface="微软雅黑" panose="020B0503020204020204" pitchFamily="34" charset="-122"/>
            </a:endParaRPr>
          </a:p>
        </p:txBody>
      </p:sp>
      <p:sp>
        <p:nvSpPr>
          <p:cNvPr id="11" name="文本框 10"/>
          <p:cNvSpPr txBox="1"/>
          <p:nvPr/>
        </p:nvSpPr>
        <p:spPr>
          <a:xfrm>
            <a:off x="9644380" y="6096635"/>
            <a:ext cx="2381885" cy="460375"/>
          </a:xfrm>
          <a:prstGeom prst="rect">
            <a:avLst/>
          </a:prstGeom>
        </p:spPr>
        <p:txBody>
          <a:bodyPr wrap="square">
            <a:spAutoFit/>
          </a:bodyPr>
          <a:p>
            <a:pPr algn="l"/>
            <a:r>
              <a:rPr lang="zh-CN" altLang="en-US" sz="2400" b="1">
                <a:solidFill>
                  <a:schemeClr val="accent1"/>
                </a:solidFill>
                <a:latin typeface="Arial" panose="020B0604020202020204" pitchFamily="34" charset="0"/>
                <a:ea typeface="微软雅黑" panose="020B0503020204020204" pitchFamily="34" charset="-122"/>
              </a:rPr>
              <a:t>主题、作者观点</a:t>
            </a:r>
            <a:endParaRPr lang="zh-CN" altLang="en-US" sz="2400" b="1">
              <a:solidFill>
                <a:schemeClr val="accent1"/>
              </a:solidFill>
              <a:latin typeface="Arial" panose="020B0604020202020204" pitchFamily="34" charset="0"/>
              <a:ea typeface="微软雅黑" panose="020B0503020204020204" pitchFamily="34" charset="-122"/>
            </a:endParaRPr>
          </a:p>
        </p:txBody>
      </p:sp>
      <p:sp>
        <p:nvSpPr>
          <p:cNvPr id="12" name="矩形 11"/>
          <p:cNvSpPr/>
          <p:nvPr/>
        </p:nvSpPr>
        <p:spPr>
          <a:xfrm>
            <a:off x="304800" y="5959475"/>
            <a:ext cx="8183245" cy="597535"/>
          </a:xfrm>
          <a:prstGeom prst="rect">
            <a:avLst/>
          </a:prstGeom>
          <a:noFill/>
          <a:ln w="31750">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4" name="直接箭头连接符 13"/>
          <p:cNvCxnSpPr/>
          <p:nvPr/>
        </p:nvCxnSpPr>
        <p:spPr>
          <a:xfrm flipV="1">
            <a:off x="8500110" y="6297295"/>
            <a:ext cx="1132205" cy="14605"/>
          </a:xfrm>
          <a:prstGeom prst="straightConnector1">
            <a:avLst/>
          </a:prstGeom>
          <a:ln w="28575">
            <a:solidFill>
              <a:schemeClr val="accent1"/>
            </a:solidFill>
            <a:tailEnd type="arrow"/>
          </a:ln>
        </p:spPr>
        <p:style>
          <a:lnRef idx="2">
            <a:schemeClr val="accent1"/>
          </a:lnRef>
          <a:fillRef idx="0">
            <a:srgbClr val="FFFFFF"/>
          </a:fillRef>
          <a:effectRef idx="0">
            <a:srgbClr val="FFFFFF"/>
          </a:effectRef>
          <a:fontRef idx="minor">
            <a:schemeClr val="tx1"/>
          </a:fontRef>
        </p:style>
      </p:cxnSp>
      <p:cxnSp>
        <p:nvCxnSpPr>
          <p:cNvPr id="15" name="直接箭头连接符 14"/>
          <p:cNvCxnSpPr/>
          <p:nvPr/>
        </p:nvCxnSpPr>
        <p:spPr>
          <a:xfrm flipV="1">
            <a:off x="8402320" y="4046220"/>
            <a:ext cx="1229995" cy="4445"/>
          </a:xfrm>
          <a:prstGeom prst="straightConnector1">
            <a:avLst/>
          </a:prstGeom>
          <a:ln w="28575">
            <a:solidFill>
              <a:srgbClr val="00B050"/>
            </a:solidFill>
            <a:tailEnd type="arrow"/>
          </a:ln>
        </p:spPr>
        <p:style>
          <a:lnRef idx="2">
            <a:schemeClr val="accent1"/>
          </a:lnRef>
          <a:fillRef idx="0">
            <a:srgbClr val="FFFFFF"/>
          </a:fillRef>
          <a:effectRef idx="0">
            <a:srgbClr val="FFFFFF"/>
          </a:effectRef>
          <a:fontRef idx="minor">
            <a:schemeClr val="tx1"/>
          </a:fontRef>
        </p:style>
      </p:cxnSp>
      <p:sp>
        <p:nvSpPr>
          <p:cNvPr id="16" name="圆角矩形 15"/>
          <p:cNvSpPr/>
          <p:nvPr/>
        </p:nvSpPr>
        <p:spPr>
          <a:xfrm>
            <a:off x="461010" y="918210"/>
            <a:ext cx="914400" cy="403225"/>
          </a:xfrm>
          <a:prstGeom prst="roundRect">
            <a:avLst/>
          </a:prstGeom>
          <a:noFill/>
          <a:ln w="44450">
            <a:solidFill>
              <a:srgbClr val="FFC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圆角矩形 17"/>
          <p:cNvSpPr/>
          <p:nvPr/>
        </p:nvSpPr>
        <p:spPr>
          <a:xfrm>
            <a:off x="4771390" y="1251585"/>
            <a:ext cx="914400" cy="403225"/>
          </a:xfrm>
          <a:prstGeom prst="roundRect">
            <a:avLst/>
          </a:prstGeom>
          <a:noFill/>
          <a:ln w="44450">
            <a:solidFill>
              <a:srgbClr val="FFC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圆角矩形 18"/>
          <p:cNvSpPr/>
          <p:nvPr/>
        </p:nvSpPr>
        <p:spPr>
          <a:xfrm>
            <a:off x="2087880" y="1958340"/>
            <a:ext cx="914400" cy="403225"/>
          </a:xfrm>
          <a:prstGeom prst="roundRect">
            <a:avLst/>
          </a:prstGeom>
          <a:noFill/>
          <a:ln w="44450">
            <a:solidFill>
              <a:srgbClr val="FFC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圆角矩形 19"/>
          <p:cNvSpPr/>
          <p:nvPr/>
        </p:nvSpPr>
        <p:spPr>
          <a:xfrm>
            <a:off x="2913380" y="2621280"/>
            <a:ext cx="1468120" cy="403225"/>
          </a:xfrm>
          <a:prstGeom prst="roundRect">
            <a:avLst/>
          </a:prstGeom>
          <a:noFill/>
          <a:ln w="44450">
            <a:solidFill>
              <a:srgbClr val="FFC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圆角矩形 20"/>
          <p:cNvSpPr/>
          <p:nvPr/>
        </p:nvSpPr>
        <p:spPr>
          <a:xfrm>
            <a:off x="8042275" y="2621280"/>
            <a:ext cx="599440" cy="403225"/>
          </a:xfrm>
          <a:prstGeom prst="roundRect">
            <a:avLst/>
          </a:prstGeom>
          <a:noFill/>
          <a:ln w="44450">
            <a:solidFill>
              <a:srgbClr val="FFC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圆角矩形 22"/>
          <p:cNvSpPr/>
          <p:nvPr/>
        </p:nvSpPr>
        <p:spPr>
          <a:xfrm>
            <a:off x="417830" y="3448050"/>
            <a:ext cx="914400" cy="403225"/>
          </a:xfrm>
          <a:prstGeom prst="roundRect">
            <a:avLst/>
          </a:prstGeom>
          <a:noFill/>
          <a:ln w="44450">
            <a:solidFill>
              <a:schemeClr val="tx1">
                <a:lumMod val="85000"/>
                <a:lumOff val="1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5" name="圆角矩形 24"/>
          <p:cNvSpPr/>
          <p:nvPr/>
        </p:nvSpPr>
        <p:spPr>
          <a:xfrm>
            <a:off x="875030" y="5225415"/>
            <a:ext cx="914400" cy="403225"/>
          </a:xfrm>
          <a:prstGeom prst="roundRect">
            <a:avLst/>
          </a:prstGeom>
          <a:noFill/>
          <a:ln w="44450">
            <a:solidFill>
              <a:schemeClr val="tx1">
                <a:lumMod val="85000"/>
                <a:lumOff val="1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6" name="圆角矩形 25"/>
          <p:cNvSpPr/>
          <p:nvPr/>
        </p:nvSpPr>
        <p:spPr>
          <a:xfrm>
            <a:off x="5168900" y="3726180"/>
            <a:ext cx="914400" cy="403225"/>
          </a:xfrm>
          <a:prstGeom prst="roundRect">
            <a:avLst/>
          </a:prstGeom>
          <a:noFill/>
          <a:ln w="44450">
            <a:solidFill>
              <a:schemeClr val="tx1">
                <a:lumMod val="85000"/>
                <a:lumOff val="1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7" name="圆角矩形 26"/>
          <p:cNvSpPr/>
          <p:nvPr/>
        </p:nvSpPr>
        <p:spPr>
          <a:xfrm>
            <a:off x="810895" y="4822190"/>
            <a:ext cx="978535" cy="403225"/>
          </a:xfrm>
          <a:prstGeom prst="roundRect">
            <a:avLst/>
          </a:prstGeom>
          <a:noFill/>
          <a:ln w="44450">
            <a:solidFill>
              <a:schemeClr val="tx1">
                <a:lumMod val="85000"/>
                <a:lumOff val="1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28" name="直接箭头连接符 27"/>
          <p:cNvCxnSpPr/>
          <p:nvPr/>
        </p:nvCxnSpPr>
        <p:spPr>
          <a:xfrm flipV="1">
            <a:off x="8641715" y="1678940"/>
            <a:ext cx="859790" cy="946785"/>
          </a:xfrm>
          <a:prstGeom prst="straightConnector1">
            <a:avLst/>
          </a:prstGeom>
          <a:ln w="28575">
            <a:solidFill>
              <a:schemeClr val="accent4"/>
            </a:solidFill>
            <a:tailEnd type="arrow"/>
          </a:ln>
        </p:spPr>
        <p:style>
          <a:lnRef idx="2">
            <a:schemeClr val="accent1"/>
          </a:lnRef>
          <a:fillRef idx="0">
            <a:srgbClr val="FFFFFF"/>
          </a:fillRef>
          <a:effectRef idx="0">
            <a:srgbClr val="FFFFFF"/>
          </a:effectRef>
          <a:fontRef idx="minor">
            <a:schemeClr val="tx1"/>
          </a:fontRef>
        </p:style>
      </p:cxnSp>
      <p:cxnSp>
        <p:nvCxnSpPr>
          <p:cNvPr id="29" name="直接箭头连接符 28"/>
          <p:cNvCxnSpPr/>
          <p:nvPr/>
        </p:nvCxnSpPr>
        <p:spPr>
          <a:xfrm flipV="1">
            <a:off x="8385810" y="1896110"/>
            <a:ext cx="1115695" cy="2818765"/>
          </a:xfrm>
          <a:prstGeom prst="straightConnector1">
            <a:avLst/>
          </a:prstGeom>
          <a:ln w="28575">
            <a:solidFill>
              <a:schemeClr val="tx2"/>
            </a:solidFill>
            <a:tailEnd type="arrow"/>
          </a:ln>
        </p:spPr>
        <p:style>
          <a:lnRef idx="2">
            <a:schemeClr val="accent1"/>
          </a:lnRef>
          <a:fillRef idx="0">
            <a:srgbClr val="FFFFFF"/>
          </a:fillRef>
          <a:effectRef idx="0">
            <a:srgbClr val="FFFFFF"/>
          </a:effectRef>
          <a:fontRef idx="minor">
            <a:schemeClr val="tx1"/>
          </a:fontRef>
        </p:style>
      </p:cxnSp>
      <p:sp>
        <p:nvSpPr>
          <p:cNvPr id="30" name="文本框 29"/>
          <p:cNvSpPr txBox="1"/>
          <p:nvPr/>
        </p:nvSpPr>
        <p:spPr>
          <a:xfrm>
            <a:off x="9572625" y="1321435"/>
            <a:ext cx="2329180" cy="1568450"/>
          </a:xfrm>
          <a:prstGeom prst="rect">
            <a:avLst/>
          </a:prstGeom>
        </p:spPr>
        <p:txBody>
          <a:bodyPr wrap="square">
            <a:spAutoFit/>
          </a:bodyPr>
          <a:p>
            <a:pPr algn="l"/>
            <a:r>
              <a:rPr lang="zh-CN" altLang="en-US" sz="2400">
                <a:latin typeface="微软雅黑" panose="020B0503020204020204" pitchFamily="34" charset="-122"/>
                <a:ea typeface="微软雅黑" panose="020B0503020204020204" pitchFamily="34" charset="-122"/>
              </a:rPr>
              <a:t>逻辑关系：</a:t>
            </a:r>
            <a:r>
              <a:rPr lang="zh-CN" altLang="en-US" sz="2400" b="1" kern="0" dirty="0">
                <a:ln>
                  <a:noFill/>
                  <a:prstDash val="sysDot"/>
                </a:ln>
                <a:solidFill>
                  <a:schemeClr val="accent2">
                    <a:lumMod val="75000"/>
                  </a:schemeClr>
                </a:solidFill>
                <a:latin typeface="微软雅黑" panose="020B0503020204020204" pitchFamily="34" charset="-122"/>
                <a:ea typeface="微软雅黑" panose="020B0503020204020204" pitchFamily="34" charset="-122"/>
                <a:sym typeface="+mn-ea"/>
              </a:rPr>
              <a:t>并列、转折、顺序、让步、因果、解释和条件等关系</a:t>
            </a:r>
            <a:endParaRPr lang="zh-CN" altLang="en-US" sz="2400" b="1" kern="0" dirty="0">
              <a:ln>
                <a:noFill/>
                <a:prstDash val="sysDot"/>
              </a:ln>
              <a:solidFill>
                <a:schemeClr val="accent2">
                  <a:lumMod val="75000"/>
                </a:schemeClr>
              </a:solidFill>
              <a:latin typeface="微软雅黑" panose="020B0503020204020204" pitchFamily="34" charset="-122"/>
              <a:ea typeface="微软雅黑" panose="020B0503020204020204" pitchFamily="34" charset="-122"/>
              <a:sym typeface="+mn-ea"/>
            </a:endParaRPr>
          </a:p>
        </p:txBody>
      </p:sp>
      <p:sp>
        <p:nvSpPr>
          <p:cNvPr id="31" name="文本框 30"/>
          <p:cNvSpPr txBox="1"/>
          <p:nvPr/>
        </p:nvSpPr>
        <p:spPr>
          <a:xfrm>
            <a:off x="8877935" y="64770"/>
            <a:ext cx="3075305" cy="460375"/>
          </a:xfrm>
          <a:prstGeom prst="rect">
            <a:avLst/>
          </a:prstGeom>
        </p:spPr>
        <p:txBody>
          <a:bodyPr wrap="square">
            <a:spAutoFit/>
          </a:bodyPr>
          <a:p>
            <a:pPr algn="l"/>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2024</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月全国Ⅰ卷</a:t>
            </a:r>
            <a:endPar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linds(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linds(horizontal)">
                                      <p:cBhvr>
                                        <p:cTn id="46" dur="500"/>
                                        <p:tgtEl>
                                          <p:spTgt spid="1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linds(horizontal)">
                                      <p:cBhvr>
                                        <p:cTn id="49" dur="500"/>
                                        <p:tgtEl>
                                          <p:spTgt spid="18"/>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linds(horizontal)">
                                      <p:cBhvr>
                                        <p:cTn id="55" dur="500"/>
                                        <p:tgtEl>
                                          <p:spTgt spid="20"/>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linds(horizontal)">
                                      <p:cBhvr>
                                        <p:cTn id="58" dur="500"/>
                                        <p:tgtEl>
                                          <p:spTgt spid="21"/>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linds(horizontal)">
                                      <p:cBhvr>
                                        <p:cTn id="61" dur="500"/>
                                        <p:tgtEl>
                                          <p:spTgt spid="23"/>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blinds(horizontal)">
                                      <p:cBhvr>
                                        <p:cTn id="64" dur="500"/>
                                        <p:tgtEl>
                                          <p:spTgt spid="26"/>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linds(horizontal)">
                                      <p:cBhvr>
                                        <p:cTn id="67" dur="500"/>
                                        <p:tgtEl>
                                          <p:spTgt spid="27"/>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blinds(horizont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blinds(horizontal)">
                                      <p:cBhvr>
                                        <p:cTn id="75" dur="500"/>
                                        <p:tgtEl>
                                          <p:spTgt spid="28"/>
                                        </p:tgtEl>
                                      </p:cBhvr>
                                    </p:animEffect>
                                  </p:childTnLst>
                                </p:cTn>
                              </p:par>
                              <p:par>
                                <p:cTn id="76" presetID="3" presetClass="entr" presetSubtype="10" fill="hold"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blinds(horizontal)">
                                      <p:cBhvr>
                                        <p:cTn id="78" dur="500"/>
                                        <p:tgtEl>
                                          <p:spTgt spid="29"/>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blinds(horizontal)">
                                      <p:cBhvr>
                                        <p:cTn id="8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13" grpId="0" animBg="1"/>
      <p:bldP spid="10" grpId="0"/>
      <p:bldP spid="12" grpId="0" animBg="1"/>
      <p:bldP spid="11" grpId="0"/>
      <p:bldP spid="16" grpId="0" animBg="1"/>
      <p:bldP spid="18" grpId="0" animBg="1"/>
      <p:bldP spid="19" grpId="0" animBg="1"/>
      <p:bldP spid="20" grpId="0" animBg="1"/>
      <p:bldP spid="21" grpId="0" animBg="1"/>
      <p:bldP spid="23" grpId="0" animBg="1"/>
      <p:bldP spid="26" grpId="0" animBg="1"/>
      <p:bldP spid="27" grpId="0" animBg="1"/>
      <p:bldP spid="25" grpId="0" animBg="1"/>
      <p:bldP spid="30"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6919_1*m_h_f*1_1_1"/>
  <p:tag name="KSO_WM_TEMPLATE_CATEGORY" val="diagram"/>
  <p:tag name="KSO_WM_TEMPLATE_INDEX" val="20236919"/>
  <p:tag name="KSO_WM_UNIT_LAYERLEVEL" val="1_1_1"/>
  <p:tag name="KSO_WM_TAG_VERSION" val="3.0"/>
  <p:tag name="KSO_WM_UNIT_TEXT_FILL_FORE_SCHEMECOLOR_INDEX_BRIGHTNESS" val="0.15"/>
  <p:tag name="KSO_WM_DIAGRAM_GROUP_CODE" val="m1-1"/>
  <p:tag name="KSO_WM_DIAGRAM_VERSION" val="3"/>
  <p:tag name="KSO_WM_DIAGRAM_COLOR_TRICK" val="1"/>
  <p:tag name="KSO_WM_DIAGRAM_COLOR_TEXT_CAN_REMOVE" val="n"/>
  <p:tag name="KSO_WM_UNIT_PRESET_TEXT" val="单击此处添加文本具体内容，简明扼要地阐述您的观点。"/>
  <p:tag name="KSO_WM_UNIT_TEXT_FILL_FORE_SCHEMECOLOR_INDEX" val="1"/>
  <p:tag name="KSO_WM_UNIT_TEXT_FILL_TYPE" val="1"/>
  <p:tag name="KSO_WM_DIAGRAM_MAX_ITEMCNT" val="5"/>
  <p:tag name="KSO_WM_DIAGRAM_MIN_ITEMCNT" val="3"/>
  <p:tag name="KSO_WM_DIAGRAM_VIRTUALLY_FRAME" val="{&quot;height&quot;:417.2055419921875,&quot;left&quot;:33.25,&quot;top&quot;:15.161354564341673,&quot;width&quot;:871.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3_1"/>
  <p:tag name="KSO_WM_UNIT_ID" val="diagram20236919_1*m_h_i*1_3_1"/>
  <p:tag name="KSO_WM_TEMPLATE_CATEGORY" val="diagram"/>
  <p:tag name="KSO_WM_TEMPLATE_INDEX" val="20236919"/>
  <p:tag name="KSO_WM_UNIT_LAYERLEVEL" val="1_1_1"/>
  <p:tag name="KSO_WM_TAG_VERSION" val="3.0"/>
  <p:tag name="KSO_WM_BEAUTIFY_FLAG" val="#wm#"/>
  <p:tag name="KSO_WM_UNIT_TEXT_FILL_FORE_SCHEMECOLOR_INDEX_BRIGHTNESS" val="0.15"/>
  <p:tag name="KSO_WM_UNIT_TEXT_FILL_TYPE" val="1"/>
  <p:tag name="KSO_WM_DIAGRAM_GROUP_CODE" val="m1-1"/>
  <p:tag name="KSO_WM_DIAGRAM_VERSION" val="3"/>
  <p:tag name="KSO_WM_DIAGRAM_COLOR_TRICK" val="1"/>
  <p:tag name="KSO_WM_DIAGRAM_COLOR_TEXT_CAN_REMOVE" val="n"/>
  <p:tag name="KSO_WM_UNIT_PRESET_TEXT" val="03"/>
  <p:tag name="KSO_WM_UNIT_FILL_TYPE" val="3"/>
  <p:tag name="KSO_WM_DIAGRAM_MAX_ITEMCNT" val="5"/>
  <p:tag name="KSO_WM_DIAGRAM_MIN_ITEMCNT" val="3"/>
  <p:tag name="KSO_WM_DIAGRAM_VIRTUALLY_FRAME" val="{&quot;height&quot;:417.2055419921875,&quot;left&quot;:33.25,&quot;top&quot;:15.161354564341673,&quot;width&quot;:871.7}"/>
  <p:tag name="KSO_WM_DIAGRAM_COLOR_MATCH_VALUE" val="{&quot;shape&quot;:{&quot;fill&quot;:{&quot;gradient&quot;:[{&quot;brightness&quot;:0.800000011920929,&quot;colorType&quot;:1,&quot;foreColorIndex&quot;:5,&quot;pos&quot;:0,&quot;transparency&quot;:0},{&quot;brightness&quot;:0.4000000059604645,&quot;colorType&quot;:1,&quot;foreColorIndex&quot;:5,&quot;pos&quot;:0.4699999988079071,&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6919_1*m_h_f*1_3_1"/>
  <p:tag name="KSO_WM_TEMPLATE_CATEGORY" val="diagram"/>
  <p:tag name="KSO_WM_TEMPLATE_INDEX" val="20236919"/>
  <p:tag name="KSO_WM_UNIT_LAYERLEVEL" val="1_1_1"/>
  <p:tag name="KSO_WM_TAG_VERSION" val="3.0"/>
  <p:tag name="KSO_WM_UNIT_TEXT_FILL_FORE_SCHEMECOLOR_INDEX_BRIGHTNESS" val="0.15"/>
  <p:tag name="KSO_WM_DIAGRAM_GROUP_CODE" val="m1-1"/>
  <p:tag name="KSO_WM_DIAGRAM_VERSION" val="3"/>
  <p:tag name="KSO_WM_DIAGRAM_COLOR_TRICK" val="1"/>
  <p:tag name="KSO_WM_DIAGRAM_COLOR_TEXT_CAN_REMOVE" val="n"/>
  <p:tag name="KSO_WM_UNIT_PRESET_TEXT" val="单击此处添加文本具体内容，简明扼要地阐述您的观点。"/>
  <p:tag name="KSO_WM_UNIT_TEXT_FILL_FORE_SCHEMECOLOR_INDEX" val="1"/>
  <p:tag name="KSO_WM_UNIT_TEXT_FILL_TYPE" val="1"/>
  <p:tag name="KSO_WM_DIAGRAM_MAX_ITEMCNT" val="5"/>
  <p:tag name="KSO_WM_DIAGRAM_MIN_ITEMCNT" val="3"/>
  <p:tag name="KSO_WM_DIAGRAM_VIRTUALLY_FRAME" val="{&quot;height&quot;:417.2055419921875,&quot;left&quot;:33.25,&quot;top&quot;:15.161354564341673,&quot;width&quot;:871.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2_1"/>
  <p:tag name="KSO_WM_UNIT_ID" val="diagram20236919_1*m_h_i*1_2_1"/>
  <p:tag name="KSO_WM_TEMPLATE_CATEGORY" val="diagram"/>
  <p:tag name="KSO_WM_TEMPLATE_INDEX" val="20236919"/>
  <p:tag name="KSO_WM_UNIT_LAYERLEVEL" val="1_1_1"/>
  <p:tag name="KSO_WM_TAG_VERSION" val="3.0"/>
  <p:tag name="KSO_WM_BEAUTIFY_FLAG" val="#wm#"/>
  <p:tag name="KSO_WM_UNIT_TEXT_FILL_FORE_SCHEMECOLOR_INDEX_BRIGHTNESS" val="0.15"/>
  <p:tag name="KSO_WM_UNIT_TEXT_FILL_TYPE" val="1"/>
  <p:tag name="KSO_WM_DIAGRAM_GROUP_CODE" val="m1-1"/>
  <p:tag name="KSO_WM_DIAGRAM_VERSION" val="3"/>
  <p:tag name="KSO_WM_DIAGRAM_COLOR_TRICK" val="1"/>
  <p:tag name="KSO_WM_DIAGRAM_COLOR_TEXT_CAN_REMOVE" val="n"/>
  <p:tag name="KSO_WM_UNIT_PRESET_TEXT" val="02"/>
  <p:tag name="KSO_WM_UNIT_FILL_TYPE" val="3"/>
  <p:tag name="KSO_WM_DIAGRAM_MAX_ITEMCNT" val="5"/>
  <p:tag name="KSO_WM_DIAGRAM_MIN_ITEMCNT" val="3"/>
  <p:tag name="KSO_WM_DIAGRAM_VIRTUALLY_FRAME" val="{&quot;height&quot;:417.2055419921875,&quot;left&quot;:33.25,&quot;top&quot;:15.161354564341673,&quot;width&quot;:871.7}"/>
  <p:tag name="KSO_WM_DIAGRAM_COLOR_MATCH_VALUE" val="{&quot;shape&quot;:{&quot;fill&quot;:{&quot;gradient&quot;:[{&quot;brightness&quot;:0.800000011920929,&quot;colorType&quot;:1,&quot;foreColorIndex&quot;:5,&quot;pos&quot;:0,&quot;transparency&quot;:0},{&quot;brightness&quot;:0.4000000059604645,&quot;colorType&quot;:1,&quot;foreColorIndex&quot;:5,&quot;pos&quot;:0.4699999988079071,&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6919_1*m_h_f*1_2_1"/>
  <p:tag name="KSO_WM_TEMPLATE_CATEGORY" val="diagram"/>
  <p:tag name="KSO_WM_TEMPLATE_INDEX" val="20236919"/>
  <p:tag name="KSO_WM_UNIT_LAYERLEVEL" val="1_1_1"/>
  <p:tag name="KSO_WM_TAG_VERSION" val="3.0"/>
  <p:tag name="KSO_WM_UNIT_TEXT_FILL_FORE_SCHEMECOLOR_INDEX_BRIGHTNESS" val="0.15"/>
  <p:tag name="KSO_WM_DIAGRAM_GROUP_CODE" val="m1-1"/>
  <p:tag name="KSO_WM_DIAGRAM_VERSION" val="3"/>
  <p:tag name="KSO_WM_DIAGRAM_COLOR_TRICK" val="1"/>
  <p:tag name="KSO_WM_DIAGRAM_COLOR_TEXT_CAN_REMOVE" val="n"/>
  <p:tag name="KSO_WM_UNIT_PRESET_TEXT" val="单击此处添加文本具体内容，简明扼要地阐述您的观点。"/>
  <p:tag name="KSO_WM_UNIT_TEXT_FILL_FORE_SCHEMECOLOR_INDEX" val="1"/>
  <p:tag name="KSO_WM_UNIT_TEXT_FILL_TYPE" val="1"/>
  <p:tag name="KSO_WM_DIAGRAM_MAX_ITEMCNT" val="5"/>
  <p:tag name="KSO_WM_DIAGRAM_MIN_ITEMCNT" val="3"/>
  <p:tag name="KSO_WM_DIAGRAM_VIRTUALLY_FRAME" val="{&quot;height&quot;:417.2055419921875,&quot;left&quot;:33.25,&quot;top&quot;:15.161354564341673,&quot;width&quot;:871.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9_1*m_i*1_2"/>
  <p:tag name="KSO_WM_TEMPLATE_CATEGORY" val="diagram"/>
  <p:tag name="KSO_WM_TEMPLATE_INDEX" val="20236919"/>
  <p:tag name="KSO_WM_UNIT_LAYERLEVEL" val="1_1"/>
  <p:tag name="KSO_WM_TAG_VERSION" val="3.0"/>
  <p:tag name="KSO_WM_BEAUTIFY_FLAG" val="#wm#"/>
  <p:tag name="KSO_WM_DIAGRAM_GROUP_CODE" val="m1-1"/>
  <p:tag name="KSO_WM_UNIT_TYPE" val="m_i"/>
  <p:tag name="KSO_WM_UNIT_INDEX" val="1_2"/>
  <p:tag name="KSO_WM_DIAGRAM_VERSION" val="3"/>
  <p:tag name="KSO_WM_DIAGRAM_COLOR_TRICK" val="1"/>
  <p:tag name="KSO_WM_DIAGRAM_COLOR_TEXT_CAN_REMOVE" val="n"/>
  <p:tag name="KSO_WM_UNIT_FILL_TYPE" val="3"/>
  <p:tag name="KSO_WM_DIAGRAM_MAX_ITEMCNT" val="5"/>
  <p:tag name="KSO_WM_DIAGRAM_MIN_ITEMCNT" val="3"/>
  <p:tag name="KSO_WM_DIAGRAM_VIRTUALLY_FRAME" val="{&quot;height&quot;:417.2055419921875,&quot;left&quot;:33.25,&quot;top&quot;:15.161354564341673,&quot;width&quot;:871.7}"/>
  <p:tag name="KSO_WM_DIAGRAM_COLOR_MATCH_VALUE" val="{&quot;shape&quot;:{&quot;fill&quot;:{&quot;gradient&quot;:[{&quot;brightness&quot;:0,&quot;colorType&quot;:1,&quot;foreColorIndex&quot;:5,&quot;pos&quot;:0.5400000214576721,&quot;transparency&quot;:0.8999999761581421},{&quot;brightness&quot;:0,&quot;colorType&quot;:1,&quot;foreColorIndex&quot;:5,&quot;pos&quot;:0,&quot;transparency&quot;:1},{&quot;brightness&quot;:0,&quot;colorType&quot;:1,&quot;foreColorIndex&quot;:5,&quot;pos&quot;:1,&quot;transparency&quot;: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quot;colorType&quot;:2,&quot;rgb&quot;:&quot;#000000&quot;,&quot;transparency&quot;:0.5686299800872803},&quot;threeD&quot;:{&quot;curvedSurface&quot;:{&quot;brightness&quot;:0,&quot;colorType&quot;:2,&quot;rgb&quot;:&quot;#000000&quot;},&quot;depth&quot;:{&quot;colorType&quot;:0}}}}"/>
  <p:tag name="KSO_WM_DIAGRAM_USE_COLOR_VALUE" val="{&quot;color_scheme&quot;:1,&quot;color_type&quot;:1,&quot;theme_color_indexes&quot;:[]}"/>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9_1*m_i*1_3"/>
  <p:tag name="KSO_WM_TEMPLATE_CATEGORY" val="diagram"/>
  <p:tag name="KSO_WM_TEMPLATE_INDEX" val="20236919"/>
  <p:tag name="KSO_WM_UNIT_LAYERLEVEL" val="1_1"/>
  <p:tag name="KSO_WM_TAG_VERSION" val="3.0"/>
  <p:tag name="KSO_WM_BEAUTIFY_FLAG" val="#wm#"/>
  <p:tag name="KSO_WM_DIAGRAM_GROUP_CODE" val="m1-1"/>
  <p:tag name="KSO_WM_UNIT_TYPE" val="m_i"/>
  <p:tag name="KSO_WM_UNIT_INDEX" val="1_3"/>
  <p:tag name="KSO_WM_DIAGRAM_VERSION" val="3"/>
  <p:tag name="KSO_WM_DIAGRAM_COLOR_TRICK" val="1"/>
  <p:tag name="KSO_WM_DIAGRAM_COLOR_TEXT_CAN_REMOVE" val="n"/>
  <p:tag name="KSO_WM_UNIT_FILL_TYPE" val="3"/>
  <p:tag name="KSO_WM_DIAGRAM_MAX_ITEMCNT" val="5"/>
  <p:tag name="KSO_WM_DIAGRAM_MIN_ITEMCNT" val="3"/>
  <p:tag name="KSO_WM_DIAGRAM_VIRTUALLY_FRAME" val="{&quot;height&quot;:417.2055419921875,&quot;left&quot;:33.25,&quot;top&quot;:15.161354564341673,&quot;width&quot;:871.7}"/>
  <p:tag name="KSO_WM_DIAGRAM_COLOR_MATCH_VALUE" val="{&quot;shape&quot;:{&quot;fill&quot;:{&quot;gradient&quot;:[{&quot;brightness&quot;:0,&quot;colorType&quot;:1,&quot;foreColorIndex&quot;:5,&quot;pos&quot;:1,&quot;transparency&quot;:0.699999988079071},{&quot;brightness&quot;:0,&quot;colorType&quot;:1,&quot;foreColorIndex&quot;:5,&quot;pos&quot;:0.6000000238418579,&quot;transparency&quot;:0.899999976158142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9_1*m_i*1_4"/>
  <p:tag name="KSO_WM_TEMPLATE_CATEGORY" val="diagram"/>
  <p:tag name="KSO_WM_TEMPLATE_INDEX" val="20236919"/>
  <p:tag name="KSO_WM_UNIT_LAYERLEVEL" val="1_1"/>
  <p:tag name="KSO_WM_TAG_VERSION" val="3.0"/>
  <p:tag name="KSO_WM_BEAUTIFY_FLAG" val="#wm#"/>
  <p:tag name="KSO_WM_DIAGRAM_GROUP_CODE" val="m1-1"/>
  <p:tag name="KSO_WM_UNIT_TYPE" val="m_i"/>
  <p:tag name="KSO_WM_UNIT_INDEX" val="1_4"/>
  <p:tag name="KSO_WM_DIAGRAM_VERSION" val="3"/>
  <p:tag name="KSO_WM_DIAGRAM_COLOR_TRICK" val="1"/>
  <p:tag name="KSO_WM_DIAGRAM_COLOR_TEXT_CAN_REMOVE" val="n"/>
  <p:tag name="KSO_WM_UNIT_FILL_TYPE" val="3"/>
  <p:tag name="KSO_WM_DIAGRAM_MAX_ITEMCNT" val="5"/>
  <p:tag name="KSO_WM_DIAGRAM_MIN_ITEMCNT" val="3"/>
  <p:tag name="KSO_WM_DIAGRAM_VIRTUALLY_FRAME" val="{&quot;height&quot;:417.2055419921875,&quot;left&quot;:33.25,&quot;top&quot;:15.161354564341673,&quot;width&quot;:871.7}"/>
  <p:tag name="KSO_WM_DIAGRAM_COLOR_MATCH_VALUE" val="{&quot;shape&quot;:{&quot;fill&quot;:{&quot;gradient&quot;:[{&quot;brightness&quot;:0,&quot;colorType&quot;:1,&quot;foreColorIndex&quot;:5,&quot;pos&quot;:1,&quot;transparency&quot;:0.6499999761581421},{&quot;brightness&quot;:0,&quot;colorType&quot;:1,&quot;foreColorIndex&quot;:5,&quot;pos&quot;:0,&quot;transparency&quot;:0.899999976158142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9_1*m_i*1_5"/>
  <p:tag name="KSO_WM_TEMPLATE_CATEGORY" val="diagram"/>
  <p:tag name="KSO_WM_TEMPLATE_INDEX" val="20236919"/>
  <p:tag name="KSO_WM_UNIT_LAYERLEVEL" val="1_1"/>
  <p:tag name="KSO_WM_TAG_VERSION" val="3.0"/>
  <p:tag name="KSO_WM_BEAUTIFY_FLAG" val="#wm#"/>
  <p:tag name="KSO_WM_DIAGRAM_GROUP_CODE" val="m1-1"/>
  <p:tag name="KSO_WM_UNIT_TYPE" val="m_i"/>
  <p:tag name="KSO_WM_UNIT_INDEX" val="1_5"/>
  <p:tag name="KSO_WM_DIAGRAM_VERSION" val="3"/>
  <p:tag name="KSO_WM_DIAGRAM_COLOR_TRICK" val="1"/>
  <p:tag name="KSO_WM_DIAGRAM_COLOR_TEXT_CAN_REMOVE" val="n"/>
  <p:tag name="KSO_WM_DIAGRAM_MAX_ITEMCNT" val="5"/>
  <p:tag name="KSO_WM_DIAGRAM_MIN_ITEMCNT" val="3"/>
  <p:tag name="KSO_WM_DIAGRAM_VIRTUALLY_FRAME" val="{&quot;height&quot;:417.2055419921875,&quot;left&quot;:33.25,&quot;top&quot;:15.161354564341673,&quot;width&quot;:871.7}"/>
  <p:tag name="KSO_WM_DIAGRAM_COLOR_MATCH_VALUE" val="{&quot;shape&quot;:{&quot;fill&quot;:{&quot;type&quot;:0},&quot;glow&quot;:{&quot;colorType&quot;:0},&quot;line&quot;:{&quot;gradient&quot;:[{&quot;brightness&quot;:0,&quot;colorType&quot;:1,&quot;foreColorIndex&quot;:5,&quot;pos&quot;:0.25999999046325684,&quot;transparency&quot;:1},{&quot;brightness&quot;:0,&quot;colorType&quot;:1,&quot;foreColorIndex&quot;:5,&quot;pos&quot;:1,&quot;transparency&quot;:0.33000001311302185}],&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9_1*m_i*1_6"/>
  <p:tag name="KSO_WM_TEMPLATE_CATEGORY" val="diagram"/>
  <p:tag name="KSO_WM_TEMPLATE_INDEX" val="20236919"/>
  <p:tag name="KSO_WM_UNIT_LAYERLEVEL" val="1_1"/>
  <p:tag name="KSO_WM_TAG_VERSION" val="3.0"/>
  <p:tag name="KSO_WM_BEAUTIFY_FLAG" val="#wm#"/>
  <p:tag name="KSO_WM_DIAGRAM_GROUP_CODE" val="m1-1"/>
  <p:tag name="KSO_WM_UNIT_TYPE" val="m_i"/>
  <p:tag name="KSO_WM_UNIT_INDEX" val="1_6"/>
  <p:tag name="KSO_WM_DIAGRAM_VERSION" val="3"/>
  <p:tag name="KSO_WM_DIAGRAM_COLOR_TRICK" val="1"/>
  <p:tag name="KSO_WM_DIAGRAM_COLOR_TEXT_CAN_REMOVE" val="n"/>
  <p:tag name="KSO_WM_UNIT_FILL_TYPE" val="3"/>
  <p:tag name="KSO_WM_DIAGRAM_MAX_ITEMCNT" val="5"/>
  <p:tag name="KSO_WM_DIAGRAM_MIN_ITEMCNT" val="3"/>
  <p:tag name="KSO_WM_DIAGRAM_VIRTUALLY_FRAME" val="{&quot;height&quot;:417.2055419921875,&quot;left&quot;:33.25,&quot;top&quot;:15.161354564341673,&quot;width&quot;:871.7}"/>
  <p:tag name="KSO_WM_DIAGRAM_COLOR_MATCH_VALUE" val="{&quot;shape&quot;:{&quot;fill&quot;:{&quot;gradient&quot;:[{&quot;brightness&quot;:0,&quot;colorType&quot;:1,&quot;foreColorIndex&quot;:5,&quot;pos&quot;:1,&quot;transparency&quot;:0.800000011920929},{&quot;brightness&quot;:0,&quot;colorType&quot;:1,&quot;foreColorIndex&quot;:5,&quot;pos&quot;:0,&quot;transparency&quot;:0.899999976158142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9_1*m_i*1_7"/>
  <p:tag name="KSO_WM_TEMPLATE_CATEGORY" val="diagram"/>
  <p:tag name="KSO_WM_TEMPLATE_INDEX" val="20236919"/>
  <p:tag name="KSO_WM_UNIT_LAYERLEVEL" val="1_1"/>
  <p:tag name="KSO_WM_TAG_VERSION" val="3.0"/>
  <p:tag name="KSO_WM_BEAUTIFY_FLAG" val="#wm#"/>
  <p:tag name="KSO_WM_DIAGRAM_GROUP_CODE" val="m1-1"/>
  <p:tag name="KSO_WM_UNIT_TYPE" val="m_i"/>
  <p:tag name="KSO_WM_UNIT_INDEX" val="1_7"/>
  <p:tag name="KSO_WM_DIAGRAM_VERSION" val="3"/>
  <p:tag name="KSO_WM_DIAGRAM_COLOR_TRICK" val="1"/>
  <p:tag name="KSO_WM_DIAGRAM_COLOR_TEXT_CAN_REMOVE" val="n"/>
  <p:tag name="KSO_WM_UNIT_FILL_TYPE" val="3"/>
  <p:tag name="KSO_WM_DIAGRAM_MAX_ITEMCNT" val="5"/>
  <p:tag name="KSO_WM_DIAGRAM_MIN_ITEMCNT" val="3"/>
  <p:tag name="KSO_WM_DIAGRAM_VIRTUALLY_FRAME" val="{&quot;height&quot;:417.2055419921875,&quot;left&quot;:33.25,&quot;top&quot;:15.161354564341673,&quot;width&quot;:871.7}"/>
  <p:tag name="KSO_WM_DIAGRAM_COLOR_MATCH_VALUE" val="{&quot;shape&quot;:{&quot;fill&quot;:{&quot;gradient&quot;:[{&quot;brightness&quot;:0,&quot;colorType&quot;:1,&quot;foreColorIndex&quot;:5,&quot;pos&quot;:0,&quot;transparency&quot;:0.5},{&quot;brightness&quot;:0,&quot;colorType&quot;:1,&quot;foreColorIndex&quot;:5,&quot;pos&quot;:0.4099999964237213,&quot;transparency&quot;:0.800000011920929},{&quot;brightness&quot;:0.800000011920929,&quot;colorType&quot;:1,&quot;foreColorIndex&quot;:5,&quot;pos&quot;:1,&quot;transparency&quot;: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9_1*m_i*1_8"/>
  <p:tag name="KSO_WM_TEMPLATE_CATEGORY" val="diagram"/>
  <p:tag name="KSO_WM_TEMPLATE_INDEX" val="20236919"/>
  <p:tag name="KSO_WM_UNIT_LAYERLEVEL" val="1_1"/>
  <p:tag name="KSO_WM_TAG_VERSION" val="3.0"/>
  <p:tag name="KSO_WM_BEAUTIFY_FLAG" val="#wm#"/>
  <p:tag name="KSO_WM_DIAGRAM_GROUP_CODE" val="m1-1"/>
  <p:tag name="KSO_WM_UNIT_TYPE" val="m_i"/>
  <p:tag name="KSO_WM_UNIT_INDEX" val="1_8"/>
  <p:tag name="KSO_WM_DIAGRAM_VERSION" val="3"/>
  <p:tag name="KSO_WM_DIAGRAM_COLOR_TRICK" val="1"/>
  <p:tag name="KSO_WM_DIAGRAM_COLOR_TEXT_CAN_REMOVE" val="n"/>
  <p:tag name="KSO_WM_UNIT_FILL_TYPE" val="3"/>
  <p:tag name="KSO_WM_DIAGRAM_MAX_ITEMCNT" val="5"/>
  <p:tag name="KSO_WM_DIAGRAM_MIN_ITEMCNT" val="3"/>
  <p:tag name="KSO_WM_DIAGRAM_VIRTUALLY_FRAME" val="{&quot;height&quot;:417.2055419921875,&quot;left&quot;:33.25,&quot;top&quot;:15.161354564341673,&quot;width&quot;:871.7}"/>
  <p:tag name="KSO_WM_DIAGRAM_COLOR_MATCH_VALUE" val="{&quot;shape&quot;:{&quot;fill&quot;:{&quot;gradient&quot;:[{&quot;brightness&quot;:0.800000011920929,&quot;colorType&quot;:1,&quot;foreColorIndex&quot;:5,&quot;pos&quot;:0,&quot;transparency&quot;:0.5799999833106995},{&quot;brightness&quot;:0,&quot;colorType&quot;:1,&quot;foreColorIndex&quot;:5,&quot;pos&quot;:0.9900000095367432,&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2.xml><?xml version="1.0" encoding="utf-8"?>
<p:tagLst xmlns:p="http://schemas.openxmlformats.org/presentationml/2006/main">
  <p:tag name="KSO_WM_DIAGRAM_VIRTUALLY_FRAME" val="{&quot;height&quot;:361.2248298982692,&quot;left&quot;:4.5,&quot;top&quot;:184.76566437007878,&quot;width&quot;:917.4}"/>
  <p:tag name="KSO_WM_UNIT_HIGHLIGHT" val="0"/>
  <p:tag name="KSO_WM_UNIT_COMPATIBLE" val="0"/>
  <p:tag name="KSO_WM_UNIT_DIAGRAM_ISNUMVISUAL" val="0"/>
  <p:tag name="KSO_WM_UNIT_DIAGRAM_ISREFERUNIT" val="0"/>
  <p:tag name="KSO_WM_UNIT_ID" val="diagram20236924_1*n_h_h_i*1_2_3_1"/>
  <p:tag name="KSO_WM_TEMPLATE_CATEGORY" val="diagram"/>
  <p:tag name="KSO_WM_TEMPLATE_INDEX" val="20236924"/>
  <p:tag name="KSO_WM_UNIT_LAYERLEVEL" val="1_1_1_1"/>
  <p:tag name="KSO_WM_TAG_VERSION" val="3.0"/>
  <p:tag name="KSO_WM_BEAUTIFY_FLAG" val="#wm#"/>
  <p:tag name="KSO_WM_DIAGRAM_GROUP_CODE" val="n1-1"/>
  <p:tag name="KSO_WM_UNIT_TYPE" val="n_h_h_i"/>
  <p:tag name="KSO_WM_UNIT_INDEX" val="1_2_3_1"/>
  <p:tag name="KSO_WM_DIAGRAM_VERSION" val="3"/>
  <p:tag name="KSO_WM_DIAGRAM_COLOR_TRICK" val="1"/>
  <p:tag name="KSO_WM_DIAGRAM_COLOR_TEXT_CAN_REMOVE" val="n"/>
  <p:tag name="KSO_WM_UNIT_FILL_TYPE" val="1"/>
  <p:tag name="KSO_WM_UNIT_FILL_FORE_SCHEMECOLOR_INDEX" val="16"/>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16,&quot;transparency&quot;:0},&quot;type&quot;:1},&quot;glow&quot;:{&quot;colorType&quot;:0},&quot;line&quot;:{&quot;type&quot;:0},&quot;shadow&quot;:{&quot;brightness&quot;:0.4000000059604645,&quot;colorType&quot;:1,&quot;foreColorIndex&quot;:5,&quot;transparency&quot;:0.30000001192092896},&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3.xml><?xml version="1.0" encoding="utf-8"?>
<p:tagLst xmlns:p="http://schemas.openxmlformats.org/presentationml/2006/main">
  <p:tag name="KSO_WM_DIAGRAM_VIRTUALLY_FRAME" val="{&quot;height&quot;:361.2248298982692,&quot;left&quot;:4.5,&quot;top&quot;:184.76566437007878,&quot;width&quot;:917.4}"/>
  <p:tag name="KSO_WM_UNIT_HIGHLIGHT" val="0"/>
  <p:tag name="KSO_WM_UNIT_COMPATIBLE" val="0"/>
  <p:tag name="KSO_WM_UNIT_DIAGRAM_ISNUMVISUAL" val="0"/>
  <p:tag name="KSO_WM_UNIT_DIAGRAM_ISREFERUNIT" val="0"/>
  <p:tag name="KSO_WM_UNIT_ID" val="diagram20236924_1*n_h_h_i*1_2_2_1"/>
  <p:tag name="KSO_WM_TEMPLATE_CATEGORY" val="diagram"/>
  <p:tag name="KSO_WM_TEMPLATE_INDEX" val="20236924"/>
  <p:tag name="KSO_WM_UNIT_LAYERLEVEL" val="1_1_1_1"/>
  <p:tag name="KSO_WM_TAG_VERSION" val="3.0"/>
  <p:tag name="KSO_WM_BEAUTIFY_FLAG" val="#wm#"/>
  <p:tag name="KSO_WM_DIAGRAM_GROUP_CODE" val="n1-1"/>
  <p:tag name="KSO_WM_UNIT_TYPE" val="n_h_h_i"/>
  <p:tag name="KSO_WM_UNIT_INDEX" val="1_2_2_1"/>
  <p:tag name="KSO_WM_DIAGRAM_VERSION" val="3"/>
  <p:tag name="KSO_WM_DIAGRAM_COLOR_TRICK" val="1"/>
  <p:tag name="KSO_WM_DIAGRAM_COLOR_TEXT_CAN_REMOVE" val="n"/>
  <p:tag name="KSO_WM_UNIT_FILL_TYPE" val="1"/>
  <p:tag name="KSO_WM_UNIT_FILL_FORE_SCHEMECOLOR_INDEX" val="16"/>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16,&quot;transparency&quot;:0},&quot;type&quot;:1},&quot;glow&quot;:{&quot;colorType&quot;:0},&quot;line&quot;:{&quot;type&quot;:0},&quot;shadow&quot;:{&quot;brightness&quot;:0.4000000059604645,&quot;colorType&quot;:1,&quot;foreColorIndex&quot;:5,&quot;transparency&quot;:0.30000001192092896},&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4.xml><?xml version="1.0" encoding="utf-8"?>
<p:tagLst xmlns:p="http://schemas.openxmlformats.org/presentationml/2006/main">
  <p:tag name="KSO_WM_DIAGRAM_VIRTUALLY_FRAME" val="{&quot;height&quot;:361.2248298982692,&quot;left&quot;:4.5,&quot;top&quot;:184.76566437007878,&quot;width&quot;:917.4}"/>
  <p:tag name="KSO_WM_UNIT_HIGHLIGHT" val="0"/>
  <p:tag name="KSO_WM_UNIT_COMPATIBLE" val="0"/>
  <p:tag name="KSO_WM_UNIT_DIAGRAM_ISNUMVISUAL" val="0"/>
  <p:tag name="KSO_WM_UNIT_DIAGRAM_ISREFERUNIT" val="0"/>
  <p:tag name="KSO_WM_UNIT_ID" val="diagram20236924_1*n_h_h_i*1_2_1_1"/>
  <p:tag name="KSO_WM_TEMPLATE_CATEGORY" val="diagram"/>
  <p:tag name="KSO_WM_TEMPLATE_INDEX" val="20236924"/>
  <p:tag name="KSO_WM_UNIT_LAYERLEVEL" val="1_1_1_1"/>
  <p:tag name="KSO_WM_TAG_VERSION" val="3.0"/>
  <p:tag name="KSO_WM_BEAUTIFY_FLAG" val="#wm#"/>
  <p:tag name="KSO_WM_DIAGRAM_GROUP_CODE" val="n1-1"/>
  <p:tag name="KSO_WM_UNIT_TYPE" val="n_h_h_i"/>
  <p:tag name="KSO_WM_UNIT_INDEX" val="1_2_1_1"/>
  <p:tag name="KSO_WM_DIAGRAM_VERSION" val="3"/>
  <p:tag name="KSO_WM_DIAGRAM_COLOR_TRICK" val="1"/>
  <p:tag name="KSO_WM_DIAGRAM_COLOR_TEXT_CAN_REMOVE" val="n"/>
  <p:tag name="KSO_WM_UNIT_FILL_TYPE" val="1"/>
  <p:tag name="KSO_WM_UNIT_FILL_FORE_SCHEMECOLOR_INDEX" val="16"/>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16,&quot;transparency&quot;:0},&quot;type&quot;:1},&quot;glow&quot;:{&quot;colorType&quot;:0},&quot;line&quot;:{&quot;type&quot;:0},&quot;shadow&quot;:{&quot;brightness&quot;:0.4000000059604645,&quot;colorType&quot;:1,&quot;foreColorIndex&quot;:5,&quot;transparency&quot;:0.30000001192092896},&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24_1*n_h_i*1_1_1"/>
  <p:tag name="KSO_WM_TEMPLATE_CATEGORY" val="diagram"/>
  <p:tag name="KSO_WM_TEMPLATE_INDEX" val="20236924"/>
  <p:tag name="KSO_WM_UNIT_LAYERLEVEL" val="1_1_1"/>
  <p:tag name="KSO_WM_TAG_VERSION" val="3.0"/>
  <p:tag name="KSO_WM_BEAUTIFY_FLAG" val="#wm#"/>
  <p:tag name="KSO_WM_DIAGRAM_GROUP_CODE" val="n1-1"/>
  <p:tag name="KSO_WM_UNIT_TYPE" val="n_h_i"/>
  <p:tag name="KSO_WM_UNIT_INDEX" val="1_1_1"/>
  <p:tag name="KSO_WM_DIAGRAM_VERSION" val="3"/>
  <p:tag name="KSO_WM_DIAGRAM_COLOR_TRICK" val="1"/>
  <p:tag name="KSO_WM_DIAGRAM_COLOR_TEXT_CAN_REMOVE" val="n"/>
  <p:tag name="KSO_WM_UNIT_FILL_TYPE" val="3"/>
  <p:tag name="KSO_WM_DIAGRAM_MAX_ITEMCNT" val="5"/>
  <p:tag name="KSO_WM_DIAGRAM_MIN_ITEMCNT" val="3"/>
  <p:tag name="KSO_WM_DIAGRAM_VIRTUALLY_FRAME" val="{&quot;height&quot;:361.2248298982692,&quot;left&quot;:4.5,&quot;top&quot;:184.76566437007878,&quot;width&quot;:917.4}"/>
  <p:tag name="KSO_WM_DIAGRAM_COLOR_MATCH_VALUE" val="{&quot;shape&quot;:{&quot;fill&quot;:{&quot;gradient&quot;:[{&quot;brightness&quot;:0,&quot;colorType&quot;:1,&quot;foreColorIndex&quot;:5,&quot;pos&quot;:0,&quot;transparency&quot;:0.949999988079071},{&quot;brightness&quot;:0,&quot;colorType&quot;:1,&quot;foreColorIndex&quot;:5,&quot;pos&quot;:1,&quot;transparency&quot;:0.80000001192092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24_1*n_h_i*1_1_2"/>
  <p:tag name="KSO_WM_TEMPLATE_CATEGORY" val="diagram"/>
  <p:tag name="KSO_WM_TEMPLATE_INDEX" val="20236924"/>
  <p:tag name="KSO_WM_UNIT_LAYERLEVEL" val="1_1_1"/>
  <p:tag name="KSO_WM_TAG_VERSION" val="3.0"/>
  <p:tag name="KSO_WM_BEAUTIFY_FLAG" val="#wm#"/>
  <p:tag name="KSO_WM_DIAGRAM_GROUP_CODE" val="n1-1"/>
  <p:tag name="KSO_WM_UNIT_TYPE" val="n_h_i"/>
  <p:tag name="KSO_WM_UNIT_INDEX" val="1_1_2"/>
  <p:tag name="KSO_WM_DIAGRAM_VERSION" val="3"/>
  <p:tag name="KSO_WM_DIAGRAM_COLOR_TRICK" val="1"/>
  <p:tag name="KSO_WM_DIAGRAM_COLOR_TEXT_CAN_REMOVE" val="n"/>
  <p:tag name="KSO_WM_UNIT_FILL_TYPE" val="3"/>
  <p:tag name="KSO_WM_DIAGRAM_MAX_ITEMCNT" val="5"/>
  <p:tag name="KSO_WM_DIAGRAM_MIN_ITEMCNT" val="3"/>
  <p:tag name="KSO_WM_DIAGRAM_VIRTUALLY_FRAME" val="{&quot;height&quot;:361.2248298982692,&quot;left&quot;:4.5,&quot;top&quot;:184.76566437007878,&quot;width&quot;:917.4}"/>
  <p:tag name="KSO_WM_DIAGRAM_COLOR_MATCH_VALUE" val="{&quot;shape&quot;:{&quot;fill&quot;:{&quot;gradient&quot;:[{&quot;brightness&quot;:0,&quot;colorType&quot;:1,&quot;foreColorIndex&quot;:5,&quot;pos&quot;:0,&quot;transparency&quot;:0.949999988079071},{&quot;brightness&quot;:0,&quot;colorType&quot;:1,&quot;foreColorIndex&quot;:5,&quot;pos&quot;:1,&quot;transparency&quot;:0.80000001192092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24_1*n_h_a*1_1_1"/>
  <p:tag name="KSO_WM_TEMPLATE_CATEGORY" val="diagram"/>
  <p:tag name="KSO_WM_TEMPLATE_INDEX" val="20236924"/>
  <p:tag name="KSO_WM_UNIT_LAYERLEVEL" val="1_1_1"/>
  <p:tag name="KSO_WM_TAG_VERSION" val="3.0"/>
  <p:tag name="KSO_WM_BEAUTIFY_FLAG" val="#wm#"/>
  <p:tag name="KSO_WM_UNIT_ISCONTENTSTITLE" val="0"/>
  <p:tag name="KSO_WM_UNIT_ISNUMDGMTITLE" val="0"/>
  <p:tag name="KSO_WM_UNIT_NOCLEAR" val="0"/>
  <p:tag name="KSO_WM_UNIT_VALUE" val="20"/>
  <p:tag name="KSO_WM_DIAGRAM_GROUP_CODE" val="n1-1"/>
  <p:tag name="KSO_WM_UNIT_TYPE" val="n_h_a"/>
  <p:tag name="KSO_WM_UNIT_INDEX" val="1_1_1"/>
  <p:tag name="KSO_WM_DIAGRAM_VERSION" val="3"/>
  <p:tag name="KSO_WM_DIAGRAM_COLOR_TRICK" val="1"/>
  <p:tag name="KSO_WM_DIAGRAM_COLOR_TEXT_CAN_REMOVE" val="n"/>
  <p:tag name="KSO_WM_UNIT_PRESET_TEXT" val="添加标题"/>
  <p:tag name="KSO_WM_UNIT_FILL_TYPE" val="3"/>
  <p:tag name="KSO_WM_DIAGRAM_MAX_ITEMCNT" val="5"/>
  <p:tag name="KSO_WM_DIAGRAM_MIN_ITEMCNT" val="3"/>
  <p:tag name="KSO_WM_DIAGRAM_VIRTUALLY_FRAME" val="{&quot;height&quot;:361.2248298982692,&quot;left&quot;:4.5,&quot;top&quot;:184.76566437007878,&quot;width&quot;:917.4}"/>
  <p:tag name="KSO_WM_DIAGRAM_COLOR_MATCH_VALUE" val="{&quot;shape&quot;:{&quot;fill&quot;:{&quot;gradient&quot;:[{&quot;brightness&quot;:0.4000000059604645,&quot;colorType&quot;:1,&quot;foreColorIndex&quot;:5,&quot;pos&quot;:0,&quot;transparency&quot;:0},{&quot;brightness&quot;:0,&quot;colorType&quot;:1,&quot;foreColorIndex&quot;:5,&quot;pos&quot;:0.699999988079071,&quot;transparency&quot;:0}],&quot;type&quot;:3},&quot;glow&quot;:{&quot;colorType&quot;:0},&quot;line&quot;:{&quot;type&quot;:0},&quot;shadow&quot;:{&quot;brightness&quot;:-0.25,&quot;colorType&quot;:1,&quot;foreColorIndex&quot;:5,&quot;transparency&quot;:0.699999988079071},&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8.xml><?xml version="1.0" encoding="utf-8"?>
<p:tagLst xmlns:p="http://schemas.openxmlformats.org/presentationml/2006/main">
  <p:tag name="KSO_WM_DIAGRAM_VIRTUALLY_FRAME" val="{&quot;height&quot;:361.2248298982692,&quot;left&quot;:4.5,&quot;top&quot;:184.76566437007878,&quot;width&quot;:917.4}"/>
  <p:tag name="KSO_WM_UNIT_HIGHLIGHT" val="0"/>
  <p:tag name="KSO_WM_UNIT_COMPATIBLE" val="0"/>
  <p:tag name="KSO_WM_UNIT_DIAGRAM_ISNUMVISUAL" val="0"/>
  <p:tag name="KSO_WM_UNIT_DIAGRAM_ISREFERUNIT" val="0"/>
  <p:tag name="KSO_WM_UNIT_ID" val="diagram20236924_1*n_h_h_x*1_2_1_1"/>
  <p:tag name="KSO_WM_TEMPLATE_CATEGORY" val="diagram"/>
  <p:tag name="KSO_WM_TEMPLATE_INDEX" val="20236924"/>
  <p:tag name="KSO_WM_UNIT_LAYERLEVEL" val="1_1_1_1"/>
  <p:tag name="KSO_WM_TAG_VERSION" val="3.0"/>
  <p:tag name="KSO_WM_BEAUTIFY_FLAG" val="#wm#"/>
  <p:tag name="KSO_WM_UNIT_VALUE" val="82*88"/>
  <p:tag name="KSO_WM_DIAGRAM_GROUP_CODE" val="n1-1"/>
  <p:tag name="KSO_WM_UNIT_TYPE" val="n_h_h_x"/>
  <p:tag name="KSO_WM_UNIT_INDEX" val="1_2_1_1"/>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4000000059604645,&quot;colorType&quot;:1,&quot;foreColorIndex&quot;:5,&quot;pos&quot;:0,&quot;transparency&quot;:0},{&quot;brightness&quot;:0,&quot;colorType&quot;:1,&quot;foreColorIndex&quot;:5,&quot;pos&quot;:0.699999988079071,&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9.xml><?xml version="1.0" encoding="utf-8"?>
<p:tagLst xmlns:p="http://schemas.openxmlformats.org/presentationml/2006/main">
  <p:tag name="KSO_WM_DIAGRAM_VIRTUALLY_FRAME" val="{&quot;height&quot;:361.2248298982692,&quot;left&quot;:4.5,&quot;top&quot;:184.76566437007878,&quot;width&quot;:917.4}"/>
  <p:tag name="KSO_WM_UNIT_HIGHLIGHT" val="0"/>
  <p:tag name="KSO_WM_UNIT_COMPATIBLE" val="0"/>
  <p:tag name="KSO_WM_UNIT_DIAGRAM_ISNUMVISUAL" val="0"/>
  <p:tag name="KSO_WM_UNIT_DIAGRAM_ISREFERUNIT" val="0"/>
  <p:tag name="KSO_WM_UNIT_ID" val="diagram20236924_1*n_h_h_x*1_2_2_1"/>
  <p:tag name="KSO_WM_TEMPLATE_CATEGORY" val="diagram"/>
  <p:tag name="KSO_WM_TEMPLATE_INDEX" val="20236924"/>
  <p:tag name="KSO_WM_UNIT_LAYERLEVEL" val="1_1_1_1"/>
  <p:tag name="KSO_WM_TAG_VERSION" val="3.0"/>
  <p:tag name="KSO_WM_BEAUTIFY_FLAG" val="#wm#"/>
  <p:tag name="KSO_WM_UNIT_VALUE" val="88*82"/>
  <p:tag name="KSO_WM_DIAGRAM_GROUP_CODE" val="n1-1"/>
  <p:tag name="KSO_WM_UNIT_TYPE" val="n_h_h_x"/>
  <p:tag name="KSO_WM_UNIT_INDEX" val="1_2_2_1"/>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4000000059604645,&quot;colorType&quot;:1,&quot;foreColorIndex&quot;:5,&quot;pos&quot;:0,&quot;transparency&quot;:0},{&quot;brightness&quot;:0,&quot;colorType&quot;:1,&quot;foreColorIndex&quot;:5,&quot;pos&quot;:0.699999988079071,&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0.xml><?xml version="1.0" encoding="utf-8"?>
<p:tagLst xmlns:p="http://schemas.openxmlformats.org/presentationml/2006/main">
  <p:tag name="KSO_WM_DIAGRAM_VIRTUALLY_FRAME" val="{&quot;height&quot;:361.2248298982692,&quot;left&quot;:4.5,&quot;top&quot;:184.76566437007878,&quot;width&quot;:917.4}"/>
  <p:tag name="KSO_WM_UNIT_HIGHLIGHT" val="0"/>
  <p:tag name="KSO_WM_UNIT_COMPATIBLE" val="0"/>
  <p:tag name="KSO_WM_UNIT_DIAGRAM_ISNUMVISUAL" val="0"/>
  <p:tag name="KSO_WM_UNIT_DIAGRAM_ISREFERUNIT" val="0"/>
  <p:tag name="KSO_WM_UNIT_ID" val="diagram20236924_1*n_h_h_x*1_2_3_1"/>
  <p:tag name="KSO_WM_TEMPLATE_CATEGORY" val="diagram"/>
  <p:tag name="KSO_WM_TEMPLATE_INDEX" val="20236924"/>
  <p:tag name="KSO_WM_UNIT_LAYERLEVEL" val="1_1_1_1"/>
  <p:tag name="KSO_WM_TAG_VERSION" val="3.0"/>
  <p:tag name="KSO_WM_BEAUTIFY_FLAG" val="#wm#"/>
  <p:tag name="KSO_WM_UNIT_VALUE" val="88*88"/>
  <p:tag name="KSO_WM_DIAGRAM_GROUP_CODE" val="n1-1"/>
  <p:tag name="KSO_WM_UNIT_TYPE" val="n_h_h_x"/>
  <p:tag name="KSO_WM_UNIT_INDEX" val="1_2_3_1"/>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4000000059604645,&quot;colorType&quot;:1,&quot;foreColorIndex&quot;:5,&quot;pos&quot;:0,&quot;transparency&quot;:0},{&quot;brightness&quot;:0,&quot;colorType&quot;:1,&quot;foreColorIndex&quot;:5,&quot;pos&quot;:0.699999988079071,&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1.xml><?xml version="1.0" encoding="utf-8"?>
<p:tagLst xmlns:p="http://schemas.openxmlformats.org/presentationml/2006/main">
  <p:tag name="KSO_WM_DIAGRAM_VIRTUALLY_FRAME" val="{&quot;height&quot;:361.2248298982692,&quot;left&quot;:4.5,&quot;top&quot;:184.76566437007878,&quot;width&quot;:917.4}"/>
  <p:tag name="KSO_WM_UNIT_HIGHLIGHT" val="0"/>
  <p:tag name="KSO_WM_UNIT_COMPATIBLE" val="0"/>
  <p:tag name="KSO_WM_UNIT_DIAGRAM_ISNUMVISUAL" val="0"/>
  <p:tag name="KSO_WM_UNIT_DIAGRAM_ISREFERUNIT" val="0"/>
  <p:tag name="KSO_WM_UNIT_ID" val="diagram20236924_1*n_h_h_a*1_2_1_1"/>
  <p:tag name="KSO_WM_TEMPLATE_CATEGORY" val="diagram"/>
  <p:tag name="KSO_WM_TEMPLATE_INDEX" val="20236924"/>
  <p:tag name="KSO_WM_UNIT_LAYERLEVEL" val="1_1_1_1"/>
  <p:tag name="KSO_WM_TAG_VERSION" val="3.0"/>
  <p:tag name="KSO_WM_BEAUTIFY_FLAG" val="#wm#"/>
  <p:tag name="KSO_WM_UNIT_ISCONTENTSTITLE" val="0"/>
  <p:tag name="KSO_WM_UNIT_ISNUMDGMTITLE" val="0"/>
  <p:tag name="KSO_WM_UNIT_NOCLEAR" val="0"/>
  <p:tag name="KSO_WM_DIAGRAM_GROUP_CODE" val="n1-1"/>
  <p:tag name="KSO_WM_UNIT_TYPE" val="n_h_h_a"/>
  <p:tag name="KSO_WM_UNIT_INDEX" val="1_2_1_1"/>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2.xml><?xml version="1.0" encoding="utf-8"?>
<p:tagLst xmlns:p="http://schemas.openxmlformats.org/presentationml/2006/main">
  <p:tag name="KSO_WM_DIAGRAM_VIRTUALLY_FRAME" val="{&quot;height&quot;:361.2248298982692,&quot;left&quot;:4.5,&quot;top&quot;:184.76566437007878,&quot;width&quot;:917.4}"/>
  <p:tag name="KSO_WM_UNIT_HIGHLIGHT" val="0"/>
  <p:tag name="KSO_WM_UNIT_COMPATIBLE" val="0"/>
  <p:tag name="KSO_WM_UNIT_DIAGRAM_ISNUMVISUAL" val="0"/>
  <p:tag name="KSO_WM_UNIT_DIAGRAM_ISREFERUNIT" val="0"/>
  <p:tag name="KSO_WM_UNIT_ID" val="diagram20236924_1*n_h_h_f*1_2_1_1"/>
  <p:tag name="KSO_WM_TEMPLATE_CATEGORY" val="diagram"/>
  <p:tag name="KSO_WM_TEMPLATE_INDEX" val="20236924"/>
  <p:tag name="KSO_WM_UNIT_LAYERLEVEL" val="1_1_1_1"/>
  <p:tag name="KSO_WM_TAG_VERSION" val="3.0"/>
  <p:tag name="KSO_WM_BEAUTIFY_FLAG" val="#wm#"/>
  <p:tag name="KSO_WM_UNIT_SUBTYPE" val="a"/>
  <p:tag name="KSO_WM_UNIT_NOCLEAR" val="0"/>
  <p:tag name="KSO_WM_UNIT_VALUE" val="39"/>
  <p:tag name="KSO_WM_DIAGRAM_GROUP_CODE" val="n1-1"/>
  <p:tag name="KSO_WM_UNIT_TYPE" val="n_h_h_f"/>
  <p:tag name="KSO_WM_UNIT_INDEX" val="1_2_1_1"/>
  <p:tag name="KSO_WM_DIAGRAM_VERSION" val="3"/>
  <p:tag name="KSO_WM_DIAGRAM_COLOR_TRICK" val="1"/>
  <p:tag name="KSO_WM_DIAGRAM_COLOR_TEXT_CAN_REMOVE" val="n"/>
  <p:tag name="KSO_WM_UNIT_PRESET_TEXT" val="单击此处添加文本内容，简明扼要地阐述观点。根据需要可酌增减文字"/>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3.xml><?xml version="1.0" encoding="utf-8"?>
<p:tagLst xmlns:p="http://schemas.openxmlformats.org/presentationml/2006/main">
  <p:tag name="KSO_WM_DIAGRAM_VIRTUALLY_FRAME" val="{&quot;height&quot;:361.2248298982692,&quot;left&quot;:4.5,&quot;top&quot;:184.76566437007878,&quot;width&quot;:917.4}"/>
  <p:tag name="KSO_WM_UNIT_HIGHLIGHT" val="0"/>
  <p:tag name="KSO_WM_UNIT_COMPATIBLE" val="0"/>
  <p:tag name="KSO_WM_UNIT_DIAGRAM_ISNUMVISUAL" val="0"/>
  <p:tag name="KSO_WM_UNIT_DIAGRAM_ISREFERUNIT" val="0"/>
  <p:tag name="KSO_WM_UNIT_ID" val="diagram20236924_1*n_h_h_a*1_2_2_1"/>
  <p:tag name="KSO_WM_TEMPLATE_CATEGORY" val="diagram"/>
  <p:tag name="KSO_WM_TEMPLATE_INDEX" val="20236924"/>
  <p:tag name="KSO_WM_UNIT_LAYERLEVEL" val="1_1_1_1"/>
  <p:tag name="KSO_WM_TAG_VERSION" val="3.0"/>
  <p:tag name="KSO_WM_BEAUTIFY_FLAG" val="#wm#"/>
  <p:tag name="KSO_WM_UNIT_ISCONTENTSTITLE" val="0"/>
  <p:tag name="KSO_WM_UNIT_ISNUMDGMTITLE" val="0"/>
  <p:tag name="KSO_WM_UNIT_NOCLEAR" val="0"/>
  <p:tag name="KSO_WM_DIAGRAM_GROUP_CODE" val="n1-1"/>
  <p:tag name="KSO_WM_UNIT_TYPE" val="n_h_h_a"/>
  <p:tag name="KSO_WM_UNIT_INDEX" val="1_2_2_1"/>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4.xml><?xml version="1.0" encoding="utf-8"?>
<p:tagLst xmlns:p="http://schemas.openxmlformats.org/presentationml/2006/main">
  <p:tag name="KSO_WM_DIAGRAM_VIRTUALLY_FRAME" val="{&quot;height&quot;:361.2248298982692,&quot;left&quot;:4.5,&quot;top&quot;:184.76566437007878,&quot;width&quot;:917.4}"/>
  <p:tag name="KSO_WM_UNIT_HIGHLIGHT" val="0"/>
  <p:tag name="KSO_WM_UNIT_COMPATIBLE" val="0"/>
  <p:tag name="KSO_WM_UNIT_DIAGRAM_ISNUMVISUAL" val="0"/>
  <p:tag name="KSO_WM_UNIT_DIAGRAM_ISREFERUNIT" val="0"/>
  <p:tag name="KSO_WM_UNIT_ID" val="diagram20236924_1*n_h_h_f*1_2_2_1"/>
  <p:tag name="KSO_WM_TEMPLATE_CATEGORY" val="diagram"/>
  <p:tag name="KSO_WM_TEMPLATE_INDEX" val="20236924"/>
  <p:tag name="KSO_WM_UNIT_LAYERLEVEL" val="1_1_1_1"/>
  <p:tag name="KSO_WM_TAG_VERSION" val="3.0"/>
  <p:tag name="KSO_WM_BEAUTIFY_FLAG" val="#wm#"/>
  <p:tag name="KSO_WM_UNIT_SUBTYPE" val="a"/>
  <p:tag name="KSO_WM_UNIT_NOCLEAR" val="0"/>
  <p:tag name="KSO_WM_UNIT_VALUE" val="39"/>
  <p:tag name="KSO_WM_DIAGRAM_GROUP_CODE" val="n1-1"/>
  <p:tag name="KSO_WM_UNIT_TYPE" val="n_h_h_f"/>
  <p:tag name="KSO_WM_UNIT_INDEX" val="1_2_2_1"/>
  <p:tag name="KSO_WM_DIAGRAM_VERSION" val="3"/>
  <p:tag name="KSO_WM_DIAGRAM_COLOR_TRICK" val="1"/>
  <p:tag name="KSO_WM_DIAGRAM_COLOR_TEXT_CAN_REMOVE" val="n"/>
  <p:tag name="KSO_WM_UNIT_PRESET_TEXT" val="单击此处添加文本内容，简明扼要地阐述观点。根据需要可酌增减文字"/>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5.xml><?xml version="1.0" encoding="utf-8"?>
<p:tagLst xmlns:p="http://schemas.openxmlformats.org/presentationml/2006/main">
  <p:tag name="KSO_WM_DIAGRAM_VIRTUALLY_FRAME" val="{&quot;height&quot;:361.2248298982692,&quot;left&quot;:4.5,&quot;top&quot;:184.76566437007878,&quot;width&quot;:917.4}"/>
  <p:tag name="KSO_WM_UNIT_HIGHLIGHT" val="0"/>
  <p:tag name="KSO_WM_UNIT_COMPATIBLE" val="0"/>
  <p:tag name="KSO_WM_UNIT_DIAGRAM_ISNUMVISUAL" val="0"/>
  <p:tag name="KSO_WM_UNIT_DIAGRAM_ISREFERUNIT" val="0"/>
  <p:tag name="KSO_WM_UNIT_ID" val="diagram20236924_1*n_h_h_a*1_2_3_1"/>
  <p:tag name="KSO_WM_TEMPLATE_CATEGORY" val="diagram"/>
  <p:tag name="KSO_WM_TEMPLATE_INDEX" val="20236924"/>
  <p:tag name="KSO_WM_UNIT_LAYERLEVEL" val="1_1_1_1"/>
  <p:tag name="KSO_WM_TAG_VERSION" val="3.0"/>
  <p:tag name="KSO_WM_BEAUTIFY_FLAG" val="#wm#"/>
  <p:tag name="KSO_WM_UNIT_ISCONTENTSTITLE" val="0"/>
  <p:tag name="KSO_WM_UNIT_ISNUMDGMTITLE" val="0"/>
  <p:tag name="KSO_WM_UNIT_NOCLEAR" val="0"/>
  <p:tag name="KSO_WM_UNIT_VALUE" val="6"/>
  <p:tag name="KSO_WM_DIAGRAM_GROUP_CODE" val="n1-1"/>
  <p:tag name="KSO_WM_UNIT_TYPE" val="n_h_h_a"/>
  <p:tag name="KSO_WM_UNIT_INDEX" val="1_2_3_1"/>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6.xml><?xml version="1.0" encoding="utf-8"?>
<p:tagLst xmlns:p="http://schemas.openxmlformats.org/presentationml/2006/main">
  <p:tag name="RESOURCE_RECORD_KEY" val="{&quot;70&quot;:[3327744]}"/>
</p:tagLst>
</file>

<file path=ppt/tags/tag37.xml><?xml version="1.0" encoding="utf-8"?>
<p:tagLst xmlns:p="http://schemas.openxmlformats.org/presentationml/2006/main">
  <p:tag name="TABLE_ENDDRAG_ORIGIN_RECT" val="906*294"/>
  <p:tag name="TABLE_ENDDRAG_RECT" val="33*231*906*294"/>
</p:tagLst>
</file>

<file path=ppt/tags/tag38.xml><?xml version="1.0" encoding="utf-8"?>
<p:tagLst xmlns:p="http://schemas.openxmlformats.org/presentationml/2006/main">
  <p:tag name="TABLE_ENDDRAG_ORIGIN_RECT" val="928*506"/>
  <p:tag name="TABLE_ENDDRAG_RECT" val="15*21*928*506"/>
</p:tagLst>
</file>

<file path=ppt/tags/tag39.xml><?xml version="1.0" encoding="utf-8"?>
<p:tagLst xmlns:p="http://schemas.openxmlformats.org/presentationml/2006/main">
  <p:tag name="KSO_WM_DIAGRAM_VIRTUALLY_FRAME" val="{&quot;height&quot;:309,&quot;left&quot;:42.8,&quot;top&quot;:122.95,&quot;width&quot;:605.7917322834646}"/>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0.xml><?xml version="1.0" encoding="utf-8"?>
<p:tagLst xmlns:p="http://schemas.openxmlformats.org/presentationml/2006/main">
  <p:tag name="KSO_WM_DIAGRAM_VIRTUALLY_FRAME" val="{&quot;height&quot;:309,&quot;left&quot;:42.8,&quot;top&quot;:122.95,&quot;width&quot;:605.7917322834646}"/>
</p:tagLst>
</file>

<file path=ppt/tags/tag5.xml><?xml version="1.0" encoding="utf-8"?>
<p:tagLst xmlns:p="http://schemas.openxmlformats.org/presentationml/2006/main">
  <p:tag name="TABLE_ENDDRAG_ORIGIN_RECT" val="901*443"/>
  <p:tag name="TABLE_ENDDRAG_RECT" val="34*74*901*443"/>
  <p:tag name="TABLE_AUTOADJUST_FLAG" val="1"/>
</p:tagLst>
</file>

<file path=ppt/tags/tag6.xml><?xml version="1.0" encoding="utf-8"?>
<p:tagLst xmlns:p="http://schemas.openxmlformats.org/presentationml/2006/main">
  <p:tag name="TABLE_ENDDRAG_ORIGIN_RECT" val="928*480"/>
  <p:tag name="TABLE_ENDDRAG_RECT" val="13*48*928*480"/>
</p:tagLst>
</file>

<file path=ppt/tags/tag7.xml><?xml version="1.0" encoding="utf-8"?>
<p:tagLst xmlns:p="http://schemas.openxmlformats.org/presentationml/2006/main">
  <p:tag name="TABLE_ENDDRAG_ORIGIN_RECT" val="928*480"/>
  <p:tag name="TABLE_ENDDRAG_RECT" val="13*48*928*48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9_1*m_i*1_1"/>
  <p:tag name="KSO_WM_TEMPLATE_CATEGORY" val="diagram"/>
  <p:tag name="KSO_WM_TEMPLATE_INDEX" val="20236919"/>
  <p:tag name="KSO_WM_UNIT_LAYERLEVEL" val="1_1"/>
  <p:tag name="KSO_WM_TAG_VERSION" val="3.0"/>
  <p:tag name="KSO_WM_BEAUTIFY_FLAG" val="#wm#"/>
  <p:tag name="KSO_WM_DIAGRAM_GROUP_CODE" val="m1-1"/>
  <p:tag name="KSO_WM_UNIT_TYPE" val="m_i"/>
  <p:tag name="KSO_WM_UNIT_INDEX" val="1_1"/>
  <p:tag name="KSO_WM_DIAGRAM_VERSION" val="3"/>
  <p:tag name="KSO_WM_DIAGRAM_COLOR_TRICK" val="1"/>
  <p:tag name="KSO_WM_DIAGRAM_COLOR_TEXT_CAN_REMOVE" val="n"/>
  <p:tag name="KSO_WM_DIAGRAM_MAX_ITEMCNT" val="5"/>
  <p:tag name="KSO_WM_DIAGRAM_MIN_ITEMCNT" val="3"/>
  <p:tag name="KSO_WM_DIAGRAM_VIRTUALLY_FRAME" val="{&quot;height&quot;:417.2055419921875,&quot;left&quot;:33.25,&quot;top&quot;:15.161354564341673,&quot;width&quot;:871.7}"/>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1_1"/>
  <p:tag name="KSO_WM_UNIT_ID" val="diagram20236919_1*m_h_i*1_1_1"/>
  <p:tag name="KSO_WM_TEMPLATE_CATEGORY" val="diagram"/>
  <p:tag name="KSO_WM_TEMPLATE_INDEX" val="20236919"/>
  <p:tag name="KSO_WM_UNIT_LAYERLEVEL" val="1_1_1"/>
  <p:tag name="KSO_WM_TAG_VERSION" val="3.0"/>
  <p:tag name="KSO_WM_BEAUTIFY_FLAG" val="#wm#"/>
  <p:tag name="KSO_WM_UNIT_TEXT_FILL_FORE_SCHEMECOLOR_INDEX_BRIGHTNESS" val="0.15"/>
  <p:tag name="KSO_WM_UNIT_TEXT_FILL_TYPE" val="1"/>
  <p:tag name="KSO_WM_DIAGRAM_GROUP_CODE" val="m1-1"/>
  <p:tag name="KSO_WM_DIAGRAM_VERSION" val="3"/>
  <p:tag name="KSO_WM_DIAGRAM_COLOR_TRICK" val="1"/>
  <p:tag name="KSO_WM_DIAGRAM_COLOR_TEXT_CAN_REMOVE" val="n"/>
  <p:tag name="KSO_WM_UNIT_PRESET_TEXT" val="01"/>
  <p:tag name="KSO_WM_UNIT_FILL_TYPE" val="3"/>
  <p:tag name="KSO_WM_DIAGRAM_MAX_ITEMCNT" val="5"/>
  <p:tag name="KSO_WM_DIAGRAM_MIN_ITEMCNT" val="3"/>
  <p:tag name="KSO_WM_DIAGRAM_VIRTUALLY_FRAME" val="{&quot;height&quot;:417.2055419921875,&quot;left&quot;:33.25,&quot;top&quot;:15.161354564341673,&quot;width&quot;:871.7}"/>
  <p:tag name="KSO_WM_DIAGRAM_COLOR_MATCH_VALUE" val="{&quot;shape&quot;:{&quot;fill&quot;:{&quot;gradient&quot;:[{&quot;brightness&quot;:0.800000011920929,&quot;colorType&quot;:1,&quot;foreColorIndex&quot;:5,&quot;pos&quot;:0,&quot;transparency&quot;:0},{&quot;brightness&quot;:0.4000000059604645,&quot;colorType&quot;:1,&quot;foreColorIndex&quot;:5,&quot;pos&quot;:0.4699999988079071,&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heme/theme1.xml><?xml version="1.0" encoding="utf-8"?>
<a:theme xmlns:a="http://schemas.openxmlformats.org/drawingml/2006/main" name="模板">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13800</Words>
  <Application>WPS 演示</Application>
  <PresentationFormat>宽屏</PresentationFormat>
  <Paragraphs>564</Paragraphs>
  <Slides>21</Slides>
  <Notes>18</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21</vt:i4>
      </vt:variant>
    </vt:vector>
  </HeadingPairs>
  <TitlesOfParts>
    <vt:vector size="39" baseType="lpstr">
      <vt:lpstr>Arial</vt:lpstr>
      <vt:lpstr>宋体</vt:lpstr>
      <vt:lpstr>Wingdings</vt:lpstr>
      <vt:lpstr>思源黑体 CN Bold</vt:lpstr>
      <vt:lpstr>微软雅黑</vt:lpstr>
      <vt:lpstr>OPPOSans M</vt:lpstr>
      <vt:lpstr>Times New Roman</vt:lpstr>
      <vt:lpstr>Arial Unicode MS</vt:lpstr>
      <vt:lpstr>等线 Light</vt:lpstr>
      <vt:lpstr>等线</vt:lpstr>
      <vt:lpstr>Calibri</vt:lpstr>
      <vt:lpstr>方正公文黑体</vt:lpstr>
      <vt:lpstr>Arial</vt:lpstr>
      <vt:lpstr>HelveticaNeue</vt:lpstr>
      <vt:lpstr>华文新魏</vt:lpstr>
      <vt:lpstr>Segoe Print</vt:lpstr>
      <vt:lpstr>黑体</vt:lpstr>
      <vt:lpstr>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163</cp:revision>
  <dcterms:created xsi:type="dcterms:W3CDTF">2020-06-21T11:58:00Z</dcterms:created>
  <dcterms:modified xsi:type="dcterms:W3CDTF">2024-06-21T02:48:58Z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EDE520169EE04B30A85F3946E3E1C234_12</vt:lpwstr>
  </property>
  <property fmtid="{D5CDD505-2E9C-101B-9397-08002B2CF9AE}" pid="3" name="KSOProductBuildVer">
    <vt:lpwstr>2052-11.8.2.7978</vt:lpwstr>
  </property>
</Properties>
</file>