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29" r:id="rId3"/>
    <p:sldId id="293" r:id="rId4"/>
    <p:sldId id="257" r:id="rId6"/>
    <p:sldId id="258" r:id="rId7"/>
    <p:sldId id="260" r:id="rId8"/>
    <p:sldId id="261" r:id="rId9"/>
    <p:sldId id="289" r:id="rId10"/>
    <p:sldId id="256" r:id="rId11"/>
    <p:sldId id="292" r:id="rId12"/>
    <p:sldId id="262" r:id="rId13"/>
    <p:sldId id="263" r:id="rId14"/>
    <p:sldId id="264" r:id="rId15"/>
    <p:sldId id="265" r:id="rId16"/>
    <p:sldId id="267" r:id="rId17"/>
    <p:sldId id="268" r:id="rId18"/>
    <p:sldId id="269" r:id="rId19"/>
    <p:sldId id="270" r:id="rId20"/>
    <p:sldId id="271" r:id="rId21"/>
    <p:sldId id="266" r:id="rId22"/>
    <p:sldId id="407" r:id="rId23"/>
    <p:sldId id="272" r:id="rId24"/>
    <p:sldId id="275" r:id="rId25"/>
    <p:sldId id="279" r:id="rId26"/>
    <p:sldId id="280" r:id="rId27"/>
    <p:sldId id="281" r:id="rId28"/>
    <p:sldId id="408" r:id="rId29"/>
    <p:sldId id="259" r:id="rId30"/>
    <p:sldId id="273" r:id="rId31"/>
    <p:sldId id="274" r:id="rId32"/>
    <p:sldId id="276" r:id="rId33"/>
    <p:sldId id="291" r:id="rId34"/>
    <p:sldId id="277" r:id="rId35"/>
    <p:sldId id="409" r:id="rId36"/>
    <p:sldId id="294" r:id="rId37"/>
    <p:sldId id="278" r:id="rId38"/>
    <p:sldId id="282" r:id="rId39"/>
    <p:sldId id="283" r:id="rId40"/>
    <p:sldId id="284" r:id="rId41"/>
    <p:sldId id="285" r:id="rId42"/>
    <p:sldId id="286" r:id="rId43"/>
    <p:sldId id="287"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2" autoAdjust="0"/>
    <p:restoredTop sz="64880" autoAdjust="0"/>
  </p:normalViewPr>
  <p:slideViewPr>
    <p:cSldViewPr snapToGrid="0">
      <p:cViewPr varScale="1">
        <p:scale>
          <a:sx n="66" d="100"/>
          <a:sy n="66"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0647C44-3156-484D-B31D-80CB61F43FA7}" type="doc">
      <dgm:prSet loTypeId="urn:microsoft.com/office/officeart/2008/layout/HorizontalMultiLevelHierarchy" loCatId="hierarchy" qsTypeId="urn:microsoft.com/office/officeart/2005/8/quickstyle/3d3" qsCatId="3D" csTypeId="urn:microsoft.com/office/officeart/2005/8/colors/colorful5" csCatId="colorful" phldr="1"/>
      <dgm:spPr/>
      <dgm:t>
        <a:bodyPr/>
        <a:lstStyle/>
        <a:p>
          <a:endParaRPr lang="zh-CN" altLang="en-US"/>
        </a:p>
      </dgm:t>
    </dgm:pt>
    <dgm:pt modelId="{DA941BDB-9436-4AF8-8892-4AD8AE5B81F6}">
      <dgm:prSet phldrT="[文本]"/>
      <dgm:spPr/>
      <dgm:t>
        <a:bodyPr/>
        <a:lstStyle/>
        <a:p>
          <a:r>
            <a:rPr lang="en-US" altLang="zh-CN" dirty="0"/>
            <a:t>A letter of suggestion</a:t>
          </a:r>
          <a:endParaRPr lang="zh-CN" altLang="en-US" dirty="0"/>
        </a:p>
      </dgm:t>
    </dgm:pt>
    <dgm:pt modelId="{073FDBCF-2692-42BF-A041-2525A295176D}" cxnId="{9AA2B774-2A5F-4D67-A3ED-1D83CB917A96}" type="parTrans">
      <dgm:prSet/>
      <dgm:spPr/>
      <dgm:t>
        <a:bodyPr/>
        <a:lstStyle/>
        <a:p>
          <a:endParaRPr lang="zh-CN" altLang="en-US"/>
        </a:p>
      </dgm:t>
    </dgm:pt>
    <dgm:pt modelId="{37896DEC-905B-4FAA-961C-BAFB18127F02}" cxnId="{9AA2B774-2A5F-4D67-A3ED-1D83CB917A96}" type="sibTrans">
      <dgm:prSet/>
      <dgm:spPr/>
      <dgm:t>
        <a:bodyPr/>
        <a:lstStyle/>
        <a:p>
          <a:endParaRPr lang="zh-CN" altLang="en-US"/>
        </a:p>
      </dgm:t>
    </dgm:pt>
    <dgm:pt modelId="{95A4E885-EEF1-4F3C-AA33-1FBC08C2AECD}">
      <dgm:prSet phldrT="[文本]"/>
      <dgm:spPr/>
      <dgm:t>
        <a:bodyPr/>
        <a:lstStyle/>
        <a:p>
          <a:r>
            <a:rPr lang="en-US" altLang="zh-CN" dirty="0"/>
            <a:t>Beginning</a:t>
          </a:r>
          <a:endParaRPr lang="zh-CN" altLang="en-US" dirty="0"/>
        </a:p>
      </dgm:t>
    </dgm:pt>
    <dgm:pt modelId="{47177AAD-F205-484E-8AA1-A75C790DA96F}" cxnId="{C08B5DA7-A2CD-4C26-95F6-DD12D0C76BCC}" type="parTrans">
      <dgm:prSet/>
      <dgm:spPr/>
      <dgm:t>
        <a:bodyPr/>
        <a:lstStyle/>
        <a:p>
          <a:endParaRPr lang="zh-CN" altLang="en-US"/>
        </a:p>
      </dgm:t>
    </dgm:pt>
    <dgm:pt modelId="{8850F91B-0B43-4B5C-A48C-F093DCE8B852}" cxnId="{C08B5DA7-A2CD-4C26-95F6-DD12D0C76BCC}" type="sibTrans">
      <dgm:prSet/>
      <dgm:spPr/>
      <dgm:t>
        <a:bodyPr/>
        <a:lstStyle/>
        <a:p>
          <a:endParaRPr lang="zh-CN" altLang="en-US"/>
        </a:p>
      </dgm:t>
    </dgm:pt>
    <dgm:pt modelId="{31EAA943-6C54-4C4E-B90B-87B2B3FDB55A}">
      <dgm:prSet phldrT="[文本]"/>
      <dgm:spPr/>
      <dgm:t>
        <a:bodyPr/>
        <a:lstStyle/>
        <a:p>
          <a:r>
            <a:rPr lang="en-US" altLang="zh-CN" dirty="0"/>
            <a:t>Body</a:t>
          </a:r>
          <a:endParaRPr lang="zh-CN" altLang="en-US" dirty="0"/>
        </a:p>
      </dgm:t>
    </dgm:pt>
    <dgm:pt modelId="{C556BEAF-A0B1-4C54-9547-4BCA831F9AB7}" cxnId="{C746BF6F-938C-4CF0-9EBC-69A76D4ABBF0}" type="parTrans">
      <dgm:prSet/>
      <dgm:spPr/>
      <dgm:t>
        <a:bodyPr/>
        <a:lstStyle/>
        <a:p>
          <a:endParaRPr lang="zh-CN" altLang="en-US"/>
        </a:p>
      </dgm:t>
    </dgm:pt>
    <dgm:pt modelId="{AE55ECE1-6E8B-4C24-8F0F-298033F31F8E}" cxnId="{C746BF6F-938C-4CF0-9EBC-69A76D4ABBF0}" type="sibTrans">
      <dgm:prSet/>
      <dgm:spPr/>
      <dgm:t>
        <a:bodyPr/>
        <a:lstStyle/>
        <a:p>
          <a:endParaRPr lang="zh-CN" altLang="en-US"/>
        </a:p>
      </dgm:t>
    </dgm:pt>
    <dgm:pt modelId="{09E29AA6-E298-42BF-869A-5CF649C46841}">
      <dgm:prSet phldrT="[文本]"/>
      <dgm:spPr/>
      <dgm:t>
        <a:bodyPr/>
        <a:lstStyle/>
        <a:p>
          <a:r>
            <a:rPr lang="en-US" altLang="zh-CN" dirty="0"/>
            <a:t>Ending</a:t>
          </a:r>
          <a:endParaRPr lang="zh-CN" altLang="en-US" dirty="0"/>
        </a:p>
      </dgm:t>
    </dgm:pt>
    <dgm:pt modelId="{A6FD800D-58C1-410A-A2E4-7453C6C60344}" cxnId="{824643AB-B5B3-46D4-8EC8-5B46604CA05F}" type="parTrans">
      <dgm:prSet/>
      <dgm:spPr/>
      <dgm:t>
        <a:bodyPr/>
        <a:lstStyle/>
        <a:p>
          <a:endParaRPr lang="zh-CN" altLang="en-US"/>
        </a:p>
      </dgm:t>
    </dgm:pt>
    <dgm:pt modelId="{90022654-F5DC-49B8-9B35-FCE242F651E3}" cxnId="{824643AB-B5B3-46D4-8EC8-5B46604CA05F}" type="sibTrans">
      <dgm:prSet/>
      <dgm:spPr/>
      <dgm:t>
        <a:bodyPr/>
        <a:lstStyle/>
        <a:p>
          <a:endParaRPr lang="zh-CN" altLang="en-US"/>
        </a:p>
      </dgm:t>
    </dgm:pt>
    <dgm:pt modelId="{03C3CDD4-2F0D-408B-ADCC-23CFA15E32E4}">
      <dgm:prSet/>
      <dgm:spPr/>
      <dgm:t>
        <a:bodyPr/>
        <a:lstStyle/>
        <a:p>
          <a:r>
            <a:rPr lang="en-US" altLang="zh-CN" dirty="0"/>
            <a:t>Purpose</a:t>
          </a:r>
          <a:endParaRPr lang="zh-CN" altLang="en-US" dirty="0"/>
        </a:p>
      </dgm:t>
    </dgm:pt>
    <dgm:pt modelId="{177ADF96-96BE-4F56-860A-D8163C325599}" cxnId="{ABD74FE0-C32F-427D-B8A6-8DE5240E3CB6}" type="parTrans">
      <dgm:prSet/>
      <dgm:spPr/>
      <dgm:t>
        <a:bodyPr/>
        <a:lstStyle/>
        <a:p>
          <a:endParaRPr lang="zh-CN" altLang="en-US"/>
        </a:p>
      </dgm:t>
    </dgm:pt>
    <dgm:pt modelId="{3B743A72-85AE-4BB4-9749-A8DB0880C6A9}" cxnId="{ABD74FE0-C32F-427D-B8A6-8DE5240E3CB6}" type="sibTrans">
      <dgm:prSet/>
      <dgm:spPr/>
      <dgm:t>
        <a:bodyPr/>
        <a:lstStyle/>
        <a:p>
          <a:endParaRPr lang="zh-CN" altLang="en-US"/>
        </a:p>
      </dgm:t>
    </dgm:pt>
    <dgm:pt modelId="{874E9938-EBBA-4B15-9DBB-924F22F0C8C0}">
      <dgm:prSet/>
      <dgm:spPr/>
      <dgm:t>
        <a:bodyPr/>
        <a:lstStyle/>
        <a:p>
          <a:r>
            <a:rPr lang="en-US" altLang="zh-CN" dirty="0"/>
            <a:t>Suggestions</a:t>
          </a:r>
          <a:endParaRPr lang="zh-CN" altLang="en-US" dirty="0"/>
        </a:p>
      </dgm:t>
    </dgm:pt>
    <dgm:pt modelId="{4170A09B-7AC5-41CA-B755-8DCCBE046BC4}" cxnId="{4540DC8B-AD70-4D9E-AA26-9646B1B5E6B0}" type="parTrans">
      <dgm:prSet/>
      <dgm:spPr/>
      <dgm:t>
        <a:bodyPr/>
        <a:lstStyle/>
        <a:p>
          <a:endParaRPr lang="zh-CN" altLang="en-US"/>
        </a:p>
      </dgm:t>
    </dgm:pt>
    <dgm:pt modelId="{D7665F63-D837-4557-8F2A-353D3E15D4CA}" cxnId="{4540DC8B-AD70-4D9E-AA26-9646B1B5E6B0}" type="sibTrans">
      <dgm:prSet/>
      <dgm:spPr/>
      <dgm:t>
        <a:bodyPr/>
        <a:lstStyle/>
        <a:p>
          <a:endParaRPr lang="zh-CN" altLang="en-US"/>
        </a:p>
      </dgm:t>
    </dgm:pt>
    <dgm:pt modelId="{1E904A9A-B468-4564-B628-1598EE30C271}">
      <dgm:prSet/>
      <dgm:spPr/>
      <dgm:t>
        <a:bodyPr/>
        <a:lstStyle/>
        <a:p>
          <a:r>
            <a:rPr lang="en-US" altLang="zh-CN" dirty="0"/>
            <a:t>Appreciation and Expectation</a:t>
          </a:r>
          <a:endParaRPr lang="zh-CN" altLang="en-US" dirty="0"/>
        </a:p>
      </dgm:t>
    </dgm:pt>
    <dgm:pt modelId="{96BF187B-03D5-4CB8-9FD9-A27A78FCE7FD}" cxnId="{ED18EFBD-AA4A-487E-83DC-16C280F3AF81}" type="parTrans">
      <dgm:prSet/>
      <dgm:spPr/>
      <dgm:t>
        <a:bodyPr/>
        <a:lstStyle/>
        <a:p>
          <a:endParaRPr lang="zh-CN" altLang="en-US"/>
        </a:p>
      </dgm:t>
    </dgm:pt>
    <dgm:pt modelId="{0F6730DF-C04A-46AF-97AB-3971F24C427B}" cxnId="{ED18EFBD-AA4A-487E-83DC-16C280F3AF81}" type="sibTrans">
      <dgm:prSet/>
      <dgm:spPr/>
      <dgm:t>
        <a:bodyPr/>
        <a:lstStyle/>
        <a:p>
          <a:endParaRPr lang="zh-CN" altLang="en-US"/>
        </a:p>
      </dgm:t>
    </dgm:pt>
    <dgm:pt modelId="{27A2A25A-C506-4BAC-B817-3E20C285C2A0}" type="pres">
      <dgm:prSet presAssocID="{90647C44-3156-484D-B31D-80CB61F43FA7}" presName="Name0" presStyleCnt="0">
        <dgm:presLayoutVars>
          <dgm:chPref val="1"/>
          <dgm:dir/>
          <dgm:animOne val="branch"/>
          <dgm:animLvl val="lvl"/>
          <dgm:resizeHandles val="exact"/>
        </dgm:presLayoutVars>
      </dgm:prSet>
      <dgm:spPr/>
    </dgm:pt>
    <dgm:pt modelId="{309CEB08-EA06-4CD2-BC3D-CF6E19ADB8E7}" type="pres">
      <dgm:prSet presAssocID="{DA941BDB-9436-4AF8-8892-4AD8AE5B81F6}" presName="root1" presStyleCnt="0"/>
      <dgm:spPr/>
    </dgm:pt>
    <dgm:pt modelId="{B3335CA2-B7AF-4BD8-83FA-5FEAC9E139A1}" type="pres">
      <dgm:prSet presAssocID="{DA941BDB-9436-4AF8-8892-4AD8AE5B81F6}" presName="LevelOneTextNode" presStyleLbl="node0" presStyleIdx="0" presStyleCnt="1">
        <dgm:presLayoutVars>
          <dgm:chPref val="3"/>
        </dgm:presLayoutVars>
      </dgm:prSet>
      <dgm:spPr/>
    </dgm:pt>
    <dgm:pt modelId="{6B86E90D-D524-4968-96A7-570A5D8B0379}" type="pres">
      <dgm:prSet presAssocID="{DA941BDB-9436-4AF8-8892-4AD8AE5B81F6}" presName="level2hierChild" presStyleCnt="0"/>
      <dgm:spPr/>
    </dgm:pt>
    <dgm:pt modelId="{7B146F5D-31EA-449D-ABC7-4F7E0BD9766C}" type="pres">
      <dgm:prSet presAssocID="{47177AAD-F205-484E-8AA1-A75C790DA96F}" presName="conn2-1" presStyleLbl="parChTrans1D2" presStyleIdx="0" presStyleCnt="3"/>
      <dgm:spPr/>
    </dgm:pt>
    <dgm:pt modelId="{BA01BD5A-953A-4083-9535-925B533D26A3}" type="pres">
      <dgm:prSet presAssocID="{47177AAD-F205-484E-8AA1-A75C790DA96F}" presName="connTx" presStyleLbl="parChTrans1D2" presStyleIdx="0" presStyleCnt="3"/>
      <dgm:spPr/>
    </dgm:pt>
    <dgm:pt modelId="{12ACD8E9-8142-4B5B-A86B-B55103C035E3}" type="pres">
      <dgm:prSet presAssocID="{95A4E885-EEF1-4F3C-AA33-1FBC08C2AECD}" presName="root2" presStyleCnt="0"/>
      <dgm:spPr/>
    </dgm:pt>
    <dgm:pt modelId="{79F5D84C-2218-40BF-B566-0C160DECAFD8}" type="pres">
      <dgm:prSet presAssocID="{95A4E885-EEF1-4F3C-AA33-1FBC08C2AECD}" presName="LevelTwoTextNode" presStyleLbl="node2" presStyleIdx="0" presStyleCnt="3">
        <dgm:presLayoutVars>
          <dgm:chPref val="3"/>
        </dgm:presLayoutVars>
      </dgm:prSet>
      <dgm:spPr/>
    </dgm:pt>
    <dgm:pt modelId="{B1997C10-BEB3-4630-BDD1-13C32E0FF4F3}" type="pres">
      <dgm:prSet presAssocID="{95A4E885-EEF1-4F3C-AA33-1FBC08C2AECD}" presName="level3hierChild" presStyleCnt="0"/>
      <dgm:spPr/>
    </dgm:pt>
    <dgm:pt modelId="{037252BC-D304-4E88-8E56-EAFCE639B15B}" type="pres">
      <dgm:prSet presAssocID="{177ADF96-96BE-4F56-860A-D8163C325599}" presName="conn2-1" presStyleLbl="parChTrans1D3" presStyleIdx="0" presStyleCnt="3"/>
      <dgm:spPr/>
    </dgm:pt>
    <dgm:pt modelId="{67A2940C-8819-4CBB-B8DA-924690153083}" type="pres">
      <dgm:prSet presAssocID="{177ADF96-96BE-4F56-860A-D8163C325599}" presName="connTx" presStyleLbl="parChTrans1D3" presStyleIdx="0" presStyleCnt="3"/>
      <dgm:spPr/>
    </dgm:pt>
    <dgm:pt modelId="{C57AD033-DEB4-4305-9BB3-193A3B3DD731}" type="pres">
      <dgm:prSet presAssocID="{03C3CDD4-2F0D-408B-ADCC-23CFA15E32E4}" presName="root2" presStyleCnt="0"/>
      <dgm:spPr/>
    </dgm:pt>
    <dgm:pt modelId="{8182D177-4270-471D-851E-93DFE2046093}" type="pres">
      <dgm:prSet presAssocID="{03C3CDD4-2F0D-408B-ADCC-23CFA15E32E4}" presName="LevelTwoTextNode" presStyleLbl="node3" presStyleIdx="0" presStyleCnt="3" custScaleX="119244">
        <dgm:presLayoutVars>
          <dgm:chPref val="3"/>
        </dgm:presLayoutVars>
      </dgm:prSet>
      <dgm:spPr/>
    </dgm:pt>
    <dgm:pt modelId="{56EFA3E2-97B3-4859-A9AE-BCDFA097B509}" type="pres">
      <dgm:prSet presAssocID="{03C3CDD4-2F0D-408B-ADCC-23CFA15E32E4}" presName="level3hierChild" presStyleCnt="0"/>
      <dgm:spPr/>
    </dgm:pt>
    <dgm:pt modelId="{55A0821A-B910-45F0-9205-390DC068A573}" type="pres">
      <dgm:prSet presAssocID="{C556BEAF-A0B1-4C54-9547-4BCA831F9AB7}" presName="conn2-1" presStyleLbl="parChTrans1D2" presStyleIdx="1" presStyleCnt="3"/>
      <dgm:spPr/>
    </dgm:pt>
    <dgm:pt modelId="{9F16CE6E-3AB4-45BF-9A59-D04DC334A993}" type="pres">
      <dgm:prSet presAssocID="{C556BEAF-A0B1-4C54-9547-4BCA831F9AB7}" presName="connTx" presStyleLbl="parChTrans1D2" presStyleIdx="1" presStyleCnt="3"/>
      <dgm:spPr/>
    </dgm:pt>
    <dgm:pt modelId="{F63AD291-0065-4AC5-97FE-A0704C717DA5}" type="pres">
      <dgm:prSet presAssocID="{31EAA943-6C54-4C4E-B90B-87B2B3FDB55A}" presName="root2" presStyleCnt="0"/>
      <dgm:spPr/>
    </dgm:pt>
    <dgm:pt modelId="{1C6B684F-FEE9-4170-99CB-5D9B0ACA5889}" type="pres">
      <dgm:prSet presAssocID="{31EAA943-6C54-4C4E-B90B-87B2B3FDB55A}" presName="LevelTwoTextNode" presStyleLbl="node2" presStyleIdx="1" presStyleCnt="3">
        <dgm:presLayoutVars>
          <dgm:chPref val="3"/>
        </dgm:presLayoutVars>
      </dgm:prSet>
      <dgm:spPr/>
    </dgm:pt>
    <dgm:pt modelId="{4CA420BF-AD33-413A-A46B-63B0551AA235}" type="pres">
      <dgm:prSet presAssocID="{31EAA943-6C54-4C4E-B90B-87B2B3FDB55A}" presName="level3hierChild" presStyleCnt="0"/>
      <dgm:spPr/>
    </dgm:pt>
    <dgm:pt modelId="{14C0CD6B-10CE-4CD8-B567-C0F39A6FA3B2}" type="pres">
      <dgm:prSet presAssocID="{4170A09B-7AC5-41CA-B755-8DCCBE046BC4}" presName="conn2-1" presStyleLbl="parChTrans1D3" presStyleIdx="1" presStyleCnt="3"/>
      <dgm:spPr/>
    </dgm:pt>
    <dgm:pt modelId="{1E74FF6D-77DC-4402-89D4-ADDE83E4CF0C}" type="pres">
      <dgm:prSet presAssocID="{4170A09B-7AC5-41CA-B755-8DCCBE046BC4}" presName="connTx" presStyleLbl="parChTrans1D3" presStyleIdx="1" presStyleCnt="3"/>
      <dgm:spPr/>
    </dgm:pt>
    <dgm:pt modelId="{F9B4B421-9512-45FA-96E8-2F1F63D3D6C3}" type="pres">
      <dgm:prSet presAssocID="{874E9938-EBBA-4B15-9DBB-924F22F0C8C0}" presName="root2" presStyleCnt="0"/>
      <dgm:spPr/>
    </dgm:pt>
    <dgm:pt modelId="{F7A3C485-C661-4FBA-B88F-4A89E496560D}" type="pres">
      <dgm:prSet presAssocID="{874E9938-EBBA-4B15-9DBB-924F22F0C8C0}" presName="LevelTwoTextNode" presStyleLbl="node3" presStyleIdx="1" presStyleCnt="3" custScaleX="116248">
        <dgm:presLayoutVars>
          <dgm:chPref val="3"/>
        </dgm:presLayoutVars>
      </dgm:prSet>
      <dgm:spPr/>
    </dgm:pt>
    <dgm:pt modelId="{BE5887C4-D2A2-4DE4-A9AC-262BE7302DAA}" type="pres">
      <dgm:prSet presAssocID="{874E9938-EBBA-4B15-9DBB-924F22F0C8C0}" presName="level3hierChild" presStyleCnt="0"/>
      <dgm:spPr/>
    </dgm:pt>
    <dgm:pt modelId="{EC7683C5-C054-476A-8318-8812B229E6B1}" type="pres">
      <dgm:prSet presAssocID="{A6FD800D-58C1-410A-A2E4-7453C6C60344}" presName="conn2-1" presStyleLbl="parChTrans1D2" presStyleIdx="2" presStyleCnt="3"/>
      <dgm:spPr/>
    </dgm:pt>
    <dgm:pt modelId="{C50533EF-E699-47C0-ACF3-022AD7CE4C98}" type="pres">
      <dgm:prSet presAssocID="{A6FD800D-58C1-410A-A2E4-7453C6C60344}" presName="connTx" presStyleLbl="parChTrans1D2" presStyleIdx="2" presStyleCnt="3"/>
      <dgm:spPr/>
    </dgm:pt>
    <dgm:pt modelId="{36F3CFE0-2540-4C81-A7C4-E6A2E4E8C42C}" type="pres">
      <dgm:prSet presAssocID="{09E29AA6-E298-42BF-869A-5CF649C46841}" presName="root2" presStyleCnt="0"/>
      <dgm:spPr/>
    </dgm:pt>
    <dgm:pt modelId="{FC935850-422E-4F10-AB4A-921522D29496}" type="pres">
      <dgm:prSet presAssocID="{09E29AA6-E298-42BF-869A-5CF649C46841}" presName="LevelTwoTextNode" presStyleLbl="node2" presStyleIdx="2" presStyleCnt="3">
        <dgm:presLayoutVars>
          <dgm:chPref val="3"/>
        </dgm:presLayoutVars>
      </dgm:prSet>
      <dgm:spPr/>
    </dgm:pt>
    <dgm:pt modelId="{79251B08-5DD5-45BB-87EA-922F4D001D83}" type="pres">
      <dgm:prSet presAssocID="{09E29AA6-E298-42BF-869A-5CF649C46841}" presName="level3hierChild" presStyleCnt="0"/>
      <dgm:spPr/>
    </dgm:pt>
    <dgm:pt modelId="{AEC8B0BE-7D27-458D-939E-21A6DAE25467}" type="pres">
      <dgm:prSet presAssocID="{96BF187B-03D5-4CB8-9FD9-A27A78FCE7FD}" presName="conn2-1" presStyleLbl="parChTrans1D3" presStyleIdx="2" presStyleCnt="3"/>
      <dgm:spPr/>
    </dgm:pt>
    <dgm:pt modelId="{95F1EC26-5198-4EBA-9C0F-7529F779A81C}" type="pres">
      <dgm:prSet presAssocID="{96BF187B-03D5-4CB8-9FD9-A27A78FCE7FD}" presName="connTx" presStyleLbl="parChTrans1D3" presStyleIdx="2" presStyleCnt="3"/>
      <dgm:spPr/>
    </dgm:pt>
    <dgm:pt modelId="{E503FBA7-FF2E-40B7-A318-54685450EBF4}" type="pres">
      <dgm:prSet presAssocID="{1E904A9A-B468-4564-B628-1598EE30C271}" presName="root2" presStyleCnt="0"/>
      <dgm:spPr/>
    </dgm:pt>
    <dgm:pt modelId="{65D3DD0D-29CA-4573-822F-FE99C3E6BF48}" type="pres">
      <dgm:prSet presAssocID="{1E904A9A-B468-4564-B628-1598EE30C271}" presName="LevelTwoTextNode" presStyleLbl="node3" presStyleIdx="2" presStyleCnt="3" custScaleX="114922">
        <dgm:presLayoutVars>
          <dgm:chPref val="3"/>
        </dgm:presLayoutVars>
      </dgm:prSet>
      <dgm:spPr/>
    </dgm:pt>
    <dgm:pt modelId="{8FD06747-1892-4642-BDDC-35D082EFF8E0}" type="pres">
      <dgm:prSet presAssocID="{1E904A9A-B468-4564-B628-1598EE30C271}" presName="level3hierChild" presStyleCnt="0"/>
      <dgm:spPr/>
    </dgm:pt>
  </dgm:ptLst>
  <dgm:cxnLst>
    <dgm:cxn modelId="{A47F1E01-9EB3-428C-B64E-AC9954DD0E66}" type="presOf" srcId="{874E9938-EBBA-4B15-9DBB-924F22F0C8C0}" destId="{F7A3C485-C661-4FBA-B88F-4A89E496560D}" srcOrd="0" destOrd="0" presId="urn:microsoft.com/office/officeart/2008/layout/HorizontalMultiLevelHierarchy"/>
    <dgm:cxn modelId="{00020F0D-EF28-476F-A28E-3F44A83E1FA9}" type="presOf" srcId="{31EAA943-6C54-4C4E-B90B-87B2B3FDB55A}" destId="{1C6B684F-FEE9-4170-99CB-5D9B0ACA5889}" srcOrd="0" destOrd="0" presId="urn:microsoft.com/office/officeart/2008/layout/HorizontalMultiLevelHierarchy"/>
    <dgm:cxn modelId="{0845A728-180D-4C0F-927F-2E509D75AE1F}" type="presOf" srcId="{47177AAD-F205-484E-8AA1-A75C790DA96F}" destId="{BA01BD5A-953A-4083-9535-925B533D26A3}" srcOrd="1" destOrd="0" presId="urn:microsoft.com/office/officeart/2008/layout/HorizontalMultiLevelHierarchy"/>
    <dgm:cxn modelId="{08CE6D2B-79A9-4FF7-B1BF-47E24751981E}" type="presOf" srcId="{A6FD800D-58C1-410A-A2E4-7453C6C60344}" destId="{C50533EF-E699-47C0-ACF3-022AD7CE4C98}" srcOrd="1" destOrd="0" presId="urn:microsoft.com/office/officeart/2008/layout/HorizontalMultiLevelHierarchy"/>
    <dgm:cxn modelId="{A86CA82F-6FFC-4DCD-9F00-C0194DAED7E6}" type="presOf" srcId="{C556BEAF-A0B1-4C54-9547-4BCA831F9AB7}" destId="{55A0821A-B910-45F0-9205-390DC068A573}" srcOrd="0" destOrd="0" presId="urn:microsoft.com/office/officeart/2008/layout/HorizontalMultiLevelHierarchy"/>
    <dgm:cxn modelId="{3BDB253D-B161-4673-BCB2-6903D4E7DC29}" type="presOf" srcId="{96BF187B-03D5-4CB8-9FD9-A27A78FCE7FD}" destId="{95F1EC26-5198-4EBA-9C0F-7529F779A81C}" srcOrd="1" destOrd="0" presId="urn:microsoft.com/office/officeart/2008/layout/HorizontalMultiLevelHierarchy"/>
    <dgm:cxn modelId="{7C775963-1F96-4BE2-A592-524AB3DE4F3B}" type="presOf" srcId="{90647C44-3156-484D-B31D-80CB61F43FA7}" destId="{27A2A25A-C506-4BAC-B817-3E20C285C2A0}" srcOrd="0" destOrd="0" presId="urn:microsoft.com/office/officeart/2008/layout/HorizontalMultiLevelHierarchy"/>
    <dgm:cxn modelId="{C746BF6F-938C-4CF0-9EBC-69A76D4ABBF0}" srcId="{DA941BDB-9436-4AF8-8892-4AD8AE5B81F6}" destId="{31EAA943-6C54-4C4E-B90B-87B2B3FDB55A}" srcOrd="1" destOrd="0" parTransId="{C556BEAF-A0B1-4C54-9547-4BCA831F9AB7}" sibTransId="{AE55ECE1-6E8B-4C24-8F0F-298033F31F8E}"/>
    <dgm:cxn modelId="{9AA2B774-2A5F-4D67-A3ED-1D83CB917A96}" srcId="{90647C44-3156-484D-B31D-80CB61F43FA7}" destId="{DA941BDB-9436-4AF8-8892-4AD8AE5B81F6}" srcOrd="0" destOrd="0" parTransId="{073FDBCF-2692-42BF-A041-2525A295176D}" sibTransId="{37896DEC-905B-4FAA-961C-BAFB18127F02}"/>
    <dgm:cxn modelId="{71D4AA77-0E2E-4CE5-813C-BF0F62B7A25C}" type="presOf" srcId="{177ADF96-96BE-4F56-860A-D8163C325599}" destId="{67A2940C-8819-4CBB-B8DA-924690153083}" srcOrd="1" destOrd="0" presId="urn:microsoft.com/office/officeart/2008/layout/HorizontalMultiLevelHierarchy"/>
    <dgm:cxn modelId="{E4DAF85A-B9FC-4616-A593-DB3D42C8D56C}" type="presOf" srcId="{03C3CDD4-2F0D-408B-ADCC-23CFA15E32E4}" destId="{8182D177-4270-471D-851E-93DFE2046093}" srcOrd="0" destOrd="0" presId="urn:microsoft.com/office/officeart/2008/layout/HorizontalMultiLevelHierarchy"/>
    <dgm:cxn modelId="{3D5ABB7C-DBD9-45B1-90D9-2F66EE3846C8}" type="presOf" srcId="{DA941BDB-9436-4AF8-8892-4AD8AE5B81F6}" destId="{B3335CA2-B7AF-4BD8-83FA-5FEAC9E139A1}" srcOrd="0" destOrd="0" presId="urn:microsoft.com/office/officeart/2008/layout/HorizontalMultiLevelHierarchy"/>
    <dgm:cxn modelId="{A753278A-20D2-4DF5-B4D6-351731ADBA69}" type="presOf" srcId="{4170A09B-7AC5-41CA-B755-8DCCBE046BC4}" destId="{1E74FF6D-77DC-4402-89D4-ADDE83E4CF0C}" srcOrd="1" destOrd="0" presId="urn:microsoft.com/office/officeart/2008/layout/HorizontalMultiLevelHierarchy"/>
    <dgm:cxn modelId="{4540DC8B-AD70-4D9E-AA26-9646B1B5E6B0}" srcId="{31EAA943-6C54-4C4E-B90B-87B2B3FDB55A}" destId="{874E9938-EBBA-4B15-9DBB-924F22F0C8C0}" srcOrd="0" destOrd="0" parTransId="{4170A09B-7AC5-41CA-B755-8DCCBE046BC4}" sibTransId="{D7665F63-D837-4557-8F2A-353D3E15D4CA}"/>
    <dgm:cxn modelId="{C08B5DA7-A2CD-4C26-95F6-DD12D0C76BCC}" srcId="{DA941BDB-9436-4AF8-8892-4AD8AE5B81F6}" destId="{95A4E885-EEF1-4F3C-AA33-1FBC08C2AECD}" srcOrd="0" destOrd="0" parTransId="{47177AAD-F205-484E-8AA1-A75C790DA96F}" sibTransId="{8850F91B-0B43-4B5C-A48C-F093DCE8B852}"/>
    <dgm:cxn modelId="{824643AB-B5B3-46D4-8EC8-5B46604CA05F}" srcId="{DA941BDB-9436-4AF8-8892-4AD8AE5B81F6}" destId="{09E29AA6-E298-42BF-869A-5CF649C46841}" srcOrd="2" destOrd="0" parTransId="{A6FD800D-58C1-410A-A2E4-7453C6C60344}" sibTransId="{90022654-F5DC-49B8-9B35-FCE242F651E3}"/>
    <dgm:cxn modelId="{46CDE3AE-CB55-4DD1-A980-7E083E539A79}" type="presOf" srcId="{96BF187B-03D5-4CB8-9FD9-A27A78FCE7FD}" destId="{AEC8B0BE-7D27-458D-939E-21A6DAE25467}" srcOrd="0" destOrd="0" presId="urn:microsoft.com/office/officeart/2008/layout/HorizontalMultiLevelHierarchy"/>
    <dgm:cxn modelId="{AFA717BC-C82C-40A3-8B11-7B4ACB37B144}" type="presOf" srcId="{177ADF96-96BE-4F56-860A-D8163C325599}" destId="{037252BC-D304-4E88-8E56-EAFCE639B15B}" srcOrd="0" destOrd="0" presId="urn:microsoft.com/office/officeart/2008/layout/HorizontalMultiLevelHierarchy"/>
    <dgm:cxn modelId="{ED18EFBD-AA4A-487E-83DC-16C280F3AF81}" srcId="{09E29AA6-E298-42BF-869A-5CF649C46841}" destId="{1E904A9A-B468-4564-B628-1598EE30C271}" srcOrd="0" destOrd="0" parTransId="{96BF187B-03D5-4CB8-9FD9-A27A78FCE7FD}" sibTransId="{0F6730DF-C04A-46AF-97AB-3971F24C427B}"/>
    <dgm:cxn modelId="{05880ED8-C20D-4215-A58F-2C8E097288C4}" type="presOf" srcId="{1E904A9A-B468-4564-B628-1598EE30C271}" destId="{65D3DD0D-29CA-4573-822F-FE99C3E6BF48}" srcOrd="0" destOrd="0" presId="urn:microsoft.com/office/officeart/2008/layout/HorizontalMultiLevelHierarchy"/>
    <dgm:cxn modelId="{CEDD9ADA-515B-4E96-B3A1-E7E29EE3CD37}" type="presOf" srcId="{C556BEAF-A0B1-4C54-9547-4BCA831F9AB7}" destId="{9F16CE6E-3AB4-45BF-9A59-D04DC334A993}" srcOrd="1" destOrd="0" presId="urn:microsoft.com/office/officeart/2008/layout/HorizontalMultiLevelHierarchy"/>
    <dgm:cxn modelId="{ABD74FE0-C32F-427D-B8A6-8DE5240E3CB6}" srcId="{95A4E885-EEF1-4F3C-AA33-1FBC08C2AECD}" destId="{03C3CDD4-2F0D-408B-ADCC-23CFA15E32E4}" srcOrd="0" destOrd="0" parTransId="{177ADF96-96BE-4F56-860A-D8163C325599}" sibTransId="{3B743A72-85AE-4BB4-9749-A8DB0880C6A9}"/>
    <dgm:cxn modelId="{6A5AACE5-956A-4FED-B301-E5E84CF37546}" type="presOf" srcId="{4170A09B-7AC5-41CA-B755-8DCCBE046BC4}" destId="{14C0CD6B-10CE-4CD8-B567-C0F39A6FA3B2}" srcOrd="0" destOrd="0" presId="urn:microsoft.com/office/officeart/2008/layout/HorizontalMultiLevelHierarchy"/>
    <dgm:cxn modelId="{AA8D3FE7-5A5F-483C-8886-5722734A22C0}" type="presOf" srcId="{95A4E885-EEF1-4F3C-AA33-1FBC08C2AECD}" destId="{79F5D84C-2218-40BF-B566-0C160DECAFD8}" srcOrd="0" destOrd="0" presId="urn:microsoft.com/office/officeart/2008/layout/HorizontalMultiLevelHierarchy"/>
    <dgm:cxn modelId="{259E00EF-263D-4223-84C2-D1CA5C5DF94B}" type="presOf" srcId="{A6FD800D-58C1-410A-A2E4-7453C6C60344}" destId="{EC7683C5-C054-476A-8318-8812B229E6B1}" srcOrd="0" destOrd="0" presId="urn:microsoft.com/office/officeart/2008/layout/HorizontalMultiLevelHierarchy"/>
    <dgm:cxn modelId="{E6DD8CF1-D197-4713-9DB2-61DCE7E66477}" type="presOf" srcId="{47177AAD-F205-484E-8AA1-A75C790DA96F}" destId="{7B146F5D-31EA-449D-ABC7-4F7E0BD9766C}" srcOrd="0" destOrd="0" presId="urn:microsoft.com/office/officeart/2008/layout/HorizontalMultiLevelHierarchy"/>
    <dgm:cxn modelId="{E9A3E8F4-B393-4888-8A28-1425DE2115D1}" type="presOf" srcId="{09E29AA6-E298-42BF-869A-5CF649C46841}" destId="{FC935850-422E-4F10-AB4A-921522D29496}" srcOrd="0" destOrd="0" presId="urn:microsoft.com/office/officeart/2008/layout/HorizontalMultiLevelHierarchy"/>
    <dgm:cxn modelId="{75891A48-65D5-4A7D-B2FE-8881148D8663}" type="presParOf" srcId="{27A2A25A-C506-4BAC-B817-3E20C285C2A0}" destId="{309CEB08-EA06-4CD2-BC3D-CF6E19ADB8E7}" srcOrd="0" destOrd="0" presId="urn:microsoft.com/office/officeart/2008/layout/HorizontalMultiLevelHierarchy"/>
    <dgm:cxn modelId="{D9A16F86-D0C3-41DE-AA78-466B718F3DE1}" type="presParOf" srcId="{309CEB08-EA06-4CD2-BC3D-CF6E19ADB8E7}" destId="{B3335CA2-B7AF-4BD8-83FA-5FEAC9E139A1}" srcOrd="0" destOrd="0" presId="urn:microsoft.com/office/officeart/2008/layout/HorizontalMultiLevelHierarchy"/>
    <dgm:cxn modelId="{152A4A96-1195-4237-AE1E-EF8ECD73EDEA}" type="presParOf" srcId="{309CEB08-EA06-4CD2-BC3D-CF6E19ADB8E7}" destId="{6B86E90D-D524-4968-96A7-570A5D8B0379}" srcOrd="1" destOrd="0" presId="urn:microsoft.com/office/officeart/2008/layout/HorizontalMultiLevelHierarchy"/>
    <dgm:cxn modelId="{16CFBF5E-0716-4032-B12D-5369BA133A15}" type="presParOf" srcId="{6B86E90D-D524-4968-96A7-570A5D8B0379}" destId="{7B146F5D-31EA-449D-ABC7-4F7E0BD9766C}" srcOrd="0" destOrd="0" presId="urn:microsoft.com/office/officeart/2008/layout/HorizontalMultiLevelHierarchy"/>
    <dgm:cxn modelId="{3A9E7A12-2B18-4118-ADCA-88397771A15C}" type="presParOf" srcId="{7B146F5D-31EA-449D-ABC7-4F7E0BD9766C}" destId="{BA01BD5A-953A-4083-9535-925B533D26A3}" srcOrd="0" destOrd="0" presId="urn:microsoft.com/office/officeart/2008/layout/HorizontalMultiLevelHierarchy"/>
    <dgm:cxn modelId="{831A518F-CB78-47BE-9A2D-A3A5E2909C9B}" type="presParOf" srcId="{6B86E90D-D524-4968-96A7-570A5D8B0379}" destId="{12ACD8E9-8142-4B5B-A86B-B55103C035E3}" srcOrd="1" destOrd="0" presId="urn:microsoft.com/office/officeart/2008/layout/HorizontalMultiLevelHierarchy"/>
    <dgm:cxn modelId="{1119F7BB-3C3C-4FC9-9434-185C17317806}" type="presParOf" srcId="{12ACD8E9-8142-4B5B-A86B-B55103C035E3}" destId="{79F5D84C-2218-40BF-B566-0C160DECAFD8}" srcOrd="0" destOrd="0" presId="urn:microsoft.com/office/officeart/2008/layout/HorizontalMultiLevelHierarchy"/>
    <dgm:cxn modelId="{A83E3577-361F-446C-99BF-8A8BAD131B44}" type="presParOf" srcId="{12ACD8E9-8142-4B5B-A86B-B55103C035E3}" destId="{B1997C10-BEB3-4630-BDD1-13C32E0FF4F3}" srcOrd="1" destOrd="0" presId="urn:microsoft.com/office/officeart/2008/layout/HorizontalMultiLevelHierarchy"/>
    <dgm:cxn modelId="{0D87946B-E4CA-4B21-80C9-F3675BA866F2}" type="presParOf" srcId="{B1997C10-BEB3-4630-BDD1-13C32E0FF4F3}" destId="{037252BC-D304-4E88-8E56-EAFCE639B15B}" srcOrd="0" destOrd="0" presId="urn:microsoft.com/office/officeart/2008/layout/HorizontalMultiLevelHierarchy"/>
    <dgm:cxn modelId="{1D75FFFD-A2D1-40E5-A995-FCB7F63E8F01}" type="presParOf" srcId="{037252BC-D304-4E88-8E56-EAFCE639B15B}" destId="{67A2940C-8819-4CBB-B8DA-924690153083}" srcOrd="0" destOrd="0" presId="urn:microsoft.com/office/officeart/2008/layout/HorizontalMultiLevelHierarchy"/>
    <dgm:cxn modelId="{BD9B6BA9-F102-49FF-B909-4A747D12662E}" type="presParOf" srcId="{B1997C10-BEB3-4630-BDD1-13C32E0FF4F3}" destId="{C57AD033-DEB4-4305-9BB3-193A3B3DD731}" srcOrd="1" destOrd="0" presId="urn:microsoft.com/office/officeart/2008/layout/HorizontalMultiLevelHierarchy"/>
    <dgm:cxn modelId="{407C7763-AB4F-484B-BBFE-E36CCCE23EAF}" type="presParOf" srcId="{C57AD033-DEB4-4305-9BB3-193A3B3DD731}" destId="{8182D177-4270-471D-851E-93DFE2046093}" srcOrd="0" destOrd="0" presId="urn:microsoft.com/office/officeart/2008/layout/HorizontalMultiLevelHierarchy"/>
    <dgm:cxn modelId="{F8A8D2B8-0C72-4043-95BF-06A14336C84B}" type="presParOf" srcId="{C57AD033-DEB4-4305-9BB3-193A3B3DD731}" destId="{56EFA3E2-97B3-4859-A9AE-BCDFA097B509}" srcOrd="1" destOrd="0" presId="urn:microsoft.com/office/officeart/2008/layout/HorizontalMultiLevelHierarchy"/>
    <dgm:cxn modelId="{6377919A-BF26-41B0-AD62-2073381E9CAF}" type="presParOf" srcId="{6B86E90D-D524-4968-96A7-570A5D8B0379}" destId="{55A0821A-B910-45F0-9205-390DC068A573}" srcOrd="2" destOrd="0" presId="urn:microsoft.com/office/officeart/2008/layout/HorizontalMultiLevelHierarchy"/>
    <dgm:cxn modelId="{D15C84F9-BDC7-4C1A-8086-EFE20C7CCD4B}" type="presParOf" srcId="{55A0821A-B910-45F0-9205-390DC068A573}" destId="{9F16CE6E-3AB4-45BF-9A59-D04DC334A993}" srcOrd="0" destOrd="0" presId="urn:microsoft.com/office/officeart/2008/layout/HorizontalMultiLevelHierarchy"/>
    <dgm:cxn modelId="{4C24C292-ACDF-4873-9373-60F94BBED255}" type="presParOf" srcId="{6B86E90D-D524-4968-96A7-570A5D8B0379}" destId="{F63AD291-0065-4AC5-97FE-A0704C717DA5}" srcOrd="3" destOrd="0" presId="urn:microsoft.com/office/officeart/2008/layout/HorizontalMultiLevelHierarchy"/>
    <dgm:cxn modelId="{7C7A9BD6-55F2-46B3-9FD9-6C0046EEBFB0}" type="presParOf" srcId="{F63AD291-0065-4AC5-97FE-A0704C717DA5}" destId="{1C6B684F-FEE9-4170-99CB-5D9B0ACA5889}" srcOrd="0" destOrd="0" presId="urn:microsoft.com/office/officeart/2008/layout/HorizontalMultiLevelHierarchy"/>
    <dgm:cxn modelId="{B493AC8D-8469-45AF-B1A6-513D4DB68A62}" type="presParOf" srcId="{F63AD291-0065-4AC5-97FE-A0704C717DA5}" destId="{4CA420BF-AD33-413A-A46B-63B0551AA235}" srcOrd="1" destOrd="0" presId="urn:microsoft.com/office/officeart/2008/layout/HorizontalMultiLevelHierarchy"/>
    <dgm:cxn modelId="{A7FE78A2-8193-4DEE-82EF-28B8DB566690}" type="presParOf" srcId="{4CA420BF-AD33-413A-A46B-63B0551AA235}" destId="{14C0CD6B-10CE-4CD8-B567-C0F39A6FA3B2}" srcOrd="0" destOrd="0" presId="urn:microsoft.com/office/officeart/2008/layout/HorizontalMultiLevelHierarchy"/>
    <dgm:cxn modelId="{E7FC3961-8D0A-4834-A6DE-455B7DEF4DC0}" type="presParOf" srcId="{14C0CD6B-10CE-4CD8-B567-C0F39A6FA3B2}" destId="{1E74FF6D-77DC-4402-89D4-ADDE83E4CF0C}" srcOrd="0" destOrd="0" presId="urn:microsoft.com/office/officeart/2008/layout/HorizontalMultiLevelHierarchy"/>
    <dgm:cxn modelId="{A1CB5A56-B40D-4EB1-88FD-EEA78C2952B1}" type="presParOf" srcId="{4CA420BF-AD33-413A-A46B-63B0551AA235}" destId="{F9B4B421-9512-45FA-96E8-2F1F63D3D6C3}" srcOrd="1" destOrd="0" presId="urn:microsoft.com/office/officeart/2008/layout/HorizontalMultiLevelHierarchy"/>
    <dgm:cxn modelId="{39F4C63E-2CCC-4580-BD53-A3C432B6D5A9}" type="presParOf" srcId="{F9B4B421-9512-45FA-96E8-2F1F63D3D6C3}" destId="{F7A3C485-C661-4FBA-B88F-4A89E496560D}" srcOrd="0" destOrd="0" presId="urn:microsoft.com/office/officeart/2008/layout/HorizontalMultiLevelHierarchy"/>
    <dgm:cxn modelId="{9B8F0685-C25E-4324-A540-B6129B0366C2}" type="presParOf" srcId="{F9B4B421-9512-45FA-96E8-2F1F63D3D6C3}" destId="{BE5887C4-D2A2-4DE4-A9AC-262BE7302DAA}" srcOrd="1" destOrd="0" presId="urn:microsoft.com/office/officeart/2008/layout/HorizontalMultiLevelHierarchy"/>
    <dgm:cxn modelId="{A4AC420D-52C4-4EEF-B054-6FB1F5D991A6}" type="presParOf" srcId="{6B86E90D-D524-4968-96A7-570A5D8B0379}" destId="{EC7683C5-C054-476A-8318-8812B229E6B1}" srcOrd="4" destOrd="0" presId="urn:microsoft.com/office/officeart/2008/layout/HorizontalMultiLevelHierarchy"/>
    <dgm:cxn modelId="{E05C40D5-FBD1-479E-855C-68D5A2DA1E88}" type="presParOf" srcId="{EC7683C5-C054-476A-8318-8812B229E6B1}" destId="{C50533EF-E699-47C0-ACF3-022AD7CE4C98}" srcOrd="0" destOrd="0" presId="urn:microsoft.com/office/officeart/2008/layout/HorizontalMultiLevelHierarchy"/>
    <dgm:cxn modelId="{A472AFC9-2E82-4D2B-A0AA-4E1CB7157A16}" type="presParOf" srcId="{6B86E90D-D524-4968-96A7-570A5D8B0379}" destId="{36F3CFE0-2540-4C81-A7C4-E6A2E4E8C42C}" srcOrd="5" destOrd="0" presId="urn:microsoft.com/office/officeart/2008/layout/HorizontalMultiLevelHierarchy"/>
    <dgm:cxn modelId="{2499A1C2-B993-4245-94A3-D991C7B1B1E2}" type="presParOf" srcId="{36F3CFE0-2540-4C81-A7C4-E6A2E4E8C42C}" destId="{FC935850-422E-4F10-AB4A-921522D29496}" srcOrd="0" destOrd="0" presId="urn:microsoft.com/office/officeart/2008/layout/HorizontalMultiLevelHierarchy"/>
    <dgm:cxn modelId="{DE2BE916-B3C8-47F5-BC6D-905B7132BA9D}" type="presParOf" srcId="{36F3CFE0-2540-4C81-A7C4-E6A2E4E8C42C}" destId="{79251B08-5DD5-45BB-87EA-922F4D001D83}" srcOrd="1" destOrd="0" presId="urn:microsoft.com/office/officeart/2008/layout/HorizontalMultiLevelHierarchy"/>
    <dgm:cxn modelId="{E7451F6C-2D24-43FE-9FC0-8069E8D823DF}" type="presParOf" srcId="{79251B08-5DD5-45BB-87EA-922F4D001D83}" destId="{AEC8B0BE-7D27-458D-939E-21A6DAE25467}" srcOrd="0" destOrd="0" presId="urn:microsoft.com/office/officeart/2008/layout/HorizontalMultiLevelHierarchy"/>
    <dgm:cxn modelId="{507C4830-270C-4099-85B7-BA1A9AC7C39F}" type="presParOf" srcId="{AEC8B0BE-7D27-458D-939E-21A6DAE25467}" destId="{95F1EC26-5198-4EBA-9C0F-7529F779A81C}" srcOrd="0" destOrd="0" presId="urn:microsoft.com/office/officeart/2008/layout/HorizontalMultiLevelHierarchy"/>
    <dgm:cxn modelId="{A3E91A23-ACE3-4958-8D21-56C058C70B9D}" type="presParOf" srcId="{79251B08-5DD5-45BB-87EA-922F4D001D83}" destId="{E503FBA7-FF2E-40B7-A318-54685450EBF4}" srcOrd="1" destOrd="0" presId="urn:microsoft.com/office/officeart/2008/layout/HorizontalMultiLevelHierarchy"/>
    <dgm:cxn modelId="{530133DB-E1D9-4E23-B018-E3FBA79A11CB}" type="presParOf" srcId="{E503FBA7-FF2E-40B7-A318-54685450EBF4}" destId="{65D3DD0D-29CA-4573-822F-FE99C3E6BF48}" srcOrd="0" destOrd="0" presId="urn:microsoft.com/office/officeart/2008/layout/HorizontalMultiLevelHierarchy"/>
    <dgm:cxn modelId="{FCE17E03-D6C4-49B3-B7CA-519B42C679D3}" type="presParOf" srcId="{E503FBA7-FF2E-40B7-A318-54685450EBF4}" destId="{8FD06747-1892-4642-BDDC-35D082EFF8E0}"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9F388-CACD-4BDF-854F-6B401F18C236}" type="doc">
      <dgm:prSet loTypeId="urn:microsoft.com/office/officeart/2005/8/layout/hierarchy2" loCatId="hierarchy" qsTypeId="urn:microsoft.com/office/officeart/2005/8/quickstyle/3d2" qsCatId="3D" csTypeId="urn:microsoft.com/office/officeart/2005/8/colors/accent0_1" csCatId="mainScheme" phldr="1"/>
      <dgm:spPr/>
      <dgm:t>
        <a:bodyPr/>
        <a:lstStyle/>
        <a:p>
          <a:endParaRPr lang="zh-CN" altLang="en-US"/>
        </a:p>
      </dgm:t>
    </dgm:pt>
    <dgm:pt modelId="{BF99C840-80B8-458B-98C6-B55FFE0A4C7A}">
      <dgm:prSet phldrT="[文本]" custT="1"/>
      <dgm:spPr/>
      <dgm:t>
        <a:bodyPr/>
        <a:lstStyle/>
        <a:p>
          <a:r>
            <a:rPr lang="en-US" altLang="zh-CN" sz="2800" b="1" dirty="0">
              <a:solidFill>
                <a:srgbClr val="0000CC"/>
              </a:solidFill>
            </a:rPr>
            <a:t>Para.1 </a:t>
          </a:r>
          <a:endParaRPr lang="zh-CN" altLang="en-US" sz="2800" b="1" dirty="0">
            <a:solidFill>
              <a:srgbClr val="0000CC"/>
            </a:solidFill>
          </a:endParaRPr>
        </a:p>
      </dgm:t>
    </dgm:pt>
    <dgm:pt modelId="{D65339F4-BCBB-4F40-AF07-FE26324953D8}" cxnId="{CF9DA3F0-F563-4753-88FB-813197D4703A}" type="parTrans">
      <dgm:prSet/>
      <dgm:spPr/>
      <dgm:t>
        <a:bodyPr/>
        <a:lstStyle/>
        <a:p>
          <a:endParaRPr lang="zh-CN" altLang="en-US" sz="2400" b="1">
            <a:solidFill>
              <a:srgbClr val="0000CC"/>
            </a:solidFill>
          </a:endParaRPr>
        </a:p>
      </dgm:t>
    </dgm:pt>
    <dgm:pt modelId="{CB3C6160-6E87-480C-A189-E9B072D22160}" cxnId="{CF9DA3F0-F563-4753-88FB-813197D4703A}" type="sibTrans">
      <dgm:prSet/>
      <dgm:spPr/>
      <dgm:t>
        <a:bodyPr/>
        <a:lstStyle/>
        <a:p>
          <a:endParaRPr lang="zh-CN" altLang="en-US" sz="2400" b="1">
            <a:solidFill>
              <a:srgbClr val="0000CC"/>
            </a:solidFill>
          </a:endParaRPr>
        </a:p>
      </dgm:t>
    </dgm:pt>
    <dgm:pt modelId="{72C4437B-D20F-4BFE-8D67-D2036977D91F}">
      <dgm:prSet phldrT="[文本]" custT="1"/>
      <dgm:spPr/>
      <dgm:t>
        <a:bodyPr/>
        <a:lstStyle/>
        <a:p>
          <a:r>
            <a:rPr lang="en-US" altLang="zh-CN" sz="2800" b="1">
              <a:solidFill>
                <a:srgbClr val="0000CC"/>
              </a:solidFill>
            </a:rPr>
            <a:t>background </a:t>
          </a:r>
          <a:endParaRPr lang="zh-CN" altLang="en-US" sz="2800" b="1" dirty="0">
            <a:solidFill>
              <a:srgbClr val="0000CC"/>
            </a:solidFill>
          </a:endParaRPr>
        </a:p>
      </dgm:t>
    </dgm:pt>
    <dgm:pt modelId="{0A9FF6A8-7C1D-4535-926F-78F38E555A4F}" cxnId="{BAF99E80-BFD4-42D0-B998-940378EC9718}" type="parTrans">
      <dgm:prSet custT="1"/>
      <dgm:spPr/>
      <dgm:t>
        <a:bodyPr/>
        <a:lstStyle/>
        <a:p>
          <a:endParaRPr lang="zh-CN" altLang="en-US" sz="700" b="1">
            <a:solidFill>
              <a:srgbClr val="0000CC"/>
            </a:solidFill>
          </a:endParaRPr>
        </a:p>
      </dgm:t>
    </dgm:pt>
    <dgm:pt modelId="{D706ACD9-1E33-43DC-924E-DD80E7F50A74}" cxnId="{BAF99E80-BFD4-42D0-B998-940378EC9718}" type="sibTrans">
      <dgm:prSet/>
      <dgm:spPr/>
      <dgm:t>
        <a:bodyPr/>
        <a:lstStyle/>
        <a:p>
          <a:endParaRPr lang="zh-CN" altLang="en-US" sz="2400" b="1">
            <a:solidFill>
              <a:srgbClr val="0000CC"/>
            </a:solidFill>
          </a:endParaRPr>
        </a:p>
      </dgm:t>
    </dgm:pt>
    <dgm:pt modelId="{11BD1164-D3F6-4767-860B-88D97AD297E9}">
      <dgm:prSet phldrT="[文本]" custT="1"/>
      <dgm:spPr/>
      <dgm:t>
        <a:bodyPr/>
        <a:lstStyle/>
        <a:p>
          <a:r>
            <a:rPr lang="en-US" altLang="zh-CN" sz="2800" b="1">
              <a:solidFill>
                <a:srgbClr val="0000CC"/>
              </a:solidFill>
            </a:rPr>
            <a:t>I read in …that…</a:t>
          </a:r>
          <a:endParaRPr lang="zh-CN" altLang="en-US" sz="2800" b="1" dirty="0">
            <a:solidFill>
              <a:srgbClr val="0000CC"/>
            </a:solidFill>
          </a:endParaRPr>
        </a:p>
      </dgm:t>
    </dgm:pt>
    <dgm:pt modelId="{0AA33DE9-8E1A-412F-86E8-B7659732B094}" cxnId="{E7D90B2E-CC08-45FA-8408-DDE36FF39F79}" type="parTrans">
      <dgm:prSet custT="1"/>
      <dgm:spPr/>
      <dgm:t>
        <a:bodyPr/>
        <a:lstStyle/>
        <a:p>
          <a:endParaRPr lang="zh-CN" altLang="en-US" sz="700" b="1">
            <a:solidFill>
              <a:srgbClr val="0000CC"/>
            </a:solidFill>
          </a:endParaRPr>
        </a:p>
      </dgm:t>
    </dgm:pt>
    <dgm:pt modelId="{43BC557A-D9A1-4D0E-A36C-C3AE66E4107C}" cxnId="{E7D90B2E-CC08-45FA-8408-DDE36FF39F79}" type="sibTrans">
      <dgm:prSet/>
      <dgm:spPr/>
      <dgm:t>
        <a:bodyPr/>
        <a:lstStyle/>
        <a:p>
          <a:endParaRPr lang="zh-CN" altLang="en-US" sz="2400" b="1">
            <a:solidFill>
              <a:srgbClr val="0000CC"/>
            </a:solidFill>
          </a:endParaRPr>
        </a:p>
      </dgm:t>
    </dgm:pt>
    <dgm:pt modelId="{3B7A0D2C-B8B0-46C2-93D0-35375E6595DB}">
      <dgm:prSet phldrT="[文本]" custT="1"/>
      <dgm:spPr/>
      <dgm:t>
        <a:bodyPr/>
        <a:lstStyle/>
        <a:p>
          <a:r>
            <a:rPr lang="en-US" altLang="zh-CN" sz="2800" b="1">
              <a:solidFill>
                <a:srgbClr val="0000CC"/>
              </a:solidFill>
            </a:rPr>
            <a:t>purpose</a:t>
          </a:r>
          <a:endParaRPr lang="zh-CN" altLang="en-US" sz="2800" b="1" dirty="0">
            <a:solidFill>
              <a:srgbClr val="0000CC"/>
            </a:solidFill>
          </a:endParaRPr>
        </a:p>
      </dgm:t>
    </dgm:pt>
    <dgm:pt modelId="{D9EDA4E1-1694-464D-889D-9FE8EF08F5F7}" cxnId="{540CB347-E01B-404C-BBD5-C1E5F250DA9C}" type="parTrans">
      <dgm:prSet custT="1"/>
      <dgm:spPr/>
      <dgm:t>
        <a:bodyPr/>
        <a:lstStyle/>
        <a:p>
          <a:endParaRPr lang="zh-CN" altLang="en-US" sz="700" b="1">
            <a:solidFill>
              <a:srgbClr val="0000CC"/>
            </a:solidFill>
          </a:endParaRPr>
        </a:p>
      </dgm:t>
    </dgm:pt>
    <dgm:pt modelId="{9BD39254-82FD-4A61-98E8-97798C068D5C}" cxnId="{540CB347-E01B-404C-BBD5-C1E5F250DA9C}" type="sibTrans">
      <dgm:prSet/>
      <dgm:spPr/>
      <dgm:t>
        <a:bodyPr/>
        <a:lstStyle/>
        <a:p>
          <a:endParaRPr lang="zh-CN" altLang="en-US" sz="2400" b="1">
            <a:solidFill>
              <a:srgbClr val="0000CC"/>
            </a:solidFill>
          </a:endParaRPr>
        </a:p>
      </dgm:t>
    </dgm:pt>
    <dgm:pt modelId="{EE138EED-EFD2-4F93-82AB-1F8FBB85DD88}">
      <dgm:prSet phldrT="[文本]" custT="1"/>
      <dgm:spPr/>
      <dgm:t>
        <a:bodyPr/>
        <a:lstStyle/>
        <a:p>
          <a:r>
            <a:rPr lang="en-US" altLang="zh-CN" sz="2800" b="1">
              <a:solidFill>
                <a:srgbClr val="0000CC"/>
              </a:solidFill>
            </a:rPr>
            <a:t>I hope you will not mind me writing to ask if…</a:t>
          </a:r>
          <a:endParaRPr lang="zh-CN" altLang="en-US" sz="2800" b="1" dirty="0">
            <a:solidFill>
              <a:srgbClr val="0000CC"/>
            </a:solidFill>
          </a:endParaRPr>
        </a:p>
      </dgm:t>
    </dgm:pt>
    <dgm:pt modelId="{282468C6-C9A2-4003-A4C8-E6D8CE2D9235}" cxnId="{5D9C0B72-50E7-4868-9D30-C5A81C843F6D}" type="parTrans">
      <dgm:prSet custT="1"/>
      <dgm:spPr/>
      <dgm:t>
        <a:bodyPr/>
        <a:lstStyle/>
        <a:p>
          <a:endParaRPr lang="zh-CN" altLang="en-US" sz="700" b="1">
            <a:solidFill>
              <a:srgbClr val="0000CC"/>
            </a:solidFill>
          </a:endParaRPr>
        </a:p>
      </dgm:t>
    </dgm:pt>
    <dgm:pt modelId="{7420E0A2-D221-42E9-8FFD-7C28CD7C08ED}" cxnId="{5D9C0B72-50E7-4868-9D30-C5A81C843F6D}" type="sibTrans">
      <dgm:prSet/>
      <dgm:spPr/>
      <dgm:t>
        <a:bodyPr/>
        <a:lstStyle/>
        <a:p>
          <a:endParaRPr lang="zh-CN" altLang="en-US" sz="2400" b="1">
            <a:solidFill>
              <a:srgbClr val="0000CC"/>
            </a:solidFill>
          </a:endParaRPr>
        </a:p>
      </dgm:t>
    </dgm:pt>
    <dgm:pt modelId="{2EF9EAA8-D4E9-445F-9156-25A144E61EDB}">
      <dgm:prSet custT="1"/>
      <dgm:spPr/>
      <dgm:t>
        <a:bodyPr/>
        <a:lstStyle/>
        <a:p>
          <a:r>
            <a:rPr lang="en-US" altLang="zh-CN" sz="2800" b="1">
              <a:solidFill>
                <a:srgbClr val="0000CC"/>
              </a:solidFill>
            </a:rPr>
            <a:t>I wonder if you have considered the following things.</a:t>
          </a:r>
          <a:endParaRPr lang="zh-CN" altLang="en-US" sz="2800" b="1" dirty="0">
            <a:solidFill>
              <a:srgbClr val="0000CC"/>
            </a:solidFill>
          </a:endParaRPr>
        </a:p>
      </dgm:t>
    </dgm:pt>
    <dgm:pt modelId="{2120CC1C-A30B-4D67-8224-2EF899370348}" cxnId="{F96161E7-0871-44B3-8880-DAB50FDEFA27}" type="parTrans">
      <dgm:prSet custT="1"/>
      <dgm:spPr/>
      <dgm:t>
        <a:bodyPr/>
        <a:lstStyle/>
        <a:p>
          <a:endParaRPr lang="zh-CN" altLang="en-US" sz="700" b="1">
            <a:solidFill>
              <a:srgbClr val="0000CC"/>
            </a:solidFill>
          </a:endParaRPr>
        </a:p>
      </dgm:t>
    </dgm:pt>
    <dgm:pt modelId="{3CDB0937-5E39-4252-8DB8-FBFBC4F408D3}" cxnId="{F96161E7-0871-44B3-8880-DAB50FDEFA27}" type="sibTrans">
      <dgm:prSet/>
      <dgm:spPr/>
      <dgm:t>
        <a:bodyPr/>
        <a:lstStyle/>
        <a:p>
          <a:endParaRPr lang="zh-CN" altLang="en-US" sz="2400" b="1">
            <a:solidFill>
              <a:srgbClr val="0000CC"/>
            </a:solidFill>
          </a:endParaRPr>
        </a:p>
      </dgm:t>
    </dgm:pt>
    <dgm:pt modelId="{DC427BBB-BB15-436F-AB6B-AB858FD33693}" type="pres">
      <dgm:prSet presAssocID="{3839F388-CACD-4BDF-854F-6B401F18C236}" presName="diagram" presStyleCnt="0">
        <dgm:presLayoutVars>
          <dgm:chPref val="1"/>
          <dgm:dir/>
          <dgm:animOne val="branch"/>
          <dgm:animLvl val="lvl"/>
          <dgm:resizeHandles val="exact"/>
        </dgm:presLayoutVars>
      </dgm:prSet>
      <dgm:spPr/>
    </dgm:pt>
    <dgm:pt modelId="{F9578B9C-9333-4C49-B297-49226204A8B9}" type="pres">
      <dgm:prSet presAssocID="{BF99C840-80B8-458B-98C6-B55FFE0A4C7A}" presName="root1" presStyleCnt="0"/>
      <dgm:spPr/>
    </dgm:pt>
    <dgm:pt modelId="{2696B344-1A5B-4F00-9302-2EB58BFC7621}" type="pres">
      <dgm:prSet presAssocID="{BF99C840-80B8-458B-98C6-B55FFE0A4C7A}" presName="LevelOneTextNode" presStyleLbl="node0" presStyleIdx="0" presStyleCnt="1" custScaleX="55722">
        <dgm:presLayoutVars>
          <dgm:chPref val="3"/>
        </dgm:presLayoutVars>
      </dgm:prSet>
      <dgm:spPr/>
    </dgm:pt>
    <dgm:pt modelId="{A52FF751-31DA-4F6D-BD04-AC342FD7E2F3}" type="pres">
      <dgm:prSet presAssocID="{BF99C840-80B8-458B-98C6-B55FFE0A4C7A}" presName="level2hierChild" presStyleCnt="0"/>
      <dgm:spPr/>
    </dgm:pt>
    <dgm:pt modelId="{F51F4635-E874-4B06-8F1D-9FAB64F106CD}" type="pres">
      <dgm:prSet presAssocID="{0A9FF6A8-7C1D-4535-926F-78F38E555A4F}" presName="conn2-1" presStyleLbl="parChTrans1D2" presStyleIdx="0" presStyleCnt="2"/>
      <dgm:spPr/>
    </dgm:pt>
    <dgm:pt modelId="{D770B392-ABAB-4560-B2E7-0FB8260D1B7F}" type="pres">
      <dgm:prSet presAssocID="{0A9FF6A8-7C1D-4535-926F-78F38E555A4F}" presName="connTx" presStyleLbl="parChTrans1D2" presStyleIdx="0" presStyleCnt="2"/>
      <dgm:spPr/>
    </dgm:pt>
    <dgm:pt modelId="{E5214FE7-0BB4-4CF6-A2D1-0B720DE6D018}" type="pres">
      <dgm:prSet presAssocID="{72C4437B-D20F-4BFE-8D67-D2036977D91F}" presName="root2" presStyleCnt="0"/>
      <dgm:spPr/>
    </dgm:pt>
    <dgm:pt modelId="{B1FED904-0D02-4221-B360-677423141ED6}" type="pres">
      <dgm:prSet presAssocID="{72C4437B-D20F-4BFE-8D67-D2036977D91F}" presName="LevelTwoTextNode" presStyleLbl="node2" presStyleIdx="0" presStyleCnt="2">
        <dgm:presLayoutVars>
          <dgm:chPref val="3"/>
        </dgm:presLayoutVars>
      </dgm:prSet>
      <dgm:spPr/>
    </dgm:pt>
    <dgm:pt modelId="{7F8F3126-1A90-4222-AF4B-148296C9E3D8}" type="pres">
      <dgm:prSet presAssocID="{72C4437B-D20F-4BFE-8D67-D2036977D91F}" presName="level3hierChild" presStyleCnt="0"/>
      <dgm:spPr/>
    </dgm:pt>
    <dgm:pt modelId="{3E6161B9-EDE9-4F30-A904-52ABE0A507D9}" type="pres">
      <dgm:prSet presAssocID="{0AA33DE9-8E1A-412F-86E8-B7659732B094}" presName="conn2-1" presStyleLbl="parChTrans1D3" presStyleIdx="0" presStyleCnt="3"/>
      <dgm:spPr/>
    </dgm:pt>
    <dgm:pt modelId="{67BA2672-B92F-4E93-A1D6-11FAE7BB660D}" type="pres">
      <dgm:prSet presAssocID="{0AA33DE9-8E1A-412F-86E8-B7659732B094}" presName="connTx" presStyleLbl="parChTrans1D3" presStyleIdx="0" presStyleCnt="3"/>
      <dgm:spPr/>
    </dgm:pt>
    <dgm:pt modelId="{0B374D0E-F08C-4371-B828-DD7A2C37083C}" type="pres">
      <dgm:prSet presAssocID="{11BD1164-D3F6-4767-860B-88D97AD297E9}" presName="root2" presStyleCnt="0"/>
      <dgm:spPr/>
    </dgm:pt>
    <dgm:pt modelId="{59492DC6-9A89-4C0E-9485-BA693C1543C1}" type="pres">
      <dgm:prSet presAssocID="{11BD1164-D3F6-4767-860B-88D97AD297E9}" presName="LevelTwoTextNode" presStyleLbl="node3" presStyleIdx="0" presStyleCnt="3" custScaleX="199036" custLinFactNeighborX="-3003" custLinFactNeighborY="-5494">
        <dgm:presLayoutVars>
          <dgm:chPref val="3"/>
        </dgm:presLayoutVars>
      </dgm:prSet>
      <dgm:spPr/>
    </dgm:pt>
    <dgm:pt modelId="{A09C8CA1-B6B7-46B6-B185-4A22B60D6164}" type="pres">
      <dgm:prSet presAssocID="{11BD1164-D3F6-4767-860B-88D97AD297E9}" presName="level3hierChild" presStyleCnt="0"/>
      <dgm:spPr/>
    </dgm:pt>
    <dgm:pt modelId="{18760DCB-8025-4BC5-9C40-C7FADBE83C17}" type="pres">
      <dgm:prSet presAssocID="{D9EDA4E1-1694-464D-889D-9FE8EF08F5F7}" presName="conn2-1" presStyleLbl="parChTrans1D2" presStyleIdx="1" presStyleCnt="2"/>
      <dgm:spPr/>
    </dgm:pt>
    <dgm:pt modelId="{A7E65A27-CB36-4058-B587-173ED78D8499}" type="pres">
      <dgm:prSet presAssocID="{D9EDA4E1-1694-464D-889D-9FE8EF08F5F7}" presName="connTx" presStyleLbl="parChTrans1D2" presStyleIdx="1" presStyleCnt="2"/>
      <dgm:spPr/>
    </dgm:pt>
    <dgm:pt modelId="{A95D6F8E-42C1-4CFF-9C6C-0D66744E01B9}" type="pres">
      <dgm:prSet presAssocID="{3B7A0D2C-B8B0-46C2-93D0-35375E6595DB}" presName="root2" presStyleCnt="0"/>
      <dgm:spPr/>
    </dgm:pt>
    <dgm:pt modelId="{C984856F-9C99-431D-9F1A-70F27E2D3F64}" type="pres">
      <dgm:prSet presAssocID="{3B7A0D2C-B8B0-46C2-93D0-35375E6595DB}" presName="LevelTwoTextNode" presStyleLbl="node2" presStyleIdx="1" presStyleCnt="2">
        <dgm:presLayoutVars>
          <dgm:chPref val="3"/>
        </dgm:presLayoutVars>
      </dgm:prSet>
      <dgm:spPr/>
    </dgm:pt>
    <dgm:pt modelId="{AB88A982-530B-4AE6-9C88-AEE1DB46D8AA}" type="pres">
      <dgm:prSet presAssocID="{3B7A0D2C-B8B0-46C2-93D0-35375E6595DB}" presName="level3hierChild" presStyleCnt="0"/>
      <dgm:spPr/>
    </dgm:pt>
    <dgm:pt modelId="{E379A680-8751-4EED-B4F0-617628CFAEF9}" type="pres">
      <dgm:prSet presAssocID="{282468C6-C9A2-4003-A4C8-E6D8CE2D9235}" presName="conn2-1" presStyleLbl="parChTrans1D3" presStyleIdx="1" presStyleCnt="3"/>
      <dgm:spPr/>
    </dgm:pt>
    <dgm:pt modelId="{7151B067-6F00-4868-BB73-DD92EED57CAB}" type="pres">
      <dgm:prSet presAssocID="{282468C6-C9A2-4003-A4C8-E6D8CE2D9235}" presName="connTx" presStyleLbl="parChTrans1D3" presStyleIdx="1" presStyleCnt="3"/>
      <dgm:spPr/>
    </dgm:pt>
    <dgm:pt modelId="{8D82776E-7FDD-4259-AD39-3674FFFB94D6}" type="pres">
      <dgm:prSet presAssocID="{EE138EED-EFD2-4F93-82AB-1F8FBB85DD88}" presName="root2" presStyleCnt="0"/>
      <dgm:spPr/>
    </dgm:pt>
    <dgm:pt modelId="{23DABF5F-8771-43DC-8BF6-286F3FEDF121}" type="pres">
      <dgm:prSet presAssocID="{EE138EED-EFD2-4F93-82AB-1F8FBB85DD88}" presName="LevelTwoTextNode" presStyleLbl="node3" presStyleIdx="1" presStyleCnt="3" custScaleX="200561">
        <dgm:presLayoutVars>
          <dgm:chPref val="3"/>
        </dgm:presLayoutVars>
      </dgm:prSet>
      <dgm:spPr/>
    </dgm:pt>
    <dgm:pt modelId="{24B511B3-2EBC-47B9-AF00-893A86ADC76F}" type="pres">
      <dgm:prSet presAssocID="{EE138EED-EFD2-4F93-82AB-1F8FBB85DD88}" presName="level3hierChild" presStyleCnt="0"/>
      <dgm:spPr/>
    </dgm:pt>
    <dgm:pt modelId="{9AE6808F-6C9C-47BC-BD8C-4A9326E8CB5D}" type="pres">
      <dgm:prSet presAssocID="{2120CC1C-A30B-4D67-8224-2EF899370348}" presName="conn2-1" presStyleLbl="parChTrans1D3" presStyleIdx="2" presStyleCnt="3"/>
      <dgm:spPr/>
    </dgm:pt>
    <dgm:pt modelId="{8B382304-EF5D-456C-AA04-0584440D6584}" type="pres">
      <dgm:prSet presAssocID="{2120CC1C-A30B-4D67-8224-2EF899370348}" presName="connTx" presStyleLbl="parChTrans1D3" presStyleIdx="2" presStyleCnt="3"/>
      <dgm:spPr/>
    </dgm:pt>
    <dgm:pt modelId="{37A6A162-A2E0-4103-8C84-C1557F9BF94A}" type="pres">
      <dgm:prSet presAssocID="{2EF9EAA8-D4E9-445F-9156-25A144E61EDB}" presName="root2" presStyleCnt="0"/>
      <dgm:spPr/>
    </dgm:pt>
    <dgm:pt modelId="{0274E8EF-D45B-4788-8A94-4C6C15B399FD}" type="pres">
      <dgm:prSet presAssocID="{2EF9EAA8-D4E9-445F-9156-25A144E61EDB}" presName="LevelTwoTextNode" presStyleLbl="node3" presStyleIdx="2" presStyleCnt="3" custScaleX="206049">
        <dgm:presLayoutVars>
          <dgm:chPref val="3"/>
        </dgm:presLayoutVars>
      </dgm:prSet>
      <dgm:spPr/>
    </dgm:pt>
    <dgm:pt modelId="{E036A841-C03E-475A-8DE7-4B9BDEB9DF16}" type="pres">
      <dgm:prSet presAssocID="{2EF9EAA8-D4E9-445F-9156-25A144E61EDB}" presName="level3hierChild" presStyleCnt="0"/>
      <dgm:spPr/>
    </dgm:pt>
  </dgm:ptLst>
  <dgm:cxnLst>
    <dgm:cxn modelId="{9A252927-CC83-49E6-840D-016BA26115F9}" type="presOf" srcId="{3839F388-CACD-4BDF-854F-6B401F18C236}" destId="{DC427BBB-BB15-436F-AB6B-AB858FD33693}" srcOrd="0" destOrd="0" presId="urn:microsoft.com/office/officeart/2005/8/layout/hierarchy2"/>
    <dgm:cxn modelId="{E7D90B2E-CC08-45FA-8408-DDE36FF39F79}" srcId="{72C4437B-D20F-4BFE-8D67-D2036977D91F}" destId="{11BD1164-D3F6-4767-860B-88D97AD297E9}" srcOrd="0" destOrd="0" parTransId="{0AA33DE9-8E1A-412F-86E8-B7659732B094}" sibTransId="{43BC557A-D9A1-4D0E-A36C-C3AE66E4107C}"/>
    <dgm:cxn modelId="{4F930C2F-0C14-47C2-BF5B-CC3B7F8A6AB3}" type="presOf" srcId="{D9EDA4E1-1694-464D-889D-9FE8EF08F5F7}" destId="{18760DCB-8025-4BC5-9C40-C7FADBE83C17}" srcOrd="0" destOrd="0" presId="urn:microsoft.com/office/officeart/2005/8/layout/hierarchy2"/>
    <dgm:cxn modelId="{B45D0A33-81AA-4007-A369-4BAD98B4AD83}" type="presOf" srcId="{282468C6-C9A2-4003-A4C8-E6D8CE2D9235}" destId="{E379A680-8751-4EED-B4F0-617628CFAEF9}" srcOrd="0" destOrd="0" presId="urn:microsoft.com/office/officeart/2005/8/layout/hierarchy2"/>
    <dgm:cxn modelId="{31B75A67-FD0A-4035-B8F3-B5209CA4A35C}" type="presOf" srcId="{BF99C840-80B8-458B-98C6-B55FFE0A4C7A}" destId="{2696B344-1A5B-4F00-9302-2EB58BFC7621}" srcOrd="0" destOrd="0" presId="urn:microsoft.com/office/officeart/2005/8/layout/hierarchy2"/>
    <dgm:cxn modelId="{540CB347-E01B-404C-BBD5-C1E5F250DA9C}" srcId="{BF99C840-80B8-458B-98C6-B55FFE0A4C7A}" destId="{3B7A0D2C-B8B0-46C2-93D0-35375E6595DB}" srcOrd="1" destOrd="0" parTransId="{D9EDA4E1-1694-464D-889D-9FE8EF08F5F7}" sibTransId="{9BD39254-82FD-4A61-98E8-97798C068D5C}"/>
    <dgm:cxn modelId="{5D9C0B72-50E7-4868-9D30-C5A81C843F6D}" srcId="{3B7A0D2C-B8B0-46C2-93D0-35375E6595DB}" destId="{EE138EED-EFD2-4F93-82AB-1F8FBB85DD88}" srcOrd="0" destOrd="0" parTransId="{282468C6-C9A2-4003-A4C8-E6D8CE2D9235}" sibTransId="{7420E0A2-D221-42E9-8FFD-7C28CD7C08ED}"/>
    <dgm:cxn modelId="{6ABFED56-3D88-4BFC-969D-3B258BC64FAA}" type="presOf" srcId="{EE138EED-EFD2-4F93-82AB-1F8FBB85DD88}" destId="{23DABF5F-8771-43DC-8BF6-286F3FEDF121}" srcOrd="0" destOrd="0" presId="urn:microsoft.com/office/officeart/2005/8/layout/hierarchy2"/>
    <dgm:cxn modelId="{F31D6659-B908-409B-A769-1C43F9B0EAAD}" type="presOf" srcId="{282468C6-C9A2-4003-A4C8-E6D8CE2D9235}" destId="{7151B067-6F00-4868-BB73-DD92EED57CAB}" srcOrd="1" destOrd="0" presId="urn:microsoft.com/office/officeart/2005/8/layout/hierarchy2"/>
    <dgm:cxn modelId="{C4B3DA7A-D0A5-4590-BC61-9807D5124121}" type="presOf" srcId="{0A9FF6A8-7C1D-4535-926F-78F38E555A4F}" destId="{F51F4635-E874-4B06-8F1D-9FAB64F106CD}" srcOrd="0" destOrd="0" presId="urn:microsoft.com/office/officeart/2005/8/layout/hierarchy2"/>
    <dgm:cxn modelId="{DC10EE7B-D1D6-46D9-9878-8F86145B786B}" type="presOf" srcId="{11BD1164-D3F6-4767-860B-88D97AD297E9}" destId="{59492DC6-9A89-4C0E-9485-BA693C1543C1}" srcOrd="0" destOrd="0" presId="urn:microsoft.com/office/officeart/2005/8/layout/hierarchy2"/>
    <dgm:cxn modelId="{BAF99E80-BFD4-42D0-B998-940378EC9718}" srcId="{BF99C840-80B8-458B-98C6-B55FFE0A4C7A}" destId="{72C4437B-D20F-4BFE-8D67-D2036977D91F}" srcOrd="0" destOrd="0" parTransId="{0A9FF6A8-7C1D-4535-926F-78F38E555A4F}" sibTransId="{D706ACD9-1E33-43DC-924E-DD80E7F50A74}"/>
    <dgm:cxn modelId="{6C4D9AB6-5734-4A4F-BE87-CBA1DD8E06D7}" type="presOf" srcId="{2120CC1C-A30B-4D67-8224-2EF899370348}" destId="{8B382304-EF5D-456C-AA04-0584440D6584}" srcOrd="1" destOrd="0" presId="urn:microsoft.com/office/officeart/2005/8/layout/hierarchy2"/>
    <dgm:cxn modelId="{95D893B9-65D8-494F-9070-17741ED1D9C7}" type="presOf" srcId="{0A9FF6A8-7C1D-4535-926F-78F38E555A4F}" destId="{D770B392-ABAB-4560-B2E7-0FB8260D1B7F}" srcOrd="1" destOrd="0" presId="urn:microsoft.com/office/officeart/2005/8/layout/hierarchy2"/>
    <dgm:cxn modelId="{A34734BC-B21B-4C02-983B-3DD76325794A}" type="presOf" srcId="{2120CC1C-A30B-4D67-8224-2EF899370348}" destId="{9AE6808F-6C9C-47BC-BD8C-4A9326E8CB5D}" srcOrd="0" destOrd="0" presId="urn:microsoft.com/office/officeart/2005/8/layout/hierarchy2"/>
    <dgm:cxn modelId="{DF9A8CBD-CF7B-4D7E-964B-1D33D835295E}" type="presOf" srcId="{0AA33DE9-8E1A-412F-86E8-B7659732B094}" destId="{67BA2672-B92F-4E93-A1D6-11FAE7BB660D}" srcOrd="1" destOrd="0" presId="urn:microsoft.com/office/officeart/2005/8/layout/hierarchy2"/>
    <dgm:cxn modelId="{811D81D0-82AC-45CB-AB42-F79E223EFAFD}" type="presOf" srcId="{0AA33DE9-8E1A-412F-86E8-B7659732B094}" destId="{3E6161B9-EDE9-4F30-A904-52ABE0A507D9}" srcOrd="0" destOrd="0" presId="urn:microsoft.com/office/officeart/2005/8/layout/hierarchy2"/>
    <dgm:cxn modelId="{7405A3D4-6CEF-40EA-866B-DEE46DAD8592}" type="presOf" srcId="{D9EDA4E1-1694-464D-889D-9FE8EF08F5F7}" destId="{A7E65A27-CB36-4058-B587-173ED78D8499}" srcOrd="1" destOrd="0" presId="urn:microsoft.com/office/officeart/2005/8/layout/hierarchy2"/>
    <dgm:cxn modelId="{62C9CBE5-992B-4A44-BC62-196E6568F1D5}" type="presOf" srcId="{3B7A0D2C-B8B0-46C2-93D0-35375E6595DB}" destId="{C984856F-9C99-431D-9F1A-70F27E2D3F64}" srcOrd="0" destOrd="0" presId="urn:microsoft.com/office/officeart/2005/8/layout/hierarchy2"/>
    <dgm:cxn modelId="{F96161E7-0871-44B3-8880-DAB50FDEFA27}" srcId="{3B7A0D2C-B8B0-46C2-93D0-35375E6595DB}" destId="{2EF9EAA8-D4E9-445F-9156-25A144E61EDB}" srcOrd="1" destOrd="0" parTransId="{2120CC1C-A30B-4D67-8224-2EF899370348}" sibTransId="{3CDB0937-5E39-4252-8DB8-FBFBC4F408D3}"/>
    <dgm:cxn modelId="{CF9DA3F0-F563-4753-88FB-813197D4703A}" srcId="{3839F388-CACD-4BDF-854F-6B401F18C236}" destId="{BF99C840-80B8-458B-98C6-B55FFE0A4C7A}" srcOrd="0" destOrd="0" parTransId="{D65339F4-BCBB-4F40-AF07-FE26324953D8}" sibTransId="{CB3C6160-6E87-480C-A189-E9B072D22160}"/>
    <dgm:cxn modelId="{8A8760FC-99CC-4260-BB4E-4840FA4DDDAE}" type="presOf" srcId="{72C4437B-D20F-4BFE-8D67-D2036977D91F}" destId="{B1FED904-0D02-4221-B360-677423141ED6}" srcOrd="0" destOrd="0" presId="urn:microsoft.com/office/officeart/2005/8/layout/hierarchy2"/>
    <dgm:cxn modelId="{BC05E1FC-6A4F-4538-A5DD-E48C987545A3}" type="presOf" srcId="{2EF9EAA8-D4E9-445F-9156-25A144E61EDB}" destId="{0274E8EF-D45B-4788-8A94-4C6C15B399FD}" srcOrd="0" destOrd="0" presId="urn:microsoft.com/office/officeart/2005/8/layout/hierarchy2"/>
    <dgm:cxn modelId="{4830AD2C-5866-4B00-9DF3-4B98285F1142}" type="presParOf" srcId="{DC427BBB-BB15-436F-AB6B-AB858FD33693}" destId="{F9578B9C-9333-4C49-B297-49226204A8B9}" srcOrd="0" destOrd="0" presId="urn:microsoft.com/office/officeart/2005/8/layout/hierarchy2"/>
    <dgm:cxn modelId="{6D3D4798-D6D4-4C20-80C0-5BB189CAD118}" type="presParOf" srcId="{F9578B9C-9333-4C49-B297-49226204A8B9}" destId="{2696B344-1A5B-4F00-9302-2EB58BFC7621}" srcOrd="0" destOrd="0" presId="urn:microsoft.com/office/officeart/2005/8/layout/hierarchy2"/>
    <dgm:cxn modelId="{69E179FB-6F07-462F-9565-B8C8EB85CB37}" type="presParOf" srcId="{F9578B9C-9333-4C49-B297-49226204A8B9}" destId="{A52FF751-31DA-4F6D-BD04-AC342FD7E2F3}" srcOrd="1" destOrd="0" presId="urn:microsoft.com/office/officeart/2005/8/layout/hierarchy2"/>
    <dgm:cxn modelId="{FC8097CA-8601-4ABA-BB15-64DABF2E3C88}" type="presParOf" srcId="{A52FF751-31DA-4F6D-BD04-AC342FD7E2F3}" destId="{F51F4635-E874-4B06-8F1D-9FAB64F106CD}" srcOrd="0" destOrd="0" presId="urn:microsoft.com/office/officeart/2005/8/layout/hierarchy2"/>
    <dgm:cxn modelId="{80CE04A8-E157-4ED3-8EBF-DB398C83FD07}" type="presParOf" srcId="{F51F4635-E874-4B06-8F1D-9FAB64F106CD}" destId="{D770B392-ABAB-4560-B2E7-0FB8260D1B7F}" srcOrd="0" destOrd="0" presId="urn:microsoft.com/office/officeart/2005/8/layout/hierarchy2"/>
    <dgm:cxn modelId="{7F1D7EC5-C694-4BE1-AE14-FFB942BB3AA5}" type="presParOf" srcId="{A52FF751-31DA-4F6D-BD04-AC342FD7E2F3}" destId="{E5214FE7-0BB4-4CF6-A2D1-0B720DE6D018}" srcOrd="1" destOrd="0" presId="urn:microsoft.com/office/officeart/2005/8/layout/hierarchy2"/>
    <dgm:cxn modelId="{F62765EA-689F-4FB8-A011-E606B5AB3C87}" type="presParOf" srcId="{E5214FE7-0BB4-4CF6-A2D1-0B720DE6D018}" destId="{B1FED904-0D02-4221-B360-677423141ED6}" srcOrd="0" destOrd="0" presId="urn:microsoft.com/office/officeart/2005/8/layout/hierarchy2"/>
    <dgm:cxn modelId="{0AA72EB4-8958-4967-8B08-7BF405CB0D0A}" type="presParOf" srcId="{E5214FE7-0BB4-4CF6-A2D1-0B720DE6D018}" destId="{7F8F3126-1A90-4222-AF4B-148296C9E3D8}" srcOrd="1" destOrd="0" presId="urn:microsoft.com/office/officeart/2005/8/layout/hierarchy2"/>
    <dgm:cxn modelId="{5FD8E7C5-FBBE-458C-88A2-7D4DCEC26040}" type="presParOf" srcId="{7F8F3126-1A90-4222-AF4B-148296C9E3D8}" destId="{3E6161B9-EDE9-4F30-A904-52ABE0A507D9}" srcOrd="0" destOrd="0" presId="urn:microsoft.com/office/officeart/2005/8/layout/hierarchy2"/>
    <dgm:cxn modelId="{F724AA16-8976-43EB-9DA2-84760D4C9C3D}" type="presParOf" srcId="{3E6161B9-EDE9-4F30-A904-52ABE0A507D9}" destId="{67BA2672-B92F-4E93-A1D6-11FAE7BB660D}" srcOrd="0" destOrd="0" presId="urn:microsoft.com/office/officeart/2005/8/layout/hierarchy2"/>
    <dgm:cxn modelId="{691EBE7D-CEE6-4B7E-B9B0-38D5C0835A2E}" type="presParOf" srcId="{7F8F3126-1A90-4222-AF4B-148296C9E3D8}" destId="{0B374D0E-F08C-4371-B828-DD7A2C37083C}" srcOrd="1" destOrd="0" presId="urn:microsoft.com/office/officeart/2005/8/layout/hierarchy2"/>
    <dgm:cxn modelId="{4CABBB4A-5A8A-4D07-A8F4-56C8D5100E76}" type="presParOf" srcId="{0B374D0E-F08C-4371-B828-DD7A2C37083C}" destId="{59492DC6-9A89-4C0E-9485-BA693C1543C1}" srcOrd="0" destOrd="0" presId="urn:microsoft.com/office/officeart/2005/8/layout/hierarchy2"/>
    <dgm:cxn modelId="{E574AB93-247C-4BD7-9011-CD5222E27FCF}" type="presParOf" srcId="{0B374D0E-F08C-4371-B828-DD7A2C37083C}" destId="{A09C8CA1-B6B7-46B6-B185-4A22B60D6164}" srcOrd="1" destOrd="0" presId="urn:microsoft.com/office/officeart/2005/8/layout/hierarchy2"/>
    <dgm:cxn modelId="{3815F3FF-934F-45C2-A77E-1617CF50D184}" type="presParOf" srcId="{A52FF751-31DA-4F6D-BD04-AC342FD7E2F3}" destId="{18760DCB-8025-4BC5-9C40-C7FADBE83C17}" srcOrd="2" destOrd="0" presId="urn:microsoft.com/office/officeart/2005/8/layout/hierarchy2"/>
    <dgm:cxn modelId="{0DC70AA6-0443-45C7-A582-944542168BCD}" type="presParOf" srcId="{18760DCB-8025-4BC5-9C40-C7FADBE83C17}" destId="{A7E65A27-CB36-4058-B587-173ED78D8499}" srcOrd="0" destOrd="0" presId="urn:microsoft.com/office/officeart/2005/8/layout/hierarchy2"/>
    <dgm:cxn modelId="{D0E73FCD-4BFF-41D4-9B8B-16DBFA0B09DD}" type="presParOf" srcId="{A52FF751-31DA-4F6D-BD04-AC342FD7E2F3}" destId="{A95D6F8E-42C1-4CFF-9C6C-0D66744E01B9}" srcOrd="3" destOrd="0" presId="urn:microsoft.com/office/officeart/2005/8/layout/hierarchy2"/>
    <dgm:cxn modelId="{48EC98B9-D5C5-4621-8EF7-5B15246178B3}" type="presParOf" srcId="{A95D6F8E-42C1-4CFF-9C6C-0D66744E01B9}" destId="{C984856F-9C99-431D-9F1A-70F27E2D3F64}" srcOrd="0" destOrd="0" presId="urn:microsoft.com/office/officeart/2005/8/layout/hierarchy2"/>
    <dgm:cxn modelId="{5697BFB3-FEBB-409C-ABDF-3059B1102F8A}" type="presParOf" srcId="{A95D6F8E-42C1-4CFF-9C6C-0D66744E01B9}" destId="{AB88A982-530B-4AE6-9C88-AEE1DB46D8AA}" srcOrd="1" destOrd="0" presId="urn:microsoft.com/office/officeart/2005/8/layout/hierarchy2"/>
    <dgm:cxn modelId="{CF88C4C1-25E1-4320-BD43-39277A96CB72}" type="presParOf" srcId="{AB88A982-530B-4AE6-9C88-AEE1DB46D8AA}" destId="{E379A680-8751-4EED-B4F0-617628CFAEF9}" srcOrd="0" destOrd="0" presId="urn:microsoft.com/office/officeart/2005/8/layout/hierarchy2"/>
    <dgm:cxn modelId="{79B6E4B8-90F7-4D17-8794-D3740AB84E14}" type="presParOf" srcId="{E379A680-8751-4EED-B4F0-617628CFAEF9}" destId="{7151B067-6F00-4868-BB73-DD92EED57CAB}" srcOrd="0" destOrd="0" presId="urn:microsoft.com/office/officeart/2005/8/layout/hierarchy2"/>
    <dgm:cxn modelId="{7DE8F7E0-67A5-447E-A675-6F1B14EC1077}" type="presParOf" srcId="{AB88A982-530B-4AE6-9C88-AEE1DB46D8AA}" destId="{8D82776E-7FDD-4259-AD39-3674FFFB94D6}" srcOrd="1" destOrd="0" presId="urn:microsoft.com/office/officeart/2005/8/layout/hierarchy2"/>
    <dgm:cxn modelId="{661FB6CF-5F4D-443A-974F-23F44A1543DF}" type="presParOf" srcId="{8D82776E-7FDD-4259-AD39-3674FFFB94D6}" destId="{23DABF5F-8771-43DC-8BF6-286F3FEDF121}" srcOrd="0" destOrd="0" presId="urn:microsoft.com/office/officeart/2005/8/layout/hierarchy2"/>
    <dgm:cxn modelId="{0D4FD97F-79B0-42F5-91F6-F1E0F149B67F}" type="presParOf" srcId="{8D82776E-7FDD-4259-AD39-3674FFFB94D6}" destId="{24B511B3-2EBC-47B9-AF00-893A86ADC76F}" srcOrd="1" destOrd="0" presId="urn:microsoft.com/office/officeart/2005/8/layout/hierarchy2"/>
    <dgm:cxn modelId="{E202183E-7CA6-4F01-B590-E93AB962B832}" type="presParOf" srcId="{AB88A982-530B-4AE6-9C88-AEE1DB46D8AA}" destId="{9AE6808F-6C9C-47BC-BD8C-4A9326E8CB5D}" srcOrd="2" destOrd="0" presId="urn:microsoft.com/office/officeart/2005/8/layout/hierarchy2"/>
    <dgm:cxn modelId="{9E6481BB-30B3-46FF-8CEE-CBE972526FBE}" type="presParOf" srcId="{9AE6808F-6C9C-47BC-BD8C-4A9326E8CB5D}" destId="{8B382304-EF5D-456C-AA04-0584440D6584}" srcOrd="0" destOrd="0" presId="urn:microsoft.com/office/officeart/2005/8/layout/hierarchy2"/>
    <dgm:cxn modelId="{F118EAAE-5A54-4D32-8547-21682B3F14D8}" type="presParOf" srcId="{AB88A982-530B-4AE6-9C88-AEE1DB46D8AA}" destId="{37A6A162-A2E0-4103-8C84-C1557F9BF94A}" srcOrd="3" destOrd="0" presId="urn:microsoft.com/office/officeart/2005/8/layout/hierarchy2"/>
    <dgm:cxn modelId="{134B380C-9E47-4DB5-BB84-A84FA33F7A68}" type="presParOf" srcId="{37A6A162-A2E0-4103-8C84-C1557F9BF94A}" destId="{0274E8EF-D45B-4788-8A94-4C6C15B399FD}" srcOrd="0" destOrd="0" presId="urn:microsoft.com/office/officeart/2005/8/layout/hierarchy2"/>
    <dgm:cxn modelId="{501D51C5-CFBA-479F-82BC-B22A9BC76397}" type="presParOf" srcId="{37A6A162-A2E0-4103-8C84-C1557F9BF94A}" destId="{E036A841-C03E-475A-8DE7-4B9BDEB9DF16}"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1E9C1-4C8D-4162-A75C-4048052189D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CN" altLang="en-US"/>
        </a:p>
      </dgm:t>
    </dgm:pt>
    <dgm:pt modelId="{C37417E3-2EAF-4A84-B404-6EE1CF059CD7}">
      <dgm:prSet phldrT="[文本]"/>
      <dgm:spPr/>
      <dgm:t>
        <a:bodyPr/>
        <a:lstStyle/>
        <a:p>
          <a:r>
            <a:rPr lang="en-US" altLang="zh-CN" b="1" dirty="0">
              <a:solidFill>
                <a:srgbClr val="C00000"/>
              </a:solidFill>
            </a:rPr>
            <a:t>background</a:t>
          </a:r>
          <a:endParaRPr lang="zh-CN" altLang="en-US" b="1" dirty="0">
            <a:solidFill>
              <a:srgbClr val="C00000"/>
            </a:solidFill>
          </a:endParaRPr>
        </a:p>
      </dgm:t>
    </dgm:pt>
    <dgm:pt modelId="{52405150-EF6B-4A43-A919-77BD683CA679}" cxnId="{38850E18-5647-4B80-9866-A8C00C83F945}" type="parTrans">
      <dgm:prSet/>
      <dgm:spPr/>
      <dgm:t>
        <a:bodyPr/>
        <a:lstStyle/>
        <a:p>
          <a:endParaRPr lang="zh-CN" altLang="en-US" b="1">
            <a:solidFill>
              <a:srgbClr val="C00000"/>
            </a:solidFill>
          </a:endParaRPr>
        </a:p>
      </dgm:t>
    </dgm:pt>
    <dgm:pt modelId="{EFB44644-96C0-4829-814E-0AA91353BF03}" cxnId="{38850E18-5647-4B80-9866-A8C00C83F945}" type="sibTrans">
      <dgm:prSet/>
      <dgm:spPr/>
      <dgm:t>
        <a:bodyPr/>
        <a:lstStyle/>
        <a:p>
          <a:endParaRPr lang="zh-CN" altLang="en-US" b="1">
            <a:solidFill>
              <a:srgbClr val="C00000"/>
            </a:solidFill>
          </a:endParaRPr>
        </a:p>
      </dgm:t>
    </dgm:pt>
    <dgm:pt modelId="{EC37F3AD-F385-4ACA-8EC8-035064B99A0E}">
      <dgm:prSet phldrT="[文本]"/>
      <dgm:spPr/>
      <dgm:t>
        <a:bodyPr/>
        <a:lstStyle/>
        <a:p>
          <a:r>
            <a:rPr lang="en-US" altLang="zh-CN" b="1" dirty="0">
              <a:solidFill>
                <a:srgbClr val="C00000"/>
              </a:solidFill>
            </a:rPr>
            <a:t>benefit</a:t>
          </a:r>
          <a:endParaRPr lang="zh-CN" altLang="en-US" b="1" dirty="0">
            <a:solidFill>
              <a:srgbClr val="C00000"/>
            </a:solidFill>
          </a:endParaRPr>
        </a:p>
      </dgm:t>
    </dgm:pt>
    <dgm:pt modelId="{A349A5B3-3D0B-4E49-AC39-93DBDD7F27BB}" cxnId="{BCCC1F55-00F3-42AC-978F-9C649F874E6A}" type="parTrans">
      <dgm:prSet/>
      <dgm:spPr/>
      <dgm:t>
        <a:bodyPr/>
        <a:lstStyle/>
        <a:p>
          <a:endParaRPr lang="zh-CN" altLang="en-US" b="1">
            <a:solidFill>
              <a:srgbClr val="C00000"/>
            </a:solidFill>
          </a:endParaRPr>
        </a:p>
      </dgm:t>
    </dgm:pt>
    <dgm:pt modelId="{218D0FF2-7E45-4084-ACDE-C30398FEF116}" cxnId="{BCCC1F55-00F3-42AC-978F-9C649F874E6A}" type="sibTrans">
      <dgm:prSet/>
      <dgm:spPr/>
      <dgm:t>
        <a:bodyPr/>
        <a:lstStyle/>
        <a:p>
          <a:endParaRPr lang="zh-CN" altLang="en-US" b="1">
            <a:solidFill>
              <a:srgbClr val="C00000"/>
            </a:solidFill>
          </a:endParaRPr>
        </a:p>
      </dgm:t>
    </dgm:pt>
    <dgm:pt modelId="{71D55A97-0B84-41C0-9DE7-2EE0CBC24568}">
      <dgm:prSet phldrT="[文本]"/>
      <dgm:spPr/>
      <dgm:t>
        <a:bodyPr/>
        <a:lstStyle/>
        <a:p>
          <a:r>
            <a:rPr lang="en-US" altLang="zh-CN" b="1" dirty="0">
              <a:solidFill>
                <a:srgbClr val="C00000"/>
              </a:solidFill>
            </a:rPr>
            <a:t>reason</a:t>
          </a:r>
          <a:endParaRPr lang="zh-CN" altLang="en-US" b="1" dirty="0">
            <a:solidFill>
              <a:srgbClr val="C00000"/>
            </a:solidFill>
          </a:endParaRPr>
        </a:p>
      </dgm:t>
    </dgm:pt>
    <dgm:pt modelId="{CF6255C8-0469-45F8-A2F0-8BC1C8F36545}" cxnId="{0830B6E7-9059-4CD0-B05E-77A63EB2F0D2}" type="parTrans">
      <dgm:prSet/>
      <dgm:spPr/>
      <dgm:t>
        <a:bodyPr/>
        <a:lstStyle/>
        <a:p>
          <a:endParaRPr lang="zh-CN" altLang="en-US" b="1">
            <a:solidFill>
              <a:srgbClr val="C00000"/>
            </a:solidFill>
          </a:endParaRPr>
        </a:p>
      </dgm:t>
    </dgm:pt>
    <dgm:pt modelId="{434071EC-C438-4061-8C8F-2C758CA68BE1}" cxnId="{0830B6E7-9059-4CD0-B05E-77A63EB2F0D2}" type="sibTrans">
      <dgm:prSet/>
      <dgm:spPr/>
      <dgm:t>
        <a:bodyPr/>
        <a:lstStyle/>
        <a:p>
          <a:endParaRPr lang="zh-CN" altLang="en-US" b="1">
            <a:solidFill>
              <a:srgbClr val="C00000"/>
            </a:solidFill>
          </a:endParaRPr>
        </a:p>
      </dgm:t>
    </dgm:pt>
    <dgm:pt modelId="{4C342C5F-270C-4948-9B06-FBD9FC938E8A}">
      <dgm:prSet phldrT="[文本]"/>
      <dgm:spPr/>
      <dgm:t>
        <a:bodyPr/>
        <a:lstStyle/>
        <a:p>
          <a:r>
            <a:rPr lang="en-US" altLang="zh-CN" b="1" dirty="0">
              <a:solidFill>
                <a:srgbClr val="C00000"/>
              </a:solidFill>
            </a:rPr>
            <a:t>hope</a:t>
          </a:r>
          <a:endParaRPr lang="zh-CN" altLang="en-US" b="1" dirty="0">
            <a:solidFill>
              <a:srgbClr val="C00000"/>
            </a:solidFill>
          </a:endParaRPr>
        </a:p>
      </dgm:t>
    </dgm:pt>
    <dgm:pt modelId="{1D7AB90A-4AED-4FAF-9305-12F4E78F48E0}" cxnId="{E3196635-C2F0-47D5-B1EB-A3E42C21D470}" type="parTrans">
      <dgm:prSet/>
      <dgm:spPr/>
      <dgm:t>
        <a:bodyPr/>
        <a:lstStyle/>
        <a:p>
          <a:endParaRPr lang="zh-CN" altLang="en-US" b="1">
            <a:solidFill>
              <a:srgbClr val="C00000"/>
            </a:solidFill>
          </a:endParaRPr>
        </a:p>
      </dgm:t>
    </dgm:pt>
    <dgm:pt modelId="{550FB468-ECB8-4F54-BB3B-115B6F986E81}" cxnId="{E3196635-C2F0-47D5-B1EB-A3E42C21D470}" type="sibTrans">
      <dgm:prSet/>
      <dgm:spPr/>
      <dgm:t>
        <a:bodyPr/>
        <a:lstStyle/>
        <a:p>
          <a:endParaRPr lang="zh-CN" altLang="en-US" b="1">
            <a:solidFill>
              <a:srgbClr val="C00000"/>
            </a:solidFill>
          </a:endParaRPr>
        </a:p>
      </dgm:t>
    </dgm:pt>
    <dgm:pt modelId="{FA3613AF-2C91-433F-9670-8B83EB32A53A}">
      <dgm:prSet phldrT="[文本]"/>
      <dgm:spPr/>
      <dgm:t>
        <a:bodyPr/>
        <a:lstStyle/>
        <a:p>
          <a:r>
            <a:rPr lang="en-US" altLang="zh-CN" b="1" dirty="0">
              <a:solidFill>
                <a:srgbClr val="C00000"/>
              </a:solidFill>
            </a:rPr>
            <a:t>suggestion</a:t>
          </a:r>
          <a:endParaRPr lang="zh-CN" altLang="en-US" b="1" dirty="0">
            <a:solidFill>
              <a:srgbClr val="C00000"/>
            </a:solidFill>
          </a:endParaRPr>
        </a:p>
      </dgm:t>
    </dgm:pt>
    <dgm:pt modelId="{220EF571-D6D0-4471-87C7-BEDE1BACC4E1}" cxnId="{146B74A6-D0DB-4D81-87F6-993B6F365129}" type="parTrans">
      <dgm:prSet/>
      <dgm:spPr/>
      <dgm:t>
        <a:bodyPr/>
        <a:lstStyle/>
        <a:p>
          <a:endParaRPr lang="zh-CN" altLang="en-US" b="1">
            <a:solidFill>
              <a:srgbClr val="C00000"/>
            </a:solidFill>
          </a:endParaRPr>
        </a:p>
      </dgm:t>
    </dgm:pt>
    <dgm:pt modelId="{C5EEAD49-72D6-4EBE-9DB5-051986D045D2}" cxnId="{146B74A6-D0DB-4D81-87F6-993B6F365129}" type="sibTrans">
      <dgm:prSet/>
      <dgm:spPr/>
      <dgm:t>
        <a:bodyPr/>
        <a:lstStyle/>
        <a:p>
          <a:endParaRPr lang="zh-CN" altLang="en-US" b="1">
            <a:solidFill>
              <a:srgbClr val="C00000"/>
            </a:solidFill>
          </a:endParaRPr>
        </a:p>
      </dgm:t>
    </dgm:pt>
    <dgm:pt modelId="{1031259A-86BE-4AAF-8EC1-A28FF800BC3D}">
      <dgm:prSet/>
      <dgm:spPr/>
      <dgm:t>
        <a:bodyPr/>
        <a:lstStyle/>
        <a:p>
          <a:r>
            <a:rPr lang="en-US" altLang="zh-CN" b="1" dirty="0">
              <a:solidFill>
                <a:srgbClr val="C00000"/>
              </a:solidFill>
            </a:rPr>
            <a:t>problem</a:t>
          </a:r>
          <a:endParaRPr lang="zh-CN" altLang="en-US" b="1" dirty="0">
            <a:solidFill>
              <a:srgbClr val="C00000"/>
            </a:solidFill>
          </a:endParaRPr>
        </a:p>
      </dgm:t>
    </dgm:pt>
    <dgm:pt modelId="{892FC3E9-F68F-46AD-ADD3-518DDF3D241C}" cxnId="{BBEC7011-34C3-4410-A2EE-B6AE8ADF96C2}" type="parTrans">
      <dgm:prSet/>
      <dgm:spPr/>
      <dgm:t>
        <a:bodyPr/>
        <a:lstStyle/>
        <a:p>
          <a:endParaRPr lang="zh-CN" altLang="en-US" b="1">
            <a:solidFill>
              <a:srgbClr val="C00000"/>
            </a:solidFill>
          </a:endParaRPr>
        </a:p>
      </dgm:t>
    </dgm:pt>
    <dgm:pt modelId="{6DFF4C97-29EC-40CD-98F1-42F67E46F4A2}" cxnId="{BBEC7011-34C3-4410-A2EE-B6AE8ADF96C2}" type="sibTrans">
      <dgm:prSet/>
      <dgm:spPr/>
      <dgm:t>
        <a:bodyPr/>
        <a:lstStyle/>
        <a:p>
          <a:endParaRPr lang="zh-CN" altLang="en-US" b="1">
            <a:solidFill>
              <a:srgbClr val="C00000"/>
            </a:solidFill>
          </a:endParaRPr>
        </a:p>
      </dgm:t>
    </dgm:pt>
    <dgm:pt modelId="{E262EB80-3C63-4030-98FE-156C74E09647}">
      <dgm:prSet/>
      <dgm:spPr/>
      <dgm:t>
        <a:bodyPr/>
        <a:lstStyle/>
        <a:p>
          <a:r>
            <a:rPr lang="en-US" altLang="zh-CN" b="1" dirty="0">
              <a:solidFill>
                <a:srgbClr val="C00000"/>
              </a:solidFill>
            </a:rPr>
            <a:t>appreciation</a:t>
          </a:r>
          <a:endParaRPr lang="zh-CN" altLang="en-US" b="1" dirty="0">
            <a:solidFill>
              <a:srgbClr val="C00000"/>
            </a:solidFill>
          </a:endParaRPr>
        </a:p>
      </dgm:t>
    </dgm:pt>
    <dgm:pt modelId="{00D33C00-552D-4DAC-9D10-2C1D34F93B4D}" cxnId="{C1C9B017-37DC-4A6B-99A6-C6ABD6CCD0A1}" type="parTrans">
      <dgm:prSet/>
      <dgm:spPr/>
      <dgm:t>
        <a:bodyPr/>
        <a:lstStyle/>
        <a:p>
          <a:endParaRPr lang="zh-CN" altLang="en-US" b="1">
            <a:solidFill>
              <a:srgbClr val="C00000"/>
            </a:solidFill>
          </a:endParaRPr>
        </a:p>
      </dgm:t>
    </dgm:pt>
    <dgm:pt modelId="{9CD4FB3F-ADB8-4DDA-84D9-FA8CF45AF0C4}" cxnId="{C1C9B017-37DC-4A6B-99A6-C6ABD6CCD0A1}" type="sibTrans">
      <dgm:prSet/>
      <dgm:spPr/>
      <dgm:t>
        <a:bodyPr/>
        <a:lstStyle/>
        <a:p>
          <a:endParaRPr lang="zh-CN" altLang="en-US" b="1">
            <a:solidFill>
              <a:srgbClr val="C00000"/>
            </a:solidFill>
          </a:endParaRPr>
        </a:p>
      </dgm:t>
    </dgm:pt>
    <dgm:pt modelId="{6D9651BE-2B52-42DE-93BE-FEA774F3CD9C}">
      <dgm:prSet/>
      <dgm:spPr/>
      <dgm:t>
        <a:bodyPr/>
        <a:lstStyle/>
        <a:p>
          <a:r>
            <a:rPr lang="en-US" altLang="zh-CN" b="1" dirty="0">
              <a:solidFill>
                <a:srgbClr val="C00000"/>
              </a:solidFill>
            </a:rPr>
            <a:t>purpose</a:t>
          </a:r>
          <a:endParaRPr lang="zh-CN" altLang="en-US" b="1" dirty="0">
            <a:solidFill>
              <a:srgbClr val="C00000"/>
            </a:solidFill>
          </a:endParaRPr>
        </a:p>
      </dgm:t>
    </dgm:pt>
    <dgm:pt modelId="{E451A1BF-2AB0-439F-9386-70BFA43C9FA7}" cxnId="{57C5A503-0CCD-4C55-903B-D6236853CDD7}" type="parTrans">
      <dgm:prSet/>
      <dgm:spPr/>
      <dgm:t>
        <a:bodyPr/>
        <a:lstStyle/>
        <a:p>
          <a:endParaRPr lang="zh-CN" altLang="en-US" b="1">
            <a:solidFill>
              <a:srgbClr val="C00000"/>
            </a:solidFill>
          </a:endParaRPr>
        </a:p>
      </dgm:t>
    </dgm:pt>
    <dgm:pt modelId="{BD963BB1-8E51-47AA-9D9F-8305718C1971}" cxnId="{57C5A503-0CCD-4C55-903B-D6236853CDD7}" type="sibTrans">
      <dgm:prSet/>
      <dgm:spPr/>
      <dgm:t>
        <a:bodyPr/>
        <a:lstStyle/>
        <a:p>
          <a:endParaRPr lang="zh-CN" altLang="en-US" b="1">
            <a:solidFill>
              <a:srgbClr val="C00000"/>
            </a:solidFill>
          </a:endParaRPr>
        </a:p>
      </dgm:t>
    </dgm:pt>
    <dgm:pt modelId="{02ED0D13-BBFB-4D8D-BE83-7797E675906B}">
      <dgm:prSet/>
      <dgm:spPr/>
      <dgm:t>
        <a:bodyPr/>
        <a:lstStyle/>
        <a:p>
          <a:r>
            <a:rPr lang="en-US" altLang="zh-CN" b="1" dirty="0"/>
            <a:t>Transition</a:t>
          </a:r>
          <a:endParaRPr lang="zh-CN" altLang="en-US" b="1" dirty="0"/>
        </a:p>
      </dgm:t>
    </dgm:pt>
    <dgm:pt modelId="{A7130488-435B-4C6F-A1B1-5C3E0A2D6711}" cxnId="{8D034976-8441-4193-8CF2-C3DFAF59D2AA}" type="parTrans">
      <dgm:prSet/>
      <dgm:spPr/>
      <dgm:t>
        <a:bodyPr/>
        <a:lstStyle/>
        <a:p>
          <a:endParaRPr lang="zh-CN" altLang="en-US"/>
        </a:p>
      </dgm:t>
    </dgm:pt>
    <dgm:pt modelId="{19EC20BF-B666-4928-9585-6D4EA38D54E2}" cxnId="{8D034976-8441-4193-8CF2-C3DFAF59D2AA}" type="sibTrans">
      <dgm:prSet/>
      <dgm:spPr/>
      <dgm:t>
        <a:bodyPr/>
        <a:lstStyle/>
        <a:p>
          <a:endParaRPr lang="zh-CN" altLang="en-US"/>
        </a:p>
      </dgm:t>
    </dgm:pt>
    <dgm:pt modelId="{F727C27B-BD1E-4BAB-90E3-E32B4066F48A}" type="pres">
      <dgm:prSet presAssocID="{3C81E9C1-4C8D-4162-A75C-4048052189D3}" presName="diagram" presStyleCnt="0">
        <dgm:presLayoutVars>
          <dgm:dir/>
          <dgm:resizeHandles val="exact"/>
        </dgm:presLayoutVars>
      </dgm:prSet>
      <dgm:spPr/>
    </dgm:pt>
    <dgm:pt modelId="{E27264FF-1F9D-4B9E-8899-F58F1ECD189F}" type="pres">
      <dgm:prSet presAssocID="{C37417E3-2EAF-4A84-B404-6EE1CF059CD7}" presName="node" presStyleLbl="node1" presStyleIdx="0" presStyleCnt="9">
        <dgm:presLayoutVars>
          <dgm:bulletEnabled val="1"/>
        </dgm:presLayoutVars>
      </dgm:prSet>
      <dgm:spPr/>
    </dgm:pt>
    <dgm:pt modelId="{A83DE4D9-1264-49C6-8832-4240C54C2DF9}" type="pres">
      <dgm:prSet presAssocID="{EFB44644-96C0-4829-814E-0AA91353BF03}" presName="sibTrans" presStyleCnt="0"/>
      <dgm:spPr/>
    </dgm:pt>
    <dgm:pt modelId="{64A112CF-3A69-4AA6-9A91-5D3B1885BF95}" type="pres">
      <dgm:prSet presAssocID="{EC37F3AD-F385-4ACA-8EC8-035064B99A0E}" presName="node" presStyleLbl="node1" presStyleIdx="1" presStyleCnt="9" custLinFactNeighborX="-3878" custLinFactNeighborY="-3731">
        <dgm:presLayoutVars>
          <dgm:bulletEnabled val="1"/>
        </dgm:presLayoutVars>
      </dgm:prSet>
      <dgm:spPr/>
    </dgm:pt>
    <dgm:pt modelId="{81D61A4F-EB7B-448A-B17F-F0B6751142C8}" type="pres">
      <dgm:prSet presAssocID="{218D0FF2-7E45-4084-ACDE-C30398FEF116}" presName="sibTrans" presStyleCnt="0"/>
      <dgm:spPr/>
    </dgm:pt>
    <dgm:pt modelId="{A7428397-EC92-4ECD-859B-3402E7D28B58}" type="pres">
      <dgm:prSet presAssocID="{71D55A97-0B84-41C0-9DE7-2EE0CBC24568}" presName="node" presStyleLbl="node1" presStyleIdx="2" presStyleCnt="9">
        <dgm:presLayoutVars>
          <dgm:bulletEnabled val="1"/>
        </dgm:presLayoutVars>
      </dgm:prSet>
      <dgm:spPr/>
    </dgm:pt>
    <dgm:pt modelId="{72045DFF-C546-4C74-ADCA-64195FDC4EA8}" type="pres">
      <dgm:prSet presAssocID="{434071EC-C438-4061-8C8F-2C758CA68BE1}" presName="sibTrans" presStyleCnt="0"/>
      <dgm:spPr/>
    </dgm:pt>
    <dgm:pt modelId="{4C4F944C-3BDF-4F0C-B418-2E69B24E939B}" type="pres">
      <dgm:prSet presAssocID="{4C342C5F-270C-4948-9B06-FBD9FC938E8A}" presName="node" presStyleLbl="node1" presStyleIdx="3" presStyleCnt="9">
        <dgm:presLayoutVars>
          <dgm:bulletEnabled val="1"/>
        </dgm:presLayoutVars>
      </dgm:prSet>
      <dgm:spPr/>
    </dgm:pt>
    <dgm:pt modelId="{9198E81C-3766-4CF6-9F54-731118A89313}" type="pres">
      <dgm:prSet presAssocID="{550FB468-ECB8-4F54-BB3B-115B6F986E81}" presName="sibTrans" presStyleCnt="0"/>
      <dgm:spPr/>
    </dgm:pt>
    <dgm:pt modelId="{A26F724D-B81E-495E-87AF-20EAE0C970A8}" type="pres">
      <dgm:prSet presAssocID="{FA3613AF-2C91-433F-9670-8B83EB32A53A}" presName="node" presStyleLbl="node1" presStyleIdx="4" presStyleCnt="9">
        <dgm:presLayoutVars>
          <dgm:bulletEnabled val="1"/>
        </dgm:presLayoutVars>
      </dgm:prSet>
      <dgm:spPr/>
    </dgm:pt>
    <dgm:pt modelId="{FDD0B1D3-8D6D-4815-BF0F-EB1E55CE5783}" type="pres">
      <dgm:prSet presAssocID="{C5EEAD49-72D6-4EBE-9DB5-051986D045D2}" presName="sibTrans" presStyleCnt="0"/>
      <dgm:spPr/>
    </dgm:pt>
    <dgm:pt modelId="{A7E93E03-8398-4C8F-BBA8-EFF15D9C0FCD}" type="pres">
      <dgm:prSet presAssocID="{1031259A-86BE-4AAF-8EC1-A28FF800BC3D}" presName="node" presStyleLbl="node1" presStyleIdx="5" presStyleCnt="9">
        <dgm:presLayoutVars>
          <dgm:bulletEnabled val="1"/>
        </dgm:presLayoutVars>
      </dgm:prSet>
      <dgm:spPr/>
    </dgm:pt>
    <dgm:pt modelId="{CAAA6003-A46C-43BE-9116-83845B39E5A5}" type="pres">
      <dgm:prSet presAssocID="{6DFF4C97-29EC-40CD-98F1-42F67E46F4A2}" presName="sibTrans" presStyleCnt="0"/>
      <dgm:spPr/>
    </dgm:pt>
    <dgm:pt modelId="{4A6474AB-4A8A-480D-B9EE-CDEB62C38244}" type="pres">
      <dgm:prSet presAssocID="{E262EB80-3C63-4030-98FE-156C74E09647}" presName="node" presStyleLbl="node1" presStyleIdx="6" presStyleCnt="9">
        <dgm:presLayoutVars>
          <dgm:bulletEnabled val="1"/>
        </dgm:presLayoutVars>
      </dgm:prSet>
      <dgm:spPr/>
    </dgm:pt>
    <dgm:pt modelId="{C09DE891-2D69-45CC-B662-3BD02C61B38D}" type="pres">
      <dgm:prSet presAssocID="{9CD4FB3F-ADB8-4DDA-84D9-FA8CF45AF0C4}" presName="sibTrans" presStyleCnt="0"/>
      <dgm:spPr/>
    </dgm:pt>
    <dgm:pt modelId="{A9CED53F-535C-49C0-B8DB-38662592D3FA}" type="pres">
      <dgm:prSet presAssocID="{6D9651BE-2B52-42DE-93BE-FEA774F3CD9C}" presName="node" presStyleLbl="node1" presStyleIdx="7" presStyleCnt="9">
        <dgm:presLayoutVars>
          <dgm:bulletEnabled val="1"/>
        </dgm:presLayoutVars>
      </dgm:prSet>
      <dgm:spPr/>
    </dgm:pt>
    <dgm:pt modelId="{ACB25321-2A97-428A-B205-B0DBE87049DD}" type="pres">
      <dgm:prSet presAssocID="{BD963BB1-8E51-47AA-9D9F-8305718C1971}" presName="sibTrans" presStyleCnt="0"/>
      <dgm:spPr/>
    </dgm:pt>
    <dgm:pt modelId="{0B85A124-D349-4C71-8803-0BA6D49F2F38}" type="pres">
      <dgm:prSet presAssocID="{02ED0D13-BBFB-4D8D-BE83-7797E675906B}" presName="node" presStyleLbl="node1" presStyleIdx="8" presStyleCnt="9">
        <dgm:presLayoutVars>
          <dgm:bulletEnabled val="1"/>
        </dgm:presLayoutVars>
      </dgm:prSet>
      <dgm:spPr/>
    </dgm:pt>
  </dgm:ptLst>
  <dgm:cxnLst>
    <dgm:cxn modelId="{57C5A503-0CCD-4C55-903B-D6236853CDD7}" srcId="{3C81E9C1-4C8D-4162-A75C-4048052189D3}" destId="{6D9651BE-2B52-42DE-93BE-FEA774F3CD9C}" srcOrd="7" destOrd="0" parTransId="{E451A1BF-2AB0-439F-9386-70BFA43C9FA7}" sibTransId="{BD963BB1-8E51-47AA-9D9F-8305718C1971}"/>
    <dgm:cxn modelId="{465D990A-BDD2-4DDC-BA66-0F0FF6BCB379}" type="presOf" srcId="{4C342C5F-270C-4948-9B06-FBD9FC938E8A}" destId="{4C4F944C-3BDF-4F0C-B418-2E69B24E939B}" srcOrd="0" destOrd="0" presId="urn:microsoft.com/office/officeart/2005/8/layout/default"/>
    <dgm:cxn modelId="{BBEC7011-34C3-4410-A2EE-B6AE8ADF96C2}" srcId="{3C81E9C1-4C8D-4162-A75C-4048052189D3}" destId="{1031259A-86BE-4AAF-8EC1-A28FF800BC3D}" srcOrd="5" destOrd="0" parTransId="{892FC3E9-F68F-46AD-ADD3-518DDF3D241C}" sibTransId="{6DFF4C97-29EC-40CD-98F1-42F67E46F4A2}"/>
    <dgm:cxn modelId="{C1C9B017-37DC-4A6B-99A6-C6ABD6CCD0A1}" srcId="{3C81E9C1-4C8D-4162-A75C-4048052189D3}" destId="{E262EB80-3C63-4030-98FE-156C74E09647}" srcOrd="6" destOrd="0" parTransId="{00D33C00-552D-4DAC-9D10-2C1D34F93B4D}" sibTransId="{9CD4FB3F-ADB8-4DDA-84D9-FA8CF45AF0C4}"/>
    <dgm:cxn modelId="{38850E18-5647-4B80-9866-A8C00C83F945}" srcId="{3C81E9C1-4C8D-4162-A75C-4048052189D3}" destId="{C37417E3-2EAF-4A84-B404-6EE1CF059CD7}" srcOrd="0" destOrd="0" parTransId="{52405150-EF6B-4A43-A919-77BD683CA679}" sibTransId="{EFB44644-96C0-4829-814E-0AA91353BF03}"/>
    <dgm:cxn modelId="{E3196635-C2F0-47D5-B1EB-A3E42C21D470}" srcId="{3C81E9C1-4C8D-4162-A75C-4048052189D3}" destId="{4C342C5F-270C-4948-9B06-FBD9FC938E8A}" srcOrd="3" destOrd="0" parTransId="{1D7AB90A-4AED-4FAF-9305-12F4E78F48E0}" sibTransId="{550FB468-ECB8-4F54-BB3B-115B6F986E81}"/>
    <dgm:cxn modelId="{27F7B845-13F7-40C2-820C-499229EAAC3C}" type="presOf" srcId="{71D55A97-0B84-41C0-9DE7-2EE0CBC24568}" destId="{A7428397-EC92-4ECD-859B-3402E7D28B58}" srcOrd="0" destOrd="0" presId="urn:microsoft.com/office/officeart/2005/8/layout/default"/>
    <dgm:cxn modelId="{EFE6B070-7582-4A21-9AE1-C2AC3D5F7A5D}" type="presOf" srcId="{FA3613AF-2C91-433F-9670-8B83EB32A53A}" destId="{A26F724D-B81E-495E-87AF-20EAE0C970A8}" srcOrd="0" destOrd="0" presId="urn:microsoft.com/office/officeart/2005/8/layout/default"/>
    <dgm:cxn modelId="{63ACDF70-37A3-4745-B2F2-6D696DE93C3E}" type="presOf" srcId="{3C81E9C1-4C8D-4162-A75C-4048052189D3}" destId="{F727C27B-BD1E-4BAB-90E3-E32B4066F48A}" srcOrd="0" destOrd="0" presId="urn:microsoft.com/office/officeart/2005/8/layout/default"/>
    <dgm:cxn modelId="{BCCC1F55-00F3-42AC-978F-9C649F874E6A}" srcId="{3C81E9C1-4C8D-4162-A75C-4048052189D3}" destId="{EC37F3AD-F385-4ACA-8EC8-035064B99A0E}" srcOrd="1" destOrd="0" parTransId="{A349A5B3-3D0B-4E49-AC39-93DBDD7F27BB}" sibTransId="{218D0FF2-7E45-4084-ACDE-C30398FEF116}"/>
    <dgm:cxn modelId="{8D034976-8441-4193-8CF2-C3DFAF59D2AA}" srcId="{3C81E9C1-4C8D-4162-A75C-4048052189D3}" destId="{02ED0D13-BBFB-4D8D-BE83-7797E675906B}" srcOrd="8" destOrd="0" parTransId="{A7130488-435B-4C6F-A1B1-5C3E0A2D6711}" sibTransId="{19EC20BF-B666-4928-9585-6D4EA38D54E2}"/>
    <dgm:cxn modelId="{C660C18B-24A1-4319-8C74-C2E5DD057D62}" type="presOf" srcId="{E262EB80-3C63-4030-98FE-156C74E09647}" destId="{4A6474AB-4A8A-480D-B9EE-CDEB62C38244}" srcOrd="0" destOrd="0" presId="urn:microsoft.com/office/officeart/2005/8/layout/default"/>
    <dgm:cxn modelId="{146B74A6-D0DB-4D81-87F6-993B6F365129}" srcId="{3C81E9C1-4C8D-4162-A75C-4048052189D3}" destId="{FA3613AF-2C91-433F-9670-8B83EB32A53A}" srcOrd="4" destOrd="0" parTransId="{220EF571-D6D0-4471-87C7-BEDE1BACC4E1}" sibTransId="{C5EEAD49-72D6-4EBE-9DB5-051986D045D2}"/>
    <dgm:cxn modelId="{8EC2A5B0-BD5B-42F6-BED7-239C7D638E66}" type="presOf" srcId="{02ED0D13-BBFB-4D8D-BE83-7797E675906B}" destId="{0B85A124-D349-4C71-8803-0BA6D49F2F38}" srcOrd="0" destOrd="0" presId="urn:microsoft.com/office/officeart/2005/8/layout/default"/>
    <dgm:cxn modelId="{9827A8E2-93B8-40D8-8926-E41578EA6063}" type="presOf" srcId="{C37417E3-2EAF-4A84-B404-6EE1CF059CD7}" destId="{E27264FF-1F9D-4B9E-8899-F58F1ECD189F}" srcOrd="0" destOrd="0" presId="urn:microsoft.com/office/officeart/2005/8/layout/default"/>
    <dgm:cxn modelId="{38E9DBE5-4B46-4D38-8C00-F1E89891C9DE}" type="presOf" srcId="{1031259A-86BE-4AAF-8EC1-A28FF800BC3D}" destId="{A7E93E03-8398-4C8F-BBA8-EFF15D9C0FCD}" srcOrd="0" destOrd="0" presId="urn:microsoft.com/office/officeart/2005/8/layout/default"/>
    <dgm:cxn modelId="{0830B6E7-9059-4CD0-B05E-77A63EB2F0D2}" srcId="{3C81E9C1-4C8D-4162-A75C-4048052189D3}" destId="{71D55A97-0B84-41C0-9DE7-2EE0CBC24568}" srcOrd="2" destOrd="0" parTransId="{CF6255C8-0469-45F8-A2F0-8BC1C8F36545}" sibTransId="{434071EC-C438-4061-8C8F-2C758CA68BE1}"/>
    <dgm:cxn modelId="{750D3DF1-CB39-4616-A68E-95E33D32ADA6}" type="presOf" srcId="{EC37F3AD-F385-4ACA-8EC8-035064B99A0E}" destId="{64A112CF-3A69-4AA6-9A91-5D3B1885BF95}" srcOrd="0" destOrd="0" presId="urn:microsoft.com/office/officeart/2005/8/layout/default"/>
    <dgm:cxn modelId="{52E74EF6-1A07-4165-BA47-C03F3218984A}" type="presOf" srcId="{6D9651BE-2B52-42DE-93BE-FEA774F3CD9C}" destId="{A9CED53F-535C-49C0-B8DB-38662592D3FA}" srcOrd="0" destOrd="0" presId="urn:microsoft.com/office/officeart/2005/8/layout/default"/>
    <dgm:cxn modelId="{953D9D83-6C51-4445-B4DF-A061B48432FD}" type="presParOf" srcId="{F727C27B-BD1E-4BAB-90E3-E32B4066F48A}" destId="{E27264FF-1F9D-4B9E-8899-F58F1ECD189F}" srcOrd="0" destOrd="0" presId="urn:microsoft.com/office/officeart/2005/8/layout/default"/>
    <dgm:cxn modelId="{F62D8105-FBC9-4ABC-957B-56927665CC9C}" type="presParOf" srcId="{F727C27B-BD1E-4BAB-90E3-E32B4066F48A}" destId="{A83DE4D9-1264-49C6-8832-4240C54C2DF9}" srcOrd="1" destOrd="0" presId="urn:microsoft.com/office/officeart/2005/8/layout/default"/>
    <dgm:cxn modelId="{761F6867-B30F-4483-B50E-62E90E4D1B31}" type="presParOf" srcId="{F727C27B-BD1E-4BAB-90E3-E32B4066F48A}" destId="{64A112CF-3A69-4AA6-9A91-5D3B1885BF95}" srcOrd="2" destOrd="0" presId="urn:microsoft.com/office/officeart/2005/8/layout/default"/>
    <dgm:cxn modelId="{75DA46F8-03F5-411D-BA94-336D4C789F88}" type="presParOf" srcId="{F727C27B-BD1E-4BAB-90E3-E32B4066F48A}" destId="{81D61A4F-EB7B-448A-B17F-F0B6751142C8}" srcOrd="3" destOrd="0" presId="urn:microsoft.com/office/officeart/2005/8/layout/default"/>
    <dgm:cxn modelId="{768360EF-13A2-46FF-927F-946B4E73C5C3}" type="presParOf" srcId="{F727C27B-BD1E-4BAB-90E3-E32B4066F48A}" destId="{A7428397-EC92-4ECD-859B-3402E7D28B58}" srcOrd="4" destOrd="0" presId="urn:microsoft.com/office/officeart/2005/8/layout/default"/>
    <dgm:cxn modelId="{E708B5CC-B2FD-465A-A75A-D78F0E6AAE41}" type="presParOf" srcId="{F727C27B-BD1E-4BAB-90E3-E32B4066F48A}" destId="{72045DFF-C546-4C74-ADCA-64195FDC4EA8}" srcOrd="5" destOrd="0" presId="urn:microsoft.com/office/officeart/2005/8/layout/default"/>
    <dgm:cxn modelId="{96EA58A7-E6D3-4C8A-8475-4F6AB4A49350}" type="presParOf" srcId="{F727C27B-BD1E-4BAB-90E3-E32B4066F48A}" destId="{4C4F944C-3BDF-4F0C-B418-2E69B24E939B}" srcOrd="6" destOrd="0" presId="urn:microsoft.com/office/officeart/2005/8/layout/default"/>
    <dgm:cxn modelId="{0B80232E-F7E8-4CB5-A9B6-313730383A15}" type="presParOf" srcId="{F727C27B-BD1E-4BAB-90E3-E32B4066F48A}" destId="{9198E81C-3766-4CF6-9F54-731118A89313}" srcOrd="7" destOrd="0" presId="urn:microsoft.com/office/officeart/2005/8/layout/default"/>
    <dgm:cxn modelId="{02297F30-D448-4B3C-8F97-2CE6375C569B}" type="presParOf" srcId="{F727C27B-BD1E-4BAB-90E3-E32B4066F48A}" destId="{A26F724D-B81E-495E-87AF-20EAE0C970A8}" srcOrd="8" destOrd="0" presId="urn:microsoft.com/office/officeart/2005/8/layout/default"/>
    <dgm:cxn modelId="{AFB331F0-0830-4240-9460-0CE991589EEA}" type="presParOf" srcId="{F727C27B-BD1E-4BAB-90E3-E32B4066F48A}" destId="{FDD0B1D3-8D6D-4815-BF0F-EB1E55CE5783}" srcOrd="9" destOrd="0" presId="urn:microsoft.com/office/officeart/2005/8/layout/default"/>
    <dgm:cxn modelId="{A7D7BBEE-BED9-43D9-94CF-0D6DB167B42F}" type="presParOf" srcId="{F727C27B-BD1E-4BAB-90E3-E32B4066F48A}" destId="{A7E93E03-8398-4C8F-BBA8-EFF15D9C0FCD}" srcOrd="10" destOrd="0" presId="urn:microsoft.com/office/officeart/2005/8/layout/default"/>
    <dgm:cxn modelId="{C06E2592-BB96-4424-9E72-063961EF7DD9}" type="presParOf" srcId="{F727C27B-BD1E-4BAB-90E3-E32B4066F48A}" destId="{CAAA6003-A46C-43BE-9116-83845B39E5A5}" srcOrd="11" destOrd="0" presId="urn:microsoft.com/office/officeart/2005/8/layout/default"/>
    <dgm:cxn modelId="{1CA1730E-4BEA-4784-A54A-DFB3144950A4}" type="presParOf" srcId="{F727C27B-BD1E-4BAB-90E3-E32B4066F48A}" destId="{4A6474AB-4A8A-480D-B9EE-CDEB62C38244}" srcOrd="12" destOrd="0" presId="urn:microsoft.com/office/officeart/2005/8/layout/default"/>
    <dgm:cxn modelId="{155A93C6-C8A7-4217-8E65-D1785CF1E953}" type="presParOf" srcId="{F727C27B-BD1E-4BAB-90E3-E32B4066F48A}" destId="{C09DE891-2D69-45CC-B662-3BD02C61B38D}" srcOrd="13" destOrd="0" presId="urn:microsoft.com/office/officeart/2005/8/layout/default"/>
    <dgm:cxn modelId="{D0601144-CB70-4339-9958-3F9EA3158FB0}" type="presParOf" srcId="{F727C27B-BD1E-4BAB-90E3-E32B4066F48A}" destId="{A9CED53F-535C-49C0-B8DB-38662592D3FA}" srcOrd="14" destOrd="0" presId="urn:microsoft.com/office/officeart/2005/8/layout/default"/>
    <dgm:cxn modelId="{2F60C6F7-C36C-4FD1-ADA8-9ADCC47AB779}" type="presParOf" srcId="{F727C27B-BD1E-4BAB-90E3-E32B4066F48A}" destId="{ACB25321-2A97-428A-B205-B0DBE87049DD}" srcOrd="15" destOrd="0" presId="urn:microsoft.com/office/officeart/2005/8/layout/default"/>
    <dgm:cxn modelId="{96C8CC7B-8B1D-43F9-B672-3A299535F74E}" type="presParOf" srcId="{F727C27B-BD1E-4BAB-90E3-E32B4066F48A}" destId="{0B85A124-D349-4C71-8803-0BA6D49F2F38}" srcOrd="16"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05919-7B67-4200-AE77-AF9EE31E650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zh-CN" altLang="en-US"/>
        </a:p>
      </dgm:t>
    </dgm:pt>
    <dgm:pt modelId="{B835D603-FECC-4251-81DF-0BA25D62ACED}">
      <dgm:prSet phldrT="[文本]"/>
      <dgm:spPr/>
      <dgm:t>
        <a:bodyPr/>
        <a:lstStyle/>
        <a:p>
          <a:r>
            <a:rPr lang="en-US" altLang="zh-CN" dirty="0"/>
            <a:t>background</a:t>
          </a:r>
          <a:endParaRPr lang="zh-CN" altLang="en-US" dirty="0"/>
        </a:p>
      </dgm:t>
    </dgm:pt>
    <dgm:pt modelId="{FAAA1682-67EF-47CC-809C-703597A652E5}" cxnId="{CEB114DF-FAD2-4270-8B43-8679D52C27C9}" type="parTrans">
      <dgm:prSet/>
      <dgm:spPr/>
      <dgm:t>
        <a:bodyPr/>
        <a:lstStyle/>
        <a:p>
          <a:endParaRPr lang="zh-CN" altLang="en-US"/>
        </a:p>
      </dgm:t>
    </dgm:pt>
    <dgm:pt modelId="{F760B0D2-6889-44AC-8B16-7747B572078C}" cxnId="{CEB114DF-FAD2-4270-8B43-8679D52C27C9}" type="sibTrans">
      <dgm:prSet/>
      <dgm:spPr/>
      <dgm:t>
        <a:bodyPr/>
        <a:lstStyle/>
        <a:p>
          <a:endParaRPr lang="zh-CN" altLang="en-US"/>
        </a:p>
      </dgm:t>
    </dgm:pt>
    <dgm:pt modelId="{C3DA88D5-B10E-4E1A-A4DA-976970515180}">
      <dgm:prSet phldrT="[文本]"/>
      <dgm:spPr/>
      <dgm:t>
        <a:bodyPr/>
        <a:lstStyle/>
        <a:p>
          <a:r>
            <a:rPr lang="en-US" altLang="zh-CN" dirty="0"/>
            <a:t>Knowing that…, I…</a:t>
          </a:r>
          <a:endParaRPr lang="zh-CN" altLang="en-US" dirty="0"/>
        </a:p>
      </dgm:t>
    </dgm:pt>
    <dgm:pt modelId="{42B38846-FB96-4516-B488-AD807150B775}" cxnId="{17D49C09-A880-419A-BA5A-0A621D89E509}" type="parTrans">
      <dgm:prSet/>
      <dgm:spPr/>
      <dgm:t>
        <a:bodyPr/>
        <a:lstStyle/>
        <a:p>
          <a:endParaRPr lang="zh-CN" altLang="en-US"/>
        </a:p>
      </dgm:t>
    </dgm:pt>
    <dgm:pt modelId="{D171E754-FC8F-4025-8EE2-D2FCD1DA6164}" cxnId="{17D49C09-A880-419A-BA5A-0A621D89E509}" type="sibTrans">
      <dgm:prSet/>
      <dgm:spPr/>
      <dgm:t>
        <a:bodyPr/>
        <a:lstStyle/>
        <a:p>
          <a:endParaRPr lang="zh-CN" altLang="en-US"/>
        </a:p>
      </dgm:t>
    </dgm:pt>
    <dgm:pt modelId="{DF0A4EAB-E5EF-4BBF-B133-5354F95E97C7}">
      <dgm:prSet phldrT="[文本]"/>
      <dgm:spPr/>
      <dgm:t>
        <a:bodyPr/>
        <a:lstStyle/>
        <a:p>
          <a:r>
            <a:rPr lang="en-US" altLang="zh-CN" dirty="0"/>
            <a:t>I read in the newspaper that…</a:t>
          </a:r>
          <a:endParaRPr lang="zh-CN" altLang="en-US" dirty="0"/>
        </a:p>
      </dgm:t>
    </dgm:pt>
    <dgm:pt modelId="{EB71A5E6-2F15-4C88-8C62-7E0B83F91F54}" cxnId="{FF3BBA95-42C1-45C9-8891-13550F7DC9DA}" type="parTrans">
      <dgm:prSet/>
      <dgm:spPr/>
      <dgm:t>
        <a:bodyPr/>
        <a:lstStyle/>
        <a:p>
          <a:endParaRPr lang="zh-CN" altLang="en-US"/>
        </a:p>
      </dgm:t>
    </dgm:pt>
    <dgm:pt modelId="{6F50450E-EF16-4A9E-8308-E6A63EA4A2F1}" cxnId="{FF3BBA95-42C1-45C9-8891-13550F7DC9DA}" type="sibTrans">
      <dgm:prSet/>
      <dgm:spPr/>
      <dgm:t>
        <a:bodyPr/>
        <a:lstStyle/>
        <a:p>
          <a:endParaRPr lang="zh-CN" altLang="en-US"/>
        </a:p>
      </dgm:t>
    </dgm:pt>
    <dgm:pt modelId="{F3BBA49A-C6B1-4FA6-8645-F6B17B1904E3}">
      <dgm:prSet phldrT="[文本]"/>
      <dgm:spPr/>
      <dgm:t>
        <a:bodyPr/>
        <a:lstStyle/>
        <a:p>
          <a:r>
            <a:rPr lang="en-US" altLang="zh-CN" dirty="0"/>
            <a:t>purpose</a:t>
          </a:r>
          <a:endParaRPr lang="zh-CN" altLang="en-US" dirty="0"/>
        </a:p>
      </dgm:t>
    </dgm:pt>
    <dgm:pt modelId="{3CD88988-3BBB-4CC7-9C6F-6388A4D0E7DA}" cxnId="{AC278DD1-E833-48EC-A29D-275797B3DFD8}" type="parTrans">
      <dgm:prSet/>
      <dgm:spPr/>
      <dgm:t>
        <a:bodyPr/>
        <a:lstStyle/>
        <a:p>
          <a:endParaRPr lang="zh-CN" altLang="en-US"/>
        </a:p>
      </dgm:t>
    </dgm:pt>
    <dgm:pt modelId="{9C3B3E1C-AC28-4517-80EC-E665DED463A0}" cxnId="{AC278DD1-E833-48EC-A29D-275797B3DFD8}" type="sibTrans">
      <dgm:prSet/>
      <dgm:spPr/>
      <dgm:t>
        <a:bodyPr/>
        <a:lstStyle/>
        <a:p>
          <a:endParaRPr lang="zh-CN" altLang="en-US"/>
        </a:p>
      </dgm:t>
    </dgm:pt>
    <dgm:pt modelId="{57B8C46D-05A2-4205-A4D7-A503D786B4D3}">
      <dgm:prSet phldrT="[文本]"/>
      <dgm:spPr/>
      <dgm:t>
        <a:bodyPr/>
        <a:lstStyle/>
        <a:p>
          <a:r>
            <a:rPr lang="en-US" altLang="zh-CN" dirty="0"/>
            <a:t>I’m writing to ask if you mind …</a:t>
          </a:r>
          <a:endParaRPr lang="zh-CN" altLang="en-US" dirty="0"/>
        </a:p>
      </dgm:t>
    </dgm:pt>
    <dgm:pt modelId="{D8B51F01-6A63-4B05-AED8-4D98996EA2C1}" cxnId="{8EFECC73-06FE-419A-A3B2-E74F68F06C8F}" type="parTrans">
      <dgm:prSet/>
      <dgm:spPr/>
      <dgm:t>
        <a:bodyPr/>
        <a:lstStyle/>
        <a:p>
          <a:endParaRPr lang="zh-CN" altLang="en-US"/>
        </a:p>
      </dgm:t>
    </dgm:pt>
    <dgm:pt modelId="{AAADA825-64F3-470F-B255-40488294B022}" cxnId="{8EFECC73-06FE-419A-A3B2-E74F68F06C8F}" type="sibTrans">
      <dgm:prSet/>
      <dgm:spPr/>
      <dgm:t>
        <a:bodyPr/>
        <a:lstStyle/>
        <a:p>
          <a:endParaRPr lang="zh-CN" altLang="en-US"/>
        </a:p>
      </dgm:t>
    </dgm:pt>
    <dgm:pt modelId="{BA17C4E0-6BF2-46F8-BBAB-A505636CCA9D}">
      <dgm:prSet phldrT="[文本]"/>
      <dgm:spPr/>
      <dgm:t>
        <a:bodyPr/>
        <a:lstStyle/>
        <a:p>
          <a:r>
            <a:rPr lang="en-US" altLang="zh-CN" dirty="0"/>
            <a:t>I’m writing this letter to provide you with some suggestions/advice</a:t>
          </a:r>
          <a:endParaRPr lang="zh-CN" altLang="en-US" dirty="0"/>
        </a:p>
      </dgm:t>
    </dgm:pt>
    <dgm:pt modelId="{391F3509-FEFC-49BD-A67E-141B6428A61A}" cxnId="{4E2AE857-AB68-4E3F-B721-8D29F526B6C5}" type="parTrans">
      <dgm:prSet/>
      <dgm:spPr/>
      <dgm:t>
        <a:bodyPr/>
        <a:lstStyle/>
        <a:p>
          <a:endParaRPr lang="zh-CN" altLang="en-US"/>
        </a:p>
      </dgm:t>
    </dgm:pt>
    <dgm:pt modelId="{28D108DD-7BC2-46AE-A4B1-CEB831AD0A82}" cxnId="{4E2AE857-AB68-4E3F-B721-8D29F526B6C5}" type="sibTrans">
      <dgm:prSet/>
      <dgm:spPr/>
      <dgm:t>
        <a:bodyPr/>
        <a:lstStyle/>
        <a:p>
          <a:endParaRPr lang="zh-CN" altLang="en-US"/>
        </a:p>
      </dgm:t>
    </dgm:pt>
    <dgm:pt modelId="{663CC264-71DE-49A2-934B-5FE5D8F072A2}">
      <dgm:prSet phldrT="[文本]"/>
      <dgm:spPr/>
      <dgm:t>
        <a:bodyPr/>
        <a:lstStyle/>
        <a:p>
          <a:r>
            <a:rPr lang="en-US" altLang="zh-CN" dirty="0"/>
            <a:t>problem</a:t>
          </a:r>
          <a:endParaRPr lang="zh-CN" altLang="en-US" dirty="0"/>
        </a:p>
      </dgm:t>
    </dgm:pt>
    <dgm:pt modelId="{254526CC-1E27-4DDD-A645-05DE1B3FFA56}" cxnId="{FC318727-A4BA-4CD2-9D67-FF10B4828607}" type="parTrans">
      <dgm:prSet/>
      <dgm:spPr/>
      <dgm:t>
        <a:bodyPr/>
        <a:lstStyle/>
        <a:p>
          <a:endParaRPr lang="zh-CN" altLang="en-US"/>
        </a:p>
      </dgm:t>
    </dgm:pt>
    <dgm:pt modelId="{C80DEDC9-B6A6-4715-83A1-7B9471ED8BE1}" cxnId="{FC318727-A4BA-4CD2-9D67-FF10B4828607}" type="sibTrans">
      <dgm:prSet/>
      <dgm:spPr/>
      <dgm:t>
        <a:bodyPr/>
        <a:lstStyle/>
        <a:p>
          <a:endParaRPr lang="zh-CN" altLang="en-US"/>
        </a:p>
      </dgm:t>
    </dgm:pt>
    <dgm:pt modelId="{FDB2292C-F18E-477D-8A3F-26C529F45CDA}">
      <dgm:prSet phldrT="[文本]"/>
      <dgm:spPr/>
      <dgm:t>
        <a:bodyPr/>
        <a:lstStyle/>
        <a:p>
          <a:r>
            <a:rPr lang="en-US" altLang="zh-CN" dirty="0"/>
            <a:t>As you know, …has been a great concern. </a:t>
          </a:r>
          <a:endParaRPr lang="zh-CN" altLang="en-US" dirty="0"/>
        </a:p>
      </dgm:t>
    </dgm:pt>
    <dgm:pt modelId="{238F7B4A-A850-44E4-8133-2B97939F5CFC}" cxnId="{D7E94015-39FF-46A1-B7B2-F1FA2A6C0354}" type="parTrans">
      <dgm:prSet/>
      <dgm:spPr/>
      <dgm:t>
        <a:bodyPr/>
        <a:lstStyle/>
        <a:p>
          <a:endParaRPr lang="zh-CN" altLang="en-US"/>
        </a:p>
      </dgm:t>
    </dgm:pt>
    <dgm:pt modelId="{778D523D-54D7-4ADF-8830-04477703091C}" cxnId="{D7E94015-39FF-46A1-B7B2-F1FA2A6C0354}" type="sibTrans">
      <dgm:prSet/>
      <dgm:spPr/>
      <dgm:t>
        <a:bodyPr/>
        <a:lstStyle/>
        <a:p>
          <a:endParaRPr lang="zh-CN" altLang="en-US"/>
        </a:p>
      </dgm:t>
    </dgm:pt>
    <dgm:pt modelId="{B2DA2B4E-1535-417A-BDFE-A9D689CEA7BA}">
      <dgm:prSet phldrT="[文本]"/>
      <dgm:spPr/>
      <dgm:t>
        <a:bodyPr/>
        <a:lstStyle/>
        <a:p>
          <a:r>
            <a:rPr lang="en-US" altLang="zh-CN" dirty="0"/>
            <a:t>There is no doubt that …has been considered an urgent issue calling for immediate addressing.</a:t>
          </a:r>
          <a:endParaRPr lang="zh-CN" altLang="en-US" dirty="0"/>
        </a:p>
      </dgm:t>
    </dgm:pt>
    <dgm:pt modelId="{50461324-DAF0-4BD2-9683-568D8F6444A7}" cxnId="{5BBE645B-A36A-4D98-8B8C-EF41F3DF0B4C}" type="parTrans">
      <dgm:prSet/>
      <dgm:spPr/>
      <dgm:t>
        <a:bodyPr/>
        <a:lstStyle/>
        <a:p>
          <a:endParaRPr lang="zh-CN" altLang="en-US"/>
        </a:p>
      </dgm:t>
    </dgm:pt>
    <dgm:pt modelId="{8ABB9E03-0269-405A-9A46-09D09854B5FE}" cxnId="{5BBE645B-A36A-4D98-8B8C-EF41F3DF0B4C}" type="sibTrans">
      <dgm:prSet/>
      <dgm:spPr/>
      <dgm:t>
        <a:bodyPr/>
        <a:lstStyle/>
        <a:p>
          <a:endParaRPr lang="zh-CN" altLang="en-US"/>
        </a:p>
      </dgm:t>
    </dgm:pt>
    <dgm:pt modelId="{08D757FA-8988-4225-A77E-35AD4045D28E}">
      <dgm:prSet phldrT="[文本]"/>
      <dgm:spPr/>
      <dgm:t>
        <a:bodyPr/>
        <a:lstStyle/>
        <a:p>
          <a:r>
            <a:rPr lang="en-US" altLang="zh-CN" dirty="0"/>
            <a:t>In your last letter, you mentioned that…</a:t>
          </a:r>
          <a:endParaRPr lang="zh-CN" altLang="en-US" dirty="0"/>
        </a:p>
      </dgm:t>
    </dgm:pt>
    <dgm:pt modelId="{675C6DAE-751F-4966-8E7A-0AE202F05682}" cxnId="{08733514-590F-4AB8-B93F-ECFB9E50C052}" type="parTrans">
      <dgm:prSet/>
      <dgm:spPr/>
      <dgm:t>
        <a:bodyPr/>
        <a:lstStyle/>
        <a:p>
          <a:endParaRPr lang="zh-CN" altLang="en-US"/>
        </a:p>
      </dgm:t>
    </dgm:pt>
    <dgm:pt modelId="{2BEB1221-1BC4-4EB5-8046-407EB74E25A7}" cxnId="{08733514-590F-4AB8-B93F-ECFB9E50C052}" type="sibTrans">
      <dgm:prSet/>
      <dgm:spPr/>
      <dgm:t>
        <a:bodyPr/>
        <a:lstStyle/>
        <a:p>
          <a:endParaRPr lang="zh-CN" altLang="en-US"/>
        </a:p>
      </dgm:t>
    </dgm:pt>
    <dgm:pt modelId="{9B2C9A7B-1F2F-4B47-8DF4-ACDFCBC3DE5A}" type="pres">
      <dgm:prSet presAssocID="{9A305919-7B67-4200-AE77-AF9EE31E6506}" presName="Name0" presStyleCnt="0">
        <dgm:presLayoutVars>
          <dgm:dir/>
          <dgm:animLvl val="lvl"/>
          <dgm:resizeHandles val="exact"/>
        </dgm:presLayoutVars>
      </dgm:prSet>
      <dgm:spPr/>
    </dgm:pt>
    <dgm:pt modelId="{3A6CE710-BA31-429F-9636-AEF3940F5509}" type="pres">
      <dgm:prSet presAssocID="{B835D603-FECC-4251-81DF-0BA25D62ACED}" presName="linNode" presStyleCnt="0"/>
      <dgm:spPr/>
    </dgm:pt>
    <dgm:pt modelId="{E703A940-791B-4B62-9735-4810BE922380}" type="pres">
      <dgm:prSet presAssocID="{B835D603-FECC-4251-81DF-0BA25D62ACED}" presName="parentText" presStyleLbl="node1" presStyleIdx="0" presStyleCnt="3">
        <dgm:presLayoutVars>
          <dgm:chMax val="1"/>
          <dgm:bulletEnabled val="1"/>
        </dgm:presLayoutVars>
      </dgm:prSet>
      <dgm:spPr/>
    </dgm:pt>
    <dgm:pt modelId="{AC89CDF9-8D4D-4597-829C-2B20A6B7E4ED}" type="pres">
      <dgm:prSet presAssocID="{B835D603-FECC-4251-81DF-0BA25D62ACED}" presName="descendantText" presStyleLbl="alignAccFollowNode1" presStyleIdx="0" presStyleCnt="3">
        <dgm:presLayoutVars>
          <dgm:bulletEnabled val="1"/>
        </dgm:presLayoutVars>
      </dgm:prSet>
      <dgm:spPr/>
    </dgm:pt>
    <dgm:pt modelId="{7F0C9994-243B-4883-9AB6-E13C5615228A}" type="pres">
      <dgm:prSet presAssocID="{F760B0D2-6889-44AC-8B16-7747B572078C}" presName="sp" presStyleCnt="0"/>
      <dgm:spPr/>
    </dgm:pt>
    <dgm:pt modelId="{8BD0BE53-8D9B-4A87-B156-19F074D0E56A}" type="pres">
      <dgm:prSet presAssocID="{F3BBA49A-C6B1-4FA6-8645-F6B17B1904E3}" presName="linNode" presStyleCnt="0"/>
      <dgm:spPr/>
    </dgm:pt>
    <dgm:pt modelId="{57F0871E-3CF7-4F38-A01A-277757592E36}" type="pres">
      <dgm:prSet presAssocID="{F3BBA49A-C6B1-4FA6-8645-F6B17B1904E3}" presName="parentText" presStyleLbl="node1" presStyleIdx="1" presStyleCnt="3">
        <dgm:presLayoutVars>
          <dgm:chMax val="1"/>
          <dgm:bulletEnabled val="1"/>
        </dgm:presLayoutVars>
      </dgm:prSet>
      <dgm:spPr/>
    </dgm:pt>
    <dgm:pt modelId="{A64162CA-B99A-4601-98D0-0B6D9C77B5A2}" type="pres">
      <dgm:prSet presAssocID="{F3BBA49A-C6B1-4FA6-8645-F6B17B1904E3}" presName="descendantText" presStyleLbl="alignAccFollowNode1" presStyleIdx="1" presStyleCnt="3">
        <dgm:presLayoutVars>
          <dgm:bulletEnabled val="1"/>
        </dgm:presLayoutVars>
      </dgm:prSet>
      <dgm:spPr/>
    </dgm:pt>
    <dgm:pt modelId="{30D918EF-F74F-4060-A4E5-2B64ED9AEDBC}" type="pres">
      <dgm:prSet presAssocID="{9C3B3E1C-AC28-4517-80EC-E665DED463A0}" presName="sp" presStyleCnt="0"/>
      <dgm:spPr/>
    </dgm:pt>
    <dgm:pt modelId="{7D41C87B-6933-4229-9B5B-E2CE0C4E3B35}" type="pres">
      <dgm:prSet presAssocID="{663CC264-71DE-49A2-934B-5FE5D8F072A2}" presName="linNode" presStyleCnt="0"/>
      <dgm:spPr/>
    </dgm:pt>
    <dgm:pt modelId="{D6A52FE4-136E-467D-AE6D-28F62908025A}" type="pres">
      <dgm:prSet presAssocID="{663CC264-71DE-49A2-934B-5FE5D8F072A2}" presName="parentText" presStyleLbl="node1" presStyleIdx="2" presStyleCnt="3">
        <dgm:presLayoutVars>
          <dgm:chMax val="1"/>
          <dgm:bulletEnabled val="1"/>
        </dgm:presLayoutVars>
      </dgm:prSet>
      <dgm:spPr/>
    </dgm:pt>
    <dgm:pt modelId="{6DFF7D29-9B74-4E1C-8C67-6B22826E0E03}" type="pres">
      <dgm:prSet presAssocID="{663CC264-71DE-49A2-934B-5FE5D8F072A2}" presName="descendantText" presStyleLbl="alignAccFollowNode1" presStyleIdx="2" presStyleCnt="3">
        <dgm:presLayoutVars>
          <dgm:bulletEnabled val="1"/>
        </dgm:presLayoutVars>
      </dgm:prSet>
      <dgm:spPr/>
    </dgm:pt>
  </dgm:ptLst>
  <dgm:cxnLst>
    <dgm:cxn modelId="{52D78807-A228-4C48-845E-A5769E4CCC1C}" type="presOf" srcId="{B2DA2B4E-1535-417A-BDFE-A9D689CEA7BA}" destId="{6DFF7D29-9B74-4E1C-8C67-6B22826E0E03}" srcOrd="0" destOrd="1" presId="urn:microsoft.com/office/officeart/2005/8/layout/vList5"/>
    <dgm:cxn modelId="{17D49C09-A880-419A-BA5A-0A621D89E509}" srcId="{B835D603-FECC-4251-81DF-0BA25D62ACED}" destId="{C3DA88D5-B10E-4E1A-A4DA-976970515180}" srcOrd="0" destOrd="0" parTransId="{42B38846-FB96-4516-B488-AD807150B775}" sibTransId="{D171E754-FC8F-4025-8EE2-D2FCD1DA6164}"/>
    <dgm:cxn modelId="{C515F90C-945E-4949-85CD-B4AAD1341BE3}" type="presOf" srcId="{9A305919-7B67-4200-AE77-AF9EE31E6506}" destId="{9B2C9A7B-1F2F-4B47-8DF4-ACDFCBC3DE5A}" srcOrd="0" destOrd="0" presId="urn:microsoft.com/office/officeart/2005/8/layout/vList5"/>
    <dgm:cxn modelId="{08733514-590F-4AB8-B93F-ECFB9E50C052}" srcId="{B835D603-FECC-4251-81DF-0BA25D62ACED}" destId="{08D757FA-8988-4225-A77E-35AD4045D28E}" srcOrd="2" destOrd="0" parTransId="{675C6DAE-751F-4966-8E7A-0AE202F05682}" sibTransId="{2BEB1221-1BC4-4EB5-8046-407EB74E25A7}"/>
    <dgm:cxn modelId="{D7E94015-39FF-46A1-B7B2-F1FA2A6C0354}" srcId="{663CC264-71DE-49A2-934B-5FE5D8F072A2}" destId="{FDB2292C-F18E-477D-8A3F-26C529F45CDA}" srcOrd="0" destOrd="0" parTransId="{238F7B4A-A850-44E4-8133-2B97939F5CFC}" sibTransId="{778D523D-54D7-4ADF-8830-04477703091C}"/>
    <dgm:cxn modelId="{EC3BC71D-46C4-45C9-8D27-23C22389DA87}" type="presOf" srcId="{FDB2292C-F18E-477D-8A3F-26C529F45CDA}" destId="{6DFF7D29-9B74-4E1C-8C67-6B22826E0E03}" srcOrd="0" destOrd="0" presId="urn:microsoft.com/office/officeart/2005/8/layout/vList5"/>
    <dgm:cxn modelId="{FC318727-A4BA-4CD2-9D67-FF10B4828607}" srcId="{9A305919-7B67-4200-AE77-AF9EE31E6506}" destId="{663CC264-71DE-49A2-934B-5FE5D8F072A2}" srcOrd="2" destOrd="0" parTransId="{254526CC-1E27-4DDD-A645-05DE1B3FFA56}" sibTransId="{C80DEDC9-B6A6-4715-83A1-7B9471ED8BE1}"/>
    <dgm:cxn modelId="{3A1EA837-563C-44CD-A3E3-3603D12A00F8}" type="presOf" srcId="{08D757FA-8988-4225-A77E-35AD4045D28E}" destId="{AC89CDF9-8D4D-4597-829C-2B20A6B7E4ED}" srcOrd="0" destOrd="2" presId="urn:microsoft.com/office/officeart/2005/8/layout/vList5"/>
    <dgm:cxn modelId="{5BBE645B-A36A-4D98-8B8C-EF41F3DF0B4C}" srcId="{663CC264-71DE-49A2-934B-5FE5D8F072A2}" destId="{B2DA2B4E-1535-417A-BDFE-A9D689CEA7BA}" srcOrd="1" destOrd="0" parTransId="{50461324-DAF0-4BD2-9683-568D8F6444A7}" sibTransId="{8ABB9E03-0269-405A-9A46-09D09854B5FE}"/>
    <dgm:cxn modelId="{00373744-DFF4-425B-A448-D79C4D370165}" type="presOf" srcId="{F3BBA49A-C6B1-4FA6-8645-F6B17B1904E3}" destId="{57F0871E-3CF7-4F38-A01A-277757592E36}" srcOrd="0" destOrd="0" presId="urn:microsoft.com/office/officeart/2005/8/layout/vList5"/>
    <dgm:cxn modelId="{C642F249-C44C-4517-A2A4-1B75DD1D4E8E}" type="presOf" srcId="{57B8C46D-05A2-4205-A4D7-A503D786B4D3}" destId="{A64162CA-B99A-4601-98D0-0B6D9C77B5A2}" srcOrd="0" destOrd="0" presId="urn:microsoft.com/office/officeart/2005/8/layout/vList5"/>
    <dgm:cxn modelId="{2EFB2C6D-33B9-40AB-A433-B75F7EC76C53}" type="presOf" srcId="{BA17C4E0-6BF2-46F8-BBAB-A505636CCA9D}" destId="{A64162CA-B99A-4601-98D0-0B6D9C77B5A2}" srcOrd="0" destOrd="1" presId="urn:microsoft.com/office/officeart/2005/8/layout/vList5"/>
    <dgm:cxn modelId="{8EFECC73-06FE-419A-A3B2-E74F68F06C8F}" srcId="{F3BBA49A-C6B1-4FA6-8645-F6B17B1904E3}" destId="{57B8C46D-05A2-4205-A4D7-A503D786B4D3}" srcOrd="0" destOrd="0" parTransId="{D8B51F01-6A63-4B05-AED8-4D98996EA2C1}" sibTransId="{AAADA825-64F3-470F-B255-40488294B022}"/>
    <dgm:cxn modelId="{4E2AE857-AB68-4E3F-B721-8D29F526B6C5}" srcId="{F3BBA49A-C6B1-4FA6-8645-F6B17B1904E3}" destId="{BA17C4E0-6BF2-46F8-BBAB-A505636CCA9D}" srcOrd="1" destOrd="0" parTransId="{391F3509-FEFC-49BD-A67E-141B6428A61A}" sibTransId="{28D108DD-7BC2-46AE-A4B1-CEB831AD0A82}"/>
    <dgm:cxn modelId="{14621880-941A-48BA-B291-CC8D75B9E633}" type="presOf" srcId="{C3DA88D5-B10E-4E1A-A4DA-976970515180}" destId="{AC89CDF9-8D4D-4597-829C-2B20A6B7E4ED}" srcOrd="0" destOrd="0" presId="urn:microsoft.com/office/officeart/2005/8/layout/vList5"/>
    <dgm:cxn modelId="{FF3BBA95-42C1-45C9-8891-13550F7DC9DA}" srcId="{B835D603-FECC-4251-81DF-0BA25D62ACED}" destId="{DF0A4EAB-E5EF-4BBF-B133-5354F95E97C7}" srcOrd="1" destOrd="0" parTransId="{EB71A5E6-2F15-4C88-8C62-7E0B83F91F54}" sibTransId="{6F50450E-EF16-4A9E-8308-E6A63EA4A2F1}"/>
    <dgm:cxn modelId="{AC278DD1-E833-48EC-A29D-275797B3DFD8}" srcId="{9A305919-7B67-4200-AE77-AF9EE31E6506}" destId="{F3BBA49A-C6B1-4FA6-8645-F6B17B1904E3}" srcOrd="1" destOrd="0" parTransId="{3CD88988-3BBB-4CC7-9C6F-6388A4D0E7DA}" sibTransId="{9C3B3E1C-AC28-4517-80EC-E665DED463A0}"/>
    <dgm:cxn modelId="{E80655D8-CE84-421F-B3C1-16CC145C246E}" type="presOf" srcId="{B835D603-FECC-4251-81DF-0BA25D62ACED}" destId="{E703A940-791B-4B62-9735-4810BE922380}" srcOrd="0" destOrd="0" presId="urn:microsoft.com/office/officeart/2005/8/layout/vList5"/>
    <dgm:cxn modelId="{CEB114DF-FAD2-4270-8B43-8679D52C27C9}" srcId="{9A305919-7B67-4200-AE77-AF9EE31E6506}" destId="{B835D603-FECC-4251-81DF-0BA25D62ACED}" srcOrd="0" destOrd="0" parTransId="{FAAA1682-67EF-47CC-809C-703597A652E5}" sibTransId="{F760B0D2-6889-44AC-8B16-7747B572078C}"/>
    <dgm:cxn modelId="{1DDA6CE7-2D66-4F66-980F-2C87498BCEEC}" type="presOf" srcId="{DF0A4EAB-E5EF-4BBF-B133-5354F95E97C7}" destId="{AC89CDF9-8D4D-4597-829C-2B20A6B7E4ED}" srcOrd="0" destOrd="1" presId="urn:microsoft.com/office/officeart/2005/8/layout/vList5"/>
    <dgm:cxn modelId="{626A4EF7-8BB8-4526-86F0-BD10DD5487B1}" type="presOf" srcId="{663CC264-71DE-49A2-934B-5FE5D8F072A2}" destId="{D6A52FE4-136E-467D-AE6D-28F62908025A}" srcOrd="0" destOrd="0" presId="urn:microsoft.com/office/officeart/2005/8/layout/vList5"/>
    <dgm:cxn modelId="{99FB7EEC-89F6-440D-AFD6-D5B271DD6884}" type="presParOf" srcId="{9B2C9A7B-1F2F-4B47-8DF4-ACDFCBC3DE5A}" destId="{3A6CE710-BA31-429F-9636-AEF3940F5509}" srcOrd="0" destOrd="0" presId="urn:microsoft.com/office/officeart/2005/8/layout/vList5"/>
    <dgm:cxn modelId="{C853A913-9ACC-4094-A4A6-EC588D37A184}" type="presParOf" srcId="{3A6CE710-BA31-429F-9636-AEF3940F5509}" destId="{E703A940-791B-4B62-9735-4810BE922380}" srcOrd="0" destOrd="0" presId="urn:microsoft.com/office/officeart/2005/8/layout/vList5"/>
    <dgm:cxn modelId="{C933F846-6851-49A2-BE0B-4FD090B95ED8}" type="presParOf" srcId="{3A6CE710-BA31-429F-9636-AEF3940F5509}" destId="{AC89CDF9-8D4D-4597-829C-2B20A6B7E4ED}" srcOrd="1" destOrd="0" presId="urn:microsoft.com/office/officeart/2005/8/layout/vList5"/>
    <dgm:cxn modelId="{5E8F0EE0-047F-41CE-80FF-D46D4EA6A7A4}" type="presParOf" srcId="{9B2C9A7B-1F2F-4B47-8DF4-ACDFCBC3DE5A}" destId="{7F0C9994-243B-4883-9AB6-E13C5615228A}" srcOrd="1" destOrd="0" presId="urn:microsoft.com/office/officeart/2005/8/layout/vList5"/>
    <dgm:cxn modelId="{1BD78191-45BE-4B4F-B25E-15E74D6A3605}" type="presParOf" srcId="{9B2C9A7B-1F2F-4B47-8DF4-ACDFCBC3DE5A}" destId="{8BD0BE53-8D9B-4A87-B156-19F074D0E56A}" srcOrd="2" destOrd="0" presId="urn:microsoft.com/office/officeart/2005/8/layout/vList5"/>
    <dgm:cxn modelId="{71B53EBE-1DB7-4912-9846-10FC846940F9}" type="presParOf" srcId="{8BD0BE53-8D9B-4A87-B156-19F074D0E56A}" destId="{57F0871E-3CF7-4F38-A01A-277757592E36}" srcOrd="0" destOrd="0" presId="urn:microsoft.com/office/officeart/2005/8/layout/vList5"/>
    <dgm:cxn modelId="{8F623419-C12D-4F21-908D-F18EDE71440D}" type="presParOf" srcId="{8BD0BE53-8D9B-4A87-B156-19F074D0E56A}" destId="{A64162CA-B99A-4601-98D0-0B6D9C77B5A2}" srcOrd="1" destOrd="0" presId="urn:microsoft.com/office/officeart/2005/8/layout/vList5"/>
    <dgm:cxn modelId="{CCFD86CF-20A4-47CF-AF6F-99DB4E48BB72}" type="presParOf" srcId="{9B2C9A7B-1F2F-4B47-8DF4-ACDFCBC3DE5A}" destId="{30D918EF-F74F-4060-A4E5-2B64ED9AEDBC}" srcOrd="3" destOrd="0" presId="urn:microsoft.com/office/officeart/2005/8/layout/vList5"/>
    <dgm:cxn modelId="{529D75AD-D93D-495C-B57E-5A1DA8D82EF1}" type="presParOf" srcId="{9B2C9A7B-1F2F-4B47-8DF4-ACDFCBC3DE5A}" destId="{7D41C87B-6933-4229-9B5B-E2CE0C4E3B35}" srcOrd="4" destOrd="0" presId="urn:microsoft.com/office/officeart/2005/8/layout/vList5"/>
    <dgm:cxn modelId="{7A37DA87-9AF1-4173-BFCB-5F05BF7D15E1}" type="presParOf" srcId="{7D41C87B-6933-4229-9B5B-E2CE0C4E3B35}" destId="{D6A52FE4-136E-467D-AE6D-28F62908025A}" srcOrd="0" destOrd="0" presId="urn:microsoft.com/office/officeart/2005/8/layout/vList5"/>
    <dgm:cxn modelId="{D7B9CBDA-09FF-41CD-9341-666A4EA06ACA}" type="presParOf" srcId="{7D41C87B-6933-4229-9B5B-E2CE0C4E3B35}" destId="{6DFF7D29-9B74-4E1C-8C67-6B22826E0E03}"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5026EF-0BBC-4E26-9545-29EE640DECC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CN" altLang="en-US"/>
        </a:p>
      </dgm:t>
    </dgm:pt>
    <dgm:pt modelId="{89CCFB5C-011A-46C8-90A6-4D53B5FC9756}">
      <dgm:prSet phldrT="[文本]"/>
      <dgm:spPr/>
      <dgm:t>
        <a:bodyPr/>
        <a:lstStyle/>
        <a:p>
          <a:r>
            <a:rPr lang="en-US" altLang="zh-CN" dirty="0"/>
            <a:t>benefit</a:t>
          </a:r>
          <a:endParaRPr lang="zh-CN" altLang="en-US" dirty="0"/>
        </a:p>
      </dgm:t>
    </dgm:pt>
    <dgm:pt modelId="{E58D7599-3AB8-4E43-8AE3-C316A3F10A89}" cxnId="{F8159992-F8AF-4230-B255-483BF30D4F28}" type="parTrans">
      <dgm:prSet/>
      <dgm:spPr/>
      <dgm:t>
        <a:bodyPr/>
        <a:lstStyle/>
        <a:p>
          <a:endParaRPr lang="zh-CN" altLang="en-US"/>
        </a:p>
      </dgm:t>
    </dgm:pt>
    <dgm:pt modelId="{F573A424-DB94-4A82-8468-FAD5EB6338C1}" cxnId="{F8159992-F8AF-4230-B255-483BF30D4F28}" type="sibTrans">
      <dgm:prSet/>
      <dgm:spPr/>
      <dgm:t>
        <a:bodyPr/>
        <a:lstStyle/>
        <a:p>
          <a:endParaRPr lang="zh-CN" altLang="en-US"/>
        </a:p>
      </dgm:t>
    </dgm:pt>
    <dgm:pt modelId="{7FA254A4-68A1-49FF-BF9D-1846B9AAF99E}">
      <dgm:prSet phldrT="[文本]"/>
      <dgm:spPr/>
      <dgm:t>
        <a:bodyPr/>
        <a:lstStyle/>
        <a:p>
          <a:r>
            <a:rPr lang="en-US" altLang="zh-CN" dirty="0"/>
            <a:t>If…, it’s likely that the situation will look up.</a:t>
          </a:r>
          <a:endParaRPr lang="zh-CN" altLang="en-US" dirty="0"/>
        </a:p>
      </dgm:t>
    </dgm:pt>
    <dgm:pt modelId="{206497F3-E88F-43C5-95AB-1C75746E7003}" cxnId="{8910A3C3-A1ED-4D74-9976-00EB6F786A53}" type="parTrans">
      <dgm:prSet/>
      <dgm:spPr/>
      <dgm:t>
        <a:bodyPr/>
        <a:lstStyle/>
        <a:p>
          <a:endParaRPr lang="zh-CN" altLang="en-US"/>
        </a:p>
      </dgm:t>
    </dgm:pt>
    <dgm:pt modelId="{D86C02DE-C44B-4D3D-A99E-1861659FC29D}" cxnId="{8910A3C3-A1ED-4D74-9976-00EB6F786A53}" type="sibTrans">
      <dgm:prSet/>
      <dgm:spPr/>
      <dgm:t>
        <a:bodyPr/>
        <a:lstStyle/>
        <a:p>
          <a:endParaRPr lang="zh-CN" altLang="en-US"/>
        </a:p>
      </dgm:t>
    </dgm:pt>
    <dgm:pt modelId="{5763F683-7853-4BA5-B2B0-A63617B7148B}">
      <dgm:prSet phldrT="[文本]"/>
      <dgm:spPr/>
      <dgm:t>
        <a:bodyPr/>
        <a:lstStyle/>
        <a:p>
          <a:r>
            <a:rPr lang="en-US" altLang="zh-CN" dirty="0"/>
            <a:t>reason</a:t>
          </a:r>
          <a:endParaRPr lang="zh-CN" altLang="en-US" dirty="0"/>
        </a:p>
      </dgm:t>
    </dgm:pt>
    <dgm:pt modelId="{7990E4B5-5652-4C82-9227-DC9516D16B28}" cxnId="{E115B60A-D852-489E-B9E4-014EAE2B450E}" type="parTrans">
      <dgm:prSet/>
      <dgm:spPr/>
      <dgm:t>
        <a:bodyPr/>
        <a:lstStyle/>
        <a:p>
          <a:endParaRPr lang="zh-CN" altLang="en-US"/>
        </a:p>
      </dgm:t>
    </dgm:pt>
    <dgm:pt modelId="{C5D7D19F-5016-4211-A3D0-1C61ED05F0C2}" cxnId="{E115B60A-D852-489E-B9E4-014EAE2B450E}" type="sibTrans">
      <dgm:prSet/>
      <dgm:spPr/>
      <dgm:t>
        <a:bodyPr/>
        <a:lstStyle/>
        <a:p>
          <a:endParaRPr lang="zh-CN" altLang="en-US"/>
        </a:p>
      </dgm:t>
    </dgm:pt>
    <dgm:pt modelId="{90ABD7A9-0431-48C1-94E3-62E5D6F4C6B7}">
      <dgm:prSet phldrT="[文本]"/>
      <dgm:spPr/>
      <dgm:t>
        <a:bodyPr/>
        <a:lstStyle/>
        <a:p>
          <a:r>
            <a:rPr lang="en-US" altLang="zh-CN" dirty="0"/>
            <a:t>It’s universally acknowledged that…</a:t>
          </a:r>
          <a:endParaRPr lang="zh-CN" altLang="en-US" dirty="0"/>
        </a:p>
      </dgm:t>
    </dgm:pt>
    <dgm:pt modelId="{7B47A62A-8B78-4A72-8AEF-B5BC8BA64F8E}" cxnId="{E34EF0F8-35ED-445C-8838-66BDB631A511}" type="parTrans">
      <dgm:prSet/>
      <dgm:spPr/>
      <dgm:t>
        <a:bodyPr/>
        <a:lstStyle/>
        <a:p>
          <a:endParaRPr lang="zh-CN" altLang="en-US"/>
        </a:p>
      </dgm:t>
    </dgm:pt>
    <dgm:pt modelId="{5D0ACEBB-115C-4A91-84FA-789D4F0E539F}" cxnId="{E34EF0F8-35ED-445C-8838-66BDB631A511}" type="sibTrans">
      <dgm:prSet/>
      <dgm:spPr/>
      <dgm:t>
        <a:bodyPr/>
        <a:lstStyle/>
        <a:p>
          <a:endParaRPr lang="zh-CN" altLang="en-US"/>
        </a:p>
      </dgm:t>
    </dgm:pt>
    <dgm:pt modelId="{9CB87414-7A20-4BEB-BE2C-7CF4638E82C1}">
      <dgm:prSet phldrT="[文本]"/>
      <dgm:spPr/>
      <dgm:t>
        <a:bodyPr/>
        <a:lstStyle/>
        <a:p>
          <a:r>
            <a:rPr lang="en-US" altLang="zh-CN" dirty="0"/>
            <a:t>appreciation</a:t>
          </a:r>
          <a:endParaRPr lang="zh-CN" altLang="en-US" dirty="0"/>
        </a:p>
      </dgm:t>
    </dgm:pt>
    <dgm:pt modelId="{B7131D47-CA54-4303-BF85-9A08F356A3BD}" cxnId="{0BBA7A23-4E4C-4B69-94F2-3F4E1738AE4C}" type="parTrans">
      <dgm:prSet/>
      <dgm:spPr/>
      <dgm:t>
        <a:bodyPr/>
        <a:lstStyle/>
        <a:p>
          <a:endParaRPr lang="zh-CN" altLang="en-US"/>
        </a:p>
      </dgm:t>
    </dgm:pt>
    <dgm:pt modelId="{A47C0C90-52DF-45A1-BFB5-C3229DA66598}" cxnId="{0BBA7A23-4E4C-4B69-94F2-3F4E1738AE4C}" type="sibTrans">
      <dgm:prSet/>
      <dgm:spPr/>
      <dgm:t>
        <a:bodyPr/>
        <a:lstStyle/>
        <a:p>
          <a:endParaRPr lang="zh-CN" altLang="en-US"/>
        </a:p>
      </dgm:t>
    </dgm:pt>
    <dgm:pt modelId="{9CB0A4F2-2DD0-4F86-94F7-987181E023A4}">
      <dgm:prSet phldrT="[文本]"/>
      <dgm:spPr/>
      <dgm:t>
        <a:bodyPr/>
        <a:lstStyle/>
        <a:p>
          <a:r>
            <a:rPr lang="en-US" altLang="zh-CN" dirty="0"/>
            <a:t>It would be highly appreciated if…</a:t>
          </a:r>
          <a:endParaRPr lang="zh-CN" altLang="en-US" dirty="0"/>
        </a:p>
      </dgm:t>
    </dgm:pt>
    <dgm:pt modelId="{4B0AF522-8DCC-432F-934B-1C03DF089BFF}" cxnId="{5044BAB6-CFC5-47FE-AD34-AF1DC275A142}" type="parTrans">
      <dgm:prSet/>
      <dgm:spPr/>
      <dgm:t>
        <a:bodyPr/>
        <a:lstStyle/>
        <a:p>
          <a:endParaRPr lang="zh-CN" altLang="en-US"/>
        </a:p>
      </dgm:t>
    </dgm:pt>
    <dgm:pt modelId="{C1CBAAD0-A2FD-4F8F-BC93-1F6C47978CEE}" cxnId="{5044BAB6-CFC5-47FE-AD34-AF1DC275A142}" type="sibTrans">
      <dgm:prSet/>
      <dgm:spPr/>
      <dgm:t>
        <a:bodyPr/>
        <a:lstStyle/>
        <a:p>
          <a:endParaRPr lang="zh-CN" altLang="en-US"/>
        </a:p>
      </dgm:t>
    </dgm:pt>
    <dgm:pt modelId="{4BCAAB02-4D55-4DC0-87A0-352B902E4B2A}">
      <dgm:prSet phldrT="[文本]"/>
      <dgm:spPr/>
      <dgm:t>
        <a:bodyPr/>
        <a:lstStyle/>
        <a:p>
          <a:r>
            <a:rPr lang="en-US" altLang="zh-CN" dirty="0"/>
            <a:t>Thanks for doing…</a:t>
          </a:r>
          <a:endParaRPr lang="zh-CN" altLang="en-US" dirty="0"/>
        </a:p>
      </dgm:t>
    </dgm:pt>
    <dgm:pt modelId="{A77D4E3F-3141-4D6F-9942-FBA4A1EDA0D7}" cxnId="{CB1B3502-5F8D-45C1-92F9-6DFBC59D2C1F}" type="parTrans">
      <dgm:prSet/>
      <dgm:spPr/>
      <dgm:t>
        <a:bodyPr/>
        <a:lstStyle/>
        <a:p>
          <a:endParaRPr lang="zh-CN" altLang="en-US"/>
        </a:p>
      </dgm:t>
    </dgm:pt>
    <dgm:pt modelId="{650309AE-5521-490A-ABDA-61D34F520B25}" cxnId="{CB1B3502-5F8D-45C1-92F9-6DFBC59D2C1F}" type="sibTrans">
      <dgm:prSet/>
      <dgm:spPr/>
      <dgm:t>
        <a:bodyPr/>
        <a:lstStyle/>
        <a:p>
          <a:endParaRPr lang="zh-CN" altLang="en-US"/>
        </a:p>
      </dgm:t>
    </dgm:pt>
    <dgm:pt modelId="{5AB2C6F9-10AA-4AF3-A848-16A9521A2B87}">
      <dgm:prSet phldrT="[文本]"/>
      <dgm:spPr/>
      <dgm:t>
        <a:bodyPr/>
        <a:lstStyle/>
        <a:p>
          <a:r>
            <a:rPr lang="en-US" altLang="zh-CN" dirty="0"/>
            <a:t>This would allow...to...(Only in this way, can…)</a:t>
          </a:r>
          <a:endParaRPr lang="zh-CN" altLang="en-US" dirty="0"/>
        </a:p>
      </dgm:t>
    </dgm:pt>
    <dgm:pt modelId="{C40A0C11-55E8-4FE6-8722-4D439D61AB00}" cxnId="{080EBDAC-5531-4E0D-8D92-533CA81B1A31}" type="parTrans">
      <dgm:prSet/>
      <dgm:spPr/>
      <dgm:t>
        <a:bodyPr/>
        <a:lstStyle/>
        <a:p>
          <a:endParaRPr lang="zh-CN" altLang="en-US"/>
        </a:p>
      </dgm:t>
    </dgm:pt>
    <dgm:pt modelId="{C9E316B5-3827-46F4-BD79-7A713F7A5B51}" cxnId="{080EBDAC-5531-4E0D-8D92-533CA81B1A31}" type="sibTrans">
      <dgm:prSet/>
      <dgm:spPr/>
      <dgm:t>
        <a:bodyPr/>
        <a:lstStyle/>
        <a:p>
          <a:endParaRPr lang="zh-CN" altLang="en-US"/>
        </a:p>
      </dgm:t>
    </dgm:pt>
    <dgm:pt modelId="{7D1330A7-8666-4B31-A9F8-38BB11FA6C98}">
      <dgm:prSet phldrT="[文本]"/>
      <dgm:spPr/>
      <dgm:t>
        <a:bodyPr/>
        <a:lstStyle/>
        <a:p>
          <a:r>
            <a:rPr lang="en-US" altLang="zh-CN" dirty="0"/>
            <a:t>…so that…</a:t>
          </a:r>
          <a:endParaRPr lang="zh-CN" altLang="en-US" dirty="0"/>
        </a:p>
      </dgm:t>
    </dgm:pt>
    <dgm:pt modelId="{6C37272F-554F-49D9-908E-E400F3969FDB}" cxnId="{78B91589-4C90-45E5-B770-815818A6F2BE}" type="parTrans">
      <dgm:prSet/>
      <dgm:spPr/>
      <dgm:t>
        <a:bodyPr/>
        <a:lstStyle/>
        <a:p>
          <a:endParaRPr lang="zh-CN" altLang="en-US"/>
        </a:p>
      </dgm:t>
    </dgm:pt>
    <dgm:pt modelId="{C5EBC708-9C8A-4CF5-AB01-EF27C2DDBC4B}" cxnId="{78B91589-4C90-45E5-B770-815818A6F2BE}" type="sibTrans">
      <dgm:prSet/>
      <dgm:spPr/>
      <dgm:t>
        <a:bodyPr/>
        <a:lstStyle/>
        <a:p>
          <a:endParaRPr lang="zh-CN" altLang="en-US"/>
        </a:p>
      </dgm:t>
    </dgm:pt>
    <dgm:pt modelId="{15943E7B-227F-4DF6-A4C0-6CBB9AE0C5A5}">
      <dgm:prSet phldrT="[文本]"/>
      <dgm:spPr/>
      <dgm:t>
        <a:bodyPr/>
        <a:lstStyle/>
        <a:p>
          <a:r>
            <a:rPr lang="en-US" altLang="zh-CN" dirty="0"/>
            <a:t>because, as, since, in that…</a:t>
          </a:r>
          <a:endParaRPr lang="zh-CN" altLang="en-US" dirty="0"/>
        </a:p>
      </dgm:t>
    </dgm:pt>
    <dgm:pt modelId="{841B1821-CC2A-4402-B329-DDDFFEF8BFAA}" cxnId="{55A2830F-C095-45AB-9CCF-C10C362497D6}" type="parTrans">
      <dgm:prSet/>
      <dgm:spPr/>
      <dgm:t>
        <a:bodyPr/>
        <a:lstStyle/>
        <a:p>
          <a:endParaRPr lang="zh-CN" altLang="en-US"/>
        </a:p>
      </dgm:t>
    </dgm:pt>
    <dgm:pt modelId="{B41A660F-7804-40A0-B252-C02A90FB7321}" cxnId="{55A2830F-C095-45AB-9CCF-C10C362497D6}" type="sibTrans">
      <dgm:prSet/>
      <dgm:spPr/>
      <dgm:t>
        <a:bodyPr/>
        <a:lstStyle/>
        <a:p>
          <a:endParaRPr lang="zh-CN" altLang="en-US"/>
        </a:p>
      </dgm:t>
    </dgm:pt>
    <dgm:pt modelId="{E9E3810B-D4FB-468F-8C5C-D5D3178508BB}" type="pres">
      <dgm:prSet presAssocID="{AB5026EF-0BBC-4E26-9545-29EE640DECCB}" presName="Name0" presStyleCnt="0">
        <dgm:presLayoutVars>
          <dgm:dir/>
          <dgm:animLvl val="lvl"/>
          <dgm:resizeHandles val="exact"/>
        </dgm:presLayoutVars>
      </dgm:prSet>
      <dgm:spPr/>
    </dgm:pt>
    <dgm:pt modelId="{9538E1BE-2BAE-4335-BBB2-A29CE2608991}" type="pres">
      <dgm:prSet presAssocID="{89CCFB5C-011A-46C8-90A6-4D53B5FC9756}" presName="linNode" presStyleCnt="0"/>
      <dgm:spPr/>
    </dgm:pt>
    <dgm:pt modelId="{5259DB6A-A869-427C-B0B1-8C42187C0F2A}" type="pres">
      <dgm:prSet presAssocID="{89CCFB5C-011A-46C8-90A6-4D53B5FC9756}" presName="parentText" presStyleLbl="node1" presStyleIdx="0" presStyleCnt="3">
        <dgm:presLayoutVars>
          <dgm:chMax val="1"/>
          <dgm:bulletEnabled val="1"/>
        </dgm:presLayoutVars>
      </dgm:prSet>
      <dgm:spPr/>
    </dgm:pt>
    <dgm:pt modelId="{FBA06E63-311D-4C01-8C72-E5AB7A1888A3}" type="pres">
      <dgm:prSet presAssocID="{89CCFB5C-011A-46C8-90A6-4D53B5FC9756}" presName="descendantText" presStyleLbl="alignAccFollowNode1" presStyleIdx="0" presStyleCnt="3">
        <dgm:presLayoutVars>
          <dgm:bulletEnabled val="1"/>
        </dgm:presLayoutVars>
      </dgm:prSet>
      <dgm:spPr/>
    </dgm:pt>
    <dgm:pt modelId="{04195585-B78A-4519-AE0D-60C006CECF64}" type="pres">
      <dgm:prSet presAssocID="{F573A424-DB94-4A82-8468-FAD5EB6338C1}" presName="sp" presStyleCnt="0"/>
      <dgm:spPr/>
    </dgm:pt>
    <dgm:pt modelId="{2AC6B4FD-D43C-4785-AF89-BB05EEE06F06}" type="pres">
      <dgm:prSet presAssocID="{5763F683-7853-4BA5-B2B0-A63617B7148B}" presName="linNode" presStyleCnt="0"/>
      <dgm:spPr/>
    </dgm:pt>
    <dgm:pt modelId="{D5E1648D-1331-42B4-B220-7B249EB64C74}" type="pres">
      <dgm:prSet presAssocID="{5763F683-7853-4BA5-B2B0-A63617B7148B}" presName="parentText" presStyleLbl="node1" presStyleIdx="1" presStyleCnt="3">
        <dgm:presLayoutVars>
          <dgm:chMax val="1"/>
          <dgm:bulletEnabled val="1"/>
        </dgm:presLayoutVars>
      </dgm:prSet>
      <dgm:spPr/>
    </dgm:pt>
    <dgm:pt modelId="{55EE4344-7B21-45BD-A4B0-9E16191FD3C9}" type="pres">
      <dgm:prSet presAssocID="{5763F683-7853-4BA5-B2B0-A63617B7148B}" presName="descendantText" presStyleLbl="alignAccFollowNode1" presStyleIdx="1" presStyleCnt="3" custScaleY="150856">
        <dgm:presLayoutVars>
          <dgm:bulletEnabled val="1"/>
        </dgm:presLayoutVars>
      </dgm:prSet>
      <dgm:spPr/>
    </dgm:pt>
    <dgm:pt modelId="{A91C348C-25D9-4D6F-B4DA-EFBDF48D7AA0}" type="pres">
      <dgm:prSet presAssocID="{C5D7D19F-5016-4211-A3D0-1C61ED05F0C2}" presName="sp" presStyleCnt="0"/>
      <dgm:spPr/>
    </dgm:pt>
    <dgm:pt modelId="{94E454EF-9FC2-401E-B10A-9CAAB4DB841B}" type="pres">
      <dgm:prSet presAssocID="{9CB87414-7A20-4BEB-BE2C-7CF4638E82C1}" presName="linNode" presStyleCnt="0"/>
      <dgm:spPr/>
    </dgm:pt>
    <dgm:pt modelId="{7BA8E589-F005-42EA-A2CB-3F1234EBC439}" type="pres">
      <dgm:prSet presAssocID="{9CB87414-7A20-4BEB-BE2C-7CF4638E82C1}" presName="parentText" presStyleLbl="node1" presStyleIdx="2" presStyleCnt="3">
        <dgm:presLayoutVars>
          <dgm:chMax val="1"/>
          <dgm:bulletEnabled val="1"/>
        </dgm:presLayoutVars>
      </dgm:prSet>
      <dgm:spPr/>
    </dgm:pt>
    <dgm:pt modelId="{D78B64E9-5084-431B-A5C3-9F3F8BF1D6EE}" type="pres">
      <dgm:prSet presAssocID="{9CB87414-7A20-4BEB-BE2C-7CF4638E82C1}" presName="descendantText" presStyleLbl="alignAccFollowNode1" presStyleIdx="2" presStyleCnt="3" custLinFactNeighborY="0">
        <dgm:presLayoutVars>
          <dgm:bulletEnabled val="1"/>
        </dgm:presLayoutVars>
      </dgm:prSet>
      <dgm:spPr/>
    </dgm:pt>
  </dgm:ptLst>
  <dgm:cxnLst>
    <dgm:cxn modelId="{CB1B3502-5F8D-45C1-92F9-6DFBC59D2C1F}" srcId="{9CB87414-7A20-4BEB-BE2C-7CF4638E82C1}" destId="{4BCAAB02-4D55-4DC0-87A0-352B902E4B2A}" srcOrd="1" destOrd="0" parTransId="{A77D4E3F-3141-4D6F-9942-FBA4A1EDA0D7}" sibTransId="{650309AE-5521-490A-ABDA-61D34F520B25}"/>
    <dgm:cxn modelId="{D3464507-F47A-4BE2-8965-0AD0A180BD34}" type="presOf" srcId="{4BCAAB02-4D55-4DC0-87A0-352B902E4B2A}" destId="{D78B64E9-5084-431B-A5C3-9F3F8BF1D6EE}" srcOrd="0" destOrd="1" presId="urn:microsoft.com/office/officeart/2005/8/layout/vList5"/>
    <dgm:cxn modelId="{4132A607-D23B-4EFE-A73D-1AA0191FE7A0}" type="presOf" srcId="{9CB87414-7A20-4BEB-BE2C-7CF4638E82C1}" destId="{7BA8E589-F005-42EA-A2CB-3F1234EBC439}" srcOrd="0" destOrd="0" presId="urn:microsoft.com/office/officeart/2005/8/layout/vList5"/>
    <dgm:cxn modelId="{E115B60A-D852-489E-B9E4-014EAE2B450E}" srcId="{AB5026EF-0BBC-4E26-9545-29EE640DECCB}" destId="{5763F683-7853-4BA5-B2B0-A63617B7148B}" srcOrd="1" destOrd="0" parTransId="{7990E4B5-5652-4C82-9227-DC9516D16B28}" sibTransId="{C5D7D19F-5016-4211-A3D0-1C61ED05F0C2}"/>
    <dgm:cxn modelId="{55A2830F-C095-45AB-9CCF-C10C362497D6}" srcId="{5763F683-7853-4BA5-B2B0-A63617B7148B}" destId="{15943E7B-227F-4DF6-A4C0-6CBB9AE0C5A5}" srcOrd="2" destOrd="0" parTransId="{841B1821-CC2A-4402-B329-DDDFFEF8BFAA}" sibTransId="{B41A660F-7804-40A0-B252-C02A90FB7321}"/>
    <dgm:cxn modelId="{0BBA7A23-4E4C-4B69-94F2-3F4E1738AE4C}" srcId="{AB5026EF-0BBC-4E26-9545-29EE640DECCB}" destId="{9CB87414-7A20-4BEB-BE2C-7CF4638E82C1}" srcOrd="2" destOrd="0" parTransId="{B7131D47-CA54-4303-BF85-9A08F356A3BD}" sibTransId="{A47C0C90-52DF-45A1-BFB5-C3229DA66598}"/>
    <dgm:cxn modelId="{5E64534E-E0AB-4383-9ADB-62749DF7C2C3}" type="presOf" srcId="{7D1330A7-8666-4B31-A9F8-38BB11FA6C98}" destId="{55EE4344-7B21-45BD-A4B0-9E16191FD3C9}" srcOrd="0" destOrd="1" presId="urn:microsoft.com/office/officeart/2005/8/layout/vList5"/>
    <dgm:cxn modelId="{C2959B4F-5907-4213-8BBD-55AD72511CFF}" type="presOf" srcId="{90ABD7A9-0431-48C1-94E3-62E5D6F4C6B7}" destId="{55EE4344-7B21-45BD-A4B0-9E16191FD3C9}" srcOrd="0" destOrd="0" presId="urn:microsoft.com/office/officeart/2005/8/layout/vList5"/>
    <dgm:cxn modelId="{17F62E74-CC6D-472B-9CB8-EA2E688E5C1D}" type="presOf" srcId="{5AB2C6F9-10AA-4AF3-A848-16A9521A2B87}" destId="{FBA06E63-311D-4C01-8C72-E5AB7A1888A3}" srcOrd="0" destOrd="1" presId="urn:microsoft.com/office/officeart/2005/8/layout/vList5"/>
    <dgm:cxn modelId="{78B91589-4C90-45E5-B770-815818A6F2BE}" srcId="{5763F683-7853-4BA5-B2B0-A63617B7148B}" destId="{7D1330A7-8666-4B31-A9F8-38BB11FA6C98}" srcOrd="1" destOrd="0" parTransId="{6C37272F-554F-49D9-908E-E400F3969FDB}" sibTransId="{C5EBC708-9C8A-4CF5-AB01-EF27C2DDBC4B}"/>
    <dgm:cxn modelId="{F8159992-F8AF-4230-B255-483BF30D4F28}" srcId="{AB5026EF-0BBC-4E26-9545-29EE640DECCB}" destId="{89CCFB5C-011A-46C8-90A6-4D53B5FC9756}" srcOrd="0" destOrd="0" parTransId="{E58D7599-3AB8-4E43-8AE3-C316A3F10A89}" sibTransId="{F573A424-DB94-4A82-8468-FAD5EB6338C1}"/>
    <dgm:cxn modelId="{D2FFE198-AFD1-4CBF-9466-F35604B43358}" type="presOf" srcId="{AB5026EF-0BBC-4E26-9545-29EE640DECCB}" destId="{E9E3810B-D4FB-468F-8C5C-D5D3178508BB}" srcOrd="0" destOrd="0" presId="urn:microsoft.com/office/officeart/2005/8/layout/vList5"/>
    <dgm:cxn modelId="{B9F8D59F-12D1-4113-8393-5679D900BEFB}" type="presOf" srcId="{15943E7B-227F-4DF6-A4C0-6CBB9AE0C5A5}" destId="{55EE4344-7B21-45BD-A4B0-9E16191FD3C9}" srcOrd="0" destOrd="2" presId="urn:microsoft.com/office/officeart/2005/8/layout/vList5"/>
    <dgm:cxn modelId="{080EBDAC-5531-4E0D-8D92-533CA81B1A31}" srcId="{89CCFB5C-011A-46C8-90A6-4D53B5FC9756}" destId="{5AB2C6F9-10AA-4AF3-A848-16A9521A2B87}" srcOrd="1" destOrd="0" parTransId="{C40A0C11-55E8-4FE6-8722-4D439D61AB00}" sibTransId="{C9E316B5-3827-46F4-BD79-7A713F7A5B51}"/>
    <dgm:cxn modelId="{5044BAB6-CFC5-47FE-AD34-AF1DC275A142}" srcId="{9CB87414-7A20-4BEB-BE2C-7CF4638E82C1}" destId="{9CB0A4F2-2DD0-4F86-94F7-987181E023A4}" srcOrd="0" destOrd="0" parTransId="{4B0AF522-8DCC-432F-934B-1C03DF089BFF}" sibTransId="{C1CBAAD0-A2FD-4F8F-BC93-1F6C47978CEE}"/>
    <dgm:cxn modelId="{F73E4ABB-9789-4A48-871B-D7BB6E537A02}" type="presOf" srcId="{7FA254A4-68A1-49FF-BF9D-1846B9AAF99E}" destId="{FBA06E63-311D-4C01-8C72-E5AB7A1888A3}" srcOrd="0" destOrd="0" presId="urn:microsoft.com/office/officeart/2005/8/layout/vList5"/>
    <dgm:cxn modelId="{8910A3C3-A1ED-4D74-9976-00EB6F786A53}" srcId="{89CCFB5C-011A-46C8-90A6-4D53B5FC9756}" destId="{7FA254A4-68A1-49FF-BF9D-1846B9AAF99E}" srcOrd="0" destOrd="0" parTransId="{206497F3-E88F-43C5-95AB-1C75746E7003}" sibTransId="{D86C02DE-C44B-4D3D-A99E-1861659FC29D}"/>
    <dgm:cxn modelId="{C134EED7-660D-47C2-A048-09003B353C1F}" type="presOf" srcId="{5763F683-7853-4BA5-B2B0-A63617B7148B}" destId="{D5E1648D-1331-42B4-B220-7B249EB64C74}" srcOrd="0" destOrd="0" presId="urn:microsoft.com/office/officeart/2005/8/layout/vList5"/>
    <dgm:cxn modelId="{48D834E2-28D4-4D9A-867B-F881E6C19D13}" type="presOf" srcId="{89CCFB5C-011A-46C8-90A6-4D53B5FC9756}" destId="{5259DB6A-A869-427C-B0B1-8C42187C0F2A}" srcOrd="0" destOrd="0" presId="urn:microsoft.com/office/officeart/2005/8/layout/vList5"/>
    <dgm:cxn modelId="{4FF612E9-DAEB-4DFE-ACB4-A7C1EA57FB46}" type="presOf" srcId="{9CB0A4F2-2DD0-4F86-94F7-987181E023A4}" destId="{D78B64E9-5084-431B-A5C3-9F3F8BF1D6EE}" srcOrd="0" destOrd="0" presId="urn:microsoft.com/office/officeart/2005/8/layout/vList5"/>
    <dgm:cxn modelId="{E34EF0F8-35ED-445C-8838-66BDB631A511}" srcId="{5763F683-7853-4BA5-B2B0-A63617B7148B}" destId="{90ABD7A9-0431-48C1-94E3-62E5D6F4C6B7}" srcOrd="0" destOrd="0" parTransId="{7B47A62A-8B78-4A72-8AEF-B5BC8BA64F8E}" sibTransId="{5D0ACEBB-115C-4A91-84FA-789D4F0E539F}"/>
    <dgm:cxn modelId="{2035CEE6-DF29-4B6A-B97B-67DD9900AE72}" type="presParOf" srcId="{E9E3810B-D4FB-468F-8C5C-D5D3178508BB}" destId="{9538E1BE-2BAE-4335-BBB2-A29CE2608991}" srcOrd="0" destOrd="0" presId="urn:microsoft.com/office/officeart/2005/8/layout/vList5"/>
    <dgm:cxn modelId="{41BF954E-252F-41B7-B442-D95F7296A1C8}" type="presParOf" srcId="{9538E1BE-2BAE-4335-BBB2-A29CE2608991}" destId="{5259DB6A-A869-427C-B0B1-8C42187C0F2A}" srcOrd="0" destOrd="0" presId="urn:microsoft.com/office/officeart/2005/8/layout/vList5"/>
    <dgm:cxn modelId="{90B6E710-C5C8-43AA-B02F-B31BA508CA85}" type="presParOf" srcId="{9538E1BE-2BAE-4335-BBB2-A29CE2608991}" destId="{FBA06E63-311D-4C01-8C72-E5AB7A1888A3}" srcOrd="1" destOrd="0" presId="urn:microsoft.com/office/officeart/2005/8/layout/vList5"/>
    <dgm:cxn modelId="{4FE05370-1E9D-4D09-A950-F1751B44EC0D}" type="presParOf" srcId="{E9E3810B-D4FB-468F-8C5C-D5D3178508BB}" destId="{04195585-B78A-4519-AE0D-60C006CECF64}" srcOrd="1" destOrd="0" presId="urn:microsoft.com/office/officeart/2005/8/layout/vList5"/>
    <dgm:cxn modelId="{085EC15D-A3D5-4FD2-BE3C-9FBE6A2CE253}" type="presParOf" srcId="{E9E3810B-D4FB-468F-8C5C-D5D3178508BB}" destId="{2AC6B4FD-D43C-4785-AF89-BB05EEE06F06}" srcOrd="2" destOrd="0" presId="urn:microsoft.com/office/officeart/2005/8/layout/vList5"/>
    <dgm:cxn modelId="{0AF2D68D-448F-45E9-80EF-8631CC0137F9}" type="presParOf" srcId="{2AC6B4FD-D43C-4785-AF89-BB05EEE06F06}" destId="{D5E1648D-1331-42B4-B220-7B249EB64C74}" srcOrd="0" destOrd="0" presId="urn:microsoft.com/office/officeart/2005/8/layout/vList5"/>
    <dgm:cxn modelId="{451063E8-B418-40B4-87F9-76B76ECEBF91}" type="presParOf" srcId="{2AC6B4FD-D43C-4785-AF89-BB05EEE06F06}" destId="{55EE4344-7B21-45BD-A4B0-9E16191FD3C9}" srcOrd="1" destOrd="0" presId="urn:microsoft.com/office/officeart/2005/8/layout/vList5"/>
    <dgm:cxn modelId="{68DF4707-75DF-483B-8CDA-4238EA8E5E66}" type="presParOf" srcId="{E9E3810B-D4FB-468F-8C5C-D5D3178508BB}" destId="{A91C348C-25D9-4D6F-B4DA-EFBDF48D7AA0}" srcOrd="3" destOrd="0" presId="urn:microsoft.com/office/officeart/2005/8/layout/vList5"/>
    <dgm:cxn modelId="{252C06BB-843E-489B-834E-BE90ECF4479E}" type="presParOf" srcId="{E9E3810B-D4FB-468F-8C5C-D5D3178508BB}" destId="{94E454EF-9FC2-401E-B10A-9CAAB4DB841B}" srcOrd="4" destOrd="0" presId="urn:microsoft.com/office/officeart/2005/8/layout/vList5"/>
    <dgm:cxn modelId="{F792B6A1-9373-4B67-A67E-AABF00719A7B}" type="presParOf" srcId="{94E454EF-9FC2-401E-B10A-9CAAB4DB841B}" destId="{7BA8E589-F005-42EA-A2CB-3F1234EBC439}" srcOrd="0" destOrd="0" presId="urn:microsoft.com/office/officeart/2005/8/layout/vList5"/>
    <dgm:cxn modelId="{6C3B319F-3D99-4E55-A7C0-D6EAEE5411C7}" type="presParOf" srcId="{94E454EF-9FC2-401E-B10A-9CAAB4DB841B}" destId="{D78B64E9-5084-431B-A5C3-9F3F8BF1D6EE}"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29E045-CFA5-4B07-A4C1-F645731DA3C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CN" altLang="en-US"/>
        </a:p>
      </dgm:t>
    </dgm:pt>
    <dgm:pt modelId="{1DC29730-A8ED-4740-A55B-398B79E2AB2F}">
      <dgm:prSet phldrT="[文本]"/>
      <dgm:spPr/>
      <dgm:t>
        <a:bodyPr/>
        <a:lstStyle/>
        <a:p>
          <a:r>
            <a:rPr lang="en-US" altLang="zh-CN" b="1" dirty="0"/>
            <a:t>suggestion</a:t>
          </a:r>
          <a:endParaRPr lang="zh-CN" altLang="en-US" b="1" dirty="0"/>
        </a:p>
      </dgm:t>
    </dgm:pt>
    <dgm:pt modelId="{AEDC7A83-A58A-4BB0-AC3E-29A76963DE7F}" cxnId="{72132FFD-6815-42D2-8C2F-168B002EDD5C}" type="parTrans">
      <dgm:prSet/>
      <dgm:spPr/>
      <dgm:t>
        <a:bodyPr/>
        <a:lstStyle/>
        <a:p>
          <a:endParaRPr lang="zh-CN" altLang="en-US" b="1"/>
        </a:p>
      </dgm:t>
    </dgm:pt>
    <dgm:pt modelId="{3234DADE-8D06-48C2-B2CC-A193AAECE363}" cxnId="{72132FFD-6815-42D2-8C2F-168B002EDD5C}" type="sibTrans">
      <dgm:prSet/>
      <dgm:spPr/>
      <dgm:t>
        <a:bodyPr/>
        <a:lstStyle/>
        <a:p>
          <a:endParaRPr lang="zh-CN" altLang="en-US" b="1"/>
        </a:p>
      </dgm:t>
    </dgm:pt>
    <dgm:pt modelId="{B864B0BC-0DD2-4E39-9ACC-97FA699E4CDE}">
      <dgm:prSet phldrT="[文本]"/>
      <dgm:spPr/>
      <dgm:t>
        <a:bodyPr/>
        <a:lstStyle/>
        <a:p>
          <a:r>
            <a:rPr lang="en-US" altLang="zh-CN" b="1" dirty="0"/>
            <a:t>It is suggested that (should) do…</a:t>
          </a:r>
          <a:endParaRPr lang="zh-CN" altLang="en-US" b="1" dirty="0"/>
        </a:p>
      </dgm:t>
    </dgm:pt>
    <dgm:pt modelId="{6958151E-42C5-4C9D-A0DD-ABBA86FCC577}" cxnId="{85D06E8C-6ED7-42AE-B80E-E38E234DCF15}" type="parTrans">
      <dgm:prSet/>
      <dgm:spPr/>
      <dgm:t>
        <a:bodyPr/>
        <a:lstStyle/>
        <a:p>
          <a:endParaRPr lang="zh-CN" altLang="en-US" b="1"/>
        </a:p>
      </dgm:t>
    </dgm:pt>
    <dgm:pt modelId="{E6F3FE2A-0E37-4D10-AC16-EFBB7742EFFD}" cxnId="{85D06E8C-6ED7-42AE-B80E-E38E234DCF15}" type="sibTrans">
      <dgm:prSet/>
      <dgm:spPr/>
      <dgm:t>
        <a:bodyPr/>
        <a:lstStyle/>
        <a:p>
          <a:endParaRPr lang="zh-CN" altLang="en-US" b="1"/>
        </a:p>
      </dgm:t>
    </dgm:pt>
    <dgm:pt modelId="{F8DECB0F-0121-4290-A967-6D710905B74A}">
      <dgm:prSet phldrT="[文本]"/>
      <dgm:spPr/>
      <dgm:t>
        <a:bodyPr/>
        <a:lstStyle/>
        <a:p>
          <a:r>
            <a:rPr lang="en-US" altLang="zh-CN" b="1" dirty="0"/>
            <a:t>It would be convenient to…</a:t>
          </a:r>
          <a:endParaRPr lang="zh-CN" altLang="en-US" b="1" dirty="0"/>
        </a:p>
      </dgm:t>
    </dgm:pt>
    <dgm:pt modelId="{A017BEE0-AC4D-47B4-894D-EBB7CA79E276}" cxnId="{1F1D5EDB-CD8D-4F34-86E5-3C339FC54A17}" type="parTrans">
      <dgm:prSet/>
      <dgm:spPr/>
      <dgm:t>
        <a:bodyPr/>
        <a:lstStyle/>
        <a:p>
          <a:endParaRPr lang="zh-CN" altLang="en-US" b="1"/>
        </a:p>
      </dgm:t>
    </dgm:pt>
    <dgm:pt modelId="{D1AB2DD7-FF81-4810-ABDA-F532FC632A20}" cxnId="{1F1D5EDB-CD8D-4F34-86E5-3C339FC54A17}" type="sibTrans">
      <dgm:prSet/>
      <dgm:spPr/>
      <dgm:t>
        <a:bodyPr/>
        <a:lstStyle/>
        <a:p>
          <a:endParaRPr lang="zh-CN" altLang="en-US" b="1"/>
        </a:p>
      </dgm:t>
    </dgm:pt>
    <dgm:pt modelId="{B38C448E-EF87-4C0C-9CD0-690929D40CDC}">
      <dgm:prSet phldrT="[文本]"/>
      <dgm:spPr/>
      <dgm:t>
        <a:bodyPr/>
        <a:lstStyle/>
        <a:p>
          <a:r>
            <a:rPr lang="en-US" altLang="zh-CN" b="1" dirty="0"/>
            <a:t>transition</a:t>
          </a:r>
          <a:endParaRPr lang="zh-CN" altLang="en-US" b="1" dirty="0"/>
        </a:p>
      </dgm:t>
    </dgm:pt>
    <dgm:pt modelId="{D8ABBBD0-43FF-45AF-A845-D58E62C2EBD8}" cxnId="{F7D2FB2E-0A70-4D2D-BB5E-0DE4F58CD780}" type="parTrans">
      <dgm:prSet/>
      <dgm:spPr/>
      <dgm:t>
        <a:bodyPr/>
        <a:lstStyle/>
        <a:p>
          <a:endParaRPr lang="zh-CN" altLang="en-US" b="1"/>
        </a:p>
      </dgm:t>
    </dgm:pt>
    <dgm:pt modelId="{FE418B04-62B7-4123-8A16-65E16D39D6A2}" cxnId="{F7D2FB2E-0A70-4D2D-BB5E-0DE4F58CD780}" type="sibTrans">
      <dgm:prSet/>
      <dgm:spPr/>
      <dgm:t>
        <a:bodyPr/>
        <a:lstStyle/>
        <a:p>
          <a:endParaRPr lang="zh-CN" altLang="en-US" b="1"/>
        </a:p>
      </dgm:t>
    </dgm:pt>
    <dgm:pt modelId="{8B657B5D-1724-4B00-85D1-B2272FDF0B56}">
      <dgm:prSet phldrT="[文本]"/>
      <dgm:spPr/>
      <dgm:t>
        <a:bodyPr/>
        <a:lstStyle/>
        <a:p>
          <a:r>
            <a:rPr lang="en-US" altLang="zh-CN" b="1" dirty="0"/>
            <a:t>As a result; hence; thus</a:t>
          </a:r>
          <a:endParaRPr lang="zh-CN" altLang="en-US" b="1" dirty="0"/>
        </a:p>
      </dgm:t>
    </dgm:pt>
    <dgm:pt modelId="{41E8B928-D4D1-41EF-BCF2-F8B9F5FFB978}" cxnId="{C356DFA9-A962-4981-8A66-AA820B76FE20}" type="parTrans">
      <dgm:prSet/>
      <dgm:spPr/>
      <dgm:t>
        <a:bodyPr/>
        <a:lstStyle/>
        <a:p>
          <a:endParaRPr lang="zh-CN" altLang="en-US" b="1"/>
        </a:p>
      </dgm:t>
    </dgm:pt>
    <dgm:pt modelId="{97A02BCA-1497-4C36-A621-E192C37C58D5}" cxnId="{C356DFA9-A962-4981-8A66-AA820B76FE20}" type="sibTrans">
      <dgm:prSet/>
      <dgm:spPr/>
      <dgm:t>
        <a:bodyPr/>
        <a:lstStyle/>
        <a:p>
          <a:endParaRPr lang="zh-CN" altLang="en-US" b="1"/>
        </a:p>
      </dgm:t>
    </dgm:pt>
    <dgm:pt modelId="{5F0D5AFF-1B43-454D-9055-6FE848C82E5A}">
      <dgm:prSet phldrT="[文本]"/>
      <dgm:spPr/>
      <dgm:t>
        <a:bodyPr/>
        <a:lstStyle/>
        <a:p>
          <a:r>
            <a:rPr lang="en-US" altLang="zh-CN" b="1" dirty="0"/>
            <a:t>what’s more; in addition; last but not least</a:t>
          </a:r>
          <a:endParaRPr lang="zh-CN" altLang="en-US" b="1" dirty="0"/>
        </a:p>
      </dgm:t>
    </dgm:pt>
    <dgm:pt modelId="{35BFFAEA-2224-4430-A6EC-A6E6E5352FAE}" cxnId="{A21B8911-8A7D-4C20-8842-26232B06D65C}" type="parTrans">
      <dgm:prSet/>
      <dgm:spPr/>
      <dgm:t>
        <a:bodyPr/>
        <a:lstStyle/>
        <a:p>
          <a:endParaRPr lang="zh-CN" altLang="en-US" b="1"/>
        </a:p>
      </dgm:t>
    </dgm:pt>
    <dgm:pt modelId="{C7BCBD89-A6A4-4541-BCFE-6255AF792064}" cxnId="{A21B8911-8A7D-4C20-8842-26232B06D65C}" type="sibTrans">
      <dgm:prSet/>
      <dgm:spPr/>
      <dgm:t>
        <a:bodyPr/>
        <a:lstStyle/>
        <a:p>
          <a:endParaRPr lang="zh-CN" altLang="en-US" b="1"/>
        </a:p>
      </dgm:t>
    </dgm:pt>
    <dgm:pt modelId="{0EB0548B-C217-4A9C-8958-74273F6E525C}">
      <dgm:prSet phldrT="[文本]"/>
      <dgm:spPr/>
      <dgm:t>
        <a:bodyPr/>
        <a:lstStyle/>
        <a:p>
          <a:r>
            <a:rPr lang="en-US" altLang="zh-CN" b="1" dirty="0"/>
            <a:t>hope</a:t>
          </a:r>
          <a:endParaRPr lang="zh-CN" altLang="en-US" b="1" dirty="0"/>
        </a:p>
      </dgm:t>
    </dgm:pt>
    <dgm:pt modelId="{F64C59B7-54EB-497E-AA26-4592A91EF0E9}" cxnId="{9F680F64-9867-40AE-8114-50696AD12FEA}" type="parTrans">
      <dgm:prSet/>
      <dgm:spPr/>
      <dgm:t>
        <a:bodyPr/>
        <a:lstStyle/>
        <a:p>
          <a:endParaRPr lang="zh-CN" altLang="en-US" b="1"/>
        </a:p>
      </dgm:t>
    </dgm:pt>
    <dgm:pt modelId="{8B17D2F8-856B-4BDD-B39A-E51615298933}" cxnId="{9F680F64-9867-40AE-8114-50696AD12FEA}" type="sibTrans">
      <dgm:prSet/>
      <dgm:spPr/>
      <dgm:t>
        <a:bodyPr/>
        <a:lstStyle/>
        <a:p>
          <a:endParaRPr lang="zh-CN" altLang="en-US" b="1"/>
        </a:p>
      </dgm:t>
    </dgm:pt>
    <dgm:pt modelId="{2D94C509-2EE3-4E2E-B2D5-C421F89B10D1}">
      <dgm:prSet phldrT="[文本]"/>
      <dgm:spPr/>
      <dgm:t>
        <a:bodyPr/>
        <a:lstStyle/>
        <a:p>
          <a:r>
            <a:rPr lang="en-US" altLang="zh-CN" b="1" dirty="0"/>
            <a:t>I hope my suggestions will meet with your approval.</a:t>
          </a:r>
          <a:endParaRPr lang="zh-CN" altLang="en-US" b="1" dirty="0"/>
        </a:p>
      </dgm:t>
    </dgm:pt>
    <dgm:pt modelId="{58F58BCD-2F38-487B-844A-D141B0B32F78}" cxnId="{F0F94188-CDB4-4211-8773-8053E02A3F7A}" type="parTrans">
      <dgm:prSet/>
      <dgm:spPr/>
      <dgm:t>
        <a:bodyPr/>
        <a:lstStyle/>
        <a:p>
          <a:endParaRPr lang="zh-CN" altLang="en-US" b="1"/>
        </a:p>
      </dgm:t>
    </dgm:pt>
    <dgm:pt modelId="{53C25300-B57F-484F-9A23-FDE5D3240C89}" cxnId="{F0F94188-CDB4-4211-8773-8053E02A3F7A}" type="sibTrans">
      <dgm:prSet/>
      <dgm:spPr/>
      <dgm:t>
        <a:bodyPr/>
        <a:lstStyle/>
        <a:p>
          <a:endParaRPr lang="zh-CN" altLang="en-US" b="1"/>
        </a:p>
      </dgm:t>
    </dgm:pt>
    <dgm:pt modelId="{AD9F12D9-2DF1-4122-9B9F-A1BE4E4D57A0}">
      <dgm:prSet phldrT="[文本]"/>
      <dgm:spPr/>
      <dgm:t>
        <a:bodyPr/>
        <a:lstStyle/>
        <a:p>
          <a:r>
            <a:rPr lang="en-US" altLang="zh-CN" b="1" dirty="0"/>
            <a:t>Hopefully, my suggestions will inspire you in some way.</a:t>
          </a:r>
          <a:endParaRPr lang="zh-CN" altLang="en-US" b="1" dirty="0"/>
        </a:p>
      </dgm:t>
    </dgm:pt>
    <dgm:pt modelId="{72616961-3901-4072-9D37-7B7C706B70BF}" cxnId="{63911A27-2674-433F-9DC2-63685CAB1F8D}" type="parTrans">
      <dgm:prSet/>
      <dgm:spPr/>
      <dgm:t>
        <a:bodyPr/>
        <a:lstStyle/>
        <a:p>
          <a:endParaRPr lang="zh-CN" altLang="en-US" b="1"/>
        </a:p>
      </dgm:t>
    </dgm:pt>
    <dgm:pt modelId="{ACADA5BD-EA3D-40FD-B100-C803834B5B32}" cxnId="{63911A27-2674-433F-9DC2-63685CAB1F8D}" type="sibTrans">
      <dgm:prSet/>
      <dgm:spPr/>
      <dgm:t>
        <a:bodyPr/>
        <a:lstStyle/>
        <a:p>
          <a:endParaRPr lang="zh-CN" altLang="en-US" b="1"/>
        </a:p>
      </dgm:t>
    </dgm:pt>
    <dgm:pt modelId="{ADC339E0-4AE3-4348-BCB4-B0605D7AA131}">
      <dgm:prSet phldrT="[文本]"/>
      <dgm:spPr/>
      <dgm:t>
        <a:bodyPr/>
        <a:lstStyle/>
        <a:p>
          <a:r>
            <a:rPr lang="en-US" altLang="zh-CN" b="1" dirty="0"/>
            <a:t>It is a good idea to…</a:t>
          </a:r>
          <a:endParaRPr lang="zh-CN" altLang="en-US" b="1" dirty="0"/>
        </a:p>
      </dgm:t>
    </dgm:pt>
    <dgm:pt modelId="{81BD348D-E772-46DD-A052-F982AC34AD98}" cxnId="{5377DC00-1C81-4359-A512-4E1F0E380A13}" type="parTrans">
      <dgm:prSet/>
      <dgm:spPr/>
      <dgm:t>
        <a:bodyPr/>
        <a:lstStyle/>
        <a:p>
          <a:endParaRPr lang="zh-CN" altLang="en-US"/>
        </a:p>
      </dgm:t>
    </dgm:pt>
    <dgm:pt modelId="{637EA514-F386-46D8-B60B-C9D6EAFEB975}" cxnId="{5377DC00-1C81-4359-A512-4E1F0E380A13}" type="sibTrans">
      <dgm:prSet/>
      <dgm:spPr/>
      <dgm:t>
        <a:bodyPr/>
        <a:lstStyle/>
        <a:p>
          <a:endParaRPr lang="zh-CN" altLang="en-US"/>
        </a:p>
      </dgm:t>
    </dgm:pt>
    <dgm:pt modelId="{8EEFCE31-70B1-4626-B70B-83227AC7BB50}">
      <dgm:prSet phldrT="[文本]"/>
      <dgm:spPr/>
      <dgm:t>
        <a:bodyPr/>
        <a:lstStyle/>
        <a:p>
          <a:r>
            <a:rPr lang="en-US" altLang="zh-CN" b="1" dirty="0"/>
            <a:t>all in all; generally speaking; in a word</a:t>
          </a:r>
          <a:endParaRPr lang="zh-CN" altLang="en-US" b="1" dirty="0"/>
        </a:p>
      </dgm:t>
    </dgm:pt>
    <dgm:pt modelId="{72E7D4C6-220A-444B-BAB7-1F86201E0B24}" cxnId="{7508E932-4E72-44C0-9587-86E5BFF4A601}" type="parTrans">
      <dgm:prSet/>
      <dgm:spPr/>
      <dgm:t>
        <a:bodyPr/>
        <a:lstStyle/>
        <a:p>
          <a:endParaRPr lang="zh-CN" altLang="en-US"/>
        </a:p>
      </dgm:t>
    </dgm:pt>
    <dgm:pt modelId="{31FFA499-F4B2-4594-938F-B647E6669648}" cxnId="{7508E932-4E72-44C0-9587-86E5BFF4A601}" type="sibTrans">
      <dgm:prSet/>
      <dgm:spPr/>
      <dgm:t>
        <a:bodyPr/>
        <a:lstStyle/>
        <a:p>
          <a:endParaRPr lang="zh-CN" altLang="en-US"/>
        </a:p>
      </dgm:t>
    </dgm:pt>
    <dgm:pt modelId="{5A2ED811-AA4B-49F6-956E-4BAC57097727}" type="pres">
      <dgm:prSet presAssocID="{8029E045-CFA5-4B07-A4C1-F645731DA3C1}" presName="Name0" presStyleCnt="0">
        <dgm:presLayoutVars>
          <dgm:dir/>
          <dgm:animLvl val="lvl"/>
          <dgm:resizeHandles val="exact"/>
        </dgm:presLayoutVars>
      </dgm:prSet>
      <dgm:spPr/>
    </dgm:pt>
    <dgm:pt modelId="{D774A922-5B52-4792-9AA8-04768ACDE768}" type="pres">
      <dgm:prSet presAssocID="{1DC29730-A8ED-4740-A55B-398B79E2AB2F}" presName="linNode" presStyleCnt="0"/>
      <dgm:spPr/>
    </dgm:pt>
    <dgm:pt modelId="{DDD0D766-80D9-47F3-89A9-D8CAB5F9A5DD}" type="pres">
      <dgm:prSet presAssocID="{1DC29730-A8ED-4740-A55B-398B79E2AB2F}" presName="parentText" presStyleLbl="node1" presStyleIdx="0" presStyleCnt="3">
        <dgm:presLayoutVars>
          <dgm:chMax val="1"/>
          <dgm:bulletEnabled val="1"/>
        </dgm:presLayoutVars>
      </dgm:prSet>
      <dgm:spPr/>
    </dgm:pt>
    <dgm:pt modelId="{241B44B4-CE6A-4503-A8B2-72D1562C4CD8}" type="pres">
      <dgm:prSet presAssocID="{1DC29730-A8ED-4740-A55B-398B79E2AB2F}" presName="descendantText" presStyleLbl="alignAccFollowNode1" presStyleIdx="0" presStyleCnt="3">
        <dgm:presLayoutVars>
          <dgm:bulletEnabled val="1"/>
        </dgm:presLayoutVars>
      </dgm:prSet>
      <dgm:spPr/>
    </dgm:pt>
    <dgm:pt modelId="{A8D84412-9168-4D82-B167-A1864B8F2B29}" type="pres">
      <dgm:prSet presAssocID="{3234DADE-8D06-48C2-B2CC-A193AAECE363}" presName="sp" presStyleCnt="0"/>
      <dgm:spPr/>
    </dgm:pt>
    <dgm:pt modelId="{1F0ADFCC-72E0-4C0B-9D57-360E56377CD0}" type="pres">
      <dgm:prSet presAssocID="{B38C448E-EF87-4C0C-9CD0-690929D40CDC}" presName="linNode" presStyleCnt="0"/>
      <dgm:spPr/>
    </dgm:pt>
    <dgm:pt modelId="{C74E643F-23C0-45E9-837A-CCB2626C7073}" type="pres">
      <dgm:prSet presAssocID="{B38C448E-EF87-4C0C-9CD0-690929D40CDC}" presName="parentText" presStyleLbl="node1" presStyleIdx="1" presStyleCnt="3">
        <dgm:presLayoutVars>
          <dgm:chMax val="1"/>
          <dgm:bulletEnabled val="1"/>
        </dgm:presLayoutVars>
      </dgm:prSet>
      <dgm:spPr/>
    </dgm:pt>
    <dgm:pt modelId="{7DD0CD44-48F6-4DC9-ADF0-7670123529A4}" type="pres">
      <dgm:prSet presAssocID="{B38C448E-EF87-4C0C-9CD0-690929D40CDC}" presName="descendantText" presStyleLbl="alignAccFollowNode1" presStyleIdx="1" presStyleCnt="3">
        <dgm:presLayoutVars>
          <dgm:bulletEnabled val="1"/>
        </dgm:presLayoutVars>
      </dgm:prSet>
      <dgm:spPr/>
    </dgm:pt>
    <dgm:pt modelId="{BDF3DF2B-410D-464F-BBE2-65264A46A5AE}" type="pres">
      <dgm:prSet presAssocID="{FE418B04-62B7-4123-8A16-65E16D39D6A2}" presName="sp" presStyleCnt="0"/>
      <dgm:spPr/>
    </dgm:pt>
    <dgm:pt modelId="{AF855BD1-30F7-4C2E-9584-5406828D6DBD}" type="pres">
      <dgm:prSet presAssocID="{0EB0548B-C217-4A9C-8958-74273F6E525C}" presName="linNode" presStyleCnt="0"/>
      <dgm:spPr/>
    </dgm:pt>
    <dgm:pt modelId="{162E4798-5E8B-4556-9568-3C238A12B337}" type="pres">
      <dgm:prSet presAssocID="{0EB0548B-C217-4A9C-8958-74273F6E525C}" presName="parentText" presStyleLbl="node1" presStyleIdx="2" presStyleCnt="3">
        <dgm:presLayoutVars>
          <dgm:chMax val="1"/>
          <dgm:bulletEnabled val="1"/>
        </dgm:presLayoutVars>
      </dgm:prSet>
      <dgm:spPr/>
    </dgm:pt>
    <dgm:pt modelId="{6EF989DB-739C-43C0-BF1E-F4E82E6409D9}" type="pres">
      <dgm:prSet presAssocID="{0EB0548B-C217-4A9C-8958-74273F6E525C}" presName="descendantText" presStyleLbl="alignAccFollowNode1" presStyleIdx="2" presStyleCnt="3">
        <dgm:presLayoutVars>
          <dgm:bulletEnabled val="1"/>
        </dgm:presLayoutVars>
      </dgm:prSet>
      <dgm:spPr/>
    </dgm:pt>
  </dgm:ptLst>
  <dgm:cxnLst>
    <dgm:cxn modelId="{5377DC00-1C81-4359-A512-4E1F0E380A13}" srcId="{1DC29730-A8ED-4740-A55B-398B79E2AB2F}" destId="{ADC339E0-4AE3-4348-BCB4-B0605D7AA131}" srcOrd="2" destOrd="0" parTransId="{81BD348D-E772-46DD-A052-F982AC34AD98}" sibTransId="{637EA514-F386-46D8-B60B-C9D6EAFEB975}"/>
    <dgm:cxn modelId="{8F3C7C05-7663-4F6F-B5FF-C5954D646E3A}" type="presOf" srcId="{1DC29730-A8ED-4740-A55B-398B79E2AB2F}" destId="{DDD0D766-80D9-47F3-89A9-D8CAB5F9A5DD}" srcOrd="0" destOrd="0" presId="urn:microsoft.com/office/officeart/2005/8/layout/vList5"/>
    <dgm:cxn modelId="{14666E0B-D269-478D-AF0C-215FD57E364E}" type="presOf" srcId="{8B657B5D-1724-4B00-85D1-B2272FDF0B56}" destId="{7DD0CD44-48F6-4DC9-ADF0-7670123529A4}" srcOrd="0" destOrd="0" presId="urn:microsoft.com/office/officeart/2005/8/layout/vList5"/>
    <dgm:cxn modelId="{A21B8911-8A7D-4C20-8842-26232B06D65C}" srcId="{B38C448E-EF87-4C0C-9CD0-690929D40CDC}" destId="{5F0D5AFF-1B43-454D-9055-6FE848C82E5A}" srcOrd="1" destOrd="0" parTransId="{35BFFAEA-2224-4430-A6EC-A6E6E5352FAE}" sibTransId="{C7BCBD89-A6A4-4541-BCFE-6255AF792064}"/>
    <dgm:cxn modelId="{32FD1916-7971-44D9-A8C8-69681BF606EB}" type="presOf" srcId="{AD9F12D9-2DF1-4122-9B9F-A1BE4E4D57A0}" destId="{6EF989DB-739C-43C0-BF1E-F4E82E6409D9}" srcOrd="0" destOrd="1" presId="urn:microsoft.com/office/officeart/2005/8/layout/vList5"/>
    <dgm:cxn modelId="{722BE723-A264-485E-BED6-310C7255766C}" type="presOf" srcId="{5F0D5AFF-1B43-454D-9055-6FE848C82E5A}" destId="{7DD0CD44-48F6-4DC9-ADF0-7670123529A4}" srcOrd="0" destOrd="1" presId="urn:microsoft.com/office/officeart/2005/8/layout/vList5"/>
    <dgm:cxn modelId="{63911A27-2674-433F-9DC2-63685CAB1F8D}" srcId="{0EB0548B-C217-4A9C-8958-74273F6E525C}" destId="{AD9F12D9-2DF1-4122-9B9F-A1BE4E4D57A0}" srcOrd="1" destOrd="0" parTransId="{72616961-3901-4072-9D37-7B7C706B70BF}" sibTransId="{ACADA5BD-EA3D-40FD-B100-C803834B5B32}"/>
    <dgm:cxn modelId="{F7D2FB2E-0A70-4D2D-BB5E-0DE4F58CD780}" srcId="{8029E045-CFA5-4B07-A4C1-F645731DA3C1}" destId="{B38C448E-EF87-4C0C-9CD0-690929D40CDC}" srcOrd="1" destOrd="0" parTransId="{D8ABBBD0-43FF-45AF-A845-D58E62C2EBD8}" sibTransId="{FE418B04-62B7-4123-8A16-65E16D39D6A2}"/>
    <dgm:cxn modelId="{7508E932-4E72-44C0-9587-86E5BFF4A601}" srcId="{B38C448E-EF87-4C0C-9CD0-690929D40CDC}" destId="{8EEFCE31-70B1-4626-B70B-83227AC7BB50}" srcOrd="2" destOrd="0" parTransId="{72E7D4C6-220A-444B-BAB7-1F86201E0B24}" sibTransId="{31FFA499-F4B2-4594-938F-B647E6669648}"/>
    <dgm:cxn modelId="{9F680F64-9867-40AE-8114-50696AD12FEA}" srcId="{8029E045-CFA5-4B07-A4C1-F645731DA3C1}" destId="{0EB0548B-C217-4A9C-8958-74273F6E525C}" srcOrd="2" destOrd="0" parTransId="{F64C59B7-54EB-497E-AA26-4592A91EF0E9}" sibTransId="{8B17D2F8-856B-4BDD-B39A-E51615298933}"/>
    <dgm:cxn modelId="{9341C066-1BA7-4837-A70B-87CB344AF310}" type="presOf" srcId="{B38C448E-EF87-4C0C-9CD0-690929D40CDC}" destId="{C74E643F-23C0-45E9-837A-CCB2626C7073}" srcOrd="0" destOrd="0" presId="urn:microsoft.com/office/officeart/2005/8/layout/vList5"/>
    <dgm:cxn modelId="{BFDD5348-E7AD-4A1A-A570-0B7F21584A22}" type="presOf" srcId="{8029E045-CFA5-4B07-A4C1-F645731DA3C1}" destId="{5A2ED811-AA4B-49F6-956E-4BAC57097727}" srcOrd="0" destOrd="0" presId="urn:microsoft.com/office/officeart/2005/8/layout/vList5"/>
    <dgm:cxn modelId="{3AC9896B-E251-454F-9669-A21B690E20CD}" type="presOf" srcId="{B864B0BC-0DD2-4E39-9ACC-97FA699E4CDE}" destId="{241B44B4-CE6A-4503-A8B2-72D1562C4CD8}" srcOrd="0" destOrd="0" presId="urn:microsoft.com/office/officeart/2005/8/layout/vList5"/>
    <dgm:cxn modelId="{F0F94188-CDB4-4211-8773-8053E02A3F7A}" srcId="{0EB0548B-C217-4A9C-8958-74273F6E525C}" destId="{2D94C509-2EE3-4E2E-B2D5-C421F89B10D1}" srcOrd="0" destOrd="0" parTransId="{58F58BCD-2F38-487B-844A-D141B0B32F78}" sibTransId="{53C25300-B57F-484F-9A23-FDE5D3240C89}"/>
    <dgm:cxn modelId="{85D06E8C-6ED7-42AE-B80E-E38E234DCF15}" srcId="{1DC29730-A8ED-4740-A55B-398B79E2AB2F}" destId="{B864B0BC-0DD2-4E39-9ACC-97FA699E4CDE}" srcOrd="0" destOrd="0" parTransId="{6958151E-42C5-4C9D-A0DD-ABBA86FCC577}" sibTransId="{E6F3FE2A-0E37-4D10-AC16-EFBB7742EFFD}"/>
    <dgm:cxn modelId="{A1F15892-C50D-4BE9-B44B-7AFB93DF971B}" type="presOf" srcId="{0EB0548B-C217-4A9C-8958-74273F6E525C}" destId="{162E4798-5E8B-4556-9568-3C238A12B337}" srcOrd="0" destOrd="0" presId="urn:microsoft.com/office/officeart/2005/8/layout/vList5"/>
    <dgm:cxn modelId="{C356DFA9-A962-4981-8A66-AA820B76FE20}" srcId="{B38C448E-EF87-4C0C-9CD0-690929D40CDC}" destId="{8B657B5D-1724-4B00-85D1-B2272FDF0B56}" srcOrd="0" destOrd="0" parTransId="{41E8B928-D4D1-41EF-BCF2-F8B9F5FFB978}" sibTransId="{97A02BCA-1497-4C36-A621-E192C37C58D5}"/>
    <dgm:cxn modelId="{CD0577BC-5678-4D5A-9D31-4BF92CDDF546}" type="presOf" srcId="{ADC339E0-4AE3-4348-BCB4-B0605D7AA131}" destId="{241B44B4-CE6A-4503-A8B2-72D1562C4CD8}" srcOrd="0" destOrd="2" presId="urn:microsoft.com/office/officeart/2005/8/layout/vList5"/>
    <dgm:cxn modelId="{C828DBBD-0C09-4557-B106-B20C07C9B203}" type="presOf" srcId="{F8DECB0F-0121-4290-A967-6D710905B74A}" destId="{241B44B4-CE6A-4503-A8B2-72D1562C4CD8}" srcOrd="0" destOrd="1" presId="urn:microsoft.com/office/officeart/2005/8/layout/vList5"/>
    <dgm:cxn modelId="{AADEC5CF-3614-4DB4-8B72-EC24B025E3CA}" type="presOf" srcId="{8EEFCE31-70B1-4626-B70B-83227AC7BB50}" destId="{7DD0CD44-48F6-4DC9-ADF0-7670123529A4}" srcOrd="0" destOrd="2" presId="urn:microsoft.com/office/officeart/2005/8/layout/vList5"/>
    <dgm:cxn modelId="{1F1D5EDB-CD8D-4F34-86E5-3C339FC54A17}" srcId="{1DC29730-A8ED-4740-A55B-398B79E2AB2F}" destId="{F8DECB0F-0121-4290-A967-6D710905B74A}" srcOrd="1" destOrd="0" parTransId="{A017BEE0-AC4D-47B4-894D-EBB7CA79E276}" sibTransId="{D1AB2DD7-FF81-4810-ABDA-F532FC632A20}"/>
    <dgm:cxn modelId="{8E3A8CF5-E64D-440D-A0CD-2921D17F23C2}" type="presOf" srcId="{2D94C509-2EE3-4E2E-B2D5-C421F89B10D1}" destId="{6EF989DB-739C-43C0-BF1E-F4E82E6409D9}" srcOrd="0" destOrd="0" presId="urn:microsoft.com/office/officeart/2005/8/layout/vList5"/>
    <dgm:cxn modelId="{72132FFD-6815-42D2-8C2F-168B002EDD5C}" srcId="{8029E045-CFA5-4B07-A4C1-F645731DA3C1}" destId="{1DC29730-A8ED-4740-A55B-398B79E2AB2F}" srcOrd="0" destOrd="0" parTransId="{AEDC7A83-A58A-4BB0-AC3E-29A76963DE7F}" sibTransId="{3234DADE-8D06-48C2-B2CC-A193AAECE363}"/>
    <dgm:cxn modelId="{9F63E2F4-7654-4C75-B842-9232A1BB7C13}" type="presParOf" srcId="{5A2ED811-AA4B-49F6-956E-4BAC57097727}" destId="{D774A922-5B52-4792-9AA8-04768ACDE768}" srcOrd="0" destOrd="0" presId="urn:microsoft.com/office/officeart/2005/8/layout/vList5"/>
    <dgm:cxn modelId="{EB38083B-249D-4EE0-A7C1-7E8C88663E1C}" type="presParOf" srcId="{D774A922-5B52-4792-9AA8-04768ACDE768}" destId="{DDD0D766-80D9-47F3-89A9-D8CAB5F9A5DD}" srcOrd="0" destOrd="0" presId="urn:microsoft.com/office/officeart/2005/8/layout/vList5"/>
    <dgm:cxn modelId="{46A0714D-0BF8-4781-B047-E4A3B174B72E}" type="presParOf" srcId="{D774A922-5B52-4792-9AA8-04768ACDE768}" destId="{241B44B4-CE6A-4503-A8B2-72D1562C4CD8}" srcOrd="1" destOrd="0" presId="urn:microsoft.com/office/officeart/2005/8/layout/vList5"/>
    <dgm:cxn modelId="{D666E593-BBDF-4B16-9B18-2454FAF72CED}" type="presParOf" srcId="{5A2ED811-AA4B-49F6-956E-4BAC57097727}" destId="{A8D84412-9168-4D82-B167-A1864B8F2B29}" srcOrd="1" destOrd="0" presId="urn:microsoft.com/office/officeart/2005/8/layout/vList5"/>
    <dgm:cxn modelId="{47870EAC-79ED-42BA-B07A-F4A2750529BF}" type="presParOf" srcId="{5A2ED811-AA4B-49F6-956E-4BAC57097727}" destId="{1F0ADFCC-72E0-4C0B-9D57-360E56377CD0}" srcOrd="2" destOrd="0" presId="urn:microsoft.com/office/officeart/2005/8/layout/vList5"/>
    <dgm:cxn modelId="{17C7293C-6884-4CFF-B2E1-92FDCBA97DC0}" type="presParOf" srcId="{1F0ADFCC-72E0-4C0B-9D57-360E56377CD0}" destId="{C74E643F-23C0-45E9-837A-CCB2626C7073}" srcOrd="0" destOrd="0" presId="urn:microsoft.com/office/officeart/2005/8/layout/vList5"/>
    <dgm:cxn modelId="{A5B1F148-EA7F-4E88-A58E-5B2946791875}" type="presParOf" srcId="{1F0ADFCC-72E0-4C0B-9D57-360E56377CD0}" destId="{7DD0CD44-48F6-4DC9-ADF0-7670123529A4}" srcOrd="1" destOrd="0" presId="urn:microsoft.com/office/officeart/2005/8/layout/vList5"/>
    <dgm:cxn modelId="{3E54C7E4-BF0B-4D47-8C39-26FA084D3000}" type="presParOf" srcId="{5A2ED811-AA4B-49F6-956E-4BAC57097727}" destId="{BDF3DF2B-410D-464F-BBE2-65264A46A5AE}" srcOrd="3" destOrd="0" presId="urn:microsoft.com/office/officeart/2005/8/layout/vList5"/>
    <dgm:cxn modelId="{1F6B1935-07B1-419D-A2C1-8D99E4297EB4}" type="presParOf" srcId="{5A2ED811-AA4B-49F6-956E-4BAC57097727}" destId="{AF855BD1-30F7-4C2E-9584-5406828D6DBD}" srcOrd="4" destOrd="0" presId="urn:microsoft.com/office/officeart/2005/8/layout/vList5"/>
    <dgm:cxn modelId="{CF22E503-0103-4AEA-8131-01654FEAE58D}" type="presParOf" srcId="{AF855BD1-30F7-4C2E-9584-5406828D6DBD}" destId="{162E4798-5E8B-4556-9568-3C238A12B337}" srcOrd="0" destOrd="0" presId="urn:microsoft.com/office/officeart/2005/8/layout/vList5"/>
    <dgm:cxn modelId="{153408B0-8D66-44AD-A406-7D8853BE21F1}" type="presParOf" srcId="{AF855BD1-30F7-4C2E-9584-5406828D6DBD}" destId="{6EF989DB-739C-43C0-BF1E-F4E82E6409D9}"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8B0BE-7D27-458D-939E-21A6DAE25467}">
      <dsp:nvSpPr>
        <dsp:cNvPr id="0" name=""/>
        <dsp:cNvSpPr/>
      </dsp:nvSpPr>
      <dsp:spPr>
        <a:xfrm>
          <a:off x="3630902" y="2321362"/>
          <a:ext cx="400044" cy="91440"/>
        </a:xfrm>
        <a:custGeom>
          <a:avLst/>
          <a:gdLst/>
          <a:ahLst/>
          <a:cxnLst/>
          <a:rect l="0" t="0" r="0" b="0"/>
          <a:pathLst>
            <a:path>
              <a:moveTo>
                <a:pt x="0" y="45720"/>
              </a:moveTo>
              <a:lnTo>
                <a:pt x="400044" y="45720"/>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20924" y="2357081"/>
        <a:ext cx="20002" cy="20002"/>
      </dsp:txXfrm>
    </dsp:sp>
    <dsp:sp modelId="{EC7683C5-C054-476A-8318-8812B229E6B1}">
      <dsp:nvSpPr>
        <dsp:cNvPr id="0" name=""/>
        <dsp:cNvSpPr/>
      </dsp:nvSpPr>
      <dsp:spPr>
        <a:xfrm>
          <a:off x="1230633" y="1604801"/>
          <a:ext cx="400044" cy="762280"/>
        </a:xfrm>
        <a:custGeom>
          <a:avLst/>
          <a:gdLst/>
          <a:ahLst/>
          <a:cxnLst/>
          <a:rect l="0" t="0" r="0" b="0"/>
          <a:pathLst>
            <a:path>
              <a:moveTo>
                <a:pt x="0" y="0"/>
              </a:moveTo>
              <a:lnTo>
                <a:pt x="200022" y="0"/>
              </a:lnTo>
              <a:lnTo>
                <a:pt x="200022" y="762280"/>
              </a:lnTo>
              <a:lnTo>
                <a:pt x="400044" y="762280"/>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09133" y="1964419"/>
        <a:ext cx="43043" cy="43043"/>
      </dsp:txXfrm>
    </dsp:sp>
    <dsp:sp modelId="{14C0CD6B-10CE-4CD8-B567-C0F39A6FA3B2}">
      <dsp:nvSpPr>
        <dsp:cNvPr id="0" name=""/>
        <dsp:cNvSpPr/>
      </dsp:nvSpPr>
      <dsp:spPr>
        <a:xfrm>
          <a:off x="3630902" y="1559081"/>
          <a:ext cx="400044" cy="91440"/>
        </a:xfrm>
        <a:custGeom>
          <a:avLst/>
          <a:gdLst/>
          <a:ahLst/>
          <a:cxnLst/>
          <a:rect l="0" t="0" r="0" b="0"/>
          <a:pathLst>
            <a:path>
              <a:moveTo>
                <a:pt x="0" y="45720"/>
              </a:moveTo>
              <a:lnTo>
                <a:pt x="400044" y="45720"/>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20924" y="1594800"/>
        <a:ext cx="20002" cy="20002"/>
      </dsp:txXfrm>
    </dsp:sp>
    <dsp:sp modelId="{55A0821A-B910-45F0-9205-390DC068A573}">
      <dsp:nvSpPr>
        <dsp:cNvPr id="0" name=""/>
        <dsp:cNvSpPr/>
      </dsp:nvSpPr>
      <dsp:spPr>
        <a:xfrm>
          <a:off x="1230633" y="1559081"/>
          <a:ext cx="400044" cy="91440"/>
        </a:xfrm>
        <a:custGeom>
          <a:avLst/>
          <a:gdLst/>
          <a:ahLst/>
          <a:cxnLst/>
          <a:rect l="0" t="0" r="0" b="0"/>
          <a:pathLst>
            <a:path>
              <a:moveTo>
                <a:pt x="0" y="45720"/>
              </a:moveTo>
              <a:lnTo>
                <a:pt x="400044" y="45720"/>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20654" y="1594800"/>
        <a:ext cx="20002" cy="20002"/>
      </dsp:txXfrm>
    </dsp:sp>
    <dsp:sp modelId="{037252BC-D304-4E88-8E56-EAFCE639B15B}">
      <dsp:nvSpPr>
        <dsp:cNvPr id="0" name=""/>
        <dsp:cNvSpPr/>
      </dsp:nvSpPr>
      <dsp:spPr>
        <a:xfrm>
          <a:off x="3630902" y="796800"/>
          <a:ext cx="400044" cy="91440"/>
        </a:xfrm>
        <a:custGeom>
          <a:avLst/>
          <a:gdLst/>
          <a:ahLst/>
          <a:cxnLst/>
          <a:rect l="0" t="0" r="0" b="0"/>
          <a:pathLst>
            <a:path>
              <a:moveTo>
                <a:pt x="0" y="45720"/>
              </a:moveTo>
              <a:lnTo>
                <a:pt x="400044" y="45720"/>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820924" y="832519"/>
        <a:ext cx="20002" cy="20002"/>
      </dsp:txXfrm>
    </dsp:sp>
    <dsp:sp modelId="{7B146F5D-31EA-449D-ABC7-4F7E0BD9766C}">
      <dsp:nvSpPr>
        <dsp:cNvPr id="0" name=""/>
        <dsp:cNvSpPr/>
      </dsp:nvSpPr>
      <dsp:spPr>
        <a:xfrm>
          <a:off x="1230633" y="842520"/>
          <a:ext cx="400044" cy="762280"/>
        </a:xfrm>
        <a:custGeom>
          <a:avLst/>
          <a:gdLst/>
          <a:ahLst/>
          <a:cxnLst/>
          <a:rect l="0" t="0" r="0" b="0"/>
          <a:pathLst>
            <a:path>
              <a:moveTo>
                <a:pt x="0" y="762280"/>
              </a:moveTo>
              <a:lnTo>
                <a:pt x="200022" y="762280"/>
              </a:lnTo>
              <a:lnTo>
                <a:pt x="200022" y="0"/>
              </a:lnTo>
              <a:lnTo>
                <a:pt x="400044" y="0"/>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409133" y="1202139"/>
        <a:ext cx="43043" cy="43043"/>
      </dsp:txXfrm>
    </dsp:sp>
    <dsp:sp modelId="{B3335CA2-B7AF-4BD8-83FA-5FEAC9E139A1}">
      <dsp:nvSpPr>
        <dsp:cNvPr id="0" name=""/>
        <dsp:cNvSpPr/>
      </dsp:nvSpPr>
      <dsp:spPr>
        <a:xfrm rot="16200000">
          <a:off x="-679080" y="1299889"/>
          <a:ext cx="3209603" cy="60982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altLang="zh-CN" sz="2700" kern="1200" dirty="0"/>
            <a:t>A letter of suggestion</a:t>
          </a:r>
          <a:endParaRPr lang="zh-CN" altLang="en-US" sz="2700" kern="1200" dirty="0"/>
        </a:p>
      </dsp:txBody>
      <dsp:txXfrm>
        <a:off x="-679080" y="1299889"/>
        <a:ext cx="3209603" cy="609824"/>
      </dsp:txXfrm>
    </dsp:sp>
    <dsp:sp modelId="{79F5D84C-2218-40BF-B566-0C160DECAFD8}">
      <dsp:nvSpPr>
        <dsp:cNvPr id="0" name=""/>
        <dsp:cNvSpPr/>
      </dsp:nvSpPr>
      <dsp:spPr>
        <a:xfrm>
          <a:off x="1630678" y="537608"/>
          <a:ext cx="2000224" cy="60982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Beginning</a:t>
          </a:r>
          <a:endParaRPr lang="zh-CN" altLang="en-US" sz="1800" kern="1200" dirty="0"/>
        </a:p>
      </dsp:txBody>
      <dsp:txXfrm>
        <a:off x="1630678" y="537608"/>
        <a:ext cx="2000224" cy="609824"/>
      </dsp:txXfrm>
    </dsp:sp>
    <dsp:sp modelId="{8182D177-4270-471D-851E-93DFE2046093}">
      <dsp:nvSpPr>
        <dsp:cNvPr id="0" name=""/>
        <dsp:cNvSpPr/>
      </dsp:nvSpPr>
      <dsp:spPr>
        <a:xfrm>
          <a:off x="4030947" y="537608"/>
          <a:ext cx="2385147" cy="60982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Purpose</a:t>
          </a:r>
          <a:endParaRPr lang="zh-CN" altLang="en-US" sz="1800" kern="1200" dirty="0"/>
        </a:p>
      </dsp:txBody>
      <dsp:txXfrm>
        <a:off x="4030947" y="537608"/>
        <a:ext cx="2385147" cy="609824"/>
      </dsp:txXfrm>
    </dsp:sp>
    <dsp:sp modelId="{1C6B684F-FEE9-4170-99CB-5D9B0ACA5889}">
      <dsp:nvSpPr>
        <dsp:cNvPr id="0" name=""/>
        <dsp:cNvSpPr/>
      </dsp:nvSpPr>
      <dsp:spPr>
        <a:xfrm>
          <a:off x="1630678" y="1299889"/>
          <a:ext cx="2000224" cy="60982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Body</a:t>
          </a:r>
          <a:endParaRPr lang="zh-CN" altLang="en-US" sz="1800" kern="1200" dirty="0"/>
        </a:p>
      </dsp:txBody>
      <dsp:txXfrm>
        <a:off x="1630678" y="1299889"/>
        <a:ext cx="2000224" cy="609824"/>
      </dsp:txXfrm>
    </dsp:sp>
    <dsp:sp modelId="{F7A3C485-C661-4FBA-B88F-4A89E496560D}">
      <dsp:nvSpPr>
        <dsp:cNvPr id="0" name=""/>
        <dsp:cNvSpPr/>
      </dsp:nvSpPr>
      <dsp:spPr>
        <a:xfrm>
          <a:off x="4030947" y="1299889"/>
          <a:ext cx="2325221" cy="60982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Suggestions</a:t>
          </a:r>
          <a:endParaRPr lang="zh-CN" altLang="en-US" sz="1800" kern="1200" dirty="0"/>
        </a:p>
      </dsp:txBody>
      <dsp:txXfrm>
        <a:off x="4030947" y="1299889"/>
        <a:ext cx="2325221" cy="609824"/>
      </dsp:txXfrm>
    </dsp:sp>
    <dsp:sp modelId="{FC935850-422E-4F10-AB4A-921522D29496}">
      <dsp:nvSpPr>
        <dsp:cNvPr id="0" name=""/>
        <dsp:cNvSpPr/>
      </dsp:nvSpPr>
      <dsp:spPr>
        <a:xfrm>
          <a:off x="1630678" y="2062169"/>
          <a:ext cx="2000224" cy="60982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Ending</a:t>
          </a:r>
          <a:endParaRPr lang="zh-CN" altLang="en-US" sz="1800" kern="1200" dirty="0"/>
        </a:p>
      </dsp:txBody>
      <dsp:txXfrm>
        <a:off x="1630678" y="2062169"/>
        <a:ext cx="2000224" cy="609824"/>
      </dsp:txXfrm>
    </dsp:sp>
    <dsp:sp modelId="{65D3DD0D-29CA-4573-822F-FE99C3E6BF48}">
      <dsp:nvSpPr>
        <dsp:cNvPr id="0" name=""/>
        <dsp:cNvSpPr/>
      </dsp:nvSpPr>
      <dsp:spPr>
        <a:xfrm>
          <a:off x="4030947" y="2062169"/>
          <a:ext cx="2298698" cy="60982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Appreciation and Expectation</a:t>
          </a:r>
          <a:endParaRPr lang="zh-CN" altLang="en-US" sz="1800" kern="1200" dirty="0"/>
        </a:p>
      </dsp:txBody>
      <dsp:txXfrm>
        <a:off x="4030947" y="2062169"/>
        <a:ext cx="2298698" cy="609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6B344-1A5B-4F00-9302-2EB58BFC7621}">
      <dsp:nvSpPr>
        <dsp:cNvPr id="0" name=""/>
        <dsp:cNvSpPr/>
      </dsp:nvSpPr>
      <dsp:spPr>
        <a:xfrm>
          <a:off x="881341" y="1030210"/>
          <a:ext cx="1326176" cy="11899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a:solidFill>
                <a:srgbClr val="0000CC"/>
              </a:solidFill>
            </a:rPr>
            <a:t>Para.1 </a:t>
          </a:r>
          <a:endParaRPr lang="zh-CN" altLang="en-US" sz="2800" b="1" kern="1200" dirty="0">
            <a:solidFill>
              <a:srgbClr val="0000CC"/>
            </a:solidFill>
          </a:endParaRPr>
        </a:p>
      </dsp:txBody>
      <dsp:txXfrm>
        <a:off x="916195" y="1065064"/>
        <a:ext cx="1256468" cy="1120285"/>
      </dsp:txXfrm>
    </dsp:sp>
    <dsp:sp modelId="{F51F4635-E874-4B06-8F1D-9FAB64F106CD}">
      <dsp:nvSpPr>
        <dsp:cNvPr id="0" name=""/>
        <dsp:cNvSpPr/>
      </dsp:nvSpPr>
      <dsp:spPr>
        <a:xfrm rot="18770822">
          <a:off x="1983563" y="1084802"/>
          <a:ext cx="1399903" cy="54438"/>
        </a:xfrm>
        <a:custGeom>
          <a:avLst/>
          <a:gdLst/>
          <a:ahLst/>
          <a:cxnLst/>
          <a:rect l="0" t="0" r="0" b="0"/>
          <a:pathLst>
            <a:path>
              <a:moveTo>
                <a:pt x="0" y="27219"/>
              </a:moveTo>
              <a:lnTo>
                <a:pt x="1399903" y="27219"/>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solidFill>
              <a:srgbClr val="0000CC"/>
            </a:solidFill>
          </a:endParaRPr>
        </a:p>
      </dsp:txBody>
      <dsp:txXfrm>
        <a:off x="2648517" y="1077024"/>
        <a:ext cx="69995" cy="69995"/>
      </dsp:txXfrm>
    </dsp:sp>
    <dsp:sp modelId="{B1FED904-0D02-4221-B360-677423141ED6}">
      <dsp:nvSpPr>
        <dsp:cNvPr id="0" name=""/>
        <dsp:cNvSpPr/>
      </dsp:nvSpPr>
      <dsp:spPr>
        <a:xfrm>
          <a:off x="3159512" y="3840"/>
          <a:ext cx="2379987" cy="11899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b="1" kern="1200">
              <a:solidFill>
                <a:srgbClr val="0000CC"/>
              </a:solidFill>
            </a:rPr>
            <a:t>background </a:t>
          </a:r>
          <a:endParaRPr lang="zh-CN" altLang="en-US" sz="2800" b="1" kern="1200" dirty="0">
            <a:solidFill>
              <a:srgbClr val="0000CC"/>
            </a:solidFill>
          </a:endParaRPr>
        </a:p>
      </dsp:txBody>
      <dsp:txXfrm>
        <a:off x="3194366" y="38694"/>
        <a:ext cx="2310279" cy="1120285"/>
      </dsp:txXfrm>
    </dsp:sp>
    <dsp:sp modelId="{3E6161B9-EDE9-4F30-A904-52ABE0A507D9}">
      <dsp:nvSpPr>
        <dsp:cNvPr id="0" name=""/>
        <dsp:cNvSpPr/>
      </dsp:nvSpPr>
      <dsp:spPr>
        <a:xfrm rot="21585006">
          <a:off x="5539496" y="569697"/>
          <a:ext cx="880532" cy="54438"/>
        </a:xfrm>
        <a:custGeom>
          <a:avLst/>
          <a:gdLst/>
          <a:ahLst/>
          <a:cxnLst/>
          <a:rect l="0" t="0" r="0" b="0"/>
          <a:pathLst>
            <a:path>
              <a:moveTo>
                <a:pt x="0" y="27219"/>
              </a:moveTo>
              <a:lnTo>
                <a:pt x="880532" y="27219"/>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solidFill>
              <a:srgbClr val="0000CC"/>
            </a:solidFill>
          </a:endParaRPr>
        </a:p>
      </dsp:txBody>
      <dsp:txXfrm>
        <a:off x="5957749" y="574903"/>
        <a:ext cx="44026" cy="44026"/>
      </dsp:txXfrm>
    </dsp:sp>
    <dsp:sp modelId="{59492DC6-9A89-4C0E-9485-BA693C1543C1}">
      <dsp:nvSpPr>
        <dsp:cNvPr id="0" name=""/>
        <dsp:cNvSpPr/>
      </dsp:nvSpPr>
      <dsp:spPr>
        <a:xfrm>
          <a:off x="6420024" y="0"/>
          <a:ext cx="4737032" cy="11899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b="1" kern="1200">
              <a:solidFill>
                <a:srgbClr val="0000CC"/>
              </a:solidFill>
            </a:rPr>
            <a:t>I read in …that…</a:t>
          </a:r>
          <a:endParaRPr lang="zh-CN" altLang="en-US" sz="2800" b="1" kern="1200" dirty="0">
            <a:solidFill>
              <a:srgbClr val="0000CC"/>
            </a:solidFill>
          </a:endParaRPr>
        </a:p>
      </dsp:txBody>
      <dsp:txXfrm>
        <a:off x="6454878" y="34854"/>
        <a:ext cx="4667324" cy="1120285"/>
      </dsp:txXfrm>
    </dsp:sp>
    <dsp:sp modelId="{18760DCB-8025-4BC5-9C40-C7FADBE83C17}">
      <dsp:nvSpPr>
        <dsp:cNvPr id="0" name=""/>
        <dsp:cNvSpPr/>
      </dsp:nvSpPr>
      <dsp:spPr>
        <a:xfrm rot="2829178">
          <a:off x="1983563" y="2111172"/>
          <a:ext cx="1399903" cy="54438"/>
        </a:xfrm>
        <a:custGeom>
          <a:avLst/>
          <a:gdLst/>
          <a:ahLst/>
          <a:cxnLst/>
          <a:rect l="0" t="0" r="0" b="0"/>
          <a:pathLst>
            <a:path>
              <a:moveTo>
                <a:pt x="0" y="27219"/>
              </a:moveTo>
              <a:lnTo>
                <a:pt x="1399903" y="27219"/>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solidFill>
              <a:srgbClr val="0000CC"/>
            </a:solidFill>
          </a:endParaRPr>
        </a:p>
      </dsp:txBody>
      <dsp:txXfrm>
        <a:off x="2648517" y="2103394"/>
        <a:ext cx="69995" cy="69995"/>
      </dsp:txXfrm>
    </dsp:sp>
    <dsp:sp modelId="{C984856F-9C99-431D-9F1A-70F27E2D3F64}">
      <dsp:nvSpPr>
        <dsp:cNvPr id="0" name=""/>
        <dsp:cNvSpPr/>
      </dsp:nvSpPr>
      <dsp:spPr>
        <a:xfrm>
          <a:off x="3159512" y="2056580"/>
          <a:ext cx="2379987" cy="11899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b="1" kern="1200">
              <a:solidFill>
                <a:srgbClr val="0000CC"/>
              </a:solidFill>
            </a:rPr>
            <a:t>purpose</a:t>
          </a:r>
          <a:endParaRPr lang="zh-CN" altLang="en-US" sz="2800" b="1" kern="1200" dirty="0">
            <a:solidFill>
              <a:srgbClr val="0000CC"/>
            </a:solidFill>
          </a:endParaRPr>
        </a:p>
      </dsp:txBody>
      <dsp:txXfrm>
        <a:off x="3194366" y="2091434"/>
        <a:ext cx="2310279" cy="1120285"/>
      </dsp:txXfrm>
    </dsp:sp>
    <dsp:sp modelId="{E379A680-8751-4EED-B4F0-617628CFAEF9}">
      <dsp:nvSpPr>
        <dsp:cNvPr id="0" name=""/>
        <dsp:cNvSpPr/>
      </dsp:nvSpPr>
      <dsp:spPr>
        <a:xfrm rot="19457599">
          <a:off x="5429305" y="2282234"/>
          <a:ext cx="1172385" cy="54438"/>
        </a:xfrm>
        <a:custGeom>
          <a:avLst/>
          <a:gdLst/>
          <a:ahLst/>
          <a:cxnLst/>
          <a:rect l="0" t="0" r="0" b="0"/>
          <a:pathLst>
            <a:path>
              <a:moveTo>
                <a:pt x="0" y="27219"/>
              </a:moveTo>
              <a:lnTo>
                <a:pt x="1172385" y="27219"/>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solidFill>
              <a:srgbClr val="0000CC"/>
            </a:solidFill>
          </a:endParaRPr>
        </a:p>
      </dsp:txBody>
      <dsp:txXfrm>
        <a:off x="5986188" y="2280144"/>
        <a:ext cx="58619" cy="58619"/>
      </dsp:txXfrm>
    </dsp:sp>
    <dsp:sp modelId="{23DABF5F-8771-43DC-8BF6-286F3FEDF121}">
      <dsp:nvSpPr>
        <dsp:cNvPr id="0" name=""/>
        <dsp:cNvSpPr/>
      </dsp:nvSpPr>
      <dsp:spPr>
        <a:xfrm>
          <a:off x="6491495" y="1372333"/>
          <a:ext cx="4773327" cy="11899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b="1" kern="1200">
              <a:solidFill>
                <a:srgbClr val="0000CC"/>
              </a:solidFill>
            </a:rPr>
            <a:t>I hope you will not mind me writing to ask if…</a:t>
          </a:r>
          <a:endParaRPr lang="zh-CN" altLang="en-US" sz="2800" b="1" kern="1200" dirty="0">
            <a:solidFill>
              <a:srgbClr val="0000CC"/>
            </a:solidFill>
          </a:endParaRPr>
        </a:p>
      </dsp:txBody>
      <dsp:txXfrm>
        <a:off x="6526349" y="1407187"/>
        <a:ext cx="4703619" cy="1120285"/>
      </dsp:txXfrm>
    </dsp:sp>
    <dsp:sp modelId="{9AE6808F-6C9C-47BC-BD8C-4A9326E8CB5D}">
      <dsp:nvSpPr>
        <dsp:cNvPr id="0" name=""/>
        <dsp:cNvSpPr/>
      </dsp:nvSpPr>
      <dsp:spPr>
        <a:xfrm rot="2142401">
          <a:off x="5429305" y="2966480"/>
          <a:ext cx="1172385" cy="54438"/>
        </a:xfrm>
        <a:custGeom>
          <a:avLst/>
          <a:gdLst/>
          <a:ahLst/>
          <a:cxnLst/>
          <a:rect l="0" t="0" r="0" b="0"/>
          <a:pathLst>
            <a:path>
              <a:moveTo>
                <a:pt x="0" y="27219"/>
              </a:moveTo>
              <a:lnTo>
                <a:pt x="1172385" y="27219"/>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b="1" kern="1200">
            <a:solidFill>
              <a:srgbClr val="0000CC"/>
            </a:solidFill>
          </a:endParaRPr>
        </a:p>
      </dsp:txBody>
      <dsp:txXfrm>
        <a:off x="5986188" y="2964390"/>
        <a:ext cx="58619" cy="58619"/>
      </dsp:txXfrm>
    </dsp:sp>
    <dsp:sp modelId="{0274E8EF-D45B-4788-8A94-4C6C15B399FD}">
      <dsp:nvSpPr>
        <dsp:cNvPr id="0" name=""/>
        <dsp:cNvSpPr/>
      </dsp:nvSpPr>
      <dsp:spPr>
        <a:xfrm>
          <a:off x="6491495" y="2740826"/>
          <a:ext cx="4903941" cy="11899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b="1" kern="1200">
              <a:solidFill>
                <a:srgbClr val="0000CC"/>
              </a:solidFill>
            </a:rPr>
            <a:t>I wonder if you have considered the following things.</a:t>
          </a:r>
          <a:endParaRPr lang="zh-CN" altLang="en-US" sz="2800" b="1" kern="1200" dirty="0">
            <a:solidFill>
              <a:srgbClr val="0000CC"/>
            </a:solidFill>
          </a:endParaRPr>
        </a:p>
      </dsp:txBody>
      <dsp:txXfrm>
        <a:off x="6526349" y="2775680"/>
        <a:ext cx="4834233" cy="1120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264FF-1F9D-4B9E-8899-F58F1ECD189F}">
      <dsp:nvSpPr>
        <dsp:cNvPr id="0" name=""/>
        <dsp:cNvSpPr/>
      </dsp:nvSpPr>
      <dsp:spPr>
        <a:xfrm>
          <a:off x="3869" y="520199"/>
          <a:ext cx="2095078" cy="12570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solidFill>
                <a:srgbClr val="C00000"/>
              </a:solidFill>
            </a:rPr>
            <a:t>background</a:t>
          </a:r>
          <a:endParaRPr lang="zh-CN" altLang="en-US" sz="2600" b="1" kern="1200" dirty="0">
            <a:solidFill>
              <a:srgbClr val="C00000"/>
            </a:solidFill>
          </a:endParaRPr>
        </a:p>
      </dsp:txBody>
      <dsp:txXfrm>
        <a:off x="3869" y="520199"/>
        <a:ext cx="2095078" cy="1257046"/>
      </dsp:txXfrm>
    </dsp:sp>
    <dsp:sp modelId="{64A112CF-3A69-4AA6-9A91-5D3B1885BF95}">
      <dsp:nvSpPr>
        <dsp:cNvPr id="0" name=""/>
        <dsp:cNvSpPr/>
      </dsp:nvSpPr>
      <dsp:spPr>
        <a:xfrm>
          <a:off x="2227208" y="473298"/>
          <a:ext cx="2095078" cy="12570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solidFill>
                <a:srgbClr val="C00000"/>
              </a:solidFill>
            </a:rPr>
            <a:t>benefit</a:t>
          </a:r>
          <a:endParaRPr lang="zh-CN" altLang="en-US" sz="2600" b="1" kern="1200" dirty="0">
            <a:solidFill>
              <a:srgbClr val="C00000"/>
            </a:solidFill>
          </a:endParaRPr>
        </a:p>
      </dsp:txBody>
      <dsp:txXfrm>
        <a:off x="2227208" y="473298"/>
        <a:ext cx="2095078" cy="1257046"/>
      </dsp:txXfrm>
    </dsp:sp>
    <dsp:sp modelId="{A7428397-EC92-4ECD-859B-3402E7D28B58}">
      <dsp:nvSpPr>
        <dsp:cNvPr id="0" name=""/>
        <dsp:cNvSpPr/>
      </dsp:nvSpPr>
      <dsp:spPr>
        <a:xfrm>
          <a:off x="4613041" y="520199"/>
          <a:ext cx="2095078" cy="12570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solidFill>
                <a:srgbClr val="C00000"/>
              </a:solidFill>
            </a:rPr>
            <a:t>reason</a:t>
          </a:r>
          <a:endParaRPr lang="zh-CN" altLang="en-US" sz="2600" b="1" kern="1200" dirty="0">
            <a:solidFill>
              <a:srgbClr val="C00000"/>
            </a:solidFill>
          </a:endParaRPr>
        </a:p>
      </dsp:txBody>
      <dsp:txXfrm>
        <a:off x="4613041" y="520199"/>
        <a:ext cx="2095078" cy="1257046"/>
      </dsp:txXfrm>
    </dsp:sp>
    <dsp:sp modelId="{4C4F944C-3BDF-4F0C-B418-2E69B24E939B}">
      <dsp:nvSpPr>
        <dsp:cNvPr id="0" name=""/>
        <dsp:cNvSpPr/>
      </dsp:nvSpPr>
      <dsp:spPr>
        <a:xfrm>
          <a:off x="6917627" y="520199"/>
          <a:ext cx="2095078" cy="12570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solidFill>
                <a:srgbClr val="C00000"/>
              </a:solidFill>
            </a:rPr>
            <a:t>hope</a:t>
          </a:r>
          <a:endParaRPr lang="zh-CN" altLang="en-US" sz="2600" b="1" kern="1200" dirty="0">
            <a:solidFill>
              <a:srgbClr val="C00000"/>
            </a:solidFill>
          </a:endParaRPr>
        </a:p>
      </dsp:txBody>
      <dsp:txXfrm>
        <a:off x="6917627" y="520199"/>
        <a:ext cx="2095078" cy="1257046"/>
      </dsp:txXfrm>
    </dsp:sp>
    <dsp:sp modelId="{A26F724D-B81E-495E-87AF-20EAE0C970A8}">
      <dsp:nvSpPr>
        <dsp:cNvPr id="0" name=""/>
        <dsp:cNvSpPr/>
      </dsp:nvSpPr>
      <dsp:spPr>
        <a:xfrm>
          <a:off x="9222213" y="520199"/>
          <a:ext cx="2095078" cy="125704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solidFill>
                <a:srgbClr val="C00000"/>
              </a:solidFill>
            </a:rPr>
            <a:t>suggestion</a:t>
          </a:r>
          <a:endParaRPr lang="zh-CN" altLang="en-US" sz="2600" b="1" kern="1200" dirty="0">
            <a:solidFill>
              <a:srgbClr val="C00000"/>
            </a:solidFill>
          </a:endParaRPr>
        </a:p>
      </dsp:txBody>
      <dsp:txXfrm>
        <a:off x="9222213" y="520199"/>
        <a:ext cx="2095078" cy="1257046"/>
      </dsp:txXfrm>
    </dsp:sp>
    <dsp:sp modelId="{A7E93E03-8398-4C8F-BBA8-EFF15D9C0FCD}">
      <dsp:nvSpPr>
        <dsp:cNvPr id="0" name=""/>
        <dsp:cNvSpPr/>
      </dsp:nvSpPr>
      <dsp:spPr>
        <a:xfrm>
          <a:off x="1156162" y="1986753"/>
          <a:ext cx="2095078" cy="12570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solidFill>
                <a:srgbClr val="C00000"/>
              </a:solidFill>
            </a:rPr>
            <a:t>problem</a:t>
          </a:r>
          <a:endParaRPr lang="zh-CN" altLang="en-US" sz="2600" b="1" kern="1200" dirty="0">
            <a:solidFill>
              <a:srgbClr val="C00000"/>
            </a:solidFill>
          </a:endParaRPr>
        </a:p>
      </dsp:txBody>
      <dsp:txXfrm>
        <a:off x="1156162" y="1986753"/>
        <a:ext cx="2095078" cy="1257046"/>
      </dsp:txXfrm>
    </dsp:sp>
    <dsp:sp modelId="{4A6474AB-4A8A-480D-B9EE-CDEB62C38244}">
      <dsp:nvSpPr>
        <dsp:cNvPr id="0" name=""/>
        <dsp:cNvSpPr/>
      </dsp:nvSpPr>
      <dsp:spPr>
        <a:xfrm>
          <a:off x="3460748" y="1986753"/>
          <a:ext cx="2095078" cy="12570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solidFill>
                <a:srgbClr val="C00000"/>
              </a:solidFill>
            </a:rPr>
            <a:t>appreciation</a:t>
          </a:r>
          <a:endParaRPr lang="zh-CN" altLang="en-US" sz="2600" b="1" kern="1200" dirty="0">
            <a:solidFill>
              <a:srgbClr val="C00000"/>
            </a:solidFill>
          </a:endParaRPr>
        </a:p>
      </dsp:txBody>
      <dsp:txXfrm>
        <a:off x="3460748" y="1986753"/>
        <a:ext cx="2095078" cy="1257046"/>
      </dsp:txXfrm>
    </dsp:sp>
    <dsp:sp modelId="{A9CED53F-535C-49C0-B8DB-38662592D3FA}">
      <dsp:nvSpPr>
        <dsp:cNvPr id="0" name=""/>
        <dsp:cNvSpPr/>
      </dsp:nvSpPr>
      <dsp:spPr>
        <a:xfrm>
          <a:off x="5765334" y="1986753"/>
          <a:ext cx="2095078" cy="12570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solidFill>
                <a:srgbClr val="C00000"/>
              </a:solidFill>
            </a:rPr>
            <a:t>purpose</a:t>
          </a:r>
          <a:endParaRPr lang="zh-CN" altLang="en-US" sz="2600" b="1" kern="1200" dirty="0">
            <a:solidFill>
              <a:srgbClr val="C00000"/>
            </a:solidFill>
          </a:endParaRPr>
        </a:p>
      </dsp:txBody>
      <dsp:txXfrm>
        <a:off x="5765334" y="1986753"/>
        <a:ext cx="2095078" cy="1257046"/>
      </dsp:txXfrm>
    </dsp:sp>
    <dsp:sp modelId="{0B85A124-D349-4C71-8803-0BA6D49F2F38}">
      <dsp:nvSpPr>
        <dsp:cNvPr id="0" name=""/>
        <dsp:cNvSpPr/>
      </dsp:nvSpPr>
      <dsp:spPr>
        <a:xfrm>
          <a:off x="8069920" y="1986753"/>
          <a:ext cx="2095078" cy="12570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zh-CN" sz="2600" b="1" kern="1200" dirty="0"/>
            <a:t>Transition</a:t>
          </a:r>
          <a:endParaRPr lang="zh-CN" altLang="en-US" sz="2600" b="1" kern="1200" dirty="0"/>
        </a:p>
      </dsp:txBody>
      <dsp:txXfrm>
        <a:off x="8069920" y="1986753"/>
        <a:ext cx="2095078" cy="1257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9CDF9-8D4D-4597-829C-2B20A6B7E4ED}">
      <dsp:nvSpPr>
        <dsp:cNvPr id="0" name=""/>
        <dsp:cNvSpPr/>
      </dsp:nvSpPr>
      <dsp:spPr>
        <a:xfrm rot="5400000">
          <a:off x="6401425" y="-2425676"/>
          <a:ext cx="1498364" cy="67299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altLang="zh-CN" sz="2300" kern="1200" dirty="0"/>
            <a:t>Knowing that…, I…</a:t>
          </a:r>
          <a:endParaRPr lang="zh-CN" altLang="en-US" sz="2300" kern="1200" dirty="0"/>
        </a:p>
        <a:p>
          <a:pPr marL="228600" lvl="1" indent="-228600" algn="l" defTabSz="1022350">
            <a:lnSpc>
              <a:spcPct val="90000"/>
            </a:lnSpc>
            <a:spcBef>
              <a:spcPct val="0"/>
            </a:spcBef>
            <a:spcAft>
              <a:spcPct val="15000"/>
            </a:spcAft>
            <a:buChar char="•"/>
          </a:pPr>
          <a:r>
            <a:rPr lang="en-US" altLang="zh-CN" sz="2300" kern="1200" dirty="0"/>
            <a:t>I read in the newspaper that…</a:t>
          </a:r>
          <a:endParaRPr lang="zh-CN" altLang="en-US" sz="2300" kern="1200" dirty="0"/>
        </a:p>
        <a:p>
          <a:pPr marL="228600" lvl="1" indent="-228600" algn="l" defTabSz="1022350">
            <a:lnSpc>
              <a:spcPct val="90000"/>
            </a:lnSpc>
            <a:spcBef>
              <a:spcPct val="0"/>
            </a:spcBef>
            <a:spcAft>
              <a:spcPct val="15000"/>
            </a:spcAft>
            <a:buChar char="•"/>
          </a:pPr>
          <a:r>
            <a:rPr lang="en-US" altLang="zh-CN" sz="2300" kern="1200" dirty="0"/>
            <a:t>In your last letter, you mentioned that…</a:t>
          </a:r>
          <a:endParaRPr lang="zh-CN" altLang="en-US" sz="2300" kern="1200" dirty="0"/>
        </a:p>
      </dsp:txBody>
      <dsp:txXfrm rot="-5400000">
        <a:off x="3785615" y="263278"/>
        <a:ext cx="6656840" cy="1352076"/>
      </dsp:txXfrm>
    </dsp:sp>
    <dsp:sp modelId="{E703A940-791B-4B62-9735-4810BE922380}">
      <dsp:nvSpPr>
        <dsp:cNvPr id="0" name=""/>
        <dsp:cNvSpPr/>
      </dsp:nvSpPr>
      <dsp:spPr>
        <a:xfrm>
          <a:off x="0" y="2837"/>
          <a:ext cx="3785616" cy="18729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altLang="zh-CN" sz="4600" kern="1200" dirty="0"/>
            <a:t>background</a:t>
          </a:r>
          <a:endParaRPr lang="zh-CN" altLang="en-US" sz="4600" kern="1200" dirty="0"/>
        </a:p>
      </dsp:txBody>
      <dsp:txXfrm>
        <a:off x="91430" y="94267"/>
        <a:ext cx="3602756" cy="1690095"/>
      </dsp:txXfrm>
    </dsp:sp>
    <dsp:sp modelId="{A64162CA-B99A-4601-98D0-0B6D9C77B5A2}">
      <dsp:nvSpPr>
        <dsp:cNvPr id="0" name=""/>
        <dsp:cNvSpPr/>
      </dsp:nvSpPr>
      <dsp:spPr>
        <a:xfrm rot="5400000">
          <a:off x="6401425" y="-459073"/>
          <a:ext cx="1498364" cy="6729984"/>
        </a:xfrm>
        <a:prstGeom prst="round2Same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altLang="zh-CN" sz="2300" kern="1200" dirty="0"/>
            <a:t>I’m writing to ask if you mind …</a:t>
          </a:r>
          <a:endParaRPr lang="zh-CN" altLang="en-US" sz="2300" kern="1200" dirty="0"/>
        </a:p>
        <a:p>
          <a:pPr marL="228600" lvl="1" indent="-228600" algn="l" defTabSz="1022350">
            <a:lnSpc>
              <a:spcPct val="90000"/>
            </a:lnSpc>
            <a:spcBef>
              <a:spcPct val="0"/>
            </a:spcBef>
            <a:spcAft>
              <a:spcPct val="15000"/>
            </a:spcAft>
            <a:buChar char="•"/>
          </a:pPr>
          <a:r>
            <a:rPr lang="en-US" altLang="zh-CN" sz="2300" kern="1200" dirty="0"/>
            <a:t>I’m writing this letter to provide you with some suggestions/advice</a:t>
          </a:r>
          <a:endParaRPr lang="zh-CN" altLang="en-US" sz="2300" kern="1200" dirty="0"/>
        </a:p>
      </dsp:txBody>
      <dsp:txXfrm rot="-5400000">
        <a:off x="3785615" y="2229881"/>
        <a:ext cx="6656840" cy="1352076"/>
      </dsp:txXfrm>
    </dsp:sp>
    <dsp:sp modelId="{57F0871E-3CF7-4F38-A01A-277757592E36}">
      <dsp:nvSpPr>
        <dsp:cNvPr id="0" name=""/>
        <dsp:cNvSpPr/>
      </dsp:nvSpPr>
      <dsp:spPr>
        <a:xfrm>
          <a:off x="0" y="1969441"/>
          <a:ext cx="3785616" cy="187295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altLang="zh-CN" sz="4600" kern="1200" dirty="0"/>
            <a:t>purpose</a:t>
          </a:r>
          <a:endParaRPr lang="zh-CN" altLang="en-US" sz="4600" kern="1200" dirty="0"/>
        </a:p>
      </dsp:txBody>
      <dsp:txXfrm>
        <a:off x="91430" y="2060871"/>
        <a:ext cx="3602756" cy="1690095"/>
      </dsp:txXfrm>
    </dsp:sp>
    <dsp:sp modelId="{6DFF7D29-9B74-4E1C-8C67-6B22826E0E03}">
      <dsp:nvSpPr>
        <dsp:cNvPr id="0" name=""/>
        <dsp:cNvSpPr/>
      </dsp:nvSpPr>
      <dsp:spPr>
        <a:xfrm rot="5400000">
          <a:off x="6401425" y="1507530"/>
          <a:ext cx="1498364" cy="6729984"/>
        </a:xfrm>
        <a:prstGeom prst="round2Same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altLang="zh-CN" sz="2300" kern="1200" dirty="0"/>
            <a:t>As you know, …has been a great concern. </a:t>
          </a:r>
          <a:endParaRPr lang="zh-CN" altLang="en-US" sz="2300" kern="1200" dirty="0"/>
        </a:p>
        <a:p>
          <a:pPr marL="228600" lvl="1" indent="-228600" algn="l" defTabSz="1022350">
            <a:lnSpc>
              <a:spcPct val="90000"/>
            </a:lnSpc>
            <a:spcBef>
              <a:spcPct val="0"/>
            </a:spcBef>
            <a:spcAft>
              <a:spcPct val="15000"/>
            </a:spcAft>
            <a:buChar char="•"/>
          </a:pPr>
          <a:r>
            <a:rPr lang="en-US" altLang="zh-CN" sz="2300" kern="1200" dirty="0"/>
            <a:t>There is no doubt that …has been considered an urgent issue calling for immediate addressing.</a:t>
          </a:r>
          <a:endParaRPr lang="zh-CN" altLang="en-US" sz="2300" kern="1200" dirty="0"/>
        </a:p>
      </dsp:txBody>
      <dsp:txXfrm rot="-5400000">
        <a:off x="3785615" y="4196484"/>
        <a:ext cx="6656840" cy="1352076"/>
      </dsp:txXfrm>
    </dsp:sp>
    <dsp:sp modelId="{D6A52FE4-136E-467D-AE6D-28F62908025A}">
      <dsp:nvSpPr>
        <dsp:cNvPr id="0" name=""/>
        <dsp:cNvSpPr/>
      </dsp:nvSpPr>
      <dsp:spPr>
        <a:xfrm>
          <a:off x="0" y="3936044"/>
          <a:ext cx="3785616" cy="187295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altLang="zh-CN" sz="4600" kern="1200" dirty="0"/>
            <a:t>problem</a:t>
          </a:r>
          <a:endParaRPr lang="zh-CN" altLang="en-US" sz="4600" kern="1200" dirty="0"/>
        </a:p>
      </dsp:txBody>
      <dsp:txXfrm>
        <a:off x="91430" y="4027474"/>
        <a:ext cx="3602756" cy="1690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06E63-311D-4C01-8C72-E5AB7A1888A3}">
      <dsp:nvSpPr>
        <dsp:cNvPr id="0" name=""/>
        <dsp:cNvSpPr/>
      </dsp:nvSpPr>
      <dsp:spPr>
        <a:xfrm rot="5400000">
          <a:off x="7179470" y="-2866571"/>
          <a:ext cx="1310216" cy="737372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altLang="zh-CN" sz="2800" kern="1200" dirty="0"/>
            <a:t>If…, it’s likely that the situation will look up.</a:t>
          </a:r>
          <a:endParaRPr lang="zh-CN" altLang="en-US" sz="2800" kern="1200" dirty="0"/>
        </a:p>
        <a:p>
          <a:pPr marL="285750" lvl="1" indent="-285750" algn="l" defTabSz="1244600">
            <a:lnSpc>
              <a:spcPct val="90000"/>
            </a:lnSpc>
            <a:spcBef>
              <a:spcPct val="0"/>
            </a:spcBef>
            <a:spcAft>
              <a:spcPct val="15000"/>
            </a:spcAft>
            <a:buChar char="•"/>
          </a:pPr>
          <a:r>
            <a:rPr lang="en-US" altLang="zh-CN" sz="2800" kern="1200" dirty="0"/>
            <a:t>This would allow...to...(Only in this way, can…)</a:t>
          </a:r>
          <a:endParaRPr lang="zh-CN" altLang="en-US" sz="2800" kern="1200" dirty="0"/>
        </a:p>
      </dsp:txBody>
      <dsp:txXfrm rot="-5400000">
        <a:off x="4147718" y="229140"/>
        <a:ext cx="7309762" cy="1182298"/>
      </dsp:txXfrm>
    </dsp:sp>
    <dsp:sp modelId="{5259DB6A-A869-427C-B0B1-8C42187C0F2A}">
      <dsp:nvSpPr>
        <dsp:cNvPr id="0" name=""/>
        <dsp:cNvSpPr/>
      </dsp:nvSpPr>
      <dsp:spPr>
        <a:xfrm>
          <a:off x="0" y="1403"/>
          <a:ext cx="4147718" cy="16377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altLang="zh-CN" sz="4900" kern="1200" dirty="0"/>
            <a:t>benefit</a:t>
          </a:r>
          <a:endParaRPr lang="zh-CN" altLang="en-US" sz="4900" kern="1200" dirty="0"/>
        </a:p>
      </dsp:txBody>
      <dsp:txXfrm>
        <a:off x="79949" y="81352"/>
        <a:ext cx="3987820" cy="1477872"/>
      </dsp:txXfrm>
    </dsp:sp>
    <dsp:sp modelId="{55EE4344-7B21-45BD-A4B0-9E16191FD3C9}">
      <dsp:nvSpPr>
        <dsp:cNvPr id="0" name=""/>
        <dsp:cNvSpPr/>
      </dsp:nvSpPr>
      <dsp:spPr>
        <a:xfrm rot="5400000">
          <a:off x="6831014" y="-970329"/>
          <a:ext cx="1976540" cy="7359326"/>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altLang="zh-CN" sz="2800" kern="1200" dirty="0"/>
            <a:t>It’s universally acknowledged that…</a:t>
          </a:r>
          <a:endParaRPr lang="zh-CN" altLang="en-US" sz="2800" kern="1200" dirty="0"/>
        </a:p>
        <a:p>
          <a:pPr marL="285750" lvl="1" indent="-285750" algn="l" defTabSz="1244600">
            <a:lnSpc>
              <a:spcPct val="90000"/>
            </a:lnSpc>
            <a:spcBef>
              <a:spcPct val="0"/>
            </a:spcBef>
            <a:spcAft>
              <a:spcPct val="15000"/>
            </a:spcAft>
            <a:buChar char="•"/>
          </a:pPr>
          <a:r>
            <a:rPr lang="en-US" altLang="zh-CN" sz="2800" kern="1200" dirty="0"/>
            <a:t>…so that…</a:t>
          </a:r>
          <a:endParaRPr lang="zh-CN" altLang="en-US" sz="2800" kern="1200" dirty="0"/>
        </a:p>
        <a:p>
          <a:pPr marL="285750" lvl="1" indent="-285750" algn="l" defTabSz="1244600">
            <a:lnSpc>
              <a:spcPct val="90000"/>
            </a:lnSpc>
            <a:spcBef>
              <a:spcPct val="0"/>
            </a:spcBef>
            <a:spcAft>
              <a:spcPct val="15000"/>
            </a:spcAft>
            <a:buChar char="•"/>
          </a:pPr>
          <a:r>
            <a:rPr lang="en-US" altLang="zh-CN" sz="2800" kern="1200" dirty="0"/>
            <a:t>because, as, since, in that…</a:t>
          </a:r>
          <a:endParaRPr lang="zh-CN" altLang="en-US" sz="2800" kern="1200" dirty="0"/>
        </a:p>
      </dsp:txBody>
      <dsp:txXfrm rot="-5400000">
        <a:off x="4139622" y="1817550"/>
        <a:ext cx="7262839" cy="1783566"/>
      </dsp:txXfrm>
    </dsp:sp>
    <dsp:sp modelId="{D5E1648D-1331-42B4-B220-7B249EB64C74}">
      <dsp:nvSpPr>
        <dsp:cNvPr id="0" name=""/>
        <dsp:cNvSpPr/>
      </dsp:nvSpPr>
      <dsp:spPr>
        <a:xfrm>
          <a:off x="0" y="1890448"/>
          <a:ext cx="4139621" cy="163777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altLang="zh-CN" sz="4900" kern="1200" dirty="0"/>
            <a:t>reason</a:t>
          </a:r>
          <a:endParaRPr lang="zh-CN" altLang="en-US" sz="4900" kern="1200" dirty="0"/>
        </a:p>
      </dsp:txBody>
      <dsp:txXfrm>
        <a:off x="79949" y="1970397"/>
        <a:ext cx="3979723" cy="1477872"/>
      </dsp:txXfrm>
    </dsp:sp>
    <dsp:sp modelId="{D78B64E9-5084-431B-A5C3-9F3F8BF1D6EE}">
      <dsp:nvSpPr>
        <dsp:cNvPr id="0" name=""/>
        <dsp:cNvSpPr/>
      </dsp:nvSpPr>
      <dsp:spPr>
        <a:xfrm rot="5400000">
          <a:off x="7179470" y="911517"/>
          <a:ext cx="1310216" cy="7373721"/>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altLang="zh-CN" sz="2800" kern="1200" dirty="0"/>
            <a:t>It would be highly appreciated if…</a:t>
          </a:r>
          <a:endParaRPr lang="zh-CN" altLang="en-US" sz="2800" kern="1200" dirty="0"/>
        </a:p>
        <a:p>
          <a:pPr marL="285750" lvl="1" indent="-285750" algn="l" defTabSz="1244600">
            <a:lnSpc>
              <a:spcPct val="90000"/>
            </a:lnSpc>
            <a:spcBef>
              <a:spcPct val="0"/>
            </a:spcBef>
            <a:spcAft>
              <a:spcPct val="15000"/>
            </a:spcAft>
            <a:buChar char="•"/>
          </a:pPr>
          <a:r>
            <a:rPr lang="en-US" altLang="zh-CN" sz="2800" kern="1200" dirty="0"/>
            <a:t>Thanks for doing…</a:t>
          </a:r>
          <a:endParaRPr lang="zh-CN" altLang="en-US" sz="2800" kern="1200" dirty="0"/>
        </a:p>
      </dsp:txBody>
      <dsp:txXfrm rot="-5400000">
        <a:off x="4147718" y="4007229"/>
        <a:ext cx="7309762" cy="1182298"/>
      </dsp:txXfrm>
    </dsp:sp>
    <dsp:sp modelId="{7BA8E589-F005-42EA-A2CB-3F1234EBC439}">
      <dsp:nvSpPr>
        <dsp:cNvPr id="0" name=""/>
        <dsp:cNvSpPr/>
      </dsp:nvSpPr>
      <dsp:spPr>
        <a:xfrm>
          <a:off x="0" y="3779492"/>
          <a:ext cx="4147718" cy="163777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altLang="zh-CN" sz="4900" kern="1200" dirty="0"/>
            <a:t>appreciation</a:t>
          </a:r>
          <a:endParaRPr lang="zh-CN" altLang="en-US" sz="4900" kern="1200" dirty="0"/>
        </a:p>
      </dsp:txBody>
      <dsp:txXfrm>
        <a:off x="79949" y="3859441"/>
        <a:ext cx="3987820" cy="1477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B44B4-CE6A-4503-A8B2-72D1562C4CD8}">
      <dsp:nvSpPr>
        <dsp:cNvPr id="0" name=""/>
        <dsp:cNvSpPr/>
      </dsp:nvSpPr>
      <dsp:spPr>
        <a:xfrm rot="5400000">
          <a:off x="7287199" y="-2881521"/>
          <a:ext cx="1398746" cy="751677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CN" sz="2200" b="1" kern="1200" dirty="0"/>
            <a:t>It is suggested that (should) do…</a:t>
          </a:r>
          <a:endParaRPr lang="zh-CN" altLang="en-US" sz="2200" b="1" kern="1200" dirty="0"/>
        </a:p>
        <a:p>
          <a:pPr marL="228600" lvl="1" indent="-228600" algn="l" defTabSz="977900">
            <a:lnSpc>
              <a:spcPct val="90000"/>
            </a:lnSpc>
            <a:spcBef>
              <a:spcPct val="0"/>
            </a:spcBef>
            <a:spcAft>
              <a:spcPct val="15000"/>
            </a:spcAft>
            <a:buChar char="•"/>
          </a:pPr>
          <a:r>
            <a:rPr lang="en-US" altLang="zh-CN" sz="2200" b="1" kern="1200" dirty="0"/>
            <a:t>It would be convenient to…</a:t>
          </a:r>
          <a:endParaRPr lang="zh-CN" altLang="en-US" sz="2200" b="1" kern="1200" dirty="0"/>
        </a:p>
        <a:p>
          <a:pPr marL="228600" lvl="1" indent="-228600" algn="l" defTabSz="977900">
            <a:lnSpc>
              <a:spcPct val="90000"/>
            </a:lnSpc>
            <a:spcBef>
              <a:spcPct val="0"/>
            </a:spcBef>
            <a:spcAft>
              <a:spcPct val="15000"/>
            </a:spcAft>
            <a:buChar char="•"/>
          </a:pPr>
          <a:r>
            <a:rPr lang="en-US" altLang="zh-CN" sz="2200" b="1" kern="1200" dirty="0"/>
            <a:t>It is a good idea to…</a:t>
          </a:r>
          <a:endParaRPr lang="zh-CN" altLang="en-US" sz="2200" b="1" kern="1200" dirty="0"/>
        </a:p>
      </dsp:txBody>
      <dsp:txXfrm rot="-5400000">
        <a:off x="4228186" y="245773"/>
        <a:ext cx="7448493" cy="1262184"/>
      </dsp:txXfrm>
    </dsp:sp>
    <dsp:sp modelId="{DDD0D766-80D9-47F3-89A9-D8CAB5F9A5DD}">
      <dsp:nvSpPr>
        <dsp:cNvPr id="0" name=""/>
        <dsp:cNvSpPr/>
      </dsp:nvSpPr>
      <dsp:spPr>
        <a:xfrm>
          <a:off x="0" y="2649"/>
          <a:ext cx="4228185" cy="17484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altLang="zh-CN" sz="5300" b="1" kern="1200" dirty="0"/>
            <a:t>suggestion</a:t>
          </a:r>
          <a:endParaRPr lang="zh-CN" altLang="en-US" sz="5300" b="1" kern="1200" dirty="0"/>
        </a:p>
      </dsp:txBody>
      <dsp:txXfrm>
        <a:off x="85351" y="88000"/>
        <a:ext cx="4057483" cy="1577730"/>
      </dsp:txXfrm>
    </dsp:sp>
    <dsp:sp modelId="{7DD0CD44-48F6-4DC9-ADF0-7670123529A4}">
      <dsp:nvSpPr>
        <dsp:cNvPr id="0" name=""/>
        <dsp:cNvSpPr/>
      </dsp:nvSpPr>
      <dsp:spPr>
        <a:xfrm rot="5400000">
          <a:off x="7287199" y="-1045667"/>
          <a:ext cx="1398746" cy="751677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CN" sz="2200" b="1" kern="1200" dirty="0"/>
            <a:t>As a result; hence; thus</a:t>
          </a:r>
          <a:endParaRPr lang="zh-CN" altLang="en-US" sz="2200" b="1" kern="1200" dirty="0"/>
        </a:p>
        <a:p>
          <a:pPr marL="228600" lvl="1" indent="-228600" algn="l" defTabSz="977900">
            <a:lnSpc>
              <a:spcPct val="90000"/>
            </a:lnSpc>
            <a:spcBef>
              <a:spcPct val="0"/>
            </a:spcBef>
            <a:spcAft>
              <a:spcPct val="15000"/>
            </a:spcAft>
            <a:buChar char="•"/>
          </a:pPr>
          <a:r>
            <a:rPr lang="en-US" altLang="zh-CN" sz="2200" b="1" kern="1200" dirty="0"/>
            <a:t>what’s more; in addition; last but not least</a:t>
          </a:r>
          <a:endParaRPr lang="zh-CN" altLang="en-US" sz="2200" b="1" kern="1200" dirty="0"/>
        </a:p>
        <a:p>
          <a:pPr marL="228600" lvl="1" indent="-228600" algn="l" defTabSz="977900">
            <a:lnSpc>
              <a:spcPct val="90000"/>
            </a:lnSpc>
            <a:spcBef>
              <a:spcPct val="0"/>
            </a:spcBef>
            <a:spcAft>
              <a:spcPct val="15000"/>
            </a:spcAft>
            <a:buChar char="•"/>
          </a:pPr>
          <a:r>
            <a:rPr lang="en-US" altLang="zh-CN" sz="2200" b="1" kern="1200" dirty="0"/>
            <a:t>all in all; generally speaking; in a word</a:t>
          </a:r>
          <a:endParaRPr lang="zh-CN" altLang="en-US" sz="2200" b="1" kern="1200" dirty="0"/>
        </a:p>
      </dsp:txBody>
      <dsp:txXfrm rot="-5400000">
        <a:off x="4228186" y="2081627"/>
        <a:ext cx="7448493" cy="1262184"/>
      </dsp:txXfrm>
    </dsp:sp>
    <dsp:sp modelId="{C74E643F-23C0-45E9-837A-CCB2626C7073}">
      <dsp:nvSpPr>
        <dsp:cNvPr id="0" name=""/>
        <dsp:cNvSpPr/>
      </dsp:nvSpPr>
      <dsp:spPr>
        <a:xfrm>
          <a:off x="0" y="1838503"/>
          <a:ext cx="4228185" cy="174843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altLang="zh-CN" sz="5300" b="1" kern="1200" dirty="0"/>
            <a:t>transition</a:t>
          </a:r>
          <a:endParaRPr lang="zh-CN" altLang="en-US" sz="5300" b="1" kern="1200" dirty="0"/>
        </a:p>
      </dsp:txBody>
      <dsp:txXfrm>
        <a:off x="85351" y="1923854"/>
        <a:ext cx="4057483" cy="1577730"/>
      </dsp:txXfrm>
    </dsp:sp>
    <dsp:sp modelId="{6EF989DB-739C-43C0-BF1E-F4E82E6409D9}">
      <dsp:nvSpPr>
        <dsp:cNvPr id="0" name=""/>
        <dsp:cNvSpPr/>
      </dsp:nvSpPr>
      <dsp:spPr>
        <a:xfrm rot="5400000">
          <a:off x="7287199" y="790187"/>
          <a:ext cx="1398746" cy="751677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CN" sz="2200" b="1" kern="1200" dirty="0"/>
            <a:t>I hope my suggestions will meet with your approval.</a:t>
          </a:r>
          <a:endParaRPr lang="zh-CN" altLang="en-US" sz="2200" b="1" kern="1200" dirty="0"/>
        </a:p>
        <a:p>
          <a:pPr marL="228600" lvl="1" indent="-228600" algn="l" defTabSz="977900">
            <a:lnSpc>
              <a:spcPct val="90000"/>
            </a:lnSpc>
            <a:spcBef>
              <a:spcPct val="0"/>
            </a:spcBef>
            <a:spcAft>
              <a:spcPct val="15000"/>
            </a:spcAft>
            <a:buChar char="•"/>
          </a:pPr>
          <a:r>
            <a:rPr lang="en-US" altLang="zh-CN" sz="2200" b="1" kern="1200" dirty="0"/>
            <a:t>Hopefully, my suggestions will inspire you in some way.</a:t>
          </a:r>
          <a:endParaRPr lang="zh-CN" altLang="en-US" sz="2200" b="1" kern="1200" dirty="0"/>
        </a:p>
      </dsp:txBody>
      <dsp:txXfrm rot="-5400000">
        <a:off x="4228186" y="3917482"/>
        <a:ext cx="7448493" cy="1262184"/>
      </dsp:txXfrm>
    </dsp:sp>
    <dsp:sp modelId="{162E4798-5E8B-4556-9568-3C238A12B337}">
      <dsp:nvSpPr>
        <dsp:cNvPr id="0" name=""/>
        <dsp:cNvSpPr/>
      </dsp:nvSpPr>
      <dsp:spPr>
        <a:xfrm>
          <a:off x="0" y="3674358"/>
          <a:ext cx="4228185" cy="174843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altLang="zh-CN" sz="5300" b="1" kern="1200" dirty="0"/>
            <a:t>hope</a:t>
          </a:r>
          <a:endParaRPr lang="zh-CN" altLang="en-US" sz="5300" b="1" kern="1200" dirty="0"/>
        </a:p>
      </dsp:txBody>
      <dsp:txXfrm>
        <a:off x="85351" y="3759709"/>
        <a:ext cx="4057483" cy="157773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29981-3998-43AE-9A29-3956AAD7A73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A7C09-D4D1-4C61-A3E5-A5FD951B62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这页需要重新做 也许我需要画图</a:t>
            </a:r>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此页建议用板书</a:t>
            </a:r>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Wonderful ideas, but I’m afraid your answers are far from a good letter of suggestion.</a:t>
            </a:r>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a:t>Who is the letter from? (</a:t>
            </a:r>
            <a:r>
              <a:rPr lang="zh-CN" altLang="en-US" dirty="0"/>
              <a:t>追：</a:t>
            </a:r>
            <a:r>
              <a:rPr lang="en-US" altLang="zh-CN" dirty="0"/>
              <a:t>What kind of person is he?)</a:t>
            </a:r>
            <a:endParaRPr lang="en-US" altLang="zh-CN" dirty="0"/>
          </a:p>
          <a:p>
            <a:pPr marL="228600" indent="-228600">
              <a:buAutoNum type="arabicPeriod"/>
            </a:pPr>
            <a:r>
              <a:rPr lang="en-US" altLang="zh-CN" dirty="0"/>
              <a:t>What’s the name of the architect?(</a:t>
            </a:r>
            <a:r>
              <a:rPr lang="zh-CN" altLang="en-US" dirty="0"/>
              <a:t>追</a:t>
            </a:r>
            <a:r>
              <a:rPr lang="en-US" altLang="zh-CN" dirty="0"/>
              <a:t>: what does an architect do?)</a:t>
            </a:r>
            <a:endParaRPr lang="en-US" altLang="zh-CN" dirty="0"/>
          </a:p>
          <a:p>
            <a:pPr marL="228600" indent="-228600">
              <a:buAutoNum type="arabicPeriod"/>
            </a:pPr>
            <a:r>
              <a:rPr lang="en-US" altLang="zh-CN" dirty="0"/>
              <a:t>Why does Alice Major write the letter?</a:t>
            </a:r>
            <a:endParaRPr lang="en-US" altLang="zh-CN" dirty="0"/>
          </a:p>
          <a:p>
            <a:pPr marL="228600" indent="-228600">
              <a:buAutoNum type="arabicPeriod"/>
            </a:pPr>
            <a:r>
              <a:rPr lang="en-US" altLang="zh-CN" dirty="0"/>
              <a:t>How many suggestions are given here?</a:t>
            </a:r>
            <a:endParaRPr lang="en-US" altLang="zh-CN" dirty="0"/>
          </a:p>
          <a:p>
            <a:pPr marL="228600" indent="-228600">
              <a:buAutoNum type="arabicPeriod"/>
            </a:pPr>
            <a:r>
              <a:rPr lang="en-US" altLang="zh-CN" dirty="0"/>
              <a:t>What do you think of her letter? (polite and formal)</a:t>
            </a:r>
            <a:endParaRPr lang="en-US" altLang="zh-CN" dirty="0"/>
          </a:p>
          <a:p>
            <a:pPr marL="0" indent="0">
              <a:buNone/>
            </a:pPr>
            <a:endParaRPr lang="en-US" altLang="zh-CN"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Q1 </a:t>
            </a:r>
            <a:r>
              <a:rPr lang="en-US" altLang="zh-CN" b="1" dirty="0"/>
              <a:t>disabled able-bodied</a:t>
            </a:r>
            <a:endParaRPr lang="en-US" altLang="zh-CN" b="1" dirty="0"/>
          </a:p>
          <a:p>
            <a:r>
              <a:rPr lang="en-US" altLang="zh-CN" b="0" dirty="0"/>
              <a:t>Q2 architecture</a:t>
            </a:r>
            <a:endParaRPr lang="en-US" altLang="zh-CN" b="0" dirty="0"/>
          </a:p>
          <a:p>
            <a:r>
              <a:rPr lang="en-US" altLang="zh-CN" b="0" dirty="0"/>
              <a:t>Q3 in dignity</a:t>
            </a:r>
            <a:endParaRPr lang="en-US" altLang="zh-CN" b="0" dirty="0"/>
          </a:p>
          <a:p>
            <a:r>
              <a:rPr lang="en-US" altLang="zh-CN" b="0" dirty="0"/>
              <a:t>Q4 adequate</a:t>
            </a:r>
            <a:endParaRPr lang="en-US" altLang="zh-CN" b="0" dirty="0"/>
          </a:p>
          <a:p>
            <a:r>
              <a:rPr lang="en-US" altLang="zh-CN" b="0" dirty="0"/>
              <a:t>Q5 Clear, polite, reasonable</a:t>
            </a:r>
            <a:endParaRPr lang="zh-CN" altLang="en-US" b="0"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A7C09-D4D1-4C61-A3E5-A5FD951B62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6432557" y="4663914"/>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6432557" y="513895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6432556" y="3188625"/>
            <a:ext cx="4826000" cy="1111387"/>
          </a:xfrm>
        </p:spPr>
        <p:txBody>
          <a:bodyPr vert="horz" wrap="square" lIns="0" tIns="0" rIns="0" bIns="0" anchor="t" anchorCtr="0">
            <a:normAutofit/>
          </a:bodyPr>
          <a:lstStyle>
            <a:lvl1pPr marL="0" marR="0" indent="0" algn="l" defTabSz="121920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6432558" y="2013096"/>
            <a:ext cx="4825365" cy="971035"/>
          </a:xfr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DA4742F1-53AC-4C9A-91B0-DE391903D89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A370D7B-A4D5-487A-8280-D11E670BA16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C1DF3A5-1347-4600-BD5F-A5360D73CE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498810-93AC-4A1A-BB06-EF63633139F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DF3A5-1347-4600-BD5F-A5360D73CE9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98810-93AC-4A1A-BB06-EF63633139FA}" type="slidenum">
              <a:rPr lang="zh-CN" altLang="en-US" smtClean="0"/>
            </a:fld>
            <a:endParaRPr lang="zh-CN" altLang="en-US"/>
          </a:p>
        </p:txBody>
      </p:sp>
      <p:pic>
        <p:nvPicPr>
          <p:cNvPr id="8" name="图片 7" descr="水印"/>
          <p:cNvPicPr>
            <a:picLocks noChangeAspect="1"/>
          </p:cNvPicPr>
          <p:nvPr userDrawn="1"/>
        </p:nvPicPr>
        <p:blipFill>
          <a:blip r:embed="rId14"/>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25.jpeg"/><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jpe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3400" y="1584960"/>
            <a:ext cx="12313920" cy="5740400"/>
          </a:xfrm>
        </p:spPr>
        <p:txBody>
          <a:bodyPr/>
          <a:lstStyle/>
          <a:p>
            <a:pPr>
              <a:buAutoNum type="arabicPeriod"/>
            </a:pPr>
            <a:r>
              <a:rPr lang="en-US" altLang="zh-CN" b="1" dirty="0">
                <a:solidFill>
                  <a:srgbClr val="0000CC"/>
                </a:solidFill>
              </a:rPr>
              <a:t>Who is the letter from? </a:t>
            </a:r>
            <a:endParaRPr lang="en-US" altLang="zh-CN" b="1" dirty="0">
              <a:solidFill>
                <a:srgbClr val="0000CC"/>
              </a:solidFill>
            </a:endParaRPr>
          </a:p>
          <a:p>
            <a:pPr>
              <a:buAutoNum type="arabicPeriod"/>
            </a:pPr>
            <a:r>
              <a:rPr lang="en-US" altLang="zh-CN" b="1" dirty="0">
                <a:solidFill>
                  <a:srgbClr val="0000CC"/>
                </a:solidFill>
              </a:rPr>
              <a:t>What’s the name of the architect?</a:t>
            </a:r>
            <a:endParaRPr lang="en-US" altLang="zh-CN" b="1" dirty="0">
              <a:solidFill>
                <a:srgbClr val="0000CC"/>
              </a:solidFill>
            </a:endParaRPr>
          </a:p>
          <a:p>
            <a:pPr>
              <a:buAutoNum type="arabicPeriod"/>
            </a:pPr>
            <a:r>
              <a:rPr lang="en-US" altLang="zh-CN" b="1" dirty="0">
                <a:solidFill>
                  <a:srgbClr val="0000CC"/>
                </a:solidFill>
              </a:rPr>
              <a:t>Why does the writer write the letter?</a:t>
            </a:r>
            <a:endParaRPr lang="en-US" altLang="zh-CN" b="1" dirty="0">
              <a:solidFill>
                <a:srgbClr val="0000CC"/>
              </a:solidFill>
            </a:endParaRPr>
          </a:p>
          <a:p>
            <a:pPr>
              <a:buAutoNum type="arabicPeriod"/>
            </a:pPr>
            <a:r>
              <a:rPr lang="en-US" altLang="zh-CN" b="1" dirty="0">
                <a:solidFill>
                  <a:srgbClr val="0000CC"/>
                </a:solidFill>
              </a:rPr>
              <a:t>How many suggestions are given here?</a:t>
            </a:r>
            <a:endParaRPr lang="en-US" altLang="zh-CN" b="1" dirty="0">
              <a:solidFill>
                <a:srgbClr val="0000CC"/>
              </a:solidFill>
            </a:endParaRPr>
          </a:p>
        </p:txBody>
      </p:sp>
      <p:sp>
        <p:nvSpPr>
          <p:cNvPr id="7" name="副标题 2"/>
          <p:cNvSpPr txBox="1"/>
          <p:nvPr/>
        </p:nvSpPr>
        <p:spPr>
          <a:xfrm>
            <a:off x="-60960" y="4688999"/>
            <a:ext cx="1231392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rgbClr val="C00000"/>
                </a:solidFill>
              </a:rPr>
              <a:t>Tip 1.</a:t>
            </a:r>
            <a:r>
              <a:rPr lang="zh-CN" altLang="en-US" b="1" dirty="0">
                <a:solidFill>
                  <a:srgbClr val="C00000"/>
                </a:solidFill>
              </a:rPr>
              <a:t> </a:t>
            </a:r>
            <a:r>
              <a:rPr lang="en-US" altLang="zh-CN" b="1" dirty="0">
                <a:solidFill>
                  <a:srgbClr val="C00000"/>
                </a:solidFill>
              </a:rPr>
              <a:t>State</a:t>
            </a:r>
            <a:r>
              <a:rPr lang="zh-CN" altLang="en-US" b="1" dirty="0">
                <a:solidFill>
                  <a:srgbClr val="C00000"/>
                </a:solidFill>
              </a:rPr>
              <a:t> </a:t>
            </a:r>
            <a:r>
              <a:rPr lang="en-US" altLang="zh-CN" b="1" dirty="0">
                <a:solidFill>
                  <a:srgbClr val="C00000"/>
                </a:solidFill>
              </a:rPr>
              <a:t>your</a:t>
            </a:r>
            <a:r>
              <a:rPr lang="zh-CN" altLang="en-US" b="1" dirty="0">
                <a:solidFill>
                  <a:srgbClr val="C00000"/>
                </a:solidFill>
              </a:rPr>
              <a:t> </a:t>
            </a:r>
            <a:r>
              <a:rPr lang="en-US" altLang="zh-CN" b="1" dirty="0">
                <a:solidFill>
                  <a:srgbClr val="C00000"/>
                </a:solidFill>
              </a:rPr>
              <a:t>writing</a:t>
            </a:r>
            <a:r>
              <a:rPr lang="zh-CN" altLang="en-US" b="1" dirty="0">
                <a:solidFill>
                  <a:srgbClr val="C00000"/>
                </a:solidFill>
              </a:rPr>
              <a:t> </a:t>
            </a:r>
            <a:r>
              <a:rPr lang="en-US" altLang="zh-CN" b="1" dirty="0">
                <a:solidFill>
                  <a:srgbClr val="C00000"/>
                </a:solidFill>
              </a:rPr>
              <a:t>purpose</a:t>
            </a:r>
            <a:r>
              <a:rPr lang="zh-CN" altLang="en-US" b="1" dirty="0">
                <a:solidFill>
                  <a:srgbClr val="C00000"/>
                </a:solidFill>
              </a:rPr>
              <a:t> </a:t>
            </a:r>
            <a:r>
              <a:rPr lang="en-US" altLang="zh-CN" b="1" dirty="0">
                <a:solidFill>
                  <a:srgbClr val="C00000"/>
                </a:solidFill>
              </a:rPr>
              <a:t>clearly</a:t>
            </a:r>
            <a:r>
              <a:rPr lang="zh-CN" altLang="en-US" b="1" dirty="0">
                <a:solidFill>
                  <a:srgbClr val="C00000"/>
                </a:solidFill>
              </a:rPr>
              <a:t> </a:t>
            </a:r>
            <a:r>
              <a:rPr lang="en-US" altLang="zh-CN" b="1" dirty="0">
                <a:solidFill>
                  <a:srgbClr val="C00000"/>
                </a:solidFill>
              </a:rPr>
              <a:t>in</a:t>
            </a:r>
            <a:r>
              <a:rPr lang="zh-CN" altLang="en-US" b="1" dirty="0">
                <a:solidFill>
                  <a:srgbClr val="C00000"/>
                </a:solidFill>
              </a:rPr>
              <a:t> </a:t>
            </a:r>
            <a:r>
              <a:rPr lang="en-US" altLang="zh-CN" b="1" dirty="0">
                <a:solidFill>
                  <a:srgbClr val="C00000"/>
                </a:solidFill>
              </a:rPr>
              <a:t>the</a:t>
            </a:r>
            <a:r>
              <a:rPr lang="zh-CN" altLang="en-US" b="1" dirty="0">
                <a:solidFill>
                  <a:srgbClr val="C00000"/>
                </a:solidFill>
              </a:rPr>
              <a:t> </a:t>
            </a:r>
            <a:r>
              <a:rPr lang="en-US" altLang="zh-CN" b="1" dirty="0">
                <a:solidFill>
                  <a:srgbClr val="C00000"/>
                </a:solidFill>
              </a:rPr>
              <a:t>beginning paragraph.</a:t>
            </a:r>
            <a:endParaRPr lang="en-US" altLang="zh-CN" b="1" dirty="0">
              <a:solidFill>
                <a:srgbClr val="C00000"/>
              </a:solidFill>
            </a:endParaRPr>
          </a:p>
          <a:p>
            <a:r>
              <a:rPr lang="en-US" altLang="zh-CN" b="1" dirty="0">
                <a:solidFill>
                  <a:srgbClr val="C00000"/>
                </a:solidFill>
              </a:rPr>
              <a:t>Tip 2. Make your suggestions clear and easy to get by numbering them.</a:t>
            </a:r>
            <a:endParaRPr lang="en-US" altLang="zh-CN" b="1" dirty="0">
              <a:solidFill>
                <a:srgbClr val="C00000"/>
              </a:solidFill>
            </a:endParaRPr>
          </a:p>
        </p:txBody>
      </p:sp>
      <p:sp>
        <p:nvSpPr>
          <p:cNvPr id="9" name="矩形: 圆角 8"/>
          <p:cNvSpPr/>
          <p:nvPr/>
        </p:nvSpPr>
        <p:spPr>
          <a:xfrm>
            <a:off x="253218" y="230188"/>
            <a:ext cx="3938953" cy="627941"/>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information</a:t>
            </a:r>
            <a:endParaRPr lang="zh-CN" altLang="en-US" sz="2400" b="1" dirty="0"/>
          </a:p>
        </p:txBody>
      </p:sp>
      <p:sp>
        <p:nvSpPr>
          <p:cNvPr id="5" name="文本框 4"/>
          <p:cNvSpPr txBox="1"/>
          <p:nvPr/>
        </p:nvSpPr>
        <p:spPr>
          <a:xfrm>
            <a:off x="6348012" y="250588"/>
            <a:ext cx="49866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请按下暂停键，思考并在学案上写出答案。</a:t>
            </a:r>
            <a:endParaRPr lang="zh-CN" altLang="en-US" b="1" dirty="0"/>
          </a:p>
        </p:txBody>
      </p:sp>
      <p:sp>
        <p:nvSpPr>
          <p:cNvPr id="4" name="文本框 3"/>
          <p:cNvSpPr txBox="1"/>
          <p:nvPr/>
        </p:nvSpPr>
        <p:spPr>
          <a:xfrm>
            <a:off x="5313317" y="1545744"/>
            <a:ext cx="3904343" cy="461665"/>
          </a:xfrm>
          <a:prstGeom prst="rect">
            <a:avLst/>
          </a:prstGeom>
          <a:noFill/>
        </p:spPr>
        <p:txBody>
          <a:bodyPr wrap="square" rtlCol="0">
            <a:spAutoFit/>
          </a:bodyPr>
          <a:lstStyle/>
          <a:p>
            <a:r>
              <a:rPr lang="en-US" altLang="zh-CN" sz="2400" b="1" dirty="0"/>
              <a:t>Alice Major</a:t>
            </a:r>
            <a:endParaRPr lang="zh-CN" altLang="en-US" sz="2400" b="1" dirty="0"/>
          </a:p>
        </p:txBody>
      </p:sp>
      <p:sp>
        <p:nvSpPr>
          <p:cNvPr id="8" name="文本框 7"/>
          <p:cNvSpPr txBox="1"/>
          <p:nvPr/>
        </p:nvSpPr>
        <p:spPr>
          <a:xfrm>
            <a:off x="6633391" y="2046736"/>
            <a:ext cx="3904343" cy="461665"/>
          </a:xfrm>
          <a:prstGeom prst="rect">
            <a:avLst/>
          </a:prstGeom>
          <a:noFill/>
        </p:spPr>
        <p:txBody>
          <a:bodyPr wrap="square" rtlCol="0">
            <a:spAutoFit/>
          </a:bodyPr>
          <a:lstStyle/>
          <a:p>
            <a:r>
              <a:rPr lang="en-US" altLang="zh-CN" sz="2400" b="1" dirty="0" err="1"/>
              <a:t>Ms</a:t>
            </a:r>
            <a:r>
              <a:rPr lang="en-US" altLang="zh-CN" sz="2400" b="1" dirty="0"/>
              <a:t> Sanders</a:t>
            </a:r>
            <a:endParaRPr lang="zh-CN" altLang="en-US" sz="2400" b="1" dirty="0"/>
          </a:p>
        </p:txBody>
      </p:sp>
      <p:sp>
        <p:nvSpPr>
          <p:cNvPr id="10" name="文本框 9"/>
          <p:cNvSpPr txBox="1"/>
          <p:nvPr/>
        </p:nvSpPr>
        <p:spPr>
          <a:xfrm>
            <a:off x="7134496" y="2505501"/>
            <a:ext cx="5014324" cy="1200329"/>
          </a:xfrm>
          <a:prstGeom prst="rect">
            <a:avLst/>
          </a:prstGeom>
          <a:noFill/>
        </p:spPr>
        <p:txBody>
          <a:bodyPr wrap="square" rtlCol="0">
            <a:spAutoFit/>
          </a:bodyPr>
          <a:lstStyle/>
          <a:p>
            <a:r>
              <a:rPr lang="en-US" altLang="zh-CN" sz="2400" b="1" dirty="0"/>
              <a:t>To offer some advice about the needs of the disabled for the cinema to be built.</a:t>
            </a:r>
            <a:endParaRPr lang="zh-CN" altLang="en-US" sz="2400" b="1" dirty="0"/>
          </a:p>
        </p:txBody>
      </p:sp>
      <p:sp>
        <p:nvSpPr>
          <p:cNvPr id="11" name="文本框 10"/>
          <p:cNvSpPr txBox="1"/>
          <p:nvPr/>
        </p:nvSpPr>
        <p:spPr>
          <a:xfrm>
            <a:off x="784496" y="3543348"/>
            <a:ext cx="5014324" cy="461665"/>
          </a:xfrm>
          <a:prstGeom prst="rect">
            <a:avLst/>
          </a:prstGeom>
          <a:noFill/>
        </p:spPr>
        <p:txBody>
          <a:bodyPr wrap="square" rtlCol="0">
            <a:spAutoFit/>
          </a:bodyPr>
          <a:lstStyle/>
          <a:p>
            <a:r>
              <a:rPr lang="en-US" altLang="zh-CN" sz="2400" b="1" dirty="0"/>
              <a:t>5</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4" grpId="0"/>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253331"/>
            <a:ext cx="12192000" cy="4351338"/>
          </a:xfrm>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      I read in the newspaper today that you are to be the architect for the new Bankstown cinema. I hope you will not mind me writing to ask if you have thought about the needs of disabled customers. In particular I wonder if you have considered the following things:</a:t>
            </a:r>
            <a:endParaRPr lang="zh-CN" altLang="en-US" sz="3600" dirty="0">
              <a:latin typeface="Times New Roman" panose="02020603050405020304" pitchFamily="18" charset="0"/>
              <a:cs typeface="Times New Roman" panose="02020603050405020304" pitchFamily="18" charset="0"/>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writing strategies</a:t>
            </a:r>
            <a:endParaRPr lang="zh-CN" altLang="en-US" sz="2400" b="1" dirty="0"/>
          </a:p>
        </p:txBody>
      </p:sp>
      <p:sp>
        <p:nvSpPr>
          <p:cNvPr id="7" name="文本框 6"/>
          <p:cNvSpPr txBox="1"/>
          <p:nvPr/>
        </p:nvSpPr>
        <p:spPr>
          <a:xfrm>
            <a:off x="426720" y="4400755"/>
            <a:ext cx="5629320" cy="646331"/>
          </a:xfrm>
          <a:prstGeom prst="rect">
            <a:avLst/>
          </a:prstGeom>
          <a:noFill/>
        </p:spPr>
        <p:txBody>
          <a:bodyPr wrap="square" rtlCol="0">
            <a:spAutoFit/>
          </a:bodyPr>
          <a:lstStyle/>
          <a:p>
            <a:r>
              <a:rPr lang="en-US" altLang="zh-CN" sz="3600" b="1" dirty="0">
                <a:solidFill>
                  <a:srgbClr val="C00000"/>
                </a:solidFill>
              </a:rPr>
              <a:t>Writing background</a:t>
            </a:r>
            <a:endParaRPr lang="zh-CN" altLang="en-US" sz="3600" b="1" dirty="0">
              <a:solidFill>
                <a:srgbClr val="C00000"/>
              </a:solidFill>
            </a:endParaRPr>
          </a:p>
        </p:txBody>
      </p:sp>
      <p:sp>
        <p:nvSpPr>
          <p:cNvPr id="22" name="矩形 21"/>
          <p:cNvSpPr/>
          <p:nvPr/>
        </p:nvSpPr>
        <p:spPr>
          <a:xfrm>
            <a:off x="5006741" y="4536503"/>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23" name="文本框 22"/>
          <p:cNvSpPr txBox="1"/>
          <p:nvPr/>
        </p:nvSpPr>
        <p:spPr>
          <a:xfrm>
            <a:off x="5445374" y="4416512"/>
            <a:ext cx="5629320" cy="646331"/>
          </a:xfrm>
          <a:prstGeom prst="rect">
            <a:avLst/>
          </a:prstGeom>
          <a:noFill/>
        </p:spPr>
        <p:txBody>
          <a:bodyPr wrap="square" rtlCol="0">
            <a:spAutoFit/>
          </a:bodyPr>
          <a:lstStyle/>
          <a:p>
            <a:r>
              <a:rPr lang="en-US" altLang="zh-CN" sz="3600" b="1" dirty="0">
                <a:solidFill>
                  <a:srgbClr val="C00000"/>
                </a:solidFill>
              </a:rPr>
              <a:t>Writing purpose</a:t>
            </a:r>
            <a:endParaRPr lang="zh-CN" altLang="en-US" sz="3600" b="1" dirty="0">
              <a:solidFill>
                <a:srgbClr val="C00000"/>
              </a:solidFill>
            </a:endParaRPr>
          </a:p>
        </p:txBody>
      </p:sp>
      <p:sp>
        <p:nvSpPr>
          <p:cNvPr id="24" name="文本框 23"/>
          <p:cNvSpPr txBox="1"/>
          <p:nvPr/>
        </p:nvSpPr>
        <p:spPr>
          <a:xfrm>
            <a:off x="5886577" y="453014"/>
            <a:ext cx="3080085" cy="646331"/>
          </a:xfrm>
          <a:prstGeom prst="rect">
            <a:avLst/>
          </a:prstGeom>
          <a:noFill/>
        </p:spPr>
        <p:txBody>
          <a:bodyPr wrap="square" rtlCol="0">
            <a:spAutoFit/>
          </a:bodyPr>
          <a:lstStyle/>
          <a:p>
            <a:r>
              <a:rPr lang="en-US" altLang="zh-CN" sz="3600" b="1" dirty="0">
                <a:solidFill>
                  <a:srgbClr val="0070C0"/>
                </a:solidFill>
              </a:rPr>
              <a:t>Para. 1</a:t>
            </a:r>
            <a:endParaRPr lang="zh-CN" altLang="en-US" sz="3600" b="1" dirty="0">
              <a:solidFill>
                <a:srgbClr val="0070C0"/>
              </a:solidFill>
            </a:endParaRPr>
          </a:p>
        </p:txBody>
      </p:sp>
      <p:sp>
        <p:nvSpPr>
          <p:cNvPr id="10" name="矩形 9"/>
          <p:cNvSpPr/>
          <p:nvPr/>
        </p:nvSpPr>
        <p:spPr>
          <a:xfrm>
            <a:off x="0" y="1237843"/>
            <a:ext cx="12192000" cy="46903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1" name="矩形 10"/>
          <p:cNvSpPr/>
          <p:nvPr/>
        </p:nvSpPr>
        <p:spPr>
          <a:xfrm>
            <a:off x="-209423" y="1702475"/>
            <a:ext cx="6265463" cy="46903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253331"/>
            <a:ext cx="12192000" cy="4351338"/>
          </a:xfrm>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1  </a:t>
            </a:r>
            <a:r>
              <a:rPr lang="en-US" altLang="zh-CN" sz="3600" dirty="0">
                <a:solidFill>
                  <a:srgbClr val="FF66FF"/>
                </a:solidFill>
                <a:latin typeface="Times New Roman" panose="02020603050405020304" pitchFamily="18" charset="0"/>
                <a:cs typeface="Times New Roman" panose="02020603050405020304" pitchFamily="18" charset="0"/>
              </a:rPr>
              <a:t>Adequate access for wheelchairs. </a:t>
            </a:r>
            <a:r>
              <a:rPr lang="en-US" altLang="zh-CN" sz="3600" dirty="0">
                <a:latin typeface="Times New Roman" panose="02020603050405020304" pitchFamily="18" charset="0"/>
                <a:cs typeface="Times New Roman" panose="02020603050405020304" pitchFamily="18" charset="0"/>
              </a:rPr>
              <a:t>It would be handy to have lifts to all parts of the cinema. The buttons in the lifts should be easy for a person in a wheelchair to reach, and the doors be wide enough to enter. In some cinemas, the lifts are at the back of the cinema in cold, unattractive  places. As disabled people have to use the lifts, this makes them feel they are not as important as other customers.</a:t>
            </a:r>
            <a:endParaRPr lang="zh-CN" altLang="en-US" sz="3600" dirty="0">
              <a:latin typeface="Times New Roman" panose="02020603050405020304" pitchFamily="18" charset="0"/>
              <a:cs typeface="Times New Roman" panose="02020603050405020304" pitchFamily="18" charset="0"/>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writing strategies</a:t>
            </a:r>
            <a:endParaRPr lang="zh-CN" altLang="en-US" sz="2400" b="1" dirty="0"/>
          </a:p>
        </p:txBody>
      </p:sp>
      <p:sp>
        <p:nvSpPr>
          <p:cNvPr id="7" name="文本框 6"/>
          <p:cNvSpPr txBox="1"/>
          <p:nvPr/>
        </p:nvSpPr>
        <p:spPr>
          <a:xfrm>
            <a:off x="466680" y="5149341"/>
            <a:ext cx="5629320" cy="646331"/>
          </a:xfrm>
          <a:prstGeom prst="rect">
            <a:avLst/>
          </a:prstGeom>
          <a:noFill/>
        </p:spPr>
        <p:txBody>
          <a:bodyPr wrap="square" rtlCol="0">
            <a:spAutoFit/>
          </a:bodyPr>
          <a:lstStyle/>
          <a:p>
            <a:r>
              <a:rPr lang="en-US" altLang="zh-CN" sz="3600" b="1" dirty="0">
                <a:solidFill>
                  <a:srgbClr val="C00000"/>
                </a:solidFill>
              </a:rPr>
              <a:t>suggestion</a:t>
            </a:r>
            <a:endParaRPr lang="zh-CN" altLang="en-US" sz="3600" b="1" dirty="0">
              <a:solidFill>
                <a:srgbClr val="C00000"/>
              </a:solidFill>
            </a:endParaRPr>
          </a:p>
        </p:txBody>
      </p:sp>
      <p:sp>
        <p:nvSpPr>
          <p:cNvPr id="22" name="矩形 21"/>
          <p:cNvSpPr/>
          <p:nvPr/>
        </p:nvSpPr>
        <p:spPr>
          <a:xfrm>
            <a:off x="3281340" y="5287840"/>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23" name="文本框 22"/>
          <p:cNvSpPr txBox="1"/>
          <p:nvPr/>
        </p:nvSpPr>
        <p:spPr>
          <a:xfrm>
            <a:off x="3934337" y="5149165"/>
            <a:ext cx="5629320" cy="646331"/>
          </a:xfrm>
          <a:prstGeom prst="rect">
            <a:avLst/>
          </a:prstGeom>
          <a:noFill/>
        </p:spPr>
        <p:txBody>
          <a:bodyPr wrap="square" rtlCol="0">
            <a:spAutoFit/>
          </a:bodyPr>
          <a:lstStyle/>
          <a:p>
            <a:r>
              <a:rPr lang="en-US" altLang="zh-CN" sz="3600" b="1" dirty="0">
                <a:solidFill>
                  <a:srgbClr val="C00000"/>
                </a:solidFill>
              </a:rPr>
              <a:t>Problem/Reason</a:t>
            </a:r>
            <a:endParaRPr lang="zh-CN" altLang="en-US" sz="3600" b="1" dirty="0">
              <a:solidFill>
                <a:srgbClr val="C00000"/>
              </a:solidFill>
            </a:endParaRPr>
          </a:p>
        </p:txBody>
      </p:sp>
      <p:sp>
        <p:nvSpPr>
          <p:cNvPr id="2" name="文本框 1"/>
          <p:cNvSpPr txBox="1"/>
          <p:nvPr/>
        </p:nvSpPr>
        <p:spPr>
          <a:xfrm>
            <a:off x="5886577" y="453014"/>
            <a:ext cx="3080085" cy="646331"/>
          </a:xfrm>
          <a:prstGeom prst="rect">
            <a:avLst/>
          </a:prstGeom>
          <a:noFill/>
        </p:spPr>
        <p:txBody>
          <a:bodyPr wrap="square" rtlCol="0">
            <a:spAutoFit/>
          </a:bodyPr>
          <a:lstStyle/>
          <a:p>
            <a:r>
              <a:rPr lang="en-US" altLang="zh-CN" sz="3600" b="1" dirty="0">
                <a:solidFill>
                  <a:srgbClr val="0070C0"/>
                </a:solidFill>
              </a:rPr>
              <a:t>Para. 2</a:t>
            </a:r>
            <a:endParaRPr lang="zh-CN" altLang="en-US" sz="3600" b="1" dirty="0">
              <a:solidFill>
                <a:srgbClr val="0070C0"/>
              </a:solidFill>
            </a:endParaRPr>
          </a:p>
        </p:txBody>
      </p:sp>
      <p:sp>
        <p:nvSpPr>
          <p:cNvPr id="8" name="矩形 7"/>
          <p:cNvSpPr/>
          <p:nvPr/>
        </p:nvSpPr>
        <p:spPr>
          <a:xfrm>
            <a:off x="0" y="1237843"/>
            <a:ext cx="11724640" cy="150535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1" name="矩形 10"/>
          <p:cNvSpPr/>
          <p:nvPr/>
        </p:nvSpPr>
        <p:spPr>
          <a:xfrm>
            <a:off x="0" y="2743200"/>
            <a:ext cx="3128211" cy="536701"/>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253331"/>
            <a:ext cx="12192000" cy="4351338"/>
          </a:xfrm>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2  Earphones for people who have trouble hearing. It would help to fit sets of earphones to all seats, not just to some of them. This would allow hearing-impaired customers to enjoy the company of their hearing friends rather than having to sit in a special area.</a:t>
            </a:r>
            <a:endParaRPr lang="zh-CN" altLang="en-US" sz="3600" dirty="0">
              <a:latin typeface="Times New Roman" panose="02020603050405020304" pitchFamily="18" charset="0"/>
              <a:cs typeface="Times New Roman" panose="02020603050405020304" pitchFamily="18" charset="0"/>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writing strategies</a:t>
            </a:r>
            <a:endParaRPr lang="zh-CN" altLang="en-US" sz="2400" b="1" dirty="0"/>
          </a:p>
        </p:txBody>
      </p:sp>
      <p:sp>
        <p:nvSpPr>
          <p:cNvPr id="7" name="文本框 6"/>
          <p:cNvSpPr txBox="1"/>
          <p:nvPr/>
        </p:nvSpPr>
        <p:spPr>
          <a:xfrm>
            <a:off x="466680" y="5149341"/>
            <a:ext cx="5629320" cy="646331"/>
          </a:xfrm>
          <a:prstGeom prst="rect">
            <a:avLst/>
          </a:prstGeom>
          <a:noFill/>
        </p:spPr>
        <p:txBody>
          <a:bodyPr wrap="square" rtlCol="0">
            <a:spAutoFit/>
          </a:bodyPr>
          <a:lstStyle/>
          <a:p>
            <a:r>
              <a:rPr lang="en-US" altLang="zh-CN" sz="3600" b="1" dirty="0">
                <a:solidFill>
                  <a:srgbClr val="C00000"/>
                </a:solidFill>
              </a:rPr>
              <a:t>suggestion</a:t>
            </a:r>
            <a:endParaRPr lang="zh-CN" altLang="en-US" sz="3600" b="1" dirty="0">
              <a:solidFill>
                <a:srgbClr val="C00000"/>
              </a:solidFill>
            </a:endParaRPr>
          </a:p>
        </p:txBody>
      </p:sp>
      <p:sp>
        <p:nvSpPr>
          <p:cNvPr id="22" name="矩形 21"/>
          <p:cNvSpPr/>
          <p:nvPr/>
        </p:nvSpPr>
        <p:spPr>
          <a:xfrm>
            <a:off x="3281340" y="5287840"/>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23" name="文本框 22"/>
          <p:cNvSpPr txBox="1"/>
          <p:nvPr/>
        </p:nvSpPr>
        <p:spPr>
          <a:xfrm>
            <a:off x="3748020" y="5149341"/>
            <a:ext cx="5629320" cy="646331"/>
          </a:xfrm>
          <a:prstGeom prst="rect">
            <a:avLst/>
          </a:prstGeom>
          <a:noFill/>
        </p:spPr>
        <p:txBody>
          <a:bodyPr wrap="square" rtlCol="0">
            <a:spAutoFit/>
          </a:bodyPr>
          <a:lstStyle/>
          <a:p>
            <a:r>
              <a:rPr lang="en-US" altLang="zh-CN" sz="3600" b="1" dirty="0">
                <a:solidFill>
                  <a:srgbClr val="C00000"/>
                </a:solidFill>
              </a:rPr>
              <a:t>benefit</a:t>
            </a:r>
            <a:endParaRPr lang="zh-CN" altLang="en-US" sz="3600" b="1" dirty="0">
              <a:solidFill>
                <a:srgbClr val="C00000"/>
              </a:solidFill>
            </a:endParaRPr>
          </a:p>
        </p:txBody>
      </p:sp>
      <p:sp>
        <p:nvSpPr>
          <p:cNvPr id="2" name="文本框 1"/>
          <p:cNvSpPr txBox="1"/>
          <p:nvPr/>
        </p:nvSpPr>
        <p:spPr>
          <a:xfrm>
            <a:off x="5886577" y="453014"/>
            <a:ext cx="3080085" cy="646331"/>
          </a:xfrm>
          <a:prstGeom prst="rect">
            <a:avLst/>
          </a:prstGeom>
          <a:noFill/>
        </p:spPr>
        <p:txBody>
          <a:bodyPr wrap="square" rtlCol="0">
            <a:spAutoFit/>
          </a:bodyPr>
          <a:lstStyle/>
          <a:p>
            <a:r>
              <a:rPr lang="en-US" altLang="zh-CN" sz="3600" b="1" dirty="0">
                <a:solidFill>
                  <a:srgbClr val="0070C0"/>
                </a:solidFill>
              </a:rPr>
              <a:t>Para. 3</a:t>
            </a:r>
            <a:endParaRPr lang="zh-CN" altLang="en-US" sz="3600" b="1" dirty="0">
              <a:solidFill>
                <a:srgbClr val="0070C0"/>
              </a:solidFill>
            </a:endParaRPr>
          </a:p>
        </p:txBody>
      </p:sp>
      <p:sp>
        <p:nvSpPr>
          <p:cNvPr id="8" name="矩形 7"/>
          <p:cNvSpPr/>
          <p:nvPr/>
        </p:nvSpPr>
        <p:spPr>
          <a:xfrm>
            <a:off x="0" y="1237844"/>
            <a:ext cx="11983453" cy="53670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1" name="矩形 10"/>
          <p:cNvSpPr/>
          <p:nvPr/>
        </p:nvSpPr>
        <p:spPr>
          <a:xfrm>
            <a:off x="0" y="1774546"/>
            <a:ext cx="11189368" cy="53670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253331"/>
            <a:ext cx="12192000" cy="4351338"/>
          </a:xfrm>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3  Raised seating. People who are short cannot always see the screen. So I'd like to suggest that the seats at the back be placed higher than those at the front so that everyone can see the screen easily. Perhaps there could be a space at the end of each row for people in wheelchairs to sit next to their friends.</a:t>
            </a:r>
            <a:endParaRPr lang="zh-CN" altLang="en-US" sz="3600" dirty="0">
              <a:latin typeface="Times New Roman" panose="02020603050405020304" pitchFamily="18" charset="0"/>
              <a:cs typeface="Times New Roman" panose="02020603050405020304" pitchFamily="18" charset="0"/>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writing strategies</a:t>
            </a:r>
            <a:endParaRPr lang="zh-CN" altLang="en-US" sz="2400" b="1" dirty="0"/>
          </a:p>
        </p:txBody>
      </p:sp>
      <p:sp>
        <p:nvSpPr>
          <p:cNvPr id="7" name="文本框 6"/>
          <p:cNvSpPr txBox="1"/>
          <p:nvPr/>
        </p:nvSpPr>
        <p:spPr>
          <a:xfrm>
            <a:off x="-17927" y="5795671"/>
            <a:ext cx="5629320" cy="646331"/>
          </a:xfrm>
          <a:prstGeom prst="rect">
            <a:avLst/>
          </a:prstGeom>
          <a:noFill/>
        </p:spPr>
        <p:txBody>
          <a:bodyPr wrap="square" rtlCol="0">
            <a:spAutoFit/>
          </a:bodyPr>
          <a:lstStyle/>
          <a:p>
            <a:r>
              <a:rPr lang="en-US" altLang="zh-CN" sz="3600" b="1" dirty="0">
                <a:solidFill>
                  <a:srgbClr val="C00000"/>
                </a:solidFill>
              </a:rPr>
              <a:t>suggestion</a:t>
            </a:r>
            <a:endParaRPr lang="zh-CN" altLang="en-US" sz="3600" b="1" dirty="0">
              <a:solidFill>
                <a:srgbClr val="C00000"/>
              </a:solidFill>
            </a:endParaRPr>
          </a:p>
        </p:txBody>
      </p:sp>
      <p:sp>
        <p:nvSpPr>
          <p:cNvPr id="22" name="矩形 21"/>
          <p:cNvSpPr/>
          <p:nvPr/>
        </p:nvSpPr>
        <p:spPr>
          <a:xfrm>
            <a:off x="2508569" y="5916387"/>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23" name="文本框 22"/>
          <p:cNvSpPr txBox="1"/>
          <p:nvPr/>
        </p:nvSpPr>
        <p:spPr>
          <a:xfrm>
            <a:off x="3094264" y="5771655"/>
            <a:ext cx="4192822" cy="646331"/>
          </a:xfrm>
          <a:prstGeom prst="rect">
            <a:avLst/>
          </a:prstGeom>
          <a:noFill/>
        </p:spPr>
        <p:txBody>
          <a:bodyPr wrap="square" rtlCol="0">
            <a:spAutoFit/>
          </a:bodyPr>
          <a:lstStyle/>
          <a:p>
            <a:r>
              <a:rPr lang="en-US" altLang="zh-CN" sz="3600" b="1" dirty="0">
                <a:solidFill>
                  <a:srgbClr val="C00000"/>
                </a:solidFill>
              </a:rPr>
              <a:t>problem/reason</a:t>
            </a:r>
            <a:endParaRPr lang="zh-CN" altLang="en-US" sz="3600" b="1" dirty="0">
              <a:solidFill>
                <a:srgbClr val="C00000"/>
              </a:solidFill>
            </a:endParaRPr>
          </a:p>
        </p:txBody>
      </p:sp>
      <p:sp>
        <p:nvSpPr>
          <p:cNvPr id="2" name="文本框 1"/>
          <p:cNvSpPr txBox="1"/>
          <p:nvPr/>
        </p:nvSpPr>
        <p:spPr>
          <a:xfrm>
            <a:off x="5886577" y="453014"/>
            <a:ext cx="3080085" cy="646331"/>
          </a:xfrm>
          <a:prstGeom prst="rect">
            <a:avLst/>
          </a:prstGeom>
          <a:noFill/>
        </p:spPr>
        <p:txBody>
          <a:bodyPr wrap="square" rtlCol="0">
            <a:spAutoFit/>
          </a:bodyPr>
          <a:lstStyle/>
          <a:p>
            <a:r>
              <a:rPr lang="en-US" altLang="zh-CN" sz="3600" b="1" dirty="0">
                <a:solidFill>
                  <a:srgbClr val="0070C0"/>
                </a:solidFill>
              </a:rPr>
              <a:t>Para. 4</a:t>
            </a:r>
            <a:endParaRPr lang="zh-CN" altLang="en-US" sz="3600" b="1" dirty="0">
              <a:solidFill>
                <a:srgbClr val="0070C0"/>
              </a:solidFill>
            </a:endParaRPr>
          </a:p>
        </p:txBody>
      </p:sp>
      <p:sp>
        <p:nvSpPr>
          <p:cNvPr id="8" name="矩形 7"/>
          <p:cNvSpPr/>
          <p:nvPr/>
        </p:nvSpPr>
        <p:spPr>
          <a:xfrm>
            <a:off x="48126" y="1237844"/>
            <a:ext cx="3416969" cy="64357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1" name="矩形 10"/>
          <p:cNvSpPr/>
          <p:nvPr/>
        </p:nvSpPr>
        <p:spPr>
          <a:xfrm>
            <a:off x="1419726" y="1896903"/>
            <a:ext cx="10467474" cy="364084"/>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0" name="矩形 9"/>
          <p:cNvSpPr/>
          <p:nvPr/>
        </p:nvSpPr>
        <p:spPr>
          <a:xfrm>
            <a:off x="0" y="2245500"/>
            <a:ext cx="5414211" cy="39505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5" name="矩形 4"/>
          <p:cNvSpPr/>
          <p:nvPr/>
        </p:nvSpPr>
        <p:spPr>
          <a:xfrm>
            <a:off x="3373218" y="1298107"/>
            <a:ext cx="8365228" cy="567822"/>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907723"/>
            <a:ext cx="1419726" cy="409318"/>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565312" y="5984240"/>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6" name="矩形 5"/>
          <p:cNvSpPr/>
          <p:nvPr/>
        </p:nvSpPr>
        <p:spPr>
          <a:xfrm>
            <a:off x="5414211" y="2317041"/>
            <a:ext cx="6777789" cy="477503"/>
          </a:xfrm>
          <a:prstGeom prst="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15676" y="2755640"/>
            <a:ext cx="1419726" cy="471700"/>
          </a:xfrm>
          <a:prstGeom prst="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6914257" y="5747639"/>
            <a:ext cx="4192822" cy="646331"/>
          </a:xfrm>
          <a:prstGeom prst="rect">
            <a:avLst/>
          </a:prstGeom>
          <a:noFill/>
        </p:spPr>
        <p:txBody>
          <a:bodyPr wrap="square" rtlCol="0">
            <a:spAutoFit/>
          </a:bodyPr>
          <a:lstStyle/>
          <a:p>
            <a:r>
              <a:rPr lang="en-US" altLang="zh-CN" sz="3600" b="1" dirty="0">
                <a:solidFill>
                  <a:srgbClr val="C00000"/>
                </a:solidFill>
              </a:rPr>
              <a:t>benefit</a:t>
            </a:r>
            <a:endParaRPr lang="zh-CN" altLang="en-US" sz="3600" b="1" dirty="0">
              <a:solidFill>
                <a:srgbClr val="C00000"/>
              </a:solidFill>
            </a:endParaRPr>
          </a:p>
        </p:txBody>
      </p:sp>
      <p:sp>
        <p:nvSpPr>
          <p:cNvPr id="17" name="文本框 16"/>
          <p:cNvSpPr txBox="1"/>
          <p:nvPr/>
        </p:nvSpPr>
        <p:spPr>
          <a:xfrm>
            <a:off x="9290277" y="5171490"/>
            <a:ext cx="4192822" cy="1200329"/>
          </a:xfrm>
          <a:prstGeom prst="rect">
            <a:avLst/>
          </a:prstGeom>
          <a:noFill/>
        </p:spPr>
        <p:txBody>
          <a:bodyPr wrap="square" rtlCol="0">
            <a:spAutoFit/>
          </a:bodyPr>
          <a:lstStyle/>
          <a:p>
            <a:r>
              <a:rPr lang="en-US" altLang="zh-CN" sz="3600" b="1" dirty="0">
                <a:solidFill>
                  <a:srgbClr val="C00000"/>
                </a:solidFill>
              </a:rPr>
              <a:t>further </a:t>
            </a:r>
            <a:endParaRPr lang="en-US" altLang="zh-CN" sz="3600" b="1" dirty="0">
              <a:solidFill>
                <a:srgbClr val="C00000"/>
              </a:solidFill>
            </a:endParaRPr>
          </a:p>
          <a:p>
            <a:r>
              <a:rPr lang="en-US" altLang="zh-CN" sz="3600" b="1" dirty="0">
                <a:solidFill>
                  <a:srgbClr val="C00000"/>
                </a:solidFill>
              </a:rPr>
              <a:t>suggestion</a:t>
            </a:r>
            <a:endParaRPr lang="zh-CN" altLang="en-US" sz="3600" b="1" dirty="0">
              <a:solidFill>
                <a:srgbClr val="C00000"/>
              </a:solidFill>
            </a:endParaRPr>
          </a:p>
        </p:txBody>
      </p:sp>
      <p:sp>
        <p:nvSpPr>
          <p:cNvPr id="18" name="矩形 17"/>
          <p:cNvSpPr/>
          <p:nvPr/>
        </p:nvSpPr>
        <p:spPr>
          <a:xfrm>
            <a:off x="8723584" y="5916387"/>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8" grpId="0" animBg="1"/>
      <p:bldP spid="11" grpId="0" animBg="1"/>
      <p:bldP spid="10" grpId="0" animBg="1"/>
      <p:bldP spid="5" grpId="0" animBg="1"/>
      <p:bldP spid="12" grpId="0" animBg="1"/>
      <p:bldP spid="13" grpId="0"/>
      <p:bldP spid="6" grpId="0" animBg="1"/>
      <p:bldP spid="15" grpId="0" animBg="1"/>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253331"/>
            <a:ext cx="12192000" cy="4351338"/>
          </a:xfrm>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4 Toilets. For disabled customers it would be more convenient to place the toilets near the entrance to the cinema. It can be difficult if the only disabled toilet is in the basement a long way from where the film is showing. And if the doors could be opened outwards, disabled customers would be very happy.</a:t>
            </a:r>
            <a:endParaRPr lang="zh-CN" altLang="en-US" sz="3600" dirty="0">
              <a:latin typeface="Times New Roman" panose="02020603050405020304" pitchFamily="18" charset="0"/>
              <a:cs typeface="Times New Roman" panose="02020603050405020304" pitchFamily="18" charset="0"/>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writing strategies</a:t>
            </a:r>
            <a:endParaRPr lang="zh-CN" altLang="en-US" sz="2400" b="1" dirty="0"/>
          </a:p>
        </p:txBody>
      </p:sp>
      <p:sp>
        <p:nvSpPr>
          <p:cNvPr id="7" name="文本框 6"/>
          <p:cNvSpPr txBox="1"/>
          <p:nvPr/>
        </p:nvSpPr>
        <p:spPr>
          <a:xfrm>
            <a:off x="-17927" y="5795671"/>
            <a:ext cx="5629320" cy="646331"/>
          </a:xfrm>
          <a:prstGeom prst="rect">
            <a:avLst/>
          </a:prstGeom>
          <a:noFill/>
        </p:spPr>
        <p:txBody>
          <a:bodyPr wrap="square" rtlCol="0">
            <a:spAutoFit/>
          </a:bodyPr>
          <a:lstStyle/>
          <a:p>
            <a:r>
              <a:rPr lang="en-US" altLang="zh-CN" sz="3600" b="1" dirty="0">
                <a:solidFill>
                  <a:srgbClr val="C00000"/>
                </a:solidFill>
              </a:rPr>
              <a:t>suggestion</a:t>
            </a:r>
            <a:endParaRPr lang="zh-CN" altLang="en-US" sz="3600" b="1" dirty="0">
              <a:solidFill>
                <a:srgbClr val="C00000"/>
              </a:solidFill>
            </a:endParaRPr>
          </a:p>
        </p:txBody>
      </p:sp>
      <p:sp>
        <p:nvSpPr>
          <p:cNvPr id="22" name="矩形 21"/>
          <p:cNvSpPr/>
          <p:nvPr/>
        </p:nvSpPr>
        <p:spPr>
          <a:xfrm>
            <a:off x="2508569" y="5916387"/>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23" name="文本框 22"/>
          <p:cNvSpPr txBox="1"/>
          <p:nvPr/>
        </p:nvSpPr>
        <p:spPr>
          <a:xfrm>
            <a:off x="3094264" y="5771655"/>
            <a:ext cx="4192822" cy="646331"/>
          </a:xfrm>
          <a:prstGeom prst="rect">
            <a:avLst/>
          </a:prstGeom>
          <a:noFill/>
        </p:spPr>
        <p:txBody>
          <a:bodyPr wrap="square" rtlCol="0">
            <a:spAutoFit/>
          </a:bodyPr>
          <a:lstStyle/>
          <a:p>
            <a:r>
              <a:rPr lang="en-US" altLang="zh-CN" sz="3600" b="1" dirty="0">
                <a:solidFill>
                  <a:srgbClr val="C00000"/>
                </a:solidFill>
              </a:rPr>
              <a:t>problem/reason</a:t>
            </a:r>
            <a:endParaRPr lang="zh-CN" altLang="en-US" sz="3600" b="1" dirty="0">
              <a:solidFill>
                <a:srgbClr val="C00000"/>
              </a:solidFill>
            </a:endParaRPr>
          </a:p>
        </p:txBody>
      </p:sp>
      <p:sp>
        <p:nvSpPr>
          <p:cNvPr id="2" name="文本框 1"/>
          <p:cNvSpPr txBox="1"/>
          <p:nvPr/>
        </p:nvSpPr>
        <p:spPr>
          <a:xfrm>
            <a:off x="5886577" y="453014"/>
            <a:ext cx="3080085" cy="646331"/>
          </a:xfrm>
          <a:prstGeom prst="rect">
            <a:avLst/>
          </a:prstGeom>
          <a:noFill/>
        </p:spPr>
        <p:txBody>
          <a:bodyPr wrap="square" rtlCol="0">
            <a:spAutoFit/>
          </a:bodyPr>
          <a:lstStyle/>
          <a:p>
            <a:r>
              <a:rPr lang="en-US" altLang="zh-CN" sz="3600" b="1" dirty="0">
                <a:solidFill>
                  <a:srgbClr val="0070C0"/>
                </a:solidFill>
              </a:rPr>
              <a:t>Para. 5</a:t>
            </a:r>
            <a:endParaRPr lang="zh-CN" altLang="en-US" sz="3600" b="1" dirty="0">
              <a:solidFill>
                <a:srgbClr val="0070C0"/>
              </a:solidFill>
            </a:endParaRPr>
          </a:p>
        </p:txBody>
      </p:sp>
      <p:sp>
        <p:nvSpPr>
          <p:cNvPr id="8" name="矩形 7"/>
          <p:cNvSpPr/>
          <p:nvPr/>
        </p:nvSpPr>
        <p:spPr>
          <a:xfrm>
            <a:off x="48126" y="1237844"/>
            <a:ext cx="12143874" cy="64357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1" name="矩形 10"/>
          <p:cNvSpPr/>
          <p:nvPr/>
        </p:nvSpPr>
        <p:spPr>
          <a:xfrm>
            <a:off x="-17927" y="1896903"/>
            <a:ext cx="8984589" cy="39505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5" name="矩形 4"/>
          <p:cNvSpPr/>
          <p:nvPr/>
        </p:nvSpPr>
        <p:spPr>
          <a:xfrm>
            <a:off x="8922120" y="1906496"/>
            <a:ext cx="3285556" cy="385465"/>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8125" y="2278303"/>
            <a:ext cx="12192000" cy="436939"/>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565312" y="5984240"/>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17" name="文本框 16"/>
          <p:cNvSpPr txBox="1"/>
          <p:nvPr/>
        </p:nvSpPr>
        <p:spPr>
          <a:xfrm>
            <a:off x="6962384" y="5745456"/>
            <a:ext cx="6520715" cy="646331"/>
          </a:xfrm>
          <a:prstGeom prst="rect">
            <a:avLst/>
          </a:prstGeom>
          <a:noFill/>
        </p:spPr>
        <p:txBody>
          <a:bodyPr wrap="square" rtlCol="0">
            <a:spAutoFit/>
          </a:bodyPr>
          <a:lstStyle/>
          <a:p>
            <a:r>
              <a:rPr lang="en-US" altLang="zh-CN" sz="3600" b="1" dirty="0">
                <a:solidFill>
                  <a:srgbClr val="C00000"/>
                </a:solidFill>
              </a:rPr>
              <a:t>further suggestion</a:t>
            </a:r>
            <a:endParaRPr lang="zh-CN" altLang="en-US" sz="3600" b="1" dirty="0">
              <a:solidFill>
                <a:srgbClr val="C00000"/>
              </a:solidFill>
            </a:endParaRPr>
          </a:p>
        </p:txBody>
      </p:sp>
      <p:sp>
        <p:nvSpPr>
          <p:cNvPr id="19" name="矩形 18"/>
          <p:cNvSpPr/>
          <p:nvPr/>
        </p:nvSpPr>
        <p:spPr>
          <a:xfrm>
            <a:off x="7838" y="2663768"/>
            <a:ext cx="6088162" cy="666240"/>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8" grpId="0" animBg="1"/>
      <p:bldP spid="11" grpId="0" animBg="1"/>
      <p:bldP spid="5" grpId="0" animBg="1"/>
      <p:bldP spid="12" grpId="0" animBg="1"/>
      <p:bldP spid="13" grpId="0"/>
      <p:bldP spid="17"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253331"/>
            <a:ext cx="12192000" cy="4351338"/>
          </a:xfrm>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5  Car parking. Of course, there are usually spaces specially reserved for disabled and elderly drivers. If they are close to the cinema entrance and/or exit, it is easier for disabled people to get to film in comfort.</a:t>
            </a:r>
            <a:endParaRPr lang="zh-CN" altLang="en-US" sz="3600" dirty="0">
              <a:latin typeface="Times New Roman" panose="02020603050405020304" pitchFamily="18" charset="0"/>
              <a:cs typeface="Times New Roman" panose="02020603050405020304" pitchFamily="18" charset="0"/>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writing strategies</a:t>
            </a:r>
            <a:endParaRPr lang="zh-CN" altLang="en-US" sz="2400" b="1" dirty="0"/>
          </a:p>
        </p:txBody>
      </p:sp>
      <p:sp>
        <p:nvSpPr>
          <p:cNvPr id="7" name="文本框 6"/>
          <p:cNvSpPr txBox="1"/>
          <p:nvPr/>
        </p:nvSpPr>
        <p:spPr>
          <a:xfrm>
            <a:off x="48126" y="4618687"/>
            <a:ext cx="5629320" cy="646331"/>
          </a:xfrm>
          <a:prstGeom prst="rect">
            <a:avLst/>
          </a:prstGeom>
          <a:noFill/>
        </p:spPr>
        <p:txBody>
          <a:bodyPr wrap="square" rtlCol="0">
            <a:spAutoFit/>
          </a:bodyPr>
          <a:lstStyle/>
          <a:p>
            <a:r>
              <a:rPr lang="en-US" altLang="zh-CN" sz="3600" b="1" dirty="0">
                <a:solidFill>
                  <a:srgbClr val="C00000"/>
                </a:solidFill>
              </a:rPr>
              <a:t>present situation</a:t>
            </a:r>
            <a:endParaRPr lang="zh-CN" altLang="en-US" sz="3600" b="1" dirty="0">
              <a:solidFill>
                <a:srgbClr val="C00000"/>
              </a:solidFill>
            </a:endParaRPr>
          </a:p>
        </p:txBody>
      </p:sp>
      <p:sp>
        <p:nvSpPr>
          <p:cNvPr id="22" name="矩形 21"/>
          <p:cNvSpPr/>
          <p:nvPr/>
        </p:nvSpPr>
        <p:spPr>
          <a:xfrm>
            <a:off x="3867354" y="4757186"/>
            <a:ext cx="788084"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23" name="文本框 22"/>
          <p:cNvSpPr txBox="1"/>
          <p:nvPr/>
        </p:nvSpPr>
        <p:spPr>
          <a:xfrm>
            <a:off x="4261396" y="4650096"/>
            <a:ext cx="4192822" cy="646331"/>
          </a:xfrm>
          <a:prstGeom prst="rect">
            <a:avLst/>
          </a:prstGeom>
          <a:noFill/>
        </p:spPr>
        <p:txBody>
          <a:bodyPr wrap="square" rtlCol="0">
            <a:spAutoFit/>
          </a:bodyPr>
          <a:lstStyle/>
          <a:p>
            <a:r>
              <a:rPr lang="en-US" altLang="zh-CN" sz="3600" b="1" dirty="0">
                <a:solidFill>
                  <a:srgbClr val="C00000"/>
                </a:solidFill>
              </a:rPr>
              <a:t>suggestion</a:t>
            </a:r>
            <a:endParaRPr lang="zh-CN" altLang="en-US" sz="3600" b="1" dirty="0">
              <a:solidFill>
                <a:srgbClr val="C00000"/>
              </a:solidFill>
            </a:endParaRPr>
          </a:p>
        </p:txBody>
      </p:sp>
      <p:sp>
        <p:nvSpPr>
          <p:cNvPr id="2" name="文本框 1"/>
          <p:cNvSpPr txBox="1"/>
          <p:nvPr/>
        </p:nvSpPr>
        <p:spPr>
          <a:xfrm>
            <a:off x="5886577" y="453014"/>
            <a:ext cx="3080085" cy="646331"/>
          </a:xfrm>
          <a:prstGeom prst="rect">
            <a:avLst/>
          </a:prstGeom>
          <a:noFill/>
        </p:spPr>
        <p:txBody>
          <a:bodyPr wrap="square" rtlCol="0">
            <a:spAutoFit/>
          </a:bodyPr>
          <a:lstStyle/>
          <a:p>
            <a:r>
              <a:rPr lang="en-US" altLang="zh-CN" sz="3600" b="1" dirty="0">
                <a:solidFill>
                  <a:srgbClr val="0070C0"/>
                </a:solidFill>
              </a:rPr>
              <a:t>Para. 5</a:t>
            </a:r>
            <a:endParaRPr lang="zh-CN" altLang="en-US" sz="3600" b="1" dirty="0">
              <a:solidFill>
                <a:srgbClr val="0070C0"/>
              </a:solidFill>
            </a:endParaRPr>
          </a:p>
        </p:txBody>
      </p:sp>
      <p:sp>
        <p:nvSpPr>
          <p:cNvPr id="8" name="矩形 7"/>
          <p:cNvSpPr/>
          <p:nvPr/>
        </p:nvSpPr>
        <p:spPr>
          <a:xfrm>
            <a:off x="48126" y="1237844"/>
            <a:ext cx="12143874" cy="64357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1" name="矩形 10"/>
          <p:cNvSpPr/>
          <p:nvPr/>
        </p:nvSpPr>
        <p:spPr>
          <a:xfrm>
            <a:off x="-17926" y="1896903"/>
            <a:ext cx="7694074" cy="39505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3" name="矩形 12"/>
          <p:cNvSpPr/>
          <p:nvPr/>
        </p:nvSpPr>
        <p:spPr>
          <a:xfrm>
            <a:off x="6822048" y="4824402"/>
            <a:ext cx="397072"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17" name="文本框 16"/>
          <p:cNvSpPr txBox="1"/>
          <p:nvPr/>
        </p:nvSpPr>
        <p:spPr>
          <a:xfrm>
            <a:off x="7411841" y="4642079"/>
            <a:ext cx="6520715" cy="646331"/>
          </a:xfrm>
          <a:prstGeom prst="rect">
            <a:avLst/>
          </a:prstGeom>
          <a:noFill/>
        </p:spPr>
        <p:txBody>
          <a:bodyPr wrap="square" rtlCol="0">
            <a:spAutoFit/>
          </a:bodyPr>
          <a:lstStyle/>
          <a:p>
            <a:r>
              <a:rPr lang="en-US" altLang="zh-CN" sz="3600" b="1" dirty="0">
                <a:solidFill>
                  <a:srgbClr val="C00000"/>
                </a:solidFill>
              </a:rPr>
              <a:t>benefit</a:t>
            </a:r>
            <a:endParaRPr lang="zh-CN" altLang="en-US" sz="3600" b="1" dirty="0">
              <a:solidFill>
                <a:srgbClr val="C00000"/>
              </a:solidFill>
            </a:endParaRPr>
          </a:p>
        </p:txBody>
      </p:sp>
      <p:sp>
        <p:nvSpPr>
          <p:cNvPr id="15" name="矩形 14"/>
          <p:cNvSpPr/>
          <p:nvPr/>
        </p:nvSpPr>
        <p:spPr>
          <a:xfrm>
            <a:off x="7530893" y="1810521"/>
            <a:ext cx="4380370" cy="643572"/>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926" y="2305285"/>
            <a:ext cx="5335884" cy="395058"/>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8" grpId="0" animBg="1"/>
      <p:bldP spid="11" grpId="0" animBg="1"/>
      <p:bldP spid="13" grpId="0"/>
      <p:bldP spid="17"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253331"/>
            <a:ext cx="12192000" cy="4351338"/>
          </a:xfrm>
        </p:spPr>
        <p:txBody>
          <a:bodyPr>
            <a:normAutofit/>
          </a:bodyPr>
          <a:lstStyle/>
          <a:p>
            <a:pPr marL="0" indent="0">
              <a:buNone/>
            </a:pPr>
            <a:r>
              <a:rPr lang="en-US" altLang="zh-CN" sz="3600" dirty="0">
                <a:latin typeface="Times New Roman" panose="02020603050405020304" pitchFamily="18" charset="0"/>
                <a:cs typeface="Times New Roman" panose="02020603050405020304" pitchFamily="18" charset="0"/>
              </a:rPr>
              <a:t>Thank you for reading my letter. I hope my suggestions will meet with your approval. Disabled  people should have the same opportunities as able-bodied people to enjoy the cinema and to do so with dignity. I am sure many people will praise your cinema if you design it with good access for disabled people. It will also make the cinema owners happy if more people go as they will make higher profits!</a:t>
            </a:r>
            <a:endParaRPr lang="zh-CN" altLang="en-US" sz="3600" dirty="0">
              <a:latin typeface="Times New Roman" panose="02020603050405020304" pitchFamily="18" charset="0"/>
              <a:cs typeface="Times New Roman" panose="02020603050405020304" pitchFamily="18" charset="0"/>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writing strategies</a:t>
            </a:r>
            <a:endParaRPr lang="zh-CN" altLang="en-US" sz="2400" b="1" dirty="0"/>
          </a:p>
        </p:txBody>
      </p:sp>
      <p:sp>
        <p:nvSpPr>
          <p:cNvPr id="7" name="文本框 6"/>
          <p:cNvSpPr txBox="1"/>
          <p:nvPr/>
        </p:nvSpPr>
        <p:spPr>
          <a:xfrm>
            <a:off x="0" y="5197413"/>
            <a:ext cx="5629320" cy="646331"/>
          </a:xfrm>
          <a:prstGeom prst="rect">
            <a:avLst/>
          </a:prstGeom>
          <a:noFill/>
        </p:spPr>
        <p:txBody>
          <a:bodyPr wrap="square" rtlCol="0">
            <a:spAutoFit/>
          </a:bodyPr>
          <a:lstStyle/>
          <a:p>
            <a:r>
              <a:rPr lang="en-US" altLang="zh-CN" sz="3600" b="1" dirty="0">
                <a:solidFill>
                  <a:srgbClr val="C00000"/>
                </a:solidFill>
              </a:rPr>
              <a:t>appreciation</a:t>
            </a:r>
            <a:endParaRPr lang="zh-CN" altLang="en-US" sz="3600" b="1" dirty="0">
              <a:solidFill>
                <a:srgbClr val="C00000"/>
              </a:solidFill>
            </a:endParaRPr>
          </a:p>
        </p:txBody>
      </p:sp>
      <p:sp>
        <p:nvSpPr>
          <p:cNvPr id="22" name="矩形 21"/>
          <p:cNvSpPr/>
          <p:nvPr/>
        </p:nvSpPr>
        <p:spPr>
          <a:xfrm flipV="1">
            <a:off x="2081237" y="5456516"/>
            <a:ext cx="1302688"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23" name="文本框 22"/>
          <p:cNvSpPr txBox="1"/>
          <p:nvPr/>
        </p:nvSpPr>
        <p:spPr>
          <a:xfrm>
            <a:off x="3368751" y="5244019"/>
            <a:ext cx="4192822" cy="646331"/>
          </a:xfrm>
          <a:prstGeom prst="rect">
            <a:avLst/>
          </a:prstGeom>
          <a:noFill/>
        </p:spPr>
        <p:txBody>
          <a:bodyPr wrap="square" rtlCol="0">
            <a:spAutoFit/>
          </a:bodyPr>
          <a:lstStyle/>
          <a:p>
            <a:r>
              <a:rPr lang="en-US" altLang="zh-CN" sz="3600" b="1" dirty="0">
                <a:solidFill>
                  <a:srgbClr val="C00000"/>
                </a:solidFill>
              </a:rPr>
              <a:t>hope</a:t>
            </a:r>
            <a:endParaRPr lang="zh-CN" altLang="en-US" sz="3600" b="1" dirty="0">
              <a:solidFill>
                <a:srgbClr val="C00000"/>
              </a:solidFill>
            </a:endParaRPr>
          </a:p>
        </p:txBody>
      </p:sp>
      <p:sp>
        <p:nvSpPr>
          <p:cNvPr id="2" name="文本框 1"/>
          <p:cNvSpPr txBox="1"/>
          <p:nvPr/>
        </p:nvSpPr>
        <p:spPr>
          <a:xfrm>
            <a:off x="5886577" y="453014"/>
            <a:ext cx="3080085" cy="646331"/>
          </a:xfrm>
          <a:prstGeom prst="rect">
            <a:avLst/>
          </a:prstGeom>
          <a:noFill/>
        </p:spPr>
        <p:txBody>
          <a:bodyPr wrap="square" rtlCol="0">
            <a:spAutoFit/>
          </a:bodyPr>
          <a:lstStyle/>
          <a:p>
            <a:r>
              <a:rPr lang="en-US" altLang="zh-CN" sz="3600" b="1" dirty="0">
                <a:solidFill>
                  <a:srgbClr val="0070C0"/>
                </a:solidFill>
              </a:rPr>
              <a:t>Para. 6</a:t>
            </a:r>
            <a:endParaRPr lang="zh-CN" altLang="en-US" sz="3600" b="1" dirty="0">
              <a:solidFill>
                <a:srgbClr val="0070C0"/>
              </a:solidFill>
            </a:endParaRPr>
          </a:p>
        </p:txBody>
      </p:sp>
      <p:sp>
        <p:nvSpPr>
          <p:cNvPr id="8" name="矩形 7"/>
          <p:cNvSpPr/>
          <p:nvPr/>
        </p:nvSpPr>
        <p:spPr>
          <a:xfrm>
            <a:off x="48126" y="1237844"/>
            <a:ext cx="6047874" cy="64357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00B0F0"/>
                </a:solidFill>
              </a:ln>
              <a:solidFill>
                <a:srgbClr val="00B0F0"/>
              </a:solidFill>
            </a:endParaRPr>
          </a:p>
        </p:txBody>
      </p:sp>
      <p:sp>
        <p:nvSpPr>
          <p:cNvPr id="13" name="矩形 12"/>
          <p:cNvSpPr/>
          <p:nvPr/>
        </p:nvSpPr>
        <p:spPr>
          <a:xfrm flipH="1" flipV="1">
            <a:off x="4295932" y="5435490"/>
            <a:ext cx="935471"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17" name="文本框 16"/>
          <p:cNvSpPr txBox="1"/>
          <p:nvPr/>
        </p:nvSpPr>
        <p:spPr>
          <a:xfrm>
            <a:off x="5449119" y="5277455"/>
            <a:ext cx="6520715" cy="646331"/>
          </a:xfrm>
          <a:prstGeom prst="rect">
            <a:avLst/>
          </a:prstGeom>
          <a:noFill/>
        </p:spPr>
        <p:txBody>
          <a:bodyPr wrap="square" rtlCol="0">
            <a:spAutoFit/>
          </a:bodyPr>
          <a:lstStyle/>
          <a:p>
            <a:r>
              <a:rPr lang="en-US" altLang="zh-CN" sz="3600" b="1" dirty="0">
                <a:solidFill>
                  <a:srgbClr val="C00000"/>
                </a:solidFill>
              </a:rPr>
              <a:t>reason</a:t>
            </a:r>
            <a:endParaRPr lang="zh-CN" altLang="en-US" sz="3600" b="1" dirty="0">
              <a:solidFill>
                <a:srgbClr val="C00000"/>
              </a:solidFill>
            </a:endParaRPr>
          </a:p>
        </p:txBody>
      </p:sp>
      <p:sp>
        <p:nvSpPr>
          <p:cNvPr id="15" name="矩形 14"/>
          <p:cNvSpPr/>
          <p:nvPr/>
        </p:nvSpPr>
        <p:spPr>
          <a:xfrm>
            <a:off x="6095999" y="1287195"/>
            <a:ext cx="6047873" cy="643572"/>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973" y="1896903"/>
            <a:ext cx="3909327" cy="511510"/>
          </a:xfrm>
          <a:prstGeom prst="rect">
            <a:avLst/>
          </a:prstGeom>
          <a:solidFill>
            <a:schemeClr val="accent6">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830225" y="1861777"/>
            <a:ext cx="8313647" cy="511510"/>
          </a:xfrm>
          <a:prstGeom prst="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11001" y="2347334"/>
            <a:ext cx="12132871" cy="511510"/>
          </a:xfrm>
          <a:prstGeom prst="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 y="2813213"/>
            <a:ext cx="3609474" cy="511510"/>
          </a:xfrm>
          <a:prstGeom prst="rect">
            <a:avLst/>
          </a:prstGeom>
          <a:solidFill>
            <a:srgbClr val="00B0F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flipH="1" flipV="1">
            <a:off x="6668075" y="5564709"/>
            <a:ext cx="935471" cy="369332"/>
          </a:xfrm>
          <a:prstGeom prst="rect">
            <a:avLst/>
          </a:prstGeom>
        </p:spPr>
        <p:txBody>
          <a:bodyPr wrap="square">
            <a:spAutoFit/>
          </a:bodyPr>
          <a:lstStyle/>
          <a:p>
            <a:r>
              <a:rPr lang="en-US" altLang="zh-CN" b="1" dirty="0">
                <a:solidFill>
                  <a:srgbClr val="C00000"/>
                </a:solidFill>
              </a:rPr>
              <a:t>+</a:t>
            </a:r>
            <a:endParaRPr lang="zh-CN" altLang="en-US" dirty="0"/>
          </a:p>
        </p:txBody>
      </p:sp>
      <p:sp>
        <p:nvSpPr>
          <p:cNvPr id="21" name="文本框 20"/>
          <p:cNvSpPr txBox="1"/>
          <p:nvPr/>
        </p:nvSpPr>
        <p:spPr>
          <a:xfrm>
            <a:off x="7709688" y="5335195"/>
            <a:ext cx="6520715" cy="1200329"/>
          </a:xfrm>
          <a:prstGeom prst="rect">
            <a:avLst/>
          </a:prstGeom>
          <a:noFill/>
        </p:spPr>
        <p:txBody>
          <a:bodyPr wrap="square" rtlCol="0">
            <a:spAutoFit/>
          </a:bodyPr>
          <a:lstStyle/>
          <a:p>
            <a:r>
              <a:rPr lang="en-US" altLang="zh-CN" sz="3600" b="1" dirty="0">
                <a:solidFill>
                  <a:srgbClr val="0000CC"/>
                </a:solidFill>
              </a:rPr>
              <a:t>benefits</a:t>
            </a:r>
            <a:endParaRPr lang="en-US" altLang="zh-CN" sz="3600" b="1" dirty="0">
              <a:solidFill>
                <a:srgbClr val="0000CC"/>
              </a:solidFill>
            </a:endParaRPr>
          </a:p>
          <a:p>
            <a:r>
              <a:rPr lang="en-US" altLang="zh-CN" sz="3600" b="1" dirty="0">
                <a:solidFill>
                  <a:srgbClr val="0000CC"/>
                </a:solidFill>
              </a:rPr>
              <a:t>(for the reader)</a:t>
            </a:r>
            <a:endParaRPr lang="zh-CN" altLang="en-US" sz="36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8" grpId="0" animBg="1"/>
      <p:bldP spid="13" grpId="0"/>
      <p:bldP spid="17" grpId="0"/>
      <p:bldP spid="15" grpId="0" animBg="1"/>
      <p:bldP spid="16" grpId="0" animBg="1"/>
      <p:bldP spid="14" grpId="0" animBg="1"/>
      <p:bldP spid="18" grpId="0" animBg="1"/>
      <p:bldP spid="19" grpId="0" animBg="1"/>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副标题 2"/>
          <p:cNvSpPr txBox="1"/>
          <p:nvPr/>
        </p:nvSpPr>
        <p:spPr>
          <a:xfrm>
            <a:off x="412282" y="2345532"/>
            <a:ext cx="11779718"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rgbClr val="C00000"/>
                </a:solidFill>
              </a:rPr>
              <a:t>Tip 3. To achieve persuasiveness,  give your suggestions by presenting problems, providing suggestions or talking about the benefits, especially the benefit to the reader.</a:t>
            </a:r>
            <a:endParaRPr lang="zh-CN" alt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253218" y="1253331"/>
            <a:ext cx="10515600" cy="4351338"/>
          </a:xfrm>
        </p:spPr>
        <p:txBody>
          <a:bodyPr/>
          <a:lstStyle/>
          <a:p>
            <a:r>
              <a:rPr lang="en-US" altLang="zh-CN" dirty="0">
                <a:latin typeface="Arial Black" panose="020B0A04020102020204" pitchFamily="34" charset="0"/>
              </a:rPr>
              <a:t>Draw a mind map to include the key aspects of each paragraph and the according key expressions.</a:t>
            </a:r>
            <a:endParaRPr lang="en-US" altLang="zh-CN" dirty="0">
              <a:latin typeface="Arial Black" panose="020B0A04020102020204" pitchFamily="34" charset="0"/>
            </a:endParaRPr>
          </a:p>
          <a:p>
            <a:r>
              <a:rPr lang="en-US" altLang="zh-CN" dirty="0"/>
              <a:t>e.g.</a:t>
            </a:r>
            <a:endParaRPr lang="en-US" altLang="zh-CN" dirty="0"/>
          </a:p>
          <a:p>
            <a:endParaRPr lang="zh-CN" altLang="en-US" dirty="0"/>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proper wording</a:t>
            </a:r>
            <a:endParaRPr lang="zh-CN" altLang="en-US" sz="2400" b="1" dirty="0"/>
          </a:p>
        </p:txBody>
      </p:sp>
      <p:graphicFrame>
        <p:nvGraphicFramePr>
          <p:cNvPr id="5" name="图示 4"/>
          <p:cNvGraphicFramePr/>
          <p:nvPr/>
        </p:nvGraphicFramePr>
        <p:xfrm>
          <a:off x="-337996" y="2413131"/>
          <a:ext cx="12276778" cy="39346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6"/>
          <p:cNvSpPr txBox="1"/>
          <p:nvPr/>
        </p:nvSpPr>
        <p:spPr>
          <a:xfrm>
            <a:off x="6348012" y="250588"/>
            <a:ext cx="498661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请按下暂停键，请在学案上画出自己归纳的结构</a:t>
            </a:r>
            <a:r>
              <a:rPr lang="en-US" altLang="zh-CN" b="1" dirty="0"/>
              <a:t>+</a:t>
            </a:r>
            <a:r>
              <a:rPr lang="zh-CN" altLang="en-US" b="1" dirty="0"/>
              <a:t>关键语言导图。</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4093029" y="2819257"/>
            <a:ext cx="7879484" cy="971127"/>
          </a:xfrm>
        </p:spPr>
        <p:txBody>
          <a:bodyPr>
            <a:normAutofit fontScale="90000"/>
          </a:bodyPr>
          <a:lstStyle/>
          <a:p>
            <a:pPr algn="ctr"/>
            <a:r>
              <a:rPr lang="zh-CN" altLang="en-US" b="1" spc="400" dirty="0">
                <a:solidFill>
                  <a:srgbClr val="FF0000"/>
                </a:solidFill>
                <a:latin typeface="微软雅黑" panose="020B0503020204020204" charset="-122"/>
                <a:ea typeface="微软雅黑" panose="020B0503020204020204" charset="-122"/>
                <a:sym typeface="+mn-ea"/>
              </a:rPr>
              <a:t>人教版选修</a:t>
            </a:r>
            <a:r>
              <a:rPr lang="en-US" altLang="zh-CN" b="1" spc="400" dirty="0">
                <a:solidFill>
                  <a:srgbClr val="FF0000"/>
                </a:solidFill>
                <a:latin typeface="微软雅黑" panose="020B0503020204020204" charset="-122"/>
                <a:ea typeface="微软雅黑" panose="020B0503020204020204" charset="-122"/>
                <a:sym typeface="+mn-ea"/>
              </a:rPr>
              <a:t>7 Unit1</a:t>
            </a:r>
            <a:br>
              <a:rPr lang="en-US" altLang="zh-CN" b="1" spc="400" dirty="0">
                <a:solidFill>
                  <a:srgbClr val="FF0000"/>
                </a:solidFill>
                <a:latin typeface="微软雅黑" panose="020B0503020204020204" charset="-122"/>
                <a:ea typeface="微软雅黑" panose="020B0503020204020204" charset="-122"/>
                <a:sym typeface="+mn-ea"/>
              </a:rPr>
            </a:br>
            <a:r>
              <a:rPr lang="en-US" altLang="zh-CN" b="1" spc="400" dirty="0">
                <a:solidFill>
                  <a:srgbClr val="FF0000"/>
                </a:solidFill>
                <a:latin typeface="微软雅黑" panose="020B0503020204020204" charset="-122"/>
                <a:ea typeface="微软雅黑" panose="020B0503020204020204" charset="-122"/>
                <a:sym typeface="+mn-ea"/>
              </a:rPr>
              <a:t>Living Well</a:t>
            </a:r>
            <a:br>
              <a:rPr lang="en-US" altLang="zh-CN" b="1" spc="400" dirty="0">
                <a:solidFill>
                  <a:srgbClr val="FF0000"/>
                </a:solidFill>
                <a:latin typeface="微软雅黑" panose="020B0503020204020204" charset="-122"/>
                <a:ea typeface="微软雅黑" panose="020B0503020204020204" charset="-122"/>
                <a:sym typeface="+mn-ea"/>
              </a:rPr>
            </a:br>
            <a:r>
              <a:rPr lang="en-US" altLang="zh-CN" b="1" spc="400" dirty="0">
                <a:solidFill>
                  <a:srgbClr val="FF0000"/>
                </a:solidFill>
                <a:latin typeface="微软雅黑" panose="020B0503020204020204" charset="-122"/>
                <a:ea typeface="微软雅黑" panose="020B0503020204020204" charset="-122"/>
                <a:sym typeface="+mn-ea"/>
              </a:rPr>
              <a:t>Reading and Writing</a:t>
            </a:r>
            <a:endParaRPr lang="zh-CN" altLang="en-US" dirty="0">
              <a:solidFill>
                <a:srgbClr val="FF0000"/>
              </a:solidFill>
            </a:endParaRPr>
          </a:p>
        </p:txBody>
      </p:sp>
      <p:sp>
        <p:nvSpPr>
          <p:cNvPr id="10" name="矩形 9"/>
          <p:cNvSpPr/>
          <p:nvPr/>
        </p:nvSpPr>
        <p:spPr>
          <a:xfrm>
            <a:off x="6494780" y="4847167"/>
            <a:ext cx="4802293" cy="635495"/>
          </a:xfrm>
          <a:prstGeom prst="rect">
            <a:avLst/>
          </a:prstGeom>
        </p:spPr>
        <p:txBody>
          <a:bodyPr wrap="square">
            <a:spAutoFit/>
          </a:bodyPr>
          <a:lstStyle/>
          <a:p>
            <a:pPr algn="l">
              <a:lnSpc>
                <a:spcPct val="150000"/>
              </a:lnSpc>
            </a:pPr>
            <a:r>
              <a:rPr lang="en-US" altLang="zh-CN" sz="2400" b="1" spc="301" dirty="0">
                <a:latin typeface="楷体" panose="02010609060101010101" charset="-122"/>
                <a:ea typeface="楷体" panose="02010609060101010101" charset="-122"/>
                <a:cs typeface="楷体" panose="02010609060101010101" charset="-122"/>
              </a:rPr>
              <a:t>  </a:t>
            </a:r>
            <a:r>
              <a:rPr lang="en-US" altLang="zh-CN" sz="2665" spc="301" dirty="0">
                <a:latin typeface="微软雅黑" panose="020B0503020204020204" charset="-122"/>
                <a:ea typeface="微软雅黑" panose="020B0503020204020204" charset="-122"/>
              </a:rPr>
              <a:t> </a:t>
            </a:r>
            <a:endParaRPr lang="en-US" altLang="zh-CN" sz="2665" spc="301" dirty="0">
              <a:latin typeface="微软雅黑" panose="020B0503020204020204" charset="-122"/>
              <a:ea typeface="微软雅黑" panose="020B0503020204020204" charset="-122"/>
            </a:endParaRPr>
          </a:p>
        </p:txBody>
      </p:sp>
      <p:sp>
        <p:nvSpPr>
          <p:cNvPr id="9" name="文本框 8"/>
          <p:cNvSpPr txBox="1"/>
          <p:nvPr/>
        </p:nvSpPr>
        <p:spPr>
          <a:xfrm>
            <a:off x="5140283" y="4963466"/>
            <a:ext cx="6448320" cy="635495"/>
          </a:xfrm>
          <a:prstGeom prst="rect">
            <a:avLst/>
          </a:prstGeom>
          <a:noFill/>
        </p:spPr>
        <p:txBody>
          <a:bodyPr wrap="square" rtlCol="0">
            <a:spAutoFit/>
          </a:bodyPr>
          <a:lstStyle/>
          <a:p>
            <a:pPr algn="ctr">
              <a:lnSpc>
                <a:spcPct val="150000"/>
              </a:lnSpc>
            </a:pPr>
            <a:r>
              <a:rPr lang="zh-CN" altLang="en-US" sz="2665" spc="301" dirty="0">
                <a:solidFill>
                  <a:schemeClr val="bg2">
                    <a:lumMod val="10000"/>
                  </a:schemeClr>
                </a:solidFill>
                <a:latin typeface="微软雅黑" panose="020B0503020204020204" charset="-122"/>
                <a:ea typeface="微软雅黑" panose="020B0503020204020204" charset="-122"/>
              </a:rPr>
              <a:t>东北师大附中朝阳学校  李秋爽</a:t>
            </a:r>
            <a:endParaRPr lang="zh-CN" altLang="en-US" sz="2665" spc="301"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69296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副标题 2"/>
          <p:cNvSpPr txBox="1"/>
          <p:nvPr/>
        </p:nvSpPr>
        <p:spPr>
          <a:xfrm>
            <a:off x="412282" y="2345532"/>
            <a:ext cx="11779718"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rgbClr val="C00000"/>
                </a:solidFill>
              </a:rPr>
              <a:t>Tip 4. To achieve politeness and show respect to a superior,  use polite language.</a:t>
            </a:r>
            <a:endParaRPr lang="zh-CN" alt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713" y="591432"/>
            <a:ext cx="12131287" cy="1325563"/>
          </a:xfrm>
        </p:spPr>
        <p:txBody>
          <a:bodyPr>
            <a:normAutofit/>
          </a:bodyPr>
          <a:lstStyle/>
          <a:p>
            <a:r>
              <a:rPr lang="en-US" altLang="zh-CN" sz="3200" b="1" dirty="0"/>
              <a:t>In groups, brainstorm as many relevant expressions as you can.</a:t>
            </a:r>
            <a:endParaRPr lang="zh-CN" altLang="en-US" sz="3200" b="1" dirty="0"/>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Brainstorming</a:t>
            </a:r>
            <a:endParaRPr lang="zh-CN" altLang="en-US" sz="2400" b="1" dirty="0"/>
          </a:p>
        </p:txBody>
      </p:sp>
      <p:graphicFrame>
        <p:nvGraphicFramePr>
          <p:cNvPr id="7" name="图示 6"/>
          <p:cNvGraphicFramePr/>
          <p:nvPr/>
        </p:nvGraphicFramePr>
        <p:xfrm>
          <a:off x="465775" y="1916995"/>
          <a:ext cx="11321161" cy="37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838200" y="365125"/>
          <a:ext cx="10515600" cy="58118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aphicFrame>
        <p:nvGraphicFramePr>
          <p:cNvPr id="4" name="图示 3"/>
          <p:cNvGraphicFramePr/>
          <p:nvPr/>
        </p:nvGraphicFramePr>
        <p:xfrm>
          <a:off x="182880" y="691514"/>
          <a:ext cx="1152144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223520" y="833120"/>
          <a:ext cx="11744960" cy="5425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218" y="1829886"/>
            <a:ext cx="11317151" cy="1325563"/>
          </a:xfrm>
        </p:spPr>
        <p:txBody>
          <a:bodyPr>
            <a:noAutofit/>
          </a:bodyPr>
          <a:lstStyle/>
          <a:p>
            <a:r>
              <a:rPr lang="zh-CN" altLang="en-US" sz="3600" dirty="0"/>
              <a:t>针对即将到来的复课，学校正在广泛征求各位同学的建议，请以一名高二学生的身份，就校园复课的潜在隐患给校长写一封建议信。信中应包含以下内容：</a:t>
            </a:r>
            <a:endParaRPr lang="zh-CN" altLang="en-US" sz="3600" dirty="0"/>
          </a:p>
        </p:txBody>
      </p:sp>
      <p:sp>
        <p:nvSpPr>
          <p:cNvPr id="3" name="内容占位符 2"/>
          <p:cNvSpPr>
            <a:spLocks noGrp="1"/>
          </p:cNvSpPr>
          <p:nvPr>
            <p:ph idx="1"/>
          </p:nvPr>
        </p:nvSpPr>
        <p:spPr>
          <a:xfrm>
            <a:off x="1054769" y="3702551"/>
            <a:ext cx="10515600" cy="4351338"/>
          </a:xfrm>
        </p:spPr>
        <p:txBody>
          <a:bodyPr/>
          <a:lstStyle/>
          <a:p>
            <a:r>
              <a:rPr lang="en-US" altLang="zh-CN" dirty="0">
                <a:latin typeface="+mj-ea"/>
                <a:ea typeface="+mj-ea"/>
              </a:rPr>
              <a:t>1. </a:t>
            </a:r>
            <a:r>
              <a:rPr lang="zh-CN" altLang="en-US" dirty="0">
                <a:latin typeface="+mj-ea"/>
                <a:ea typeface="+mj-ea"/>
              </a:rPr>
              <a:t>写信目的</a:t>
            </a:r>
            <a:endParaRPr lang="en-US" altLang="zh-CN" dirty="0">
              <a:latin typeface="+mj-ea"/>
              <a:ea typeface="+mj-ea"/>
            </a:endParaRPr>
          </a:p>
          <a:p>
            <a:r>
              <a:rPr lang="en-US" altLang="zh-CN" dirty="0">
                <a:latin typeface="+mj-ea"/>
                <a:ea typeface="+mj-ea"/>
              </a:rPr>
              <a:t>2. </a:t>
            </a:r>
            <a:r>
              <a:rPr lang="zh-CN" altLang="en-US" dirty="0">
                <a:latin typeface="+mj-ea"/>
                <a:ea typeface="+mj-ea"/>
              </a:rPr>
              <a:t>对校园复课可能潜在的问题简要评述。</a:t>
            </a:r>
            <a:endParaRPr lang="en-US" altLang="zh-CN" dirty="0">
              <a:latin typeface="+mj-ea"/>
              <a:ea typeface="+mj-ea"/>
            </a:endParaRPr>
          </a:p>
          <a:p>
            <a:r>
              <a:rPr lang="en-US" altLang="zh-CN" dirty="0">
                <a:latin typeface="+mj-ea"/>
                <a:ea typeface="+mj-ea"/>
              </a:rPr>
              <a:t>3. </a:t>
            </a:r>
            <a:r>
              <a:rPr lang="zh-CN" altLang="en-US" dirty="0">
                <a:latin typeface="+mj-ea"/>
                <a:ea typeface="+mj-ea"/>
              </a:rPr>
              <a:t>针对问提题出建议。</a:t>
            </a:r>
            <a:endParaRPr lang="zh-CN" altLang="en-US" dirty="0">
              <a:latin typeface="+mj-ea"/>
              <a:ea typeface="+mj-ea"/>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Writing Task</a:t>
            </a:r>
            <a:endParaRPr lang="zh-CN" altLang="en-US"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218" y="1829886"/>
            <a:ext cx="11317151" cy="1325563"/>
          </a:xfrm>
        </p:spPr>
        <p:txBody>
          <a:bodyPr>
            <a:noAutofit/>
          </a:bodyPr>
          <a:lstStyle/>
          <a:p>
            <a:r>
              <a:rPr lang="zh-CN" altLang="en-US" sz="3600" dirty="0"/>
              <a:t>针对</a:t>
            </a:r>
            <a:r>
              <a:rPr lang="zh-CN" altLang="en-US" sz="3600" dirty="0">
                <a:solidFill>
                  <a:schemeClr val="accent2"/>
                </a:solidFill>
              </a:rPr>
              <a:t>即将到来</a:t>
            </a:r>
            <a:r>
              <a:rPr lang="zh-CN" altLang="en-US" sz="3600" dirty="0"/>
              <a:t>的</a:t>
            </a:r>
            <a:r>
              <a:rPr lang="zh-CN" altLang="en-US" sz="3600" b="1" dirty="0">
                <a:solidFill>
                  <a:srgbClr val="0000CC"/>
                </a:solidFill>
              </a:rPr>
              <a:t>复课</a:t>
            </a:r>
            <a:r>
              <a:rPr lang="zh-CN" altLang="en-US" sz="3600" dirty="0"/>
              <a:t>，</a:t>
            </a:r>
            <a:r>
              <a:rPr lang="zh-CN" altLang="en-US" sz="3600" dirty="0">
                <a:solidFill>
                  <a:srgbClr val="FF0000"/>
                </a:solidFill>
              </a:rPr>
              <a:t>学校正在广泛征求各位同学的建议</a:t>
            </a:r>
            <a:r>
              <a:rPr lang="zh-CN" altLang="en-US" sz="3600" dirty="0"/>
              <a:t>，请以</a:t>
            </a:r>
            <a:r>
              <a:rPr lang="zh-CN" altLang="en-US" sz="3600" b="1" dirty="0">
                <a:solidFill>
                  <a:schemeClr val="accent6">
                    <a:lumMod val="75000"/>
                  </a:schemeClr>
                </a:solidFill>
              </a:rPr>
              <a:t>一名高二学生</a:t>
            </a:r>
            <a:r>
              <a:rPr lang="zh-CN" altLang="en-US" sz="3600" dirty="0"/>
              <a:t>的身份，就校园复课的</a:t>
            </a:r>
            <a:r>
              <a:rPr lang="zh-CN" altLang="en-US" sz="3600" dirty="0">
                <a:solidFill>
                  <a:schemeClr val="accent2"/>
                </a:solidFill>
              </a:rPr>
              <a:t>潜在</a:t>
            </a:r>
            <a:r>
              <a:rPr lang="zh-CN" altLang="en-US" sz="3600" dirty="0">
                <a:solidFill>
                  <a:srgbClr val="7030A0"/>
                </a:solidFill>
              </a:rPr>
              <a:t>隐患</a:t>
            </a:r>
            <a:r>
              <a:rPr lang="zh-CN" altLang="en-US" sz="3600" dirty="0"/>
              <a:t>给校长写一封</a:t>
            </a:r>
            <a:r>
              <a:rPr lang="zh-CN" altLang="en-US" dirty="0"/>
              <a:t>建议信</a:t>
            </a:r>
            <a:r>
              <a:rPr lang="zh-CN" altLang="en-US" sz="3600" dirty="0"/>
              <a:t>。信中应包含以下内容：</a:t>
            </a:r>
            <a:endParaRPr lang="zh-CN" altLang="en-US" sz="3600" dirty="0"/>
          </a:p>
        </p:txBody>
      </p:sp>
      <p:sp>
        <p:nvSpPr>
          <p:cNvPr id="3" name="内容占位符 2"/>
          <p:cNvSpPr>
            <a:spLocks noGrp="1"/>
          </p:cNvSpPr>
          <p:nvPr>
            <p:ph idx="1"/>
          </p:nvPr>
        </p:nvSpPr>
        <p:spPr>
          <a:xfrm>
            <a:off x="1054769" y="3702551"/>
            <a:ext cx="10515600" cy="4351338"/>
          </a:xfrm>
        </p:spPr>
        <p:txBody>
          <a:bodyPr/>
          <a:lstStyle/>
          <a:p>
            <a:r>
              <a:rPr lang="en-US" altLang="zh-CN" dirty="0">
                <a:latin typeface="+mj-ea"/>
                <a:ea typeface="+mj-ea"/>
              </a:rPr>
              <a:t>1. </a:t>
            </a:r>
            <a:r>
              <a:rPr lang="zh-CN" altLang="en-US" dirty="0">
                <a:latin typeface="+mj-ea"/>
                <a:ea typeface="+mj-ea"/>
              </a:rPr>
              <a:t>写信目的</a:t>
            </a:r>
            <a:endParaRPr lang="en-US" altLang="zh-CN" dirty="0">
              <a:latin typeface="+mj-ea"/>
              <a:ea typeface="+mj-ea"/>
            </a:endParaRPr>
          </a:p>
          <a:p>
            <a:r>
              <a:rPr lang="en-US" altLang="zh-CN" dirty="0">
                <a:latin typeface="+mj-ea"/>
                <a:ea typeface="+mj-ea"/>
              </a:rPr>
              <a:t>2. </a:t>
            </a:r>
            <a:r>
              <a:rPr lang="zh-CN" altLang="en-US" dirty="0">
                <a:latin typeface="+mj-ea"/>
                <a:ea typeface="+mj-ea"/>
              </a:rPr>
              <a:t>对校园复课</a:t>
            </a:r>
            <a:r>
              <a:rPr lang="zh-CN" altLang="en-US" dirty="0">
                <a:solidFill>
                  <a:schemeClr val="accent2"/>
                </a:solidFill>
                <a:latin typeface="+mj-ea"/>
                <a:ea typeface="+mj-ea"/>
              </a:rPr>
              <a:t>可能潜在</a:t>
            </a:r>
            <a:r>
              <a:rPr lang="zh-CN" altLang="en-US" dirty="0">
                <a:latin typeface="+mj-ea"/>
                <a:ea typeface="+mj-ea"/>
              </a:rPr>
              <a:t>的问题简要评述。</a:t>
            </a:r>
            <a:endParaRPr lang="en-US" altLang="zh-CN" dirty="0">
              <a:latin typeface="+mj-ea"/>
              <a:ea typeface="+mj-ea"/>
            </a:endParaRPr>
          </a:p>
          <a:p>
            <a:r>
              <a:rPr lang="en-US" altLang="zh-CN" dirty="0">
                <a:latin typeface="+mj-ea"/>
                <a:ea typeface="+mj-ea"/>
              </a:rPr>
              <a:t>3. </a:t>
            </a:r>
            <a:r>
              <a:rPr lang="zh-CN" altLang="en-US" dirty="0">
                <a:latin typeface="+mj-ea"/>
                <a:ea typeface="+mj-ea"/>
              </a:rPr>
              <a:t>针对问提题出</a:t>
            </a:r>
            <a:r>
              <a:rPr lang="zh-CN" altLang="en-US" dirty="0">
                <a:solidFill>
                  <a:srgbClr val="00B050"/>
                </a:solidFill>
                <a:latin typeface="+mj-ea"/>
                <a:ea typeface="+mj-ea"/>
              </a:rPr>
              <a:t>建议</a:t>
            </a:r>
            <a:r>
              <a:rPr lang="zh-CN" altLang="en-US" dirty="0">
                <a:latin typeface="+mj-ea"/>
                <a:ea typeface="+mj-ea"/>
              </a:rPr>
              <a:t>。</a:t>
            </a:r>
            <a:endParaRPr lang="zh-CN" altLang="en-US" dirty="0">
              <a:latin typeface="+mj-ea"/>
              <a:ea typeface="+mj-ea"/>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Writing Task</a:t>
            </a:r>
            <a:endParaRPr lang="zh-CN" altLang="en-US" sz="2400" b="1" dirty="0"/>
          </a:p>
        </p:txBody>
      </p:sp>
      <p:sp>
        <p:nvSpPr>
          <p:cNvPr id="5" name="文本框 4"/>
          <p:cNvSpPr txBox="1"/>
          <p:nvPr/>
        </p:nvSpPr>
        <p:spPr>
          <a:xfrm>
            <a:off x="2490901" y="1236196"/>
            <a:ext cx="23859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t>the resuming of class</a:t>
            </a:r>
            <a:endParaRPr lang="zh-CN" altLang="en-US" b="1" dirty="0"/>
          </a:p>
        </p:txBody>
      </p:sp>
      <p:sp>
        <p:nvSpPr>
          <p:cNvPr id="6" name="文本框 5"/>
          <p:cNvSpPr txBox="1"/>
          <p:nvPr/>
        </p:nvSpPr>
        <p:spPr>
          <a:xfrm>
            <a:off x="5531643" y="1236196"/>
            <a:ext cx="445418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t>asking/calling for students advice</a:t>
            </a:r>
            <a:endParaRPr lang="zh-CN" altLang="en-US" b="1" dirty="0"/>
          </a:p>
        </p:txBody>
      </p:sp>
      <p:sp>
        <p:nvSpPr>
          <p:cNvPr id="7" name="文本框 6"/>
          <p:cNvSpPr txBox="1"/>
          <p:nvPr/>
        </p:nvSpPr>
        <p:spPr>
          <a:xfrm>
            <a:off x="1367334" y="3158347"/>
            <a:ext cx="14352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第一人称</a:t>
            </a:r>
            <a:endParaRPr lang="zh-CN" altLang="en-US" b="1" dirty="0"/>
          </a:p>
        </p:txBody>
      </p:sp>
      <p:sp>
        <p:nvSpPr>
          <p:cNvPr id="8" name="文本框 7"/>
          <p:cNvSpPr txBox="1"/>
          <p:nvPr/>
        </p:nvSpPr>
        <p:spPr>
          <a:xfrm>
            <a:off x="728266" y="1097696"/>
            <a:ext cx="110779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b="1" dirty="0"/>
              <a:t>将来时</a:t>
            </a:r>
            <a:r>
              <a:rPr lang="en-US" altLang="zh-CN" b="1" dirty="0"/>
              <a:t>+</a:t>
            </a:r>
            <a:r>
              <a:rPr lang="zh-CN" altLang="en-US" b="1" dirty="0"/>
              <a:t>现在时</a:t>
            </a:r>
            <a:endParaRPr lang="zh-CN" altLang="en-US" b="1" dirty="0"/>
          </a:p>
        </p:txBody>
      </p:sp>
      <p:sp>
        <p:nvSpPr>
          <p:cNvPr id="9" name="文本框 8"/>
          <p:cNvSpPr txBox="1"/>
          <p:nvPr/>
        </p:nvSpPr>
        <p:spPr>
          <a:xfrm>
            <a:off x="3036086" y="3244334"/>
            <a:ext cx="196263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t>a letter of advice</a:t>
            </a:r>
            <a:endParaRPr lang="zh-CN" altLang="en-US" b="1" dirty="0"/>
          </a:p>
        </p:txBody>
      </p:sp>
      <p:sp>
        <p:nvSpPr>
          <p:cNvPr id="10" name="文本框 9"/>
          <p:cNvSpPr txBox="1"/>
          <p:nvPr/>
        </p:nvSpPr>
        <p:spPr>
          <a:xfrm>
            <a:off x="9665793" y="2733476"/>
            <a:ext cx="196263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t>potential risks/problems</a:t>
            </a:r>
            <a:endParaRPr lang="zh-CN" altLang="en-US" b="1" dirty="0"/>
          </a:p>
        </p:txBody>
      </p:sp>
      <p:sp>
        <p:nvSpPr>
          <p:cNvPr id="11" name="文本框 10"/>
          <p:cNvSpPr txBox="1"/>
          <p:nvPr/>
        </p:nvSpPr>
        <p:spPr>
          <a:xfrm>
            <a:off x="3388364" y="3703259"/>
            <a:ext cx="196263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t>I’m writing to</a:t>
            </a:r>
            <a:endParaRPr lang="zh-CN" altLang="en-US" b="1" dirty="0"/>
          </a:p>
        </p:txBody>
      </p:sp>
      <p:sp>
        <p:nvSpPr>
          <p:cNvPr id="12" name="文本框 11"/>
          <p:cNvSpPr txBox="1"/>
          <p:nvPr/>
        </p:nvSpPr>
        <p:spPr>
          <a:xfrm>
            <a:off x="4876801" y="4776766"/>
            <a:ext cx="332377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t>It is suggested that…</a:t>
            </a:r>
            <a:r>
              <a:rPr lang="zh-CN" altLang="en-US" b="1" dirty="0"/>
              <a:t>等</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49179" y="1825625"/>
            <a:ext cx="10904621" cy="4908968"/>
          </a:xfrm>
        </p:spPr>
        <p:txBody>
          <a:bodyPr/>
          <a:lstStyle/>
          <a:p>
            <a:r>
              <a:rPr lang="en-US" altLang="zh-CN" dirty="0">
                <a:latin typeface="Arial Black" panose="020B0A04020102020204" pitchFamily="34" charset="0"/>
              </a:rPr>
              <a:t>Draw a mind map to include the main  topic for each paragraph. the key aspects of each paragraph and the according key expressions.</a:t>
            </a:r>
            <a:endParaRPr lang="en-US" altLang="zh-CN" dirty="0">
              <a:latin typeface="Arial Black" panose="020B0A04020102020204" pitchFamily="34" charset="0"/>
            </a:endParaRPr>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Write a structure</a:t>
            </a:r>
            <a:endParaRPr lang="zh-CN" altLang="en-US" sz="2400" b="1" dirty="0"/>
          </a:p>
        </p:txBody>
      </p:sp>
      <p:pic>
        <p:nvPicPr>
          <p:cNvPr id="5" name="图片 4"/>
          <p:cNvPicPr>
            <a:picLocks noChangeAspect="1"/>
          </p:cNvPicPr>
          <p:nvPr/>
        </p:nvPicPr>
        <p:blipFill>
          <a:blip r:embed="rId1"/>
          <a:stretch>
            <a:fillRect/>
          </a:stretch>
        </p:blipFill>
        <p:spPr>
          <a:xfrm>
            <a:off x="9153523" y="4504740"/>
            <a:ext cx="3623511" cy="222985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Write the first draft</a:t>
            </a:r>
            <a:endParaRPr lang="zh-CN" altLang="en-US" sz="2400" b="1" dirty="0"/>
          </a:p>
        </p:txBody>
      </p:sp>
      <p:pic>
        <p:nvPicPr>
          <p:cNvPr id="9" name="图片 8"/>
          <p:cNvPicPr>
            <a:picLocks noChangeAspect="1"/>
          </p:cNvPicPr>
          <p:nvPr/>
        </p:nvPicPr>
        <p:blipFill>
          <a:blip r:embed="rId1"/>
          <a:stretch>
            <a:fillRect/>
          </a:stretch>
        </p:blipFill>
        <p:spPr>
          <a:xfrm>
            <a:off x="10508078" y="4588385"/>
            <a:ext cx="1226722" cy="1982922"/>
          </a:xfrm>
          <a:prstGeom prst="rect">
            <a:avLst/>
          </a:prstGeom>
        </p:spPr>
      </p:pic>
      <p:graphicFrame>
        <p:nvGraphicFramePr>
          <p:cNvPr id="14" name="表格 14"/>
          <p:cNvGraphicFramePr>
            <a:graphicFrameLocks noGrp="1"/>
          </p:cNvGraphicFramePr>
          <p:nvPr/>
        </p:nvGraphicFramePr>
        <p:xfrm>
          <a:off x="503570" y="1420054"/>
          <a:ext cx="11184859" cy="2929792"/>
        </p:xfrm>
        <a:graphic>
          <a:graphicData uri="http://schemas.openxmlformats.org/drawingml/2006/table">
            <a:tbl>
              <a:tblPr firstRow="1" bandRow="1">
                <a:tableStyleId>{073A0DAA-6AF3-43AB-8588-CEC1D06C72B9}</a:tableStyleId>
              </a:tblPr>
              <a:tblGrid>
                <a:gridCol w="1310539"/>
                <a:gridCol w="1351721"/>
                <a:gridCol w="2131251"/>
                <a:gridCol w="1597837"/>
                <a:gridCol w="1597837"/>
                <a:gridCol w="1431684"/>
                <a:gridCol w="1763990"/>
              </a:tblGrid>
              <a:tr h="79615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Marking Angles</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Structure</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Paragraph Organization</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Wording</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Politeness</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Accuracy</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Coherence &amp; Logic</a:t>
                      </a:r>
                      <a:endParaRPr lang="zh-CN" altLang="en-US" dirty="0"/>
                    </a:p>
                    <a:p>
                      <a:endParaRPr lang="zh-CN" altLang="en-US" dirty="0"/>
                    </a:p>
                  </a:txBody>
                  <a:tcPr/>
                </a:tc>
              </a:tr>
              <a:tr h="503848">
                <a:tc>
                  <a:txBody>
                    <a:bodyPr/>
                    <a:lstStyle/>
                    <a:p>
                      <a:r>
                        <a:rPr lang="en-US" altLang="zh-CN" b="1" dirty="0"/>
                        <a:t>Full score</a:t>
                      </a:r>
                      <a:endParaRPr lang="zh-CN" altLang="en-US" b="1"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r>
              <a:tr h="503848">
                <a:tc>
                  <a:txBody>
                    <a:bodyPr/>
                    <a:lstStyle/>
                    <a:p>
                      <a:r>
                        <a:rPr lang="en-US" altLang="zh-CN" b="1" dirty="0"/>
                        <a:t>Self</a:t>
                      </a:r>
                      <a:endParaRPr lang="zh-CN" altLang="en-US" b="1"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03848">
                <a:tc>
                  <a:txBody>
                    <a:bodyPr/>
                    <a:lstStyle/>
                    <a:p>
                      <a:r>
                        <a:rPr lang="en-US" altLang="zh-CN" b="1" dirty="0"/>
                        <a:t>Peer 1</a:t>
                      </a:r>
                      <a:endParaRPr lang="zh-CN" altLang="en-US" b="1"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03848">
                <a:tc>
                  <a:txBody>
                    <a:bodyPr/>
                    <a:lstStyle/>
                    <a:p>
                      <a:r>
                        <a:rPr lang="en-US" altLang="zh-CN" b="1" dirty="0"/>
                        <a:t>Peer 2</a:t>
                      </a:r>
                      <a:endParaRPr lang="zh-CN" altLang="en-US" b="1"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17982" y="-382118"/>
            <a:ext cx="9144000" cy="2387600"/>
          </a:xfrm>
        </p:spPr>
        <p:txBody>
          <a:bodyPr/>
          <a:lstStyle/>
          <a:p>
            <a:r>
              <a:rPr lang="en-US" altLang="zh-CN" b="1" dirty="0">
                <a:solidFill>
                  <a:srgbClr val="C00000"/>
                </a:solidFill>
                <a:latin typeface="Arial Black" panose="020B0A04020102020204" pitchFamily="34" charset="0"/>
              </a:rPr>
              <a:t>Unit 1 Living Well</a:t>
            </a:r>
            <a:endParaRPr lang="zh-CN" altLang="en-US" b="1" dirty="0">
              <a:solidFill>
                <a:srgbClr val="C00000"/>
              </a:solidFill>
              <a:latin typeface="Arial Black" panose="020B0A04020102020204" pitchFamily="34" charset="0"/>
            </a:endParaRPr>
          </a:p>
        </p:txBody>
      </p:sp>
      <p:sp>
        <p:nvSpPr>
          <p:cNvPr id="3" name="副标题 2"/>
          <p:cNvSpPr>
            <a:spLocks noGrp="1"/>
          </p:cNvSpPr>
          <p:nvPr>
            <p:ph type="subTitle" idx="1"/>
          </p:nvPr>
        </p:nvSpPr>
        <p:spPr>
          <a:xfrm>
            <a:off x="1524000" y="2284308"/>
            <a:ext cx="9144000" cy="1655762"/>
          </a:xfrm>
        </p:spPr>
        <p:txBody>
          <a:bodyPr/>
          <a:lstStyle/>
          <a:p>
            <a:r>
              <a:rPr lang="en-US" altLang="zh-CN" b="1" dirty="0">
                <a:solidFill>
                  <a:srgbClr val="0000CC"/>
                </a:solidFill>
                <a:latin typeface="Arial Black" panose="020B0A04020102020204" pitchFamily="34" charset="0"/>
              </a:rPr>
              <a:t>Using Language Reading &amp; Writing</a:t>
            </a:r>
            <a:endParaRPr lang="en-US" altLang="zh-CN" b="1" dirty="0">
              <a:solidFill>
                <a:srgbClr val="0000CC"/>
              </a:solidFill>
              <a:latin typeface="Arial Black" panose="020B0A04020102020204" pitchFamily="34" charset="0"/>
            </a:endParaRPr>
          </a:p>
        </p:txBody>
      </p:sp>
      <p:pic>
        <p:nvPicPr>
          <p:cNvPr id="4" name="图片 3"/>
          <p:cNvPicPr>
            <a:picLocks noChangeAspect="1"/>
          </p:cNvPicPr>
          <p:nvPr/>
        </p:nvPicPr>
        <p:blipFill>
          <a:blip r:embed="rId1"/>
          <a:stretch>
            <a:fillRect/>
          </a:stretch>
        </p:blipFill>
        <p:spPr>
          <a:xfrm>
            <a:off x="0" y="3940070"/>
            <a:ext cx="12059478" cy="2914286"/>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0" y="1169653"/>
            <a:ext cx="12211499" cy="5135896"/>
          </a:xfrm>
        </p:spPr>
        <p:txBody>
          <a:bodyPr>
            <a:normAutofit/>
          </a:bodyPr>
          <a:lstStyle/>
          <a:p>
            <a:pPr>
              <a:lnSpc>
                <a:spcPct val="150000"/>
              </a:lnSpc>
            </a:pPr>
            <a:r>
              <a:rPr lang="en-US" altLang="zh-CN" sz="2400" b="1" dirty="0">
                <a:solidFill>
                  <a:srgbClr val="C00000"/>
                </a:solidFill>
              </a:rPr>
              <a:t>After making your own work, exchange your works. Mark each others’, wave three highlights and underline three mistakes.</a:t>
            </a:r>
            <a:endParaRPr lang="zh-CN" altLang="en-US" sz="2400" b="1" dirty="0">
              <a:solidFill>
                <a:srgbClr val="C00000"/>
              </a:solidFill>
            </a:endParaRPr>
          </a:p>
        </p:txBody>
      </p:sp>
      <p:sp>
        <p:nvSpPr>
          <p:cNvPr id="4" name="矩形: 圆角 3"/>
          <p:cNvSpPr/>
          <p:nvPr/>
        </p:nvSpPr>
        <p:spPr>
          <a:xfrm>
            <a:off x="253217" y="230188"/>
            <a:ext cx="4920361" cy="804528"/>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Peer Marking and Sharing</a:t>
            </a:r>
            <a:endParaRPr lang="zh-CN" altLang="en-US" sz="2400" b="1" dirty="0"/>
          </a:p>
        </p:txBody>
      </p:sp>
      <p:graphicFrame>
        <p:nvGraphicFramePr>
          <p:cNvPr id="6" name="表格 14"/>
          <p:cNvGraphicFramePr>
            <a:graphicFrameLocks noGrp="1"/>
          </p:cNvGraphicFramePr>
          <p:nvPr/>
        </p:nvGraphicFramePr>
        <p:xfrm>
          <a:off x="503570" y="2626033"/>
          <a:ext cx="11184859" cy="2929792"/>
        </p:xfrm>
        <a:graphic>
          <a:graphicData uri="http://schemas.openxmlformats.org/drawingml/2006/table">
            <a:tbl>
              <a:tblPr firstRow="1" bandRow="1">
                <a:tableStyleId>{073A0DAA-6AF3-43AB-8588-CEC1D06C72B9}</a:tableStyleId>
              </a:tblPr>
              <a:tblGrid>
                <a:gridCol w="1310539"/>
                <a:gridCol w="1351721"/>
                <a:gridCol w="2131251"/>
                <a:gridCol w="1597837"/>
                <a:gridCol w="1597837"/>
                <a:gridCol w="1431684"/>
                <a:gridCol w="1763990"/>
              </a:tblGrid>
              <a:tr h="79615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Marking Angles</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Structure</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Paragraph Organization</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Wording</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Politeness</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Accuracy</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Coherence &amp; Logic</a:t>
                      </a:r>
                      <a:endParaRPr lang="zh-CN" altLang="en-US" dirty="0"/>
                    </a:p>
                    <a:p>
                      <a:endParaRPr lang="zh-CN" altLang="en-US" dirty="0"/>
                    </a:p>
                  </a:txBody>
                  <a:tcPr/>
                </a:tc>
              </a:tr>
              <a:tr h="503848">
                <a:tc>
                  <a:txBody>
                    <a:bodyPr/>
                    <a:lstStyle/>
                    <a:p>
                      <a:r>
                        <a:rPr lang="en-US" altLang="zh-CN" b="1" dirty="0"/>
                        <a:t>Full score</a:t>
                      </a:r>
                      <a:endParaRPr lang="zh-CN" altLang="en-US" b="1"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c>
                  <a:txBody>
                    <a:bodyPr/>
                    <a:lstStyle/>
                    <a:p>
                      <a:r>
                        <a:rPr lang="en-US" altLang="zh-CN" dirty="0"/>
                        <a:t>5</a:t>
                      </a:r>
                      <a:endParaRPr lang="zh-CN" altLang="en-US" dirty="0"/>
                    </a:p>
                  </a:txBody>
                  <a:tcPr/>
                </a:tc>
              </a:tr>
              <a:tr h="503848">
                <a:tc>
                  <a:txBody>
                    <a:bodyPr/>
                    <a:lstStyle/>
                    <a:p>
                      <a:r>
                        <a:rPr lang="en-US" altLang="zh-CN" b="1" dirty="0"/>
                        <a:t>Self</a:t>
                      </a:r>
                      <a:endParaRPr lang="zh-CN" altLang="en-US" b="1"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03848">
                <a:tc>
                  <a:txBody>
                    <a:bodyPr/>
                    <a:lstStyle/>
                    <a:p>
                      <a:r>
                        <a:rPr lang="en-US" altLang="zh-CN" b="1" dirty="0"/>
                        <a:t>Peer 1</a:t>
                      </a:r>
                      <a:endParaRPr lang="zh-CN" altLang="en-US" b="1"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03848">
                <a:tc>
                  <a:txBody>
                    <a:bodyPr/>
                    <a:lstStyle/>
                    <a:p>
                      <a:r>
                        <a:rPr lang="en-US" altLang="zh-CN" b="1" dirty="0"/>
                        <a:t>Peer 2</a:t>
                      </a:r>
                      <a:endParaRPr lang="zh-CN" altLang="en-US" b="1"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0" y="0"/>
            <a:ext cx="11756571" cy="6720114"/>
          </a:xfrm>
        </p:spPr>
        <p:txBody>
          <a:bodyPr>
            <a:normAutofit fontScale="85000" lnSpcReduction="10000"/>
          </a:bodyPr>
          <a:lstStyle/>
          <a:p>
            <a:pPr marL="0" indent="0">
              <a:buNone/>
            </a:pPr>
            <a:r>
              <a:rPr lang="en-US" altLang="zh-CN" dirty="0"/>
              <a:t>Dear Sir,</a:t>
            </a:r>
            <a:endParaRPr lang="zh-CN" altLang="zh-CN" dirty="0"/>
          </a:p>
          <a:p>
            <a:pPr marL="0" indent="0">
              <a:buNone/>
            </a:pPr>
            <a:r>
              <a:rPr lang="en-US" altLang="zh-CN" dirty="0"/>
              <a:t>    </a:t>
            </a:r>
            <a:r>
              <a:rPr lang="en-US" altLang="zh-CN" dirty="0">
                <a:solidFill>
                  <a:srgbClr val="C00000"/>
                </a:solidFill>
              </a:rPr>
              <a:t>I read on the school website that </a:t>
            </a:r>
            <a:r>
              <a:rPr lang="en-US" altLang="zh-CN" dirty="0"/>
              <a:t>you are calling for some suggestions about the measures for resuming the class, </a:t>
            </a:r>
            <a:r>
              <a:rPr lang="en-US" altLang="zh-CN" dirty="0">
                <a:solidFill>
                  <a:srgbClr val="C00000"/>
                </a:solidFill>
              </a:rPr>
              <a:t>I hope you won’t mind me writing to ask if you considered the following things.</a:t>
            </a:r>
            <a:endParaRPr lang="zh-CN" altLang="zh-CN" dirty="0">
              <a:solidFill>
                <a:srgbClr val="C00000"/>
              </a:solidFill>
            </a:endParaRPr>
          </a:p>
          <a:p>
            <a:pPr marL="0" indent="0">
              <a:buNone/>
            </a:pPr>
            <a:r>
              <a:rPr lang="en-US" altLang="zh-CN" dirty="0"/>
              <a:t>    </a:t>
            </a:r>
            <a:r>
              <a:rPr lang="en-US" altLang="zh-CN" dirty="0">
                <a:solidFill>
                  <a:srgbClr val="C00000"/>
                </a:solidFill>
              </a:rPr>
              <a:t>It</a:t>
            </a:r>
            <a:r>
              <a:rPr lang="en-US" altLang="zh-CN" dirty="0"/>
              <a:t> </a:t>
            </a:r>
            <a:r>
              <a:rPr lang="en-US" altLang="zh-CN" dirty="0">
                <a:solidFill>
                  <a:srgbClr val="C00000"/>
                </a:solidFill>
              </a:rPr>
              <a:t>would help to </a:t>
            </a:r>
            <a:r>
              <a:rPr lang="en-US" altLang="zh-CN" dirty="0"/>
              <a:t>maintain certain distance between people. </a:t>
            </a:r>
            <a:r>
              <a:rPr lang="en-US" altLang="zh-CN" dirty="0">
                <a:solidFill>
                  <a:srgbClr val="C00000"/>
                </a:solidFill>
              </a:rPr>
              <a:t>So, I’d like to suggest </a:t>
            </a:r>
            <a:r>
              <a:rPr lang="en-US" altLang="zh-CN" dirty="0"/>
              <a:t>we study and dine on separate tables, wearing masks and only taking them off when necessary. </a:t>
            </a:r>
            <a:r>
              <a:rPr lang="en-US" altLang="zh-CN" dirty="0">
                <a:solidFill>
                  <a:srgbClr val="C00000"/>
                </a:solidFill>
              </a:rPr>
              <a:t>It would be wise to </a:t>
            </a:r>
            <a:r>
              <a:rPr lang="en-US" altLang="zh-CN" dirty="0"/>
              <a:t>broadcast all public gatherings online </a:t>
            </a:r>
            <a:r>
              <a:rPr lang="en-US" altLang="zh-CN" dirty="0">
                <a:solidFill>
                  <a:srgbClr val="C00000"/>
                </a:solidFill>
              </a:rPr>
              <a:t>rather than </a:t>
            </a:r>
            <a:r>
              <a:rPr lang="en-US" altLang="zh-CN" dirty="0"/>
              <a:t>having them as usual. On occasions like entering or leaving school or dining, when public gathering is a must, make sure students and parents are separated into different groups showing up at different times with enough space in between.</a:t>
            </a:r>
            <a:endParaRPr lang="zh-CN" altLang="zh-CN" dirty="0"/>
          </a:p>
          <a:p>
            <a:pPr marL="0" indent="0">
              <a:buNone/>
            </a:pPr>
            <a:r>
              <a:rPr lang="en-US" altLang="zh-CN" dirty="0"/>
              <a:t>    Besides, </a:t>
            </a:r>
            <a:r>
              <a:rPr lang="en-US" altLang="zh-CN" dirty="0">
                <a:solidFill>
                  <a:srgbClr val="C00000"/>
                </a:solidFill>
              </a:rPr>
              <a:t>it would be safe to </a:t>
            </a:r>
            <a:r>
              <a:rPr lang="en-US" altLang="zh-CN" dirty="0"/>
              <a:t>check the body temperatures constantly so that the infected can be detected. </a:t>
            </a:r>
            <a:r>
              <a:rPr lang="en-US" altLang="zh-CN" dirty="0">
                <a:solidFill>
                  <a:srgbClr val="C00000"/>
                </a:solidFill>
              </a:rPr>
              <a:t>Of course</a:t>
            </a:r>
            <a:r>
              <a:rPr lang="en-US" altLang="zh-CN" dirty="0"/>
              <a:t>, it’s natural for everyone to have a common fever. </a:t>
            </a:r>
            <a:r>
              <a:rPr lang="en-US" altLang="zh-CN" dirty="0">
                <a:solidFill>
                  <a:srgbClr val="C00000"/>
                </a:solidFill>
              </a:rPr>
              <a:t>If</a:t>
            </a:r>
            <a:r>
              <a:rPr lang="en-US" altLang="zh-CN" dirty="0"/>
              <a:t> an immediate check is provided to inform everyone of the real cause, </a:t>
            </a:r>
            <a:r>
              <a:rPr lang="en-US" altLang="zh-CN" dirty="0">
                <a:solidFill>
                  <a:srgbClr val="C00000"/>
                </a:solidFill>
              </a:rPr>
              <a:t>it’s</a:t>
            </a:r>
            <a:r>
              <a:rPr lang="en-US" altLang="zh-CN" dirty="0"/>
              <a:t> </a:t>
            </a:r>
            <a:r>
              <a:rPr lang="en-US" altLang="zh-CN" dirty="0">
                <a:solidFill>
                  <a:srgbClr val="C00000"/>
                </a:solidFill>
              </a:rPr>
              <a:t>easier</a:t>
            </a:r>
            <a:r>
              <a:rPr lang="en-US" altLang="zh-CN" dirty="0"/>
              <a:t> for everyone </a:t>
            </a:r>
            <a:r>
              <a:rPr lang="en-US" altLang="zh-CN" dirty="0">
                <a:solidFill>
                  <a:srgbClr val="C00000"/>
                </a:solidFill>
              </a:rPr>
              <a:t>to ease anxiety</a:t>
            </a:r>
            <a:r>
              <a:rPr lang="en-US" altLang="zh-CN" dirty="0"/>
              <a:t>.</a:t>
            </a:r>
            <a:endParaRPr lang="zh-CN" altLang="zh-CN" dirty="0"/>
          </a:p>
          <a:p>
            <a:pPr marL="0" indent="0">
              <a:buNone/>
            </a:pPr>
            <a:r>
              <a:rPr lang="en-US" altLang="zh-CN" dirty="0"/>
              <a:t>    Last but not least, </a:t>
            </a:r>
            <a:r>
              <a:rPr lang="en-US" altLang="zh-CN" dirty="0">
                <a:solidFill>
                  <a:srgbClr val="C00000"/>
                </a:solidFill>
              </a:rPr>
              <a:t>it would be nice if </a:t>
            </a:r>
            <a:r>
              <a:rPr lang="en-US" altLang="zh-CN" dirty="0"/>
              <a:t>the school cuts students from rumors and provides some psychological lessons. </a:t>
            </a:r>
            <a:r>
              <a:rPr lang="en-US" altLang="zh-CN" dirty="0">
                <a:solidFill>
                  <a:srgbClr val="C00000"/>
                </a:solidFill>
              </a:rPr>
              <a:t>I’m sure </a:t>
            </a:r>
            <a:r>
              <a:rPr lang="en-US" altLang="zh-CN" dirty="0"/>
              <a:t>students </a:t>
            </a:r>
            <a:r>
              <a:rPr lang="en-US" altLang="zh-CN" dirty="0">
                <a:solidFill>
                  <a:srgbClr val="C00000"/>
                </a:solidFill>
              </a:rPr>
              <a:t>will praise </a:t>
            </a:r>
            <a:r>
              <a:rPr lang="en-US" altLang="zh-CN" dirty="0"/>
              <a:t>the school for such kind deeds. </a:t>
            </a:r>
            <a:endParaRPr lang="zh-CN" altLang="zh-CN" dirty="0"/>
          </a:p>
          <a:p>
            <a:pPr marL="0" indent="0">
              <a:buNone/>
            </a:pPr>
            <a:r>
              <a:rPr lang="en-US" altLang="zh-CN" dirty="0"/>
              <a:t>    </a:t>
            </a:r>
            <a:r>
              <a:rPr lang="en-US" altLang="zh-CN" dirty="0">
                <a:solidFill>
                  <a:srgbClr val="C00000"/>
                </a:solidFill>
              </a:rPr>
              <a:t>Thank you for reading my letter. I do hope my suggestions can meet with your approval. </a:t>
            </a:r>
            <a:r>
              <a:rPr lang="en-US" altLang="zh-CN" dirty="0"/>
              <a:t>(218 words)</a:t>
            </a:r>
            <a:r>
              <a:rPr lang="zh-CN" altLang="en-US" dirty="0"/>
              <a:t>                                                                                     </a:t>
            </a:r>
            <a:endParaRPr lang="en-US" altLang="zh-CN" dirty="0"/>
          </a:p>
          <a:p>
            <a:pPr marL="0" indent="0">
              <a:buNone/>
            </a:pPr>
            <a:r>
              <a:rPr lang="en-US" altLang="zh-CN" dirty="0"/>
              <a:t>                                                                                                                    Yours, …</a:t>
            </a:r>
            <a:endParaRPr lang="zh-CN" altLang="zh-CN" dirty="0"/>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0" y="0"/>
            <a:ext cx="12192000" cy="7254240"/>
          </a:xfrm>
        </p:spPr>
        <p:txBody>
          <a:bodyPr>
            <a:normAutofit fontScale="92500" lnSpcReduction="20000"/>
          </a:bodyPr>
          <a:lstStyle/>
          <a:p>
            <a:pPr marL="0" indent="0">
              <a:buNone/>
            </a:pPr>
            <a:r>
              <a:rPr lang="en-US" altLang="zh-CN" dirty="0"/>
              <a:t>Dear Sir, </a:t>
            </a:r>
            <a:endParaRPr lang="zh-CN" altLang="zh-CN" dirty="0"/>
          </a:p>
          <a:p>
            <a:pPr marL="0" indent="0">
              <a:buNone/>
            </a:pPr>
            <a:r>
              <a:rPr lang="en-US" altLang="zh-CN" dirty="0"/>
              <a:t>    Learning you are calling for some suggestions at this critical moment of resuming the class, I hope you won’t mind me writing to ask if you considered the following aspects.</a:t>
            </a:r>
            <a:endParaRPr lang="zh-CN" altLang="zh-CN" dirty="0"/>
          </a:p>
          <a:p>
            <a:pPr marL="0" indent="0">
              <a:buNone/>
            </a:pPr>
            <a:r>
              <a:rPr lang="en-US" altLang="zh-CN" dirty="0"/>
              <a:t>    As Covid-19 is spread through droplet, it’s crucial to maintain certain distance between individuals. Hence, it’s recommended that we study and dine on separate tables, wearing masks and only taking them off when necessary. If possible, cancel all the public gatherings. Instead, broadcast them online. On occasions like entering or leaving school or dining, when public gathering is a must, make sure students and parents are separated into different groups showing up at different times with enough space in between.</a:t>
            </a:r>
            <a:endParaRPr lang="zh-CN" altLang="zh-CN" dirty="0"/>
          </a:p>
          <a:p>
            <a:pPr marL="0" indent="0">
              <a:buNone/>
            </a:pPr>
            <a:r>
              <a:rPr lang="en-US" altLang="zh-CN" dirty="0"/>
              <a:t>    Besides, check the body temperatures constantly. Only in this way, can the infected be detected timely and the risk be cut to the lowest level. Undoubtedly, it’s natural for everyone to have a common fever. To ease anxiety, provide an immediate check to inform everyone of the real cause.</a:t>
            </a:r>
            <a:endParaRPr lang="zh-CN" altLang="zh-CN" dirty="0"/>
          </a:p>
          <a:p>
            <a:pPr marL="0" indent="0">
              <a:buNone/>
            </a:pPr>
            <a:r>
              <a:rPr lang="en-US" altLang="zh-CN" dirty="0"/>
              <a:t>    Finally, the school is supposed to show concern for students’ psychological well-being, which means cutting students from rumors and providing some psychological lessons are essential as well.</a:t>
            </a:r>
            <a:endParaRPr lang="zh-CN" altLang="zh-CN" dirty="0"/>
          </a:p>
          <a:p>
            <a:pPr marL="0" indent="0">
              <a:buNone/>
            </a:pPr>
            <a:r>
              <a:rPr lang="en-US" altLang="zh-CN" dirty="0"/>
              <a:t>    Simple as my suggestions are, they may inspire you in some way. I’d appreciate it if they can meet your approval. (209 words)</a:t>
            </a:r>
            <a:endParaRPr lang="zh-CN" altLang="zh-CN" dirty="0"/>
          </a:p>
          <a:p>
            <a:pPr marL="0" indent="0">
              <a:buNone/>
            </a:pPr>
            <a:r>
              <a:rPr lang="en-US" altLang="zh-CN" dirty="0"/>
              <a:t>                                                                                                             Yours, …</a:t>
            </a:r>
            <a:endParaRPr lang="zh-CN" altLang="zh-CN" dirty="0"/>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95422" y="108597"/>
            <a:ext cx="2869809" cy="590843"/>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Assignment</a:t>
            </a:r>
            <a:endParaRPr lang="zh-CN" altLang="en-US" sz="2400" b="1" dirty="0"/>
          </a:p>
        </p:txBody>
      </p:sp>
      <p:sp>
        <p:nvSpPr>
          <p:cNvPr id="5" name="矩形 4"/>
          <p:cNvSpPr/>
          <p:nvPr/>
        </p:nvSpPr>
        <p:spPr>
          <a:xfrm>
            <a:off x="524022" y="1678940"/>
            <a:ext cx="11458428" cy="584775"/>
          </a:xfrm>
          <a:prstGeom prst="rect">
            <a:avLst/>
          </a:prstGeom>
        </p:spPr>
        <p:txBody>
          <a:bodyPr wrap="square">
            <a:spAutoFit/>
          </a:bodyPr>
          <a:lstStyle/>
          <a:p>
            <a:r>
              <a:rPr lang="en-US" altLang="zh-CN" sz="3200" b="1" dirty="0"/>
              <a:t>Perfect your Draft 1 and complete your Draft 2.</a:t>
            </a:r>
            <a:endParaRPr lang="zh-CN" altLang="en-US" sz="3200" b="1" dirty="0"/>
          </a:p>
        </p:txBody>
      </p:sp>
      <p:pic>
        <p:nvPicPr>
          <p:cNvPr id="6" name="图片 5"/>
          <p:cNvPicPr>
            <a:picLocks noChangeAspect="1"/>
          </p:cNvPicPr>
          <p:nvPr/>
        </p:nvPicPr>
        <p:blipFill>
          <a:blip r:embed="rId1"/>
          <a:stretch>
            <a:fillRect/>
          </a:stretch>
        </p:blipFill>
        <p:spPr>
          <a:xfrm>
            <a:off x="0" y="4682782"/>
            <a:ext cx="12325350" cy="2428571"/>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endParaRPr lang="zh-CN" altLang="en-US" sz="7200" b="1" spc="4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3510280" y="4676987"/>
            <a:ext cx="5607216" cy="559769"/>
          </a:xfrm>
          <a:prstGeom prst="rect">
            <a:avLst/>
          </a:prstGeom>
        </p:spPr>
        <p:txBody>
          <a:bodyPr wrap="square">
            <a:spAutoFit/>
          </a:bodyPr>
          <a:lstStyle/>
          <a:p>
            <a:pPr algn="l">
              <a:lnSpc>
                <a:spcPct val="150000"/>
              </a:lnSpc>
            </a:pPr>
            <a:r>
              <a:rPr lang="zh-CN" altLang="en-US" sz="2400" spc="301" dirty="0">
                <a:solidFill>
                  <a:srgbClr val="002060"/>
                </a:solidFill>
                <a:latin typeface="楷体" panose="02010609060101010101" charset="-122"/>
                <a:ea typeface="楷体" panose="02010609060101010101" charset="-122"/>
              </a:rPr>
              <a:t>北京市朝阳区教育研究中心  制作</a:t>
            </a:r>
            <a:endParaRPr lang="zh-CN" altLang="en-US" sz="2400" spc="301"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a:t>Polish your draft according to what you learned today.</a:t>
            </a:r>
            <a:endParaRPr lang="zh-CN" altLang="en-US" b="1" dirty="0"/>
          </a:p>
        </p:txBody>
      </p:sp>
      <p:sp>
        <p:nvSpPr>
          <p:cNvPr id="4" name="矩形: 圆角 3"/>
          <p:cNvSpPr/>
          <p:nvPr/>
        </p:nvSpPr>
        <p:spPr>
          <a:xfrm>
            <a:off x="253217" y="230188"/>
            <a:ext cx="4920361" cy="804528"/>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Assignment</a:t>
            </a:r>
            <a:endParaRPr lang="zh-CN" altLang="en-US"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609" y="365125"/>
            <a:ext cx="11422966" cy="1325563"/>
          </a:xfrm>
        </p:spPr>
        <p:txBody>
          <a:bodyPr/>
          <a:lstStyle/>
          <a:p>
            <a:r>
              <a:rPr lang="en-US" altLang="zh-CN" b="1" dirty="0"/>
              <a:t>What possible problems will there be for a disabled students on the campus?</a:t>
            </a:r>
            <a:endParaRPr lang="zh-CN" altLang="en-US" b="1"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39297" y="2355387"/>
            <a:ext cx="4989968" cy="3323319"/>
          </a:xfrm>
        </p:spPr>
      </p:pic>
      <p:pic>
        <p:nvPicPr>
          <p:cNvPr id="7" name="图片 6"/>
          <p:cNvPicPr>
            <a:picLocks noChangeAspect="1"/>
          </p:cNvPicPr>
          <p:nvPr/>
        </p:nvPicPr>
        <p:blipFill>
          <a:blip r:embed="rId2"/>
          <a:stretch>
            <a:fillRect/>
          </a:stretch>
        </p:blipFill>
        <p:spPr>
          <a:xfrm>
            <a:off x="7684236" y="1690688"/>
            <a:ext cx="2435124" cy="4802187"/>
          </a:xfrm>
          <a:prstGeom prst="rect">
            <a:avLst/>
          </a:prstGeom>
        </p:spPr>
      </p:pic>
      <p:sp>
        <p:nvSpPr>
          <p:cNvPr id="8" name="矩形 7"/>
          <p:cNvSpPr/>
          <p:nvPr/>
        </p:nvSpPr>
        <p:spPr>
          <a:xfrm rot="21210363">
            <a:off x="9655997" y="1691488"/>
            <a:ext cx="1056640" cy="2537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1808480" y="5974080"/>
            <a:ext cx="3820785" cy="646331"/>
          </a:xfrm>
          <a:prstGeom prst="rect">
            <a:avLst/>
          </a:prstGeom>
          <a:noFill/>
        </p:spPr>
        <p:txBody>
          <a:bodyPr wrap="square" rtlCol="0">
            <a:spAutoFit/>
          </a:bodyPr>
          <a:lstStyle/>
          <a:p>
            <a:r>
              <a:rPr lang="en-US" altLang="zh-CN" sz="3600" b="1" dirty="0">
                <a:solidFill>
                  <a:srgbClr val="FF0000"/>
                </a:solidFill>
              </a:rPr>
              <a:t>problems</a:t>
            </a:r>
            <a:endParaRPr lang="zh-CN" altLang="en-US" sz="3600" b="1" dirty="0">
              <a:solidFill>
                <a:srgbClr val="FF0000"/>
              </a:solidFill>
            </a:endParaRPr>
          </a:p>
        </p:txBody>
      </p:sp>
      <p:sp>
        <p:nvSpPr>
          <p:cNvPr id="11" name="文本框 10"/>
          <p:cNvSpPr txBox="1"/>
          <p:nvPr/>
        </p:nvSpPr>
        <p:spPr>
          <a:xfrm>
            <a:off x="8201146" y="5974080"/>
            <a:ext cx="3820785" cy="646331"/>
          </a:xfrm>
          <a:prstGeom prst="rect">
            <a:avLst/>
          </a:prstGeom>
          <a:noFill/>
        </p:spPr>
        <p:txBody>
          <a:bodyPr wrap="square" rtlCol="0">
            <a:spAutoFit/>
          </a:bodyPr>
          <a:lstStyle/>
          <a:p>
            <a:r>
              <a:rPr lang="en-US" altLang="zh-CN" sz="3600" b="1" dirty="0">
                <a:solidFill>
                  <a:srgbClr val="FF0000"/>
                </a:solidFill>
              </a:rPr>
              <a:t>solutions</a:t>
            </a:r>
            <a:endParaRPr lang="zh-CN" altLang="en-US" sz="3600" b="1" dirty="0">
              <a:solidFill>
                <a:srgbClr val="FF0000"/>
              </a:solidFill>
            </a:endParaRPr>
          </a:p>
        </p:txBody>
      </p:sp>
      <p:sp>
        <p:nvSpPr>
          <p:cNvPr id="12" name="文本框 11"/>
          <p:cNvSpPr txBox="1"/>
          <p:nvPr/>
        </p:nvSpPr>
        <p:spPr>
          <a:xfrm>
            <a:off x="9515865" y="940247"/>
            <a:ext cx="3753435" cy="830997"/>
          </a:xfrm>
          <a:prstGeom prst="rect">
            <a:avLst/>
          </a:prstGeom>
          <a:noFill/>
        </p:spPr>
        <p:txBody>
          <a:bodyPr wrap="square" rtlCol="0">
            <a:spAutoFit/>
          </a:bodyPr>
          <a:lstStyle/>
          <a:p>
            <a:r>
              <a:rPr lang="en-US" altLang="zh-CN" sz="4800" b="1" dirty="0">
                <a:solidFill>
                  <a:srgbClr val="0000CC"/>
                </a:solidFill>
              </a:rPr>
              <a:t>Plan B</a:t>
            </a:r>
            <a:endParaRPr lang="zh-CN" altLang="en-US" sz="4800" b="1" dirty="0">
              <a:solidFill>
                <a:srgbClr val="0000CC"/>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16731" y="3201816"/>
            <a:ext cx="11037069" cy="3828903"/>
          </a:xfrm>
        </p:spPr>
        <p:txBody>
          <a:bodyPr>
            <a:normAutofit/>
          </a:bodyPr>
          <a:lstStyle/>
          <a:p>
            <a:pPr marL="0" indent="0">
              <a:buNone/>
            </a:pPr>
            <a:r>
              <a:rPr lang="en-US" altLang="zh-CN" b="1" dirty="0"/>
              <a:t>The classroom is not </a:t>
            </a:r>
            <a:r>
              <a:rPr lang="en-US" altLang="zh-CN" b="1" dirty="0">
                <a:solidFill>
                  <a:srgbClr val="FF0000"/>
                </a:solidFill>
              </a:rPr>
              <a:t>accessible</a:t>
            </a:r>
            <a:r>
              <a:rPr lang="en-US" altLang="zh-CN" b="1" dirty="0"/>
              <a:t>.</a:t>
            </a:r>
            <a:endParaRPr lang="en-US" altLang="zh-CN" b="1" dirty="0"/>
          </a:p>
          <a:p>
            <a:pPr marL="0" indent="0">
              <a:buNone/>
            </a:pPr>
            <a:r>
              <a:rPr lang="en-US" altLang="zh-CN" b="1" dirty="0">
                <a:solidFill>
                  <a:srgbClr val="0000CC"/>
                </a:solidFill>
              </a:rPr>
              <a:t>Solutions</a:t>
            </a:r>
            <a:endParaRPr lang="en-US" altLang="zh-CN" b="1" dirty="0">
              <a:solidFill>
                <a:srgbClr val="0000CC"/>
              </a:solidFill>
            </a:endParaRPr>
          </a:p>
          <a:p>
            <a:r>
              <a:rPr lang="en-US" altLang="zh-CN" b="1" dirty="0"/>
              <a:t>Doors wide enough to enter</a:t>
            </a:r>
            <a:endParaRPr lang="en-US" altLang="zh-CN" b="1" dirty="0"/>
          </a:p>
          <a:p>
            <a:r>
              <a:rPr lang="en-US" altLang="zh-CN" b="1" dirty="0">
                <a:solidFill>
                  <a:srgbClr val="FF0000"/>
                </a:solidFill>
              </a:rPr>
              <a:t>(adequate access for wheelchairs)</a:t>
            </a:r>
            <a:endParaRPr lang="en-US" altLang="zh-CN" b="1" dirty="0">
              <a:solidFill>
                <a:srgbClr val="FF0000"/>
              </a:solidFill>
            </a:endParaRPr>
          </a:p>
          <a:p>
            <a:r>
              <a:rPr lang="en-US" altLang="zh-CN" b="1" dirty="0"/>
              <a:t>Buttons </a:t>
            </a:r>
            <a:r>
              <a:rPr lang="en-US" altLang="zh-CN" b="1" dirty="0">
                <a:solidFill>
                  <a:srgbClr val="FF0000"/>
                </a:solidFill>
              </a:rPr>
              <a:t>within easy reach</a:t>
            </a:r>
            <a:endParaRPr lang="en-US" altLang="zh-CN" b="1" dirty="0">
              <a:solidFill>
                <a:srgbClr val="FF0000"/>
              </a:solidFill>
            </a:endParaRPr>
          </a:p>
          <a:p>
            <a:r>
              <a:rPr lang="en-US" altLang="zh-CN" b="1" dirty="0"/>
              <a:t>Doors </a:t>
            </a:r>
            <a:r>
              <a:rPr lang="en-US" altLang="zh-CN" b="1" dirty="0">
                <a:solidFill>
                  <a:srgbClr val="FF0000"/>
                </a:solidFill>
              </a:rPr>
              <a:t>open outwards</a:t>
            </a:r>
            <a:endParaRPr lang="en-US" altLang="zh-CN" b="1" dirty="0">
              <a:solidFill>
                <a:srgbClr val="FF0000"/>
              </a:solidFill>
            </a:endParaRPr>
          </a:p>
          <a:p>
            <a:r>
              <a:rPr lang="en-US" altLang="zh-CN" b="1" dirty="0"/>
              <a:t>Lifts (</a:t>
            </a:r>
            <a:r>
              <a:rPr lang="en-US" altLang="zh-CN" b="1" dirty="0">
                <a:solidFill>
                  <a:srgbClr val="FF0000"/>
                </a:solidFill>
              </a:rPr>
              <a:t>free access</a:t>
            </a:r>
            <a:r>
              <a:rPr lang="en-US" altLang="zh-CN" b="1" dirty="0"/>
              <a:t>)</a:t>
            </a:r>
            <a:endParaRPr lang="en-US" altLang="zh-CN" b="1" dirty="0"/>
          </a:p>
          <a:p>
            <a:pPr marL="0" indent="0">
              <a:buNone/>
            </a:pPr>
            <a:endParaRPr lang="zh-CN" altLang="en-US" b="1" dirty="0">
              <a:solidFill>
                <a:srgbClr val="0000CC"/>
              </a:solidFill>
            </a:endParaRPr>
          </a:p>
        </p:txBody>
      </p:sp>
      <p:pic>
        <p:nvPicPr>
          <p:cNvPr id="4" name="图片 3"/>
          <p:cNvPicPr>
            <a:picLocks noChangeAspect="1"/>
          </p:cNvPicPr>
          <p:nvPr/>
        </p:nvPicPr>
        <p:blipFill>
          <a:blip r:embed="rId1"/>
          <a:stretch>
            <a:fillRect/>
          </a:stretch>
        </p:blipFill>
        <p:spPr>
          <a:xfrm>
            <a:off x="316731" y="238125"/>
            <a:ext cx="4173989" cy="2836692"/>
          </a:xfrm>
          <a:prstGeom prst="rect">
            <a:avLst/>
          </a:prstGeom>
        </p:spPr>
      </p:pic>
      <p:pic>
        <p:nvPicPr>
          <p:cNvPr id="5" name="图片 4"/>
          <p:cNvPicPr>
            <a:picLocks noChangeAspect="1"/>
          </p:cNvPicPr>
          <p:nvPr/>
        </p:nvPicPr>
        <p:blipFill>
          <a:blip r:embed="rId2"/>
          <a:stretch>
            <a:fillRect/>
          </a:stretch>
        </p:blipFill>
        <p:spPr>
          <a:xfrm>
            <a:off x="7968180" y="100212"/>
            <a:ext cx="3200000" cy="3180952"/>
          </a:xfrm>
          <a:prstGeom prst="rect">
            <a:avLst/>
          </a:prstGeom>
        </p:spPr>
      </p:pic>
      <p:pic>
        <p:nvPicPr>
          <p:cNvPr id="6" name="图片 5"/>
          <p:cNvPicPr>
            <a:picLocks noChangeAspect="1"/>
          </p:cNvPicPr>
          <p:nvPr/>
        </p:nvPicPr>
        <p:blipFill>
          <a:blip r:embed="rId3"/>
          <a:stretch>
            <a:fillRect/>
          </a:stretch>
        </p:blipFill>
        <p:spPr>
          <a:xfrm>
            <a:off x="7968180" y="3329358"/>
            <a:ext cx="3200000" cy="3181064"/>
          </a:xfrm>
          <a:prstGeom prst="rect">
            <a:avLst/>
          </a:prstGeom>
        </p:spPr>
      </p:pic>
      <p:pic>
        <p:nvPicPr>
          <p:cNvPr id="8" name="图片 7"/>
          <p:cNvPicPr>
            <a:picLocks noChangeAspect="1"/>
          </p:cNvPicPr>
          <p:nvPr/>
        </p:nvPicPr>
        <p:blipFill>
          <a:blip r:embed="rId4"/>
          <a:stretch>
            <a:fillRect/>
          </a:stretch>
        </p:blipFill>
        <p:spPr>
          <a:xfrm>
            <a:off x="4490720" y="161419"/>
            <a:ext cx="3291840" cy="2990104"/>
          </a:xfrm>
          <a:prstGeom prst="rect">
            <a:avLst/>
          </a:prstGeom>
        </p:spPr>
      </p:pic>
      <p:sp>
        <p:nvSpPr>
          <p:cNvPr id="9" name="文本框 8"/>
          <p:cNvSpPr txBox="1"/>
          <p:nvPr/>
        </p:nvSpPr>
        <p:spPr>
          <a:xfrm>
            <a:off x="5630838" y="6077376"/>
            <a:ext cx="3753435" cy="830997"/>
          </a:xfrm>
          <a:prstGeom prst="rect">
            <a:avLst/>
          </a:prstGeom>
          <a:noFill/>
        </p:spPr>
        <p:txBody>
          <a:bodyPr wrap="square" rtlCol="0">
            <a:spAutoFit/>
          </a:bodyPr>
          <a:lstStyle/>
          <a:p>
            <a:r>
              <a:rPr lang="en-US" altLang="zh-CN" sz="4800" b="1" dirty="0">
                <a:solidFill>
                  <a:srgbClr val="0000CC"/>
                </a:solidFill>
              </a:rPr>
              <a:t>Plan B</a:t>
            </a:r>
            <a:endParaRPr lang="zh-CN" altLang="en-US" sz="48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09880" y="2966318"/>
            <a:ext cx="8569960" cy="4351338"/>
          </a:xfrm>
        </p:spPr>
        <p:txBody>
          <a:bodyPr/>
          <a:lstStyle/>
          <a:p>
            <a:r>
              <a:rPr lang="en-US" altLang="zh-CN" b="1" dirty="0">
                <a:solidFill>
                  <a:srgbClr val="0000CC"/>
                </a:solidFill>
              </a:rPr>
              <a:t>Problems</a:t>
            </a:r>
            <a:endParaRPr lang="en-US" altLang="zh-CN" b="1" dirty="0">
              <a:solidFill>
                <a:srgbClr val="0000CC"/>
              </a:solidFill>
            </a:endParaRPr>
          </a:p>
          <a:p>
            <a:r>
              <a:rPr lang="en-US" altLang="zh-CN" b="1" dirty="0"/>
              <a:t>No obstacle facilities for the blind</a:t>
            </a:r>
            <a:endParaRPr lang="en-US" altLang="zh-CN" b="1" dirty="0"/>
          </a:p>
          <a:p>
            <a:r>
              <a:rPr lang="en-US" altLang="zh-CN" b="1" dirty="0"/>
              <a:t>Desks and toilets are to narrow for a wheelchair</a:t>
            </a:r>
            <a:endParaRPr lang="en-US" altLang="zh-CN" b="1" dirty="0"/>
          </a:p>
          <a:p>
            <a:r>
              <a:rPr lang="en-US" altLang="zh-CN" b="1" dirty="0">
                <a:solidFill>
                  <a:srgbClr val="0000CC"/>
                </a:solidFill>
              </a:rPr>
              <a:t>Solutions</a:t>
            </a:r>
            <a:endParaRPr lang="en-US" altLang="zh-CN" b="1" dirty="0">
              <a:solidFill>
                <a:srgbClr val="0000CC"/>
              </a:solidFill>
            </a:endParaRPr>
          </a:p>
          <a:p>
            <a:r>
              <a:rPr lang="en-US" altLang="zh-CN" b="1" dirty="0"/>
              <a:t>Remove all the obstacles in the way</a:t>
            </a:r>
            <a:endParaRPr lang="en-US" altLang="zh-CN" b="1" dirty="0"/>
          </a:p>
          <a:p>
            <a:r>
              <a:rPr lang="en-US" altLang="zh-CN" b="1" dirty="0"/>
              <a:t>Put obstacle facilities where necessary</a:t>
            </a:r>
            <a:endParaRPr lang="en-US" altLang="zh-CN" b="1" dirty="0"/>
          </a:p>
          <a:p>
            <a:r>
              <a:rPr lang="en-US" altLang="zh-CN" b="1" dirty="0"/>
              <a:t>Set special toilets and desks for the disabled</a:t>
            </a:r>
            <a:endParaRPr lang="zh-CN" altLang="en-US" b="1" dirty="0"/>
          </a:p>
        </p:txBody>
      </p:sp>
      <p:pic>
        <p:nvPicPr>
          <p:cNvPr id="4" name="图片 3"/>
          <p:cNvPicPr>
            <a:picLocks noChangeAspect="1"/>
          </p:cNvPicPr>
          <p:nvPr/>
        </p:nvPicPr>
        <p:blipFill>
          <a:blip r:embed="rId1"/>
          <a:stretch>
            <a:fillRect/>
          </a:stretch>
        </p:blipFill>
        <p:spPr>
          <a:xfrm>
            <a:off x="838200" y="207300"/>
            <a:ext cx="4817326" cy="2623873"/>
          </a:xfrm>
          <a:prstGeom prst="rect">
            <a:avLst/>
          </a:prstGeom>
        </p:spPr>
      </p:pic>
      <p:pic>
        <p:nvPicPr>
          <p:cNvPr id="5" name="图片 4"/>
          <p:cNvPicPr>
            <a:picLocks noChangeAspect="1"/>
          </p:cNvPicPr>
          <p:nvPr/>
        </p:nvPicPr>
        <p:blipFill>
          <a:blip r:embed="rId2"/>
          <a:stretch>
            <a:fillRect/>
          </a:stretch>
        </p:blipFill>
        <p:spPr>
          <a:xfrm>
            <a:off x="5912000" y="207300"/>
            <a:ext cx="4814214" cy="2655460"/>
          </a:xfrm>
          <a:prstGeom prst="rect">
            <a:avLst/>
          </a:prstGeom>
        </p:spPr>
      </p:pic>
      <p:pic>
        <p:nvPicPr>
          <p:cNvPr id="6" name="图片 5"/>
          <p:cNvPicPr>
            <a:picLocks noChangeAspect="1"/>
          </p:cNvPicPr>
          <p:nvPr/>
        </p:nvPicPr>
        <p:blipFill>
          <a:blip r:embed="rId3"/>
          <a:stretch>
            <a:fillRect/>
          </a:stretch>
        </p:blipFill>
        <p:spPr>
          <a:xfrm>
            <a:off x="8424413" y="3020586"/>
            <a:ext cx="3767587" cy="3472290"/>
          </a:xfrm>
          <a:prstGeom prst="rect">
            <a:avLst/>
          </a:prstGeom>
        </p:spPr>
      </p:pic>
      <p:sp>
        <p:nvSpPr>
          <p:cNvPr id="7" name="文本框 6"/>
          <p:cNvSpPr txBox="1"/>
          <p:nvPr/>
        </p:nvSpPr>
        <p:spPr>
          <a:xfrm>
            <a:off x="7300985" y="4756731"/>
            <a:ext cx="3753435" cy="830997"/>
          </a:xfrm>
          <a:prstGeom prst="rect">
            <a:avLst/>
          </a:prstGeom>
          <a:noFill/>
        </p:spPr>
        <p:txBody>
          <a:bodyPr wrap="square" rtlCol="0">
            <a:spAutoFit/>
          </a:bodyPr>
          <a:lstStyle/>
          <a:p>
            <a:r>
              <a:rPr lang="en-US" altLang="zh-CN" sz="4800" b="1" dirty="0">
                <a:solidFill>
                  <a:srgbClr val="0000CC"/>
                </a:solidFill>
              </a:rPr>
              <a:t>Plan B</a:t>
            </a:r>
            <a:endParaRPr lang="zh-CN" altLang="en-US" sz="48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654898" y="365125"/>
            <a:ext cx="10882204" cy="6403210"/>
          </a:xfrm>
          <a:prstGeom prst="rect">
            <a:avLst/>
          </a:prstGeom>
        </p:spPr>
      </p:pic>
      <p:sp>
        <p:nvSpPr>
          <p:cNvPr id="5" name="文本框 4"/>
          <p:cNvSpPr txBox="1"/>
          <p:nvPr/>
        </p:nvSpPr>
        <p:spPr>
          <a:xfrm>
            <a:off x="9150105" y="4922967"/>
            <a:ext cx="3753435" cy="830997"/>
          </a:xfrm>
          <a:prstGeom prst="rect">
            <a:avLst/>
          </a:prstGeom>
          <a:noFill/>
        </p:spPr>
        <p:txBody>
          <a:bodyPr wrap="square" rtlCol="0">
            <a:spAutoFit/>
          </a:bodyPr>
          <a:lstStyle/>
          <a:p>
            <a:r>
              <a:rPr lang="en-US" altLang="zh-CN" sz="4800" b="1" dirty="0">
                <a:solidFill>
                  <a:srgbClr val="0000CC"/>
                </a:solidFill>
              </a:rPr>
              <a:t>Plan B</a:t>
            </a:r>
            <a:endParaRPr lang="zh-CN" altLang="en-US" sz="4800" b="1" dirty="0">
              <a:solidFill>
                <a:srgbClr val="0000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099" y="218708"/>
            <a:ext cx="11422966" cy="1325563"/>
          </a:xfrm>
        </p:spPr>
        <p:txBody>
          <a:bodyPr>
            <a:normAutofit fontScale="90000"/>
          </a:bodyPr>
          <a:lstStyle/>
          <a:p>
            <a:r>
              <a:rPr lang="en-US" altLang="zh-CN" b="1" dirty="0">
                <a:solidFill>
                  <a:srgbClr val="0000CC"/>
                </a:solidFill>
                <a:latin typeface="Arial Black" panose="020B0A04020102020204" pitchFamily="34" charset="0"/>
              </a:rPr>
              <a:t>What possible problems will there be if our school life comes back to normal?</a:t>
            </a:r>
            <a:endParaRPr lang="zh-CN" altLang="en-US" b="1" dirty="0">
              <a:solidFill>
                <a:srgbClr val="0000CC"/>
              </a:solidFill>
              <a:latin typeface="Arial Black" panose="020B0A04020102020204" pitchFamily="34" charset="0"/>
            </a:endParaRPr>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3378" y="1845762"/>
            <a:ext cx="3753436" cy="375343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stretch>
            <a:fillRect/>
          </a:stretch>
        </p:blipFill>
        <p:spPr>
          <a:xfrm>
            <a:off x="5990843" y="1983899"/>
            <a:ext cx="5275914" cy="37534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640" y="248419"/>
            <a:ext cx="12024360" cy="1325563"/>
          </a:xfrm>
        </p:spPr>
        <p:txBody>
          <a:bodyPr>
            <a:noAutofit/>
          </a:bodyPr>
          <a:lstStyle/>
          <a:p>
            <a:r>
              <a:rPr lang="en-US" altLang="zh-CN" sz="3600" dirty="0">
                <a:solidFill>
                  <a:srgbClr val="C00000"/>
                </a:solidFill>
                <a:latin typeface="Arial Black" panose="020B0A04020102020204" pitchFamily="34" charset="0"/>
              </a:rPr>
              <a:t>On behalf of </a:t>
            </a:r>
            <a:r>
              <a:rPr lang="en-US" altLang="zh-CN" sz="3600" dirty="0">
                <a:latin typeface="Arial Black" panose="020B0A04020102020204" pitchFamily="34" charset="0"/>
              </a:rPr>
              <a:t>the disabled students, let’s share our wonderful solutions with our headteacher.</a:t>
            </a:r>
            <a:endParaRPr lang="zh-CN" altLang="en-US" sz="3600" dirty="0">
              <a:latin typeface="Arial Black" panose="020B0A04020102020204" pitchFamily="34" charset="0"/>
            </a:endParaRPr>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1831340" y="1825625"/>
            <a:ext cx="2331720" cy="3848053"/>
          </a:xfrm>
          <a:prstGeom prst="rect">
            <a:avLst/>
          </a:prstGeom>
        </p:spPr>
      </p:pic>
      <p:sp>
        <p:nvSpPr>
          <p:cNvPr id="5" name="矩形 4"/>
          <p:cNvSpPr/>
          <p:nvPr/>
        </p:nvSpPr>
        <p:spPr>
          <a:xfrm>
            <a:off x="6096000" y="3090445"/>
            <a:ext cx="2778326" cy="1200329"/>
          </a:xfrm>
          <a:prstGeom prst="rect">
            <a:avLst/>
          </a:prstGeom>
          <a:noFill/>
        </p:spPr>
        <p:txBody>
          <a:bodyPr wrap="none" lIns="91440" tIns="45720" rIns="91440" bIns="45720">
            <a:spAutoFit/>
          </a:bodyPr>
          <a:lstStyle/>
          <a:p>
            <a:pPr algn="ctr"/>
            <a:r>
              <a:rPr lang="en-US" altLang="zh-CN" sz="7200" b="1" cap="none" spc="0" dirty="0">
                <a:ln w="22225">
                  <a:solidFill>
                    <a:schemeClr val="accent2"/>
                  </a:solidFill>
                  <a:prstDash val="solid"/>
                </a:ln>
                <a:effectLst/>
              </a:rPr>
              <a:t>How ?</a:t>
            </a:r>
            <a:endParaRPr lang="zh-CN" altLang="en-US" sz="7200" b="1" cap="none" spc="0" dirty="0">
              <a:ln w="22225">
                <a:solidFill>
                  <a:schemeClr val="accent2"/>
                </a:solidFill>
                <a:prstDash val="solid"/>
              </a:ln>
              <a:effectLst/>
            </a:endParaRPr>
          </a:p>
        </p:txBody>
      </p:sp>
      <p:sp>
        <p:nvSpPr>
          <p:cNvPr id="7" name="矩形 6"/>
          <p:cNvSpPr/>
          <p:nvPr/>
        </p:nvSpPr>
        <p:spPr>
          <a:xfrm>
            <a:off x="4353153" y="2015319"/>
            <a:ext cx="6612709" cy="52322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altLang="zh-CN" sz="2800" b="1" cap="none" spc="0" dirty="0">
                <a:ln w="22225">
                  <a:solidFill>
                    <a:schemeClr val="accent2"/>
                  </a:solidFill>
                  <a:prstDash val="solid"/>
                </a:ln>
                <a:effectLst/>
              </a:rPr>
              <a:t>Formal, polite, clear, logical, convincing</a:t>
            </a:r>
            <a:endParaRPr lang="zh-CN" altLang="en-US" sz="2800" b="1" cap="none" spc="0" dirty="0">
              <a:ln w="22225">
                <a:solidFill>
                  <a:schemeClr val="accent2"/>
                </a:solidFill>
                <a:prstDash val="solid"/>
              </a:ln>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218" y="1829886"/>
            <a:ext cx="11317151" cy="1325563"/>
          </a:xfrm>
        </p:spPr>
        <p:txBody>
          <a:bodyPr>
            <a:noAutofit/>
          </a:bodyPr>
          <a:lstStyle/>
          <a:p>
            <a:r>
              <a:rPr lang="zh-CN" altLang="en-US" sz="3600" dirty="0"/>
              <a:t>针对学校的基础设施改造，学校正在广泛征求各位同学的建议，请以一名高二学生的身份，替残疾学生发声，就目前学校设施给残疾学生带来的不便给校长写一封建议信。信中应包含以下内容：</a:t>
            </a:r>
            <a:endParaRPr lang="zh-CN" altLang="en-US" sz="3600" dirty="0"/>
          </a:p>
        </p:txBody>
      </p:sp>
      <p:sp>
        <p:nvSpPr>
          <p:cNvPr id="3" name="内容占位符 2"/>
          <p:cNvSpPr>
            <a:spLocks noGrp="1"/>
          </p:cNvSpPr>
          <p:nvPr>
            <p:ph idx="1"/>
          </p:nvPr>
        </p:nvSpPr>
        <p:spPr>
          <a:xfrm>
            <a:off x="1054769" y="3702551"/>
            <a:ext cx="10515600" cy="4351338"/>
          </a:xfrm>
        </p:spPr>
        <p:txBody>
          <a:bodyPr/>
          <a:lstStyle/>
          <a:p>
            <a:r>
              <a:rPr lang="en-US" altLang="zh-CN" dirty="0"/>
              <a:t>1. </a:t>
            </a:r>
            <a:r>
              <a:rPr lang="zh-CN" altLang="en-US" dirty="0"/>
              <a:t>写信目的</a:t>
            </a:r>
            <a:endParaRPr lang="en-US" altLang="zh-CN" dirty="0"/>
          </a:p>
          <a:p>
            <a:r>
              <a:rPr lang="en-US" altLang="zh-CN" dirty="0"/>
              <a:t>2. </a:t>
            </a:r>
            <a:r>
              <a:rPr lang="zh-CN" altLang="en-US" dirty="0"/>
              <a:t>残疾学生在校园可能遇到的问题进行简要评述。</a:t>
            </a:r>
            <a:endParaRPr lang="en-US" altLang="zh-CN" dirty="0"/>
          </a:p>
          <a:p>
            <a:r>
              <a:rPr lang="en-US" altLang="zh-CN" dirty="0"/>
              <a:t>3. </a:t>
            </a:r>
            <a:r>
              <a:rPr lang="zh-CN" altLang="en-US" dirty="0"/>
              <a:t>针对问题提出建议。</a:t>
            </a:r>
            <a:endParaRPr lang="zh-CN" altLang="en-US" dirty="0"/>
          </a:p>
        </p:txBody>
      </p:sp>
      <p:sp>
        <p:nvSpPr>
          <p:cNvPr id="4" name="矩形: 圆角 3"/>
          <p:cNvSpPr/>
          <p:nvPr/>
        </p:nvSpPr>
        <p:spPr>
          <a:xfrm>
            <a:off x="253218" y="230188"/>
            <a:ext cx="4745502" cy="643572"/>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Writing Task</a:t>
            </a:r>
            <a:endParaRPr lang="zh-CN" alt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4"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53769" y="260466"/>
            <a:ext cx="3147266" cy="22584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894" y="260466"/>
            <a:ext cx="3132686" cy="22584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5" y="3746902"/>
            <a:ext cx="2809514" cy="18714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289" y="3746902"/>
            <a:ext cx="3147266" cy="187144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863" y="3659344"/>
            <a:ext cx="3147267" cy="191795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348289" y="2639829"/>
            <a:ext cx="3854876" cy="954107"/>
          </a:xfrm>
          <a:prstGeom prst="rect">
            <a:avLst/>
          </a:prstGeom>
          <a:noFill/>
        </p:spPr>
        <p:txBody>
          <a:bodyPr wrap="square" rtlCol="0">
            <a:spAutoFit/>
          </a:bodyPr>
          <a:lstStyle/>
          <a:p>
            <a:r>
              <a:rPr lang="en-US" altLang="zh-CN" sz="2800" b="1" dirty="0">
                <a:solidFill>
                  <a:srgbClr val="C00000"/>
                </a:solidFill>
              </a:rPr>
              <a:t>having classes side by side with a crowd</a:t>
            </a:r>
            <a:endParaRPr lang="zh-CN" altLang="en-US" sz="2800" b="1" dirty="0">
              <a:solidFill>
                <a:srgbClr val="C00000"/>
              </a:solidFill>
            </a:endParaRPr>
          </a:p>
        </p:txBody>
      </p:sp>
      <p:sp>
        <p:nvSpPr>
          <p:cNvPr id="10" name="文本框 9"/>
          <p:cNvSpPr txBox="1"/>
          <p:nvPr/>
        </p:nvSpPr>
        <p:spPr>
          <a:xfrm>
            <a:off x="359224" y="2688136"/>
            <a:ext cx="4044384" cy="954107"/>
          </a:xfrm>
          <a:prstGeom prst="rect">
            <a:avLst/>
          </a:prstGeom>
          <a:noFill/>
        </p:spPr>
        <p:txBody>
          <a:bodyPr wrap="square" rtlCol="0">
            <a:spAutoFit/>
          </a:bodyPr>
          <a:lstStyle/>
          <a:p>
            <a:r>
              <a:rPr lang="en-US" altLang="zh-CN" sz="2800" b="1" dirty="0">
                <a:solidFill>
                  <a:srgbClr val="C00000"/>
                </a:solidFill>
              </a:rPr>
              <a:t>having meals in a packed dining hall</a:t>
            </a:r>
            <a:endParaRPr lang="zh-CN" altLang="en-US" sz="2800" b="1" dirty="0">
              <a:solidFill>
                <a:srgbClr val="C00000"/>
              </a:solidFill>
            </a:endParaRPr>
          </a:p>
        </p:txBody>
      </p:sp>
      <p:sp>
        <p:nvSpPr>
          <p:cNvPr id="11" name="文本框 10"/>
          <p:cNvSpPr txBox="1"/>
          <p:nvPr/>
        </p:nvSpPr>
        <p:spPr>
          <a:xfrm>
            <a:off x="8315863" y="2564974"/>
            <a:ext cx="3854876" cy="954107"/>
          </a:xfrm>
          <a:prstGeom prst="rect">
            <a:avLst/>
          </a:prstGeom>
          <a:noFill/>
        </p:spPr>
        <p:txBody>
          <a:bodyPr wrap="square" rtlCol="0">
            <a:spAutoFit/>
          </a:bodyPr>
          <a:lstStyle/>
          <a:p>
            <a:r>
              <a:rPr lang="en-US" altLang="zh-CN" sz="2800" b="1" dirty="0">
                <a:solidFill>
                  <a:srgbClr val="C00000"/>
                </a:solidFill>
              </a:rPr>
              <a:t>sleeping in a  fully occupied dormitory</a:t>
            </a:r>
            <a:endParaRPr lang="zh-CN" altLang="en-US" sz="2800" b="1" dirty="0">
              <a:solidFill>
                <a:srgbClr val="C00000"/>
              </a:solidFill>
            </a:endParaRPr>
          </a:p>
        </p:txBody>
      </p:sp>
      <p:sp>
        <p:nvSpPr>
          <p:cNvPr id="12" name="文本框 11"/>
          <p:cNvSpPr txBox="1"/>
          <p:nvPr/>
        </p:nvSpPr>
        <p:spPr>
          <a:xfrm>
            <a:off x="188821" y="5581937"/>
            <a:ext cx="3789054" cy="1384995"/>
          </a:xfrm>
          <a:prstGeom prst="rect">
            <a:avLst/>
          </a:prstGeom>
          <a:noFill/>
        </p:spPr>
        <p:txBody>
          <a:bodyPr wrap="square" rtlCol="0">
            <a:spAutoFit/>
          </a:bodyPr>
          <a:lstStyle/>
          <a:p>
            <a:r>
              <a:rPr lang="en-US" altLang="zh-CN" sz="2800" b="1" dirty="0">
                <a:solidFill>
                  <a:srgbClr val="C00000"/>
                </a:solidFill>
              </a:rPr>
              <a:t>attending group </a:t>
            </a:r>
            <a:endParaRPr lang="en-US" altLang="zh-CN" sz="2800" b="1" dirty="0">
              <a:solidFill>
                <a:srgbClr val="C00000"/>
              </a:solidFill>
            </a:endParaRPr>
          </a:p>
          <a:p>
            <a:r>
              <a:rPr lang="en-US" altLang="zh-CN" sz="2800" b="1" dirty="0">
                <a:solidFill>
                  <a:srgbClr val="C00000"/>
                </a:solidFill>
              </a:rPr>
              <a:t>activities like the flag-raising ceremony</a:t>
            </a:r>
            <a:endParaRPr lang="zh-CN" altLang="en-US" sz="2800" b="1" dirty="0">
              <a:solidFill>
                <a:srgbClr val="C00000"/>
              </a:solidFill>
            </a:endParaRPr>
          </a:p>
        </p:txBody>
      </p:sp>
      <p:sp>
        <p:nvSpPr>
          <p:cNvPr id="13" name="文本框 12"/>
          <p:cNvSpPr txBox="1"/>
          <p:nvPr/>
        </p:nvSpPr>
        <p:spPr>
          <a:xfrm>
            <a:off x="4172240" y="5581937"/>
            <a:ext cx="4206973" cy="1384995"/>
          </a:xfrm>
          <a:prstGeom prst="rect">
            <a:avLst/>
          </a:prstGeom>
          <a:noFill/>
        </p:spPr>
        <p:txBody>
          <a:bodyPr wrap="square" rtlCol="0">
            <a:spAutoFit/>
          </a:bodyPr>
          <a:lstStyle/>
          <a:p>
            <a:r>
              <a:rPr lang="en-US" altLang="zh-CN" sz="2800" b="1" dirty="0">
                <a:solidFill>
                  <a:srgbClr val="C00000"/>
                </a:solidFill>
              </a:rPr>
              <a:t>the intense parents and students flow at the school gate</a:t>
            </a:r>
            <a:endParaRPr lang="zh-CN" altLang="en-US" sz="2800" b="1" dirty="0">
              <a:solidFill>
                <a:srgbClr val="C00000"/>
              </a:solidFill>
            </a:endParaRPr>
          </a:p>
        </p:txBody>
      </p:sp>
      <p:pic>
        <p:nvPicPr>
          <p:cNvPr id="4" name="图片 3"/>
          <p:cNvPicPr>
            <a:picLocks noChangeAspect="1"/>
          </p:cNvPicPr>
          <p:nvPr/>
        </p:nvPicPr>
        <p:blipFill>
          <a:blip r:embed="rId6"/>
          <a:stretch>
            <a:fillRect/>
          </a:stretch>
        </p:blipFill>
        <p:spPr>
          <a:xfrm>
            <a:off x="359224" y="365125"/>
            <a:ext cx="3235097" cy="2258465"/>
          </a:xfrm>
          <a:prstGeom prst="rect">
            <a:avLst/>
          </a:prstGeom>
        </p:spPr>
      </p:pic>
      <p:sp>
        <p:nvSpPr>
          <p:cNvPr id="16" name="文本框 15"/>
          <p:cNvSpPr txBox="1"/>
          <p:nvPr/>
        </p:nvSpPr>
        <p:spPr>
          <a:xfrm>
            <a:off x="8238260" y="5577303"/>
            <a:ext cx="3764919" cy="954107"/>
          </a:xfrm>
          <a:prstGeom prst="rect">
            <a:avLst/>
          </a:prstGeom>
          <a:noFill/>
        </p:spPr>
        <p:txBody>
          <a:bodyPr wrap="square" rtlCol="0">
            <a:spAutoFit/>
          </a:bodyPr>
          <a:lstStyle/>
          <a:p>
            <a:r>
              <a:rPr lang="en-US" altLang="zh-CN" sz="2800" b="1" dirty="0">
                <a:solidFill>
                  <a:srgbClr val="C00000"/>
                </a:solidFill>
              </a:rPr>
              <a:t>fever caused by other viruses or germs</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3102" y="308854"/>
            <a:ext cx="11408898" cy="1325563"/>
          </a:xfrm>
        </p:spPr>
        <p:txBody>
          <a:bodyPr/>
          <a:lstStyle/>
          <a:p>
            <a:r>
              <a:rPr lang="en-US" altLang="zh-CN" b="1" dirty="0">
                <a:solidFill>
                  <a:srgbClr val="0000CC"/>
                </a:solidFill>
                <a:latin typeface="Arial Black" panose="020B0A04020102020204" pitchFamily="34" charset="0"/>
              </a:rPr>
              <a:t>Considering such problems, what are the possible solutions?</a:t>
            </a:r>
            <a:endParaRPr lang="zh-CN" altLang="en-US" b="1" dirty="0">
              <a:solidFill>
                <a:srgbClr val="0000CC"/>
              </a:solidFill>
              <a:latin typeface="Arial Black" panose="020B0A04020102020204" pitchFamily="34" charset="0"/>
            </a:endParaRPr>
          </a:p>
        </p:txBody>
      </p:sp>
      <p:pic>
        <p:nvPicPr>
          <p:cNvPr id="307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27441" y="4665336"/>
            <a:ext cx="2365648" cy="15729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705" y="4665337"/>
            <a:ext cx="2419834" cy="1572904"/>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01454" y="3693507"/>
            <a:ext cx="4329207" cy="830997"/>
          </a:xfrm>
          <a:prstGeom prst="rect">
            <a:avLst/>
          </a:prstGeom>
          <a:noFill/>
        </p:spPr>
        <p:txBody>
          <a:bodyPr wrap="square" rtlCol="0">
            <a:spAutoFit/>
          </a:bodyPr>
          <a:lstStyle/>
          <a:p>
            <a:r>
              <a:rPr lang="en-US" altLang="zh-CN" sz="2400" b="1" dirty="0">
                <a:solidFill>
                  <a:srgbClr val="C00000"/>
                </a:solidFill>
              </a:rPr>
              <a:t>dining at different periods on separate tables</a:t>
            </a:r>
            <a:endParaRPr lang="zh-CN" altLang="en-US" sz="2400" b="1" dirty="0">
              <a:solidFill>
                <a:srgbClr val="C00000"/>
              </a:solidFill>
            </a:endParaRPr>
          </a:p>
        </p:txBody>
      </p:sp>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969" y="4667448"/>
            <a:ext cx="2562586" cy="1584148"/>
          </a:xfrm>
          <a:prstGeom prst="rect">
            <a:avLst/>
          </a:prstGeom>
          <a:noFill/>
          <a:extLst>
            <a:ext uri="{909E8E84-426E-40DD-AFC4-6F175D3DCCD1}">
              <a14:hiddenFill xmlns:a14="http://schemas.microsoft.com/office/drawing/2010/main">
                <a:solidFill>
                  <a:srgbClr val="FFFFFF"/>
                </a:solidFill>
              </a14:hiddenFill>
            </a:ext>
          </a:extLst>
        </p:spPr>
      </p:pic>
      <p:pic>
        <p:nvPicPr>
          <p:cNvPr id="14" name="内容占位符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967" y="2004068"/>
            <a:ext cx="2266650" cy="1511100"/>
          </a:xfrm>
          <a:prstGeom prst="rect">
            <a:avLst/>
          </a:prstGeom>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637" y="2004068"/>
            <a:ext cx="2419834" cy="1511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6149" y="2004068"/>
            <a:ext cx="2536348" cy="1511100"/>
          </a:xfrm>
          <a:prstGeom prst="rect">
            <a:avLst/>
          </a:prstGeom>
          <a:noFill/>
          <a:extLst>
            <a:ext uri="{909E8E84-426E-40DD-AFC4-6F175D3DCCD1}">
              <a14:hiddenFill xmlns:a14="http://schemas.microsoft.com/office/drawing/2010/main">
                <a:solidFill>
                  <a:srgbClr val="FFFFFF"/>
                </a:solidFill>
              </a14:hiddenFill>
            </a:ext>
          </a:extLst>
        </p:spPr>
      </p:pic>
      <p:sp>
        <p:nvSpPr>
          <p:cNvPr id="4" name="内容占位符 3"/>
          <p:cNvSpPr>
            <a:spLocks noGrp="1"/>
          </p:cNvSpPr>
          <p:nvPr>
            <p:ph idx="1"/>
          </p:nvPr>
        </p:nvSpPr>
        <p:spPr>
          <a:xfrm>
            <a:off x="563797" y="1846627"/>
            <a:ext cx="10515600" cy="4351338"/>
          </a:xfrm>
        </p:spPr>
        <p:txBody>
          <a:bodyPr/>
          <a:lstStyle/>
          <a:p>
            <a:endParaRPr lang="zh-CN" altLang="en-US" dirty="0"/>
          </a:p>
        </p:txBody>
      </p:sp>
      <p:sp>
        <p:nvSpPr>
          <p:cNvPr id="19" name="文本框 18"/>
          <p:cNvSpPr txBox="1"/>
          <p:nvPr/>
        </p:nvSpPr>
        <p:spPr>
          <a:xfrm>
            <a:off x="4530661" y="3550497"/>
            <a:ext cx="4329207" cy="1200329"/>
          </a:xfrm>
          <a:prstGeom prst="rect">
            <a:avLst/>
          </a:prstGeom>
          <a:noFill/>
        </p:spPr>
        <p:txBody>
          <a:bodyPr wrap="square" rtlCol="0">
            <a:spAutoFit/>
          </a:bodyPr>
          <a:lstStyle/>
          <a:p>
            <a:r>
              <a:rPr lang="en-US" altLang="zh-CN" sz="2400" b="1" dirty="0">
                <a:solidFill>
                  <a:srgbClr val="C00000"/>
                </a:solidFill>
              </a:rPr>
              <a:t>having classes with certain distance from each other, wearing masks</a:t>
            </a:r>
            <a:endParaRPr lang="zh-CN" altLang="en-US" sz="2400" b="1" dirty="0">
              <a:solidFill>
                <a:srgbClr val="C00000"/>
              </a:solidFill>
            </a:endParaRPr>
          </a:p>
        </p:txBody>
      </p:sp>
      <p:sp>
        <p:nvSpPr>
          <p:cNvPr id="20" name="文本框 19"/>
          <p:cNvSpPr txBox="1"/>
          <p:nvPr/>
        </p:nvSpPr>
        <p:spPr>
          <a:xfrm>
            <a:off x="8339969" y="3546240"/>
            <a:ext cx="4329207" cy="830997"/>
          </a:xfrm>
          <a:prstGeom prst="rect">
            <a:avLst/>
          </a:prstGeom>
          <a:noFill/>
        </p:spPr>
        <p:txBody>
          <a:bodyPr wrap="square" rtlCol="0">
            <a:spAutoFit/>
          </a:bodyPr>
          <a:lstStyle/>
          <a:p>
            <a:r>
              <a:rPr lang="en-US" altLang="zh-CN" sz="2400" b="1" dirty="0">
                <a:solidFill>
                  <a:srgbClr val="C00000"/>
                </a:solidFill>
              </a:rPr>
              <a:t>fencing the tables or desks into different areas</a:t>
            </a:r>
            <a:endParaRPr lang="zh-CN" altLang="en-US" sz="2400" b="1" dirty="0">
              <a:solidFill>
                <a:srgbClr val="C00000"/>
              </a:solidFill>
            </a:endParaRPr>
          </a:p>
        </p:txBody>
      </p:sp>
      <p:sp>
        <p:nvSpPr>
          <p:cNvPr id="21" name="文本框 20"/>
          <p:cNvSpPr txBox="1"/>
          <p:nvPr/>
        </p:nvSpPr>
        <p:spPr>
          <a:xfrm>
            <a:off x="563797" y="6251596"/>
            <a:ext cx="4329207" cy="461665"/>
          </a:xfrm>
          <a:prstGeom prst="rect">
            <a:avLst/>
          </a:prstGeom>
          <a:noFill/>
        </p:spPr>
        <p:txBody>
          <a:bodyPr wrap="square" rtlCol="0">
            <a:spAutoFit/>
          </a:bodyPr>
          <a:lstStyle/>
          <a:p>
            <a:r>
              <a:rPr lang="en-US" altLang="zh-CN" sz="2400" b="1">
                <a:solidFill>
                  <a:srgbClr val="C00000"/>
                </a:solidFill>
              </a:rPr>
              <a:t>avoiding </a:t>
            </a:r>
            <a:r>
              <a:rPr lang="en-US" altLang="zh-CN" sz="2400" b="1" dirty="0">
                <a:solidFill>
                  <a:srgbClr val="C00000"/>
                </a:solidFill>
              </a:rPr>
              <a:t>public gathering</a:t>
            </a:r>
            <a:endParaRPr lang="zh-CN" altLang="en-US" sz="2400" b="1" dirty="0">
              <a:solidFill>
                <a:srgbClr val="C00000"/>
              </a:solidFill>
            </a:endParaRPr>
          </a:p>
        </p:txBody>
      </p:sp>
      <p:sp>
        <p:nvSpPr>
          <p:cNvPr id="22" name="文本框 21"/>
          <p:cNvSpPr txBox="1"/>
          <p:nvPr/>
        </p:nvSpPr>
        <p:spPr>
          <a:xfrm>
            <a:off x="4322947" y="6126308"/>
            <a:ext cx="4329207" cy="830997"/>
          </a:xfrm>
          <a:prstGeom prst="rect">
            <a:avLst/>
          </a:prstGeom>
          <a:noFill/>
        </p:spPr>
        <p:txBody>
          <a:bodyPr wrap="square" rtlCol="0">
            <a:spAutoFit/>
          </a:bodyPr>
          <a:lstStyle/>
          <a:p>
            <a:r>
              <a:rPr lang="en-US" altLang="zh-CN" sz="2400" b="1" dirty="0">
                <a:solidFill>
                  <a:srgbClr val="C00000"/>
                </a:solidFill>
              </a:rPr>
              <a:t>washing hands and airing rooms constantly</a:t>
            </a:r>
            <a:endParaRPr lang="zh-CN" altLang="en-US" sz="2400" b="1" dirty="0">
              <a:solidFill>
                <a:srgbClr val="C00000"/>
              </a:solidFill>
            </a:endParaRPr>
          </a:p>
        </p:txBody>
      </p:sp>
      <p:sp>
        <p:nvSpPr>
          <p:cNvPr id="23" name="文本框 22"/>
          <p:cNvSpPr txBox="1"/>
          <p:nvPr/>
        </p:nvSpPr>
        <p:spPr>
          <a:xfrm>
            <a:off x="8233950" y="6112620"/>
            <a:ext cx="4329207" cy="830997"/>
          </a:xfrm>
          <a:prstGeom prst="rect">
            <a:avLst/>
          </a:prstGeom>
          <a:noFill/>
        </p:spPr>
        <p:txBody>
          <a:bodyPr wrap="square" rtlCol="0">
            <a:spAutoFit/>
          </a:bodyPr>
          <a:lstStyle/>
          <a:p>
            <a:r>
              <a:rPr lang="en-US" altLang="zh-CN" sz="2400" b="1" dirty="0">
                <a:solidFill>
                  <a:srgbClr val="C00000"/>
                </a:solidFill>
              </a:rPr>
              <a:t>checking temperatures at entrances</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640" y="248419"/>
            <a:ext cx="12024360" cy="1325563"/>
          </a:xfrm>
        </p:spPr>
        <p:txBody>
          <a:bodyPr>
            <a:noAutofit/>
          </a:bodyPr>
          <a:lstStyle/>
          <a:p>
            <a:r>
              <a:rPr lang="en-US" altLang="zh-CN" sz="3600" dirty="0">
                <a:solidFill>
                  <a:srgbClr val="0000CC"/>
                </a:solidFill>
                <a:latin typeface="Arial Black" panose="020B0A04020102020204" pitchFamily="34" charset="0"/>
              </a:rPr>
              <a:t>Let’s share our wonderful solutions with our headteacher.</a:t>
            </a:r>
            <a:endParaRPr lang="zh-CN" altLang="en-US" sz="3600" dirty="0">
              <a:solidFill>
                <a:srgbClr val="0000CC"/>
              </a:solidFill>
              <a:latin typeface="Arial Black" panose="020B0A04020102020204" pitchFamily="34" charset="0"/>
            </a:endParaRPr>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1831340" y="1825625"/>
            <a:ext cx="2331720" cy="3848053"/>
          </a:xfrm>
          <a:prstGeom prst="rect">
            <a:avLst/>
          </a:prstGeom>
        </p:spPr>
      </p:pic>
      <p:sp>
        <p:nvSpPr>
          <p:cNvPr id="5" name="矩形 4"/>
          <p:cNvSpPr/>
          <p:nvPr/>
        </p:nvSpPr>
        <p:spPr>
          <a:xfrm>
            <a:off x="5905718" y="3077964"/>
            <a:ext cx="2778326" cy="1200329"/>
          </a:xfrm>
          <a:prstGeom prst="rect">
            <a:avLst/>
          </a:prstGeom>
          <a:noFill/>
        </p:spPr>
        <p:txBody>
          <a:bodyPr wrap="none" lIns="91440" tIns="45720" rIns="91440" bIns="45720">
            <a:spAutoFit/>
          </a:bodyPr>
          <a:lstStyle/>
          <a:p>
            <a:pPr algn="ctr"/>
            <a:r>
              <a:rPr lang="en-US" altLang="zh-CN" sz="7200" b="1" cap="none" spc="0" dirty="0">
                <a:ln w="22225">
                  <a:solidFill>
                    <a:schemeClr val="accent2"/>
                  </a:solidFill>
                  <a:prstDash val="solid"/>
                </a:ln>
                <a:effectLst/>
              </a:rPr>
              <a:t>How ?</a:t>
            </a:r>
            <a:endParaRPr lang="zh-CN" altLang="en-US" sz="7200" b="1" cap="none" spc="0" dirty="0">
              <a:ln w="22225">
                <a:solidFill>
                  <a:schemeClr val="accent2"/>
                </a:solidFill>
                <a:prstDash val="solid"/>
              </a:ln>
              <a:effectLst/>
            </a:endParaRPr>
          </a:p>
        </p:txBody>
      </p:sp>
      <p:sp>
        <p:nvSpPr>
          <p:cNvPr id="7" name="矩形 6"/>
          <p:cNvSpPr/>
          <p:nvPr/>
        </p:nvSpPr>
        <p:spPr>
          <a:xfrm>
            <a:off x="4741091" y="2167313"/>
            <a:ext cx="6612709" cy="52322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altLang="zh-CN" sz="2800" b="1" cap="none" spc="0" dirty="0">
                <a:ln w="22225">
                  <a:solidFill>
                    <a:schemeClr val="accent2"/>
                  </a:solidFill>
                  <a:prstDash val="solid"/>
                </a:ln>
                <a:effectLst/>
              </a:rPr>
              <a:t>formal, polite, clear, logical, convincing</a:t>
            </a:r>
            <a:endParaRPr lang="zh-CN" altLang="en-US" sz="2800" b="1" cap="none" spc="0" dirty="0">
              <a:ln w="22225">
                <a:solidFill>
                  <a:schemeClr val="accent2"/>
                </a:solidFill>
                <a:prstDash val="solid"/>
              </a:ln>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402080"/>
            <a:ext cx="9144000" cy="1391920"/>
          </a:xfrm>
        </p:spPr>
        <p:txBody>
          <a:bodyPr>
            <a:normAutofit fontScale="90000"/>
          </a:bodyPr>
          <a:lstStyle/>
          <a:p>
            <a:r>
              <a:rPr lang="en-US" altLang="zh-CN" b="1" dirty="0">
                <a:solidFill>
                  <a:srgbClr val="C00000"/>
                </a:solidFill>
                <a:latin typeface="Arial Black" panose="020B0A04020102020204" pitchFamily="34" charset="0"/>
              </a:rPr>
              <a:t>A letter to an architect</a:t>
            </a:r>
            <a:endParaRPr lang="zh-CN" altLang="en-US" b="1" dirty="0">
              <a:solidFill>
                <a:srgbClr val="C00000"/>
              </a:solidFill>
              <a:latin typeface="Arial Black" panose="020B0A04020102020204" pitchFamily="34" charset="0"/>
            </a:endParaRPr>
          </a:p>
        </p:txBody>
      </p:sp>
      <p:sp>
        <p:nvSpPr>
          <p:cNvPr id="6" name="副标题 5"/>
          <p:cNvSpPr>
            <a:spLocks noGrp="1"/>
          </p:cNvSpPr>
          <p:nvPr>
            <p:ph type="subTitle" idx="1"/>
          </p:nvPr>
        </p:nvSpPr>
        <p:spPr>
          <a:xfrm>
            <a:off x="412142" y="4628039"/>
            <a:ext cx="11367715" cy="1655762"/>
          </a:xfrm>
        </p:spPr>
        <p:txBody>
          <a:bodyPr>
            <a:normAutofit/>
          </a:bodyPr>
          <a:lstStyle/>
          <a:p>
            <a:pPr algn="l"/>
            <a:r>
              <a:rPr lang="en-US" altLang="zh-CN" sz="2800" b="1" dirty="0">
                <a:solidFill>
                  <a:srgbClr val="0000CC"/>
                </a:solidFill>
              </a:rPr>
              <a:t>How many parts do you expect to read in a letter of suggestion?</a:t>
            </a:r>
            <a:endParaRPr lang="en-US" altLang="zh-CN" sz="2800" b="1" dirty="0">
              <a:solidFill>
                <a:srgbClr val="0000CC"/>
              </a:solidFill>
            </a:endParaRPr>
          </a:p>
          <a:p>
            <a:pPr algn="l"/>
            <a:r>
              <a:rPr lang="en-US" altLang="zh-CN" sz="2800" b="1" dirty="0">
                <a:solidFill>
                  <a:srgbClr val="0000CC"/>
                </a:solidFill>
              </a:rPr>
              <a:t>What does each part talk about?</a:t>
            </a:r>
            <a:endParaRPr lang="zh-CN" altLang="en-US" sz="2800" b="1" dirty="0">
              <a:solidFill>
                <a:srgbClr val="0000CC"/>
              </a:solidFill>
            </a:endParaRPr>
          </a:p>
        </p:txBody>
      </p:sp>
      <p:sp>
        <p:nvSpPr>
          <p:cNvPr id="4" name="矩形: 圆角 3"/>
          <p:cNvSpPr/>
          <p:nvPr/>
        </p:nvSpPr>
        <p:spPr>
          <a:xfrm>
            <a:off x="253218" y="230188"/>
            <a:ext cx="3938953" cy="627941"/>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Prediction</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825625"/>
            <a:ext cx="10515600" cy="4351338"/>
          </a:xfrm>
        </p:spPr>
        <p:txBody>
          <a:bodyPr/>
          <a:lstStyle/>
          <a:p>
            <a:r>
              <a:rPr lang="en-US" altLang="zh-CN" b="1" dirty="0">
                <a:solidFill>
                  <a:srgbClr val="0000CC"/>
                </a:solidFill>
              </a:rPr>
              <a:t>Go over the passage as quickly as possible and check your prediction.</a:t>
            </a:r>
            <a:endParaRPr lang="zh-CN" altLang="en-US" b="1" dirty="0">
              <a:solidFill>
                <a:srgbClr val="0000CC"/>
              </a:solidFill>
            </a:endParaRPr>
          </a:p>
          <a:p>
            <a:endParaRPr lang="zh-CN" altLang="en-US" dirty="0"/>
          </a:p>
        </p:txBody>
      </p:sp>
      <p:sp>
        <p:nvSpPr>
          <p:cNvPr id="4" name="矩形: 圆角 3"/>
          <p:cNvSpPr/>
          <p:nvPr/>
        </p:nvSpPr>
        <p:spPr>
          <a:xfrm>
            <a:off x="253218" y="230188"/>
            <a:ext cx="3938953" cy="627941"/>
          </a:xfrm>
          <a:prstGeom prst="roundRect">
            <a:avLst/>
          </a:prstGeom>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Reading for structure</a:t>
            </a:r>
            <a:endParaRPr lang="zh-CN" altLang="en-US" sz="2400" b="1" dirty="0"/>
          </a:p>
        </p:txBody>
      </p:sp>
      <p:graphicFrame>
        <p:nvGraphicFramePr>
          <p:cNvPr id="5" name="图示 4"/>
          <p:cNvGraphicFramePr/>
          <p:nvPr/>
        </p:nvGraphicFramePr>
        <p:xfrm>
          <a:off x="1962748" y="2850505"/>
          <a:ext cx="7036904" cy="320960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TEMPLATE_CATEGORY" val="custom"/>
  <p:tag name="KSO_WM_TEMPLATE_INDEX" val="20204538"/>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9538</Words>
  <Application>WPS 演示</Application>
  <PresentationFormat>宽屏</PresentationFormat>
  <Paragraphs>409</Paragraphs>
  <Slides>41</Slides>
  <Notes>19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41</vt:i4>
      </vt:variant>
    </vt:vector>
  </HeadingPairs>
  <TitlesOfParts>
    <vt:vector size="56" baseType="lpstr">
      <vt:lpstr>Arial</vt:lpstr>
      <vt:lpstr>宋体</vt:lpstr>
      <vt:lpstr>Wingdings</vt:lpstr>
      <vt:lpstr>微软雅黑</vt:lpstr>
      <vt:lpstr>汉仪旗黑-85S</vt:lpstr>
      <vt:lpstr>楷体</vt:lpstr>
      <vt:lpstr>Arial Black</vt:lpstr>
      <vt:lpstr>Times New Roman</vt:lpstr>
      <vt:lpstr>Arial Unicode MS</vt:lpstr>
      <vt:lpstr>等线 Light</vt:lpstr>
      <vt:lpstr>等线</vt:lpstr>
      <vt:lpstr>Calibri</vt:lpstr>
      <vt:lpstr>HelveticaNeue</vt:lpstr>
      <vt:lpstr>华文新魏</vt:lpstr>
      <vt:lpstr>Office 主题​​</vt:lpstr>
      <vt:lpstr>PowerPoint 演示文稿</vt:lpstr>
      <vt:lpstr>人教版选修7 Unit1 Living Well Reading and Writing</vt:lpstr>
      <vt:lpstr>Unit 1 Living Well</vt:lpstr>
      <vt:lpstr>What possible problems will there be if our school life comes back to normal?</vt:lpstr>
      <vt:lpstr>PowerPoint 演示文稿</vt:lpstr>
      <vt:lpstr>Considering such problems, what are the possible solutions?</vt:lpstr>
      <vt:lpstr>Let’s share our wonderful solutions with our headteacher.</vt:lpstr>
      <vt:lpstr>A letter to an architect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 groups, brainstorm as many relevant expressions as you can.</vt:lpstr>
      <vt:lpstr>PowerPoint 演示文稿</vt:lpstr>
      <vt:lpstr>PowerPoint 演示文稿</vt:lpstr>
      <vt:lpstr>PowerPoint 演示文稿</vt:lpstr>
      <vt:lpstr>针对即将到来的复课，学校正在广泛征求各位同学的建议，请以一名高二学生的身份，就校园复课的潜在隐患给校长写一封建议信。信中应包含以下内容：</vt:lpstr>
      <vt:lpstr>针对即将到来的复课，学校正在广泛征求各位同学的建议，请以一名高二学生的身份，就校园复课的潜在隐患给校长写一封建议信。信中应包含以下内容：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possible problems will there be for a disabled students on the campus?</vt:lpstr>
      <vt:lpstr>PowerPoint 演示文稿</vt:lpstr>
      <vt:lpstr>PowerPoint 演示文稿</vt:lpstr>
      <vt:lpstr>PowerPoint 演示文稿</vt:lpstr>
      <vt:lpstr>On behalf of the disabled students, let’s share our wonderful solutions with our headteacher.</vt:lpstr>
      <vt:lpstr>针对学校的基础设施改造，学校正在广泛征求各位同学的建议，请以一名高二学生的身份，替残疾学生发声，就目前学校设施给残疾学生带来的不便给校长写一封建议信。信中应包含以下内容：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Living Well</dc:title>
  <dc:creator>Carol</dc:creator>
  <cp:lastModifiedBy>曹小等</cp:lastModifiedBy>
  <cp:revision>64</cp:revision>
  <dcterms:created xsi:type="dcterms:W3CDTF">2020-04-05T15:24:00Z</dcterms:created>
  <dcterms:modified xsi:type="dcterms:W3CDTF">2020-07-17T07:56:15Z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