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3"/>
    <p:sldMasterId id="2147483663" r:id="rId4"/>
  </p:sldMasterIdLst>
  <p:notesMasterIdLst>
    <p:notesMasterId r:id="rId7"/>
  </p:notesMasterIdLst>
  <p:sldIdLst>
    <p:sldId id="289" r:id="rId5"/>
    <p:sldId id="257" r:id="rId6"/>
    <p:sldId id="261" r:id="rId8"/>
    <p:sldId id="262" r:id="rId9"/>
    <p:sldId id="258" r:id="rId10"/>
    <p:sldId id="263"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9" r:id="rId25"/>
    <p:sldId id="280" r:id="rId26"/>
    <p:sldId id="281" r:id="rId27"/>
    <p:sldId id="282" r:id="rId28"/>
    <p:sldId id="283" r:id="rId29"/>
    <p:sldId id="284" r:id="rId30"/>
    <p:sldId id="285" r:id="rId31"/>
    <p:sldId id="286" r:id="rId32"/>
    <p:sldId id="287" r:id="rId33"/>
    <p:sldId id="288" r:id="rId34"/>
  </p:sldIdLst>
  <p:sldSz cx="12192000" cy="6858000"/>
  <p:notesSz cx="6858000" cy="9144000"/>
  <p:embeddedFontLst>
    <p:embeddedFont>
      <p:font typeface="汉仪粗圆简" panose="02010600000101010101" charset="-122"/>
      <p:regular r:id="rId39"/>
    </p:embeddedFont>
    <p:embeddedFont>
      <p:font typeface="MiSans" panose="00000500000000000000" charset="-122"/>
      <p:regular r:id="rId40"/>
    </p:embeddedFont>
    <p:embeddedFont>
      <p:font typeface="微软雅黑" panose="020B0503020204020204" charset="-122"/>
      <p:regular r:id="rId41"/>
    </p:embeddedFont>
    <p:embeddedFont>
      <p:font typeface="华文楷体" panose="02010600040101010101" charset="-122"/>
      <p:regular r:id="rId42"/>
    </p:embeddedFont>
    <p:embeddedFont>
      <p:font typeface="Calibri" panose="020F0502020204030204" charset="0"/>
      <p:regular r:id="rId43"/>
      <p:bold r:id="rId44"/>
      <p:italic r:id="rId45"/>
      <p:boldItalic r:id="rId46"/>
    </p:embeddedFont>
    <p:embeddedFont>
      <p:font typeface="MiSans Heavy" panose="00000A00000000000000" charset="0"/>
      <p:bold r:id="rId47"/>
    </p:embeddedFont>
    <p:embeddedFont>
      <p:font typeface="华文新魏" panose="02010800040101010101" pitchFamily="2" charset="-122"/>
      <p:regular r:id="rId48"/>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notesMaster" Target="notesMasters/notesMaster1.xml"/><Relationship Id="rId6" Type="http://schemas.openxmlformats.org/officeDocument/2006/relationships/slide" Target="slides/slide2.xml"/><Relationship Id="rId5" Type="http://schemas.openxmlformats.org/officeDocument/2006/relationships/slide" Target="slides/slide1.xml"/><Relationship Id="rId48" Type="http://schemas.openxmlformats.org/officeDocument/2006/relationships/font" Target="fonts/font10.fntdata"/><Relationship Id="rId47" Type="http://schemas.openxmlformats.org/officeDocument/2006/relationships/font" Target="fonts/font9.fntdata"/><Relationship Id="rId46" Type="http://schemas.openxmlformats.org/officeDocument/2006/relationships/font" Target="fonts/font8.fntdata"/><Relationship Id="rId45" Type="http://schemas.openxmlformats.org/officeDocument/2006/relationships/font" Target="fonts/font7.fntdata"/><Relationship Id="rId44" Type="http://schemas.openxmlformats.org/officeDocument/2006/relationships/font" Target="fonts/font6.fntdata"/><Relationship Id="rId43" Type="http://schemas.openxmlformats.org/officeDocument/2006/relationships/font" Target="fonts/font5.fntdata"/><Relationship Id="rId42" Type="http://schemas.openxmlformats.org/officeDocument/2006/relationships/font" Target="fonts/font4.fntdata"/><Relationship Id="rId41" Type="http://schemas.openxmlformats.org/officeDocument/2006/relationships/font" Target="fonts/font3.fntdata"/><Relationship Id="rId40" Type="http://schemas.openxmlformats.org/officeDocument/2006/relationships/font" Target="fonts/font2.fntdata"/><Relationship Id="rId4" Type="http://schemas.openxmlformats.org/officeDocument/2006/relationships/slideMaster" Target="slideMasters/slideMaster3.xml"/><Relationship Id="rId39" Type="http://schemas.openxmlformats.org/officeDocument/2006/relationships/font" Target="fonts/font1.fntdata"/><Relationship Id="rId38" Type="http://schemas.openxmlformats.org/officeDocument/2006/relationships/commentAuthors" Target="commentAuthors.xml"/><Relationship Id="rId37" Type="http://schemas.openxmlformats.org/officeDocument/2006/relationships/tableStyles" Target="tableStyles.xml"/><Relationship Id="rId36" Type="http://schemas.openxmlformats.org/officeDocument/2006/relationships/viewProps" Target="viewProps.xml"/><Relationship Id="rId35" Type="http://schemas.openxmlformats.org/officeDocument/2006/relationships/presProps" Target="presProps.xml"/><Relationship Id="rId34" Type="http://schemas.openxmlformats.org/officeDocument/2006/relationships/slide" Target="slides/slide29.xml"/><Relationship Id="rId33" Type="http://schemas.openxmlformats.org/officeDocument/2006/relationships/slide" Target="slides/slide28.xml"/><Relationship Id="rId32" Type="http://schemas.openxmlformats.org/officeDocument/2006/relationships/slide" Target="slides/slide27.xml"/><Relationship Id="rId31" Type="http://schemas.openxmlformats.org/officeDocument/2006/relationships/slide" Target="slides/slide26.xml"/><Relationship Id="rId30" Type="http://schemas.openxmlformats.org/officeDocument/2006/relationships/slide" Target="slides/slide25.xml"/><Relationship Id="rId3" Type="http://schemas.openxmlformats.org/officeDocument/2006/relationships/slideMaster" Target="slideMasters/slideMaster2.xml"/><Relationship Id="rId29" Type="http://schemas.openxmlformats.org/officeDocument/2006/relationships/slide" Target="slides/slide24.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9" Type="http://schemas.openxmlformats.org/officeDocument/2006/relationships/image" Target="../media/image3.png"/><Relationship Id="rId8" Type="http://schemas.openxmlformats.org/officeDocument/2006/relationships/tags" Target="../tags/tag5.xml"/><Relationship Id="rId7" Type="http://schemas.openxmlformats.org/officeDocument/2006/relationships/image" Target="../media/image2.png"/><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image" Target="../media/image1.png"/><Relationship Id="rId3" Type="http://schemas.openxmlformats.org/officeDocument/2006/relationships/tags" Target="../tags/tag2.xml"/><Relationship Id="rId2" Type="http://schemas.openxmlformats.org/officeDocument/2006/relationships/tags" Target="../tags/tag1.xml"/><Relationship Id="rId15" Type="http://schemas.openxmlformats.org/officeDocument/2006/relationships/tags" Target="../tags/tag11.xml"/><Relationship Id="rId14" Type="http://schemas.openxmlformats.org/officeDocument/2006/relationships/tags" Target="../tags/tag10.xml"/><Relationship Id="rId13" Type="http://schemas.openxmlformats.org/officeDocument/2006/relationships/tags" Target="../tags/tag9.xml"/><Relationship Id="rId12" Type="http://schemas.openxmlformats.org/officeDocument/2006/relationships/tags" Target="../tags/tag8.xml"/><Relationship Id="rId11" Type="http://schemas.openxmlformats.org/officeDocument/2006/relationships/tags" Target="../tags/tag7.xml"/><Relationship Id="rId10" Type="http://schemas.openxmlformats.org/officeDocument/2006/relationships/tags" Target="../tags/tag6.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9" Type="http://schemas.openxmlformats.org/officeDocument/2006/relationships/tags" Target="../tags/tag91.xml"/><Relationship Id="rId8" Type="http://schemas.openxmlformats.org/officeDocument/2006/relationships/tags" Target="../tags/tag90.xml"/><Relationship Id="rId7" Type="http://schemas.openxmlformats.org/officeDocument/2006/relationships/tags" Target="../tags/tag89.xml"/><Relationship Id="rId6" Type="http://schemas.openxmlformats.org/officeDocument/2006/relationships/tags" Target="../tags/tag88.xml"/><Relationship Id="rId5" Type="http://schemas.openxmlformats.org/officeDocument/2006/relationships/tags" Target="../tags/tag87.xml"/><Relationship Id="rId4" Type="http://schemas.openxmlformats.org/officeDocument/2006/relationships/image" Target="../media/image9.png"/><Relationship Id="rId3" Type="http://schemas.openxmlformats.org/officeDocument/2006/relationships/tags" Target="../tags/tag86.xml"/><Relationship Id="rId2" Type="http://schemas.openxmlformats.org/officeDocument/2006/relationships/tags" Target="../tags/tag85.xml"/><Relationship Id="rId10" Type="http://schemas.openxmlformats.org/officeDocument/2006/relationships/tags" Target="../tags/tag92.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9" Type="http://schemas.openxmlformats.org/officeDocument/2006/relationships/image" Target="../media/image3.png"/><Relationship Id="rId8" Type="http://schemas.openxmlformats.org/officeDocument/2006/relationships/tags" Target="../tags/tag97.xml"/><Relationship Id="rId7" Type="http://schemas.openxmlformats.org/officeDocument/2006/relationships/image" Target="../media/image2.png"/><Relationship Id="rId6" Type="http://schemas.openxmlformats.org/officeDocument/2006/relationships/tags" Target="../tags/tag96.xml"/><Relationship Id="rId5" Type="http://schemas.openxmlformats.org/officeDocument/2006/relationships/tags" Target="../tags/tag95.xml"/><Relationship Id="rId4" Type="http://schemas.openxmlformats.org/officeDocument/2006/relationships/image" Target="../media/image1.png"/><Relationship Id="rId3" Type="http://schemas.openxmlformats.org/officeDocument/2006/relationships/tags" Target="../tags/tag94.xml"/><Relationship Id="rId2" Type="http://schemas.openxmlformats.org/officeDocument/2006/relationships/tags" Target="../tags/tag93.xml"/><Relationship Id="rId14" Type="http://schemas.openxmlformats.org/officeDocument/2006/relationships/tags" Target="../tags/tag102.xml"/><Relationship Id="rId13" Type="http://schemas.openxmlformats.org/officeDocument/2006/relationships/tags" Target="../tags/tag101.xml"/><Relationship Id="rId12" Type="http://schemas.openxmlformats.org/officeDocument/2006/relationships/tags" Target="../tags/tag100.xml"/><Relationship Id="rId11" Type="http://schemas.openxmlformats.org/officeDocument/2006/relationships/tags" Target="../tags/tag99.xml"/><Relationship Id="rId10" Type="http://schemas.openxmlformats.org/officeDocument/2006/relationships/tags" Target="../tags/tag98.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9" Type="http://schemas.openxmlformats.org/officeDocument/2006/relationships/image" Target="../media/image13.png"/><Relationship Id="rId8" Type="http://schemas.openxmlformats.org/officeDocument/2006/relationships/tags" Target="../tags/tag116.xml"/><Relationship Id="rId7" Type="http://schemas.openxmlformats.org/officeDocument/2006/relationships/tags" Target="../tags/tag115.xml"/><Relationship Id="rId6" Type="http://schemas.openxmlformats.org/officeDocument/2006/relationships/image" Target="../media/image12.png"/><Relationship Id="rId5" Type="http://schemas.openxmlformats.org/officeDocument/2006/relationships/tags" Target="../tags/tag114.xml"/><Relationship Id="rId4" Type="http://schemas.openxmlformats.org/officeDocument/2006/relationships/image" Target="../media/image11.png"/><Relationship Id="rId3" Type="http://schemas.openxmlformats.org/officeDocument/2006/relationships/tags" Target="../tags/tag113.xml"/><Relationship Id="rId2" Type="http://schemas.openxmlformats.org/officeDocument/2006/relationships/tags" Target="../tags/tag112.xml"/><Relationship Id="rId15" Type="http://schemas.openxmlformats.org/officeDocument/2006/relationships/tags" Target="../tags/tag122.xml"/><Relationship Id="rId14" Type="http://schemas.openxmlformats.org/officeDocument/2006/relationships/tags" Target="../tags/tag121.xml"/><Relationship Id="rId13" Type="http://schemas.openxmlformats.org/officeDocument/2006/relationships/tags" Target="../tags/tag120.xml"/><Relationship Id="rId12" Type="http://schemas.openxmlformats.org/officeDocument/2006/relationships/tags" Target="../tags/tag119.xml"/><Relationship Id="rId11" Type="http://schemas.openxmlformats.org/officeDocument/2006/relationships/tags" Target="../tags/tag118.xml"/><Relationship Id="rId10" Type="http://schemas.openxmlformats.org/officeDocument/2006/relationships/tags" Target="../tags/tag117.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4" Type="http://schemas.openxmlformats.org/officeDocument/2006/relationships/tags" Target="../tags/tag125.xml"/><Relationship Id="rId3" Type="http://schemas.openxmlformats.org/officeDocument/2006/relationships/tags" Target="../tags/tag124.xml"/><Relationship Id="rId2" Type="http://schemas.openxmlformats.org/officeDocument/2006/relationships/tags" Target="../tags/tag123.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9" Type="http://schemas.openxmlformats.org/officeDocument/2006/relationships/tags" Target="../tags/tag141.xml"/><Relationship Id="rId8" Type="http://schemas.openxmlformats.org/officeDocument/2006/relationships/tags" Target="../tags/tag140.xml"/><Relationship Id="rId7" Type="http://schemas.openxmlformats.org/officeDocument/2006/relationships/tags" Target="../tags/tag139.xml"/><Relationship Id="rId6" Type="http://schemas.openxmlformats.org/officeDocument/2006/relationships/tags" Target="../tags/tag138.xml"/><Relationship Id="rId5" Type="http://schemas.openxmlformats.org/officeDocument/2006/relationships/tags" Target="../tags/tag137.xml"/><Relationship Id="rId4" Type="http://schemas.openxmlformats.org/officeDocument/2006/relationships/tags" Target="../tags/tag136.xml"/><Relationship Id="rId3" Type="http://schemas.openxmlformats.org/officeDocument/2006/relationships/image" Target="../media/image14.jpeg"/><Relationship Id="rId2" Type="http://schemas.openxmlformats.org/officeDocument/2006/relationships/tags" Target="../tags/tag135.xml"/><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9" Type="http://schemas.openxmlformats.org/officeDocument/2006/relationships/tags" Target="../tags/tag148.xml"/><Relationship Id="rId8" Type="http://schemas.openxmlformats.org/officeDocument/2006/relationships/tags" Target="../tags/tag147.xml"/><Relationship Id="rId7" Type="http://schemas.openxmlformats.org/officeDocument/2006/relationships/tags" Target="../tags/tag146.xml"/><Relationship Id="rId6" Type="http://schemas.openxmlformats.org/officeDocument/2006/relationships/tags" Target="../tags/tag145.xml"/><Relationship Id="rId5" Type="http://schemas.openxmlformats.org/officeDocument/2006/relationships/tags" Target="../tags/tag144.xml"/><Relationship Id="rId4" Type="http://schemas.openxmlformats.org/officeDocument/2006/relationships/tags" Target="../tags/tag143.xml"/><Relationship Id="rId3" Type="http://schemas.openxmlformats.org/officeDocument/2006/relationships/image" Target="../media/image15.jpeg"/><Relationship Id="rId2" Type="http://schemas.openxmlformats.org/officeDocument/2006/relationships/tags" Target="../tags/tag142.xml"/><Relationship Id="rId11" Type="http://schemas.openxmlformats.org/officeDocument/2006/relationships/tags" Target="../tags/tag150.xml"/><Relationship Id="rId10" Type="http://schemas.openxmlformats.org/officeDocument/2006/relationships/tags" Target="../tags/tag149.xml"/><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7" Type="http://schemas.openxmlformats.org/officeDocument/2006/relationships/tags" Target="../tags/tag155.xml"/><Relationship Id="rId6" Type="http://schemas.openxmlformats.org/officeDocument/2006/relationships/tags" Target="../tags/tag154.xml"/><Relationship Id="rId5" Type="http://schemas.openxmlformats.org/officeDocument/2006/relationships/tags" Target="../tags/tag153.xml"/><Relationship Id="rId4" Type="http://schemas.openxmlformats.org/officeDocument/2006/relationships/tags" Target="../tags/tag152.xml"/><Relationship Id="rId3" Type="http://schemas.openxmlformats.org/officeDocument/2006/relationships/image" Target="../media/image15.jpeg"/><Relationship Id="rId2" Type="http://schemas.openxmlformats.org/officeDocument/2006/relationships/tags" Target="../tags/tag151.xml"/><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162.xml"/><Relationship Id="rId8" Type="http://schemas.openxmlformats.org/officeDocument/2006/relationships/tags" Target="../tags/tag161.xml"/><Relationship Id="rId7" Type="http://schemas.openxmlformats.org/officeDocument/2006/relationships/tags" Target="../tags/tag160.xml"/><Relationship Id="rId6" Type="http://schemas.openxmlformats.org/officeDocument/2006/relationships/tags" Target="../tags/tag159.xml"/><Relationship Id="rId5" Type="http://schemas.openxmlformats.org/officeDocument/2006/relationships/tags" Target="../tags/tag158.xml"/><Relationship Id="rId4" Type="http://schemas.openxmlformats.org/officeDocument/2006/relationships/tags" Target="../tags/tag157.xml"/><Relationship Id="rId3" Type="http://schemas.openxmlformats.org/officeDocument/2006/relationships/image" Target="../media/image16.jpeg"/><Relationship Id="rId2" Type="http://schemas.openxmlformats.org/officeDocument/2006/relationships/tags" Target="../tags/tag156.xml"/><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9" Type="http://schemas.openxmlformats.org/officeDocument/2006/relationships/tags" Target="../tags/tag169.xml"/><Relationship Id="rId8" Type="http://schemas.openxmlformats.org/officeDocument/2006/relationships/tags" Target="../tags/tag168.xml"/><Relationship Id="rId7" Type="http://schemas.openxmlformats.org/officeDocument/2006/relationships/tags" Target="../tags/tag167.xml"/><Relationship Id="rId6" Type="http://schemas.openxmlformats.org/officeDocument/2006/relationships/tags" Target="../tags/tag166.xml"/><Relationship Id="rId5" Type="http://schemas.openxmlformats.org/officeDocument/2006/relationships/tags" Target="../tags/tag165.xml"/><Relationship Id="rId4" Type="http://schemas.openxmlformats.org/officeDocument/2006/relationships/tags" Target="../tags/tag164.xml"/><Relationship Id="rId3" Type="http://schemas.openxmlformats.org/officeDocument/2006/relationships/image" Target="../media/image15.jpeg"/><Relationship Id="rId2" Type="http://schemas.openxmlformats.org/officeDocument/2006/relationships/tags" Target="../tags/tag163.xml"/><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9" Type="http://schemas.openxmlformats.org/officeDocument/2006/relationships/tags" Target="../tags/tag176.xml"/><Relationship Id="rId8" Type="http://schemas.openxmlformats.org/officeDocument/2006/relationships/tags" Target="../tags/tag175.xml"/><Relationship Id="rId7" Type="http://schemas.openxmlformats.org/officeDocument/2006/relationships/tags" Target="../tags/tag174.xml"/><Relationship Id="rId6" Type="http://schemas.openxmlformats.org/officeDocument/2006/relationships/tags" Target="../tags/tag173.xml"/><Relationship Id="rId5" Type="http://schemas.openxmlformats.org/officeDocument/2006/relationships/tags" Target="../tags/tag172.xml"/><Relationship Id="rId4" Type="http://schemas.openxmlformats.org/officeDocument/2006/relationships/tags" Target="../tags/tag171.xml"/><Relationship Id="rId3" Type="http://schemas.openxmlformats.org/officeDocument/2006/relationships/image" Target="../media/image15.jpeg"/><Relationship Id="rId2" Type="http://schemas.openxmlformats.org/officeDocument/2006/relationships/tags" Target="../tags/tag170.xml"/><Relationship Id="rId11" Type="http://schemas.openxmlformats.org/officeDocument/2006/relationships/tags" Target="../tags/tag178.xml"/><Relationship Id="rId10" Type="http://schemas.openxmlformats.org/officeDocument/2006/relationships/tags" Target="../tags/tag177.xml"/><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9" Type="http://schemas.openxmlformats.org/officeDocument/2006/relationships/tags" Target="../tags/tag17.xml"/><Relationship Id="rId8" Type="http://schemas.openxmlformats.org/officeDocument/2006/relationships/tags" Target="../tags/tag16.xml"/><Relationship Id="rId7" Type="http://schemas.openxmlformats.org/officeDocument/2006/relationships/image" Target="../media/image4.png"/><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image" Target="../media/image1.png"/><Relationship Id="rId3" Type="http://schemas.openxmlformats.org/officeDocument/2006/relationships/tags" Target="../tags/tag13.xml"/><Relationship Id="rId2" Type="http://schemas.openxmlformats.org/officeDocument/2006/relationships/tags" Target="../tags/tag12.xml"/><Relationship Id="rId13" Type="http://schemas.openxmlformats.org/officeDocument/2006/relationships/tags" Target="../tags/tag20.xml"/><Relationship Id="rId12" Type="http://schemas.openxmlformats.org/officeDocument/2006/relationships/tags" Target="../tags/tag19.xml"/><Relationship Id="rId11" Type="http://schemas.openxmlformats.org/officeDocument/2006/relationships/tags" Target="../tags/tag18.xml"/><Relationship Id="rId10"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7" Type="http://schemas.openxmlformats.org/officeDocument/2006/relationships/tags" Target="../tags/tag183.xml"/><Relationship Id="rId6" Type="http://schemas.openxmlformats.org/officeDocument/2006/relationships/tags" Target="../tags/tag182.xml"/><Relationship Id="rId5" Type="http://schemas.openxmlformats.org/officeDocument/2006/relationships/tags" Target="../tags/tag181.xml"/><Relationship Id="rId4" Type="http://schemas.openxmlformats.org/officeDocument/2006/relationships/tags" Target="../tags/tag180.xml"/><Relationship Id="rId3" Type="http://schemas.openxmlformats.org/officeDocument/2006/relationships/image" Target="../media/image15.jpeg"/><Relationship Id="rId2" Type="http://schemas.openxmlformats.org/officeDocument/2006/relationships/tags" Target="../tags/tag179.xml"/><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6" Type="http://schemas.openxmlformats.org/officeDocument/2006/relationships/tags" Target="../tags/tag187.xml"/><Relationship Id="rId5" Type="http://schemas.openxmlformats.org/officeDocument/2006/relationships/tags" Target="../tags/tag186.xml"/><Relationship Id="rId4" Type="http://schemas.openxmlformats.org/officeDocument/2006/relationships/tags" Target="../tags/tag185.xml"/><Relationship Id="rId3" Type="http://schemas.openxmlformats.org/officeDocument/2006/relationships/image" Target="../media/image15.jpeg"/><Relationship Id="rId2" Type="http://schemas.openxmlformats.org/officeDocument/2006/relationships/tags" Target="../tags/tag184.xml"/><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7" Type="http://schemas.openxmlformats.org/officeDocument/2006/relationships/tags" Target="../tags/tag192.xml"/><Relationship Id="rId6" Type="http://schemas.openxmlformats.org/officeDocument/2006/relationships/tags" Target="../tags/tag191.xml"/><Relationship Id="rId5" Type="http://schemas.openxmlformats.org/officeDocument/2006/relationships/tags" Target="../tags/tag190.xml"/><Relationship Id="rId4" Type="http://schemas.openxmlformats.org/officeDocument/2006/relationships/tags" Target="../tags/tag189.xml"/><Relationship Id="rId3" Type="http://schemas.openxmlformats.org/officeDocument/2006/relationships/image" Target="../media/image15.jpeg"/><Relationship Id="rId2" Type="http://schemas.openxmlformats.org/officeDocument/2006/relationships/tags" Target="../tags/tag188.xml"/><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8" Type="http://schemas.openxmlformats.org/officeDocument/2006/relationships/tags" Target="../tags/tag198.xml"/><Relationship Id="rId7" Type="http://schemas.openxmlformats.org/officeDocument/2006/relationships/tags" Target="../tags/tag197.xml"/><Relationship Id="rId6" Type="http://schemas.openxmlformats.org/officeDocument/2006/relationships/tags" Target="../tags/tag196.xml"/><Relationship Id="rId5" Type="http://schemas.openxmlformats.org/officeDocument/2006/relationships/tags" Target="../tags/tag195.xml"/><Relationship Id="rId4" Type="http://schemas.openxmlformats.org/officeDocument/2006/relationships/tags" Target="../tags/tag194.xml"/><Relationship Id="rId3" Type="http://schemas.openxmlformats.org/officeDocument/2006/relationships/image" Target="../media/image15.jpeg"/><Relationship Id="rId2" Type="http://schemas.openxmlformats.org/officeDocument/2006/relationships/tags" Target="../tags/tag193.xml"/><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8" Type="http://schemas.openxmlformats.org/officeDocument/2006/relationships/tags" Target="../tags/tag204.xml"/><Relationship Id="rId7" Type="http://schemas.openxmlformats.org/officeDocument/2006/relationships/tags" Target="../tags/tag203.xml"/><Relationship Id="rId6" Type="http://schemas.openxmlformats.org/officeDocument/2006/relationships/tags" Target="../tags/tag202.xml"/><Relationship Id="rId5" Type="http://schemas.openxmlformats.org/officeDocument/2006/relationships/tags" Target="../tags/tag201.xml"/><Relationship Id="rId4" Type="http://schemas.openxmlformats.org/officeDocument/2006/relationships/tags" Target="../tags/tag200.xml"/><Relationship Id="rId3" Type="http://schemas.openxmlformats.org/officeDocument/2006/relationships/image" Target="../media/image14.jpeg"/><Relationship Id="rId2" Type="http://schemas.openxmlformats.org/officeDocument/2006/relationships/tags" Target="../tags/tag199.xml"/><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9" Type="http://schemas.openxmlformats.org/officeDocument/2006/relationships/tags" Target="../tags/tag27.xml"/><Relationship Id="rId8" Type="http://schemas.openxmlformats.org/officeDocument/2006/relationships/tags" Target="../tags/tag26.xml"/><Relationship Id="rId7" Type="http://schemas.openxmlformats.org/officeDocument/2006/relationships/tags" Target="../tags/tag25.xml"/><Relationship Id="rId6" Type="http://schemas.openxmlformats.org/officeDocument/2006/relationships/tags" Target="../tags/tag24.xml"/><Relationship Id="rId5" Type="http://schemas.openxmlformats.org/officeDocument/2006/relationships/image" Target="../media/image1.png"/><Relationship Id="rId4" Type="http://schemas.openxmlformats.org/officeDocument/2006/relationships/tags" Target="../tags/tag23.xml"/><Relationship Id="rId3" Type="http://schemas.openxmlformats.org/officeDocument/2006/relationships/tags" Target="../tags/tag22.xml"/><Relationship Id="rId2" Type="http://schemas.openxmlformats.org/officeDocument/2006/relationships/tags" Target="../tags/tag21.xml"/><Relationship Id="rId19" Type="http://schemas.openxmlformats.org/officeDocument/2006/relationships/tags" Target="../tags/tag35.xml"/><Relationship Id="rId18" Type="http://schemas.openxmlformats.org/officeDocument/2006/relationships/tags" Target="../tags/tag34.xml"/><Relationship Id="rId17" Type="http://schemas.openxmlformats.org/officeDocument/2006/relationships/tags" Target="../tags/tag33.xml"/><Relationship Id="rId16" Type="http://schemas.openxmlformats.org/officeDocument/2006/relationships/tags" Target="../tags/tag32.xml"/><Relationship Id="rId15" Type="http://schemas.openxmlformats.org/officeDocument/2006/relationships/tags" Target="../tags/tag31.xml"/><Relationship Id="rId14" Type="http://schemas.openxmlformats.org/officeDocument/2006/relationships/image" Target="../media/image7.png"/><Relationship Id="rId13" Type="http://schemas.openxmlformats.org/officeDocument/2006/relationships/tags" Target="../tags/tag30.xml"/><Relationship Id="rId12" Type="http://schemas.openxmlformats.org/officeDocument/2006/relationships/image" Target="../media/image6.png"/><Relationship Id="rId11" Type="http://schemas.openxmlformats.org/officeDocument/2006/relationships/tags" Target="../tags/tag29.xml"/><Relationship Id="rId10" Type="http://schemas.openxmlformats.org/officeDocument/2006/relationships/tags" Target="../tags/tag28.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tags" Target="../tags/tag40.xml"/><Relationship Id="rId7" Type="http://schemas.openxmlformats.org/officeDocument/2006/relationships/tags" Target="../tags/tag39.xml"/><Relationship Id="rId6" Type="http://schemas.openxmlformats.org/officeDocument/2006/relationships/image" Target="../media/image8.png"/><Relationship Id="rId5" Type="http://schemas.openxmlformats.org/officeDocument/2006/relationships/tags" Target="../tags/tag38.xml"/><Relationship Id="rId4" Type="http://schemas.openxmlformats.org/officeDocument/2006/relationships/image" Target="../media/image7.png"/><Relationship Id="rId3" Type="http://schemas.openxmlformats.org/officeDocument/2006/relationships/tags" Target="../tags/tag37.xml"/><Relationship Id="rId2" Type="http://schemas.openxmlformats.org/officeDocument/2006/relationships/tags" Target="../tags/tag36.xml"/><Relationship Id="rId16" Type="http://schemas.openxmlformats.org/officeDocument/2006/relationships/image" Target="../media/image10.jpeg"/><Relationship Id="rId15" Type="http://schemas.openxmlformats.org/officeDocument/2006/relationships/tags" Target="../tags/tag46.xml"/><Relationship Id="rId14" Type="http://schemas.openxmlformats.org/officeDocument/2006/relationships/tags" Target="../tags/tag45.xml"/><Relationship Id="rId13" Type="http://schemas.openxmlformats.org/officeDocument/2006/relationships/tags" Target="../tags/tag44.xml"/><Relationship Id="rId12" Type="http://schemas.openxmlformats.org/officeDocument/2006/relationships/tags" Target="../tags/tag43.xml"/><Relationship Id="rId11" Type="http://schemas.openxmlformats.org/officeDocument/2006/relationships/tags" Target="../tags/tag42.xml"/><Relationship Id="rId10" Type="http://schemas.openxmlformats.org/officeDocument/2006/relationships/tags" Target="../tags/tag41.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53.xml"/><Relationship Id="rId8" Type="http://schemas.openxmlformats.org/officeDocument/2006/relationships/tags" Target="../tags/tag52.xml"/><Relationship Id="rId7" Type="http://schemas.openxmlformats.org/officeDocument/2006/relationships/tags" Target="../tags/tag51.xml"/><Relationship Id="rId6" Type="http://schemas.openxmlformats.org/officeDocument/2006/relationships/tags" Target="../tags/tag50.xml"/><Relationship Id="rId5" Type="http://schemas.openxmlformats.org/officeDocument/2006/relationships/tags" Target="../tags/tag49.xml"/><Relationship Id="rId4" Type="http://schemas.openxmlformats.org/officeDocument/2006/relationships/image" Target="../media/image9.png"/><Relationship Id="rId3" Type="http://schemas.openxmlformats.org/officeDocument/2006/relationships/tags" Target="../tags/tag48.xml"/><Relationship Id="rId2" Type="http://schemas.openxmlformats.org/officeDocument/2006/relationships/tags" Target="../tags/tag47.xml"/><Relationship Id="rId12" Type="http://schemas.openxmlformats.org/officeDocument/2006/relationships/image" Target="../media/image10.jpeg"/><Relationship Id="rId11" Type="http://schemas.openxmlformats.org/officeDocument/2006/relationships/tags" Target="../tags/tag55.xml"/><Relationship Id="rId10" Type="http://schemas.openxmlformats.org/officeDocument/2006/relationships/tags" Target="../tags/tag54.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9" Type="http://schemas.openxmlformats.org/officeDocument/2006/relationships/tags" Target="../tags/tag62.xml"/><Relationship Id="rId8" Type="http://schemas.openxmlformats.org/officeDocument/2006/relationships/tags" Target="../tags/tag61.xml"/><Relationship Id="rId7" Type="http://schemas.openxmlformats.org/officeDocument/2006/relationships/tags" Target="../tags/tag60.xml"/><Relationship Id="rId6" Type="http://schemas.openxmlformats.org/officeDocument/2006/relationships/tags" Target="../tags/tag59.xml"/><Relationship Id="rId5" Type="http://schemas.openxmlformats.org/officeDocument/2006/relationships/tags" Target="../tags/tag58.xml"/><Relationship Id="rId4" Type="http://schemas.openxmlformats.org/officeDocument/2006/relationships/image" Target="../media/image9.png"/><Relationship Id="rId3" Type="http://schemas.openxmlformats.org/officeDocument/2006/relationships/tags" Target="../tags/tag57.xml"/><Relationship Id="rId2" Type="http://schemas.openxmlformats.org/officeDocument/2006/relationships/tags" Target="../tags/tag56.xml"/><Relationship Id="rId13" Type="http://schemas.openxmlformats.org/officeDocument/2006/relationships/tags" Target="../tags/tag66.xml"/><Relationship Id="rId12" Type="http://schemas.openxmlformats.org/officeDocument/2006/relationships/tags" Target="../tags/tag65.xml"/><Relationship Id="rId11" Type="http://schemas.openxmlformats.org/officeDocument/2006/relationships/tags" Target="../tags/tag64.xml"/><Relationship Id="rId10" Type="http://schemas.openxmlformats.org/officeDocument/2006/relationships/tags" Target="../tags/tag63.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9" Type="http://schemas.openxmlformats.org/officeDocument/2006/relationships/tags" Target="../tags/tag73.xml"/><Relationship Id="rId8" Type="http://schemas.openxmlformats.org/officeDocument/2006/relationships/tags" Target="../tags/tag72.xml"/><Relationship Id="rId7" Type="http://schemas.openxmlformats.org/officeDocument/2006/relationships/tags" Target="../tags/tag71.xml"/><Relationship Id="rId6" Type="http://schemas.openxmlformats.org/officeDocument/2006/relationships/tags" Target="../tags/tag70.xml"/><Relationship Id="rId5" Type="http://schemas.openxmlformats.org/officeDocument/2006/relationships/tags" Target="../tags/tag69.xml"/><Relationship Id="rId4" Type="http://schemas.openxmlformats.org/officeDocument/2006/relationships/image" Target="../media/image9.png"/><Relationship Id="rId3" Type="http://schemas.openxmlformats.org/officeDocument/2006/relationships/tags" Target="../tags/tag68.xml"/><Relationship Id="rId2" Type="http://schemas.openxmlformats.org/officeDocument/2006/relationships/tags" Target="../tags/tag67.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78.xml"/><Relationship Id="rId6" Type="http://schemas.openxmlformats.org/officeDocument/2006/relationships/tags" Target="../tags/tag77.xml"/><Relationship Id="rId5" Type="http://schemas.openxmlformats.org/officeDocument/2006/relationships/tags" Target="../tags/tag76.xml"/><Relationship Id="rId4" Type="http://schemas.openxmlformats.org/officeDocument/2006/relationships/tags" Target="../tags/tag75.xml"/><Relationship Id="rId3" Type="http://schemas.openxmlformats.org/officeDocument/2006/relationships/image" Target="../media/image9.png"/><Relationship Id="rId2" Type="http://schemas.openxmlformats.org/officeDocument/2006/relationships/tags" Target="../tags/tag74.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8" Type="http://schemas.openxmlformats.org/officeDocument/2006/relationships/tags" Target="../tags/tag84.xml"/><Relationship Id="rId7" Type="http://schemas.openxmlformats.org/officeDocument/2006/relationships/tags" Target="../tags/tag83.xml"/><Relationship Id="rId6" Type="http://schemas.openxmlformats.org/officeDocument/2006/relationships/tags" Target="../tags/tag82.xml"/><Relationship Id="rId5" Type="http://schemas.openxmlformats.org/officeDocument/2006/relationships/tags" Target="../tags/tag81.xml"/><Relationship Id="rId4" Type="http://schemas.openxmlformats.org/officeDocument/2006/relationships/image" Target="../media/image9.png"/><Relationship Id="rId3" Type="http://schemas.openxmlformats.org/officeDocument/2006/relationships/tags" Target="../tags/tag80.xml"/><Relationship Id="rId2" Type="http://schemas.openxmlformats.org/officeDocument/2006/relationships/tags" Target="../tags/tag79.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标题幻灯片">
    <p:spTree>
      <p:nvGrpSpPr>
        <p:cNvPr id="1" name=""/>
        <p:cNvGrpSpPr/>
        <p:nvPr/>
      </p:nvGrpSpPr>
      <p:grpSpPr>
        <a:xfrm>
          <a:off x="0" y="0"/>
          <a:ext cx="0" cy="0"/>
          <a:chOff x="0" y="0"/>
          <a:chExt cx="0" cy="0"/>
        </a:xfrm>
      </p:grpSpPr>
      <p:sp>
        <p:nvSpPr>
          <p:cNvPr id="2" name="矩形 1"/>
          <p:cNvSpPr/>
          <p:nvPr userDrawn="1">
            <p:custDataLst>
              <p:tags r:id="rId2"/>
            </p:custDataLst>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n>
                <a:noFill/>
              </a:ln>
              <a:solidFill>
                <a:srgbClr val="4799FF"/>
              </a:solidFill>
              <a:cs typeface="汉仪粗圆简" panose="02010600000101010101" charset="-122"/>
            </a:endParaRPr>
          </a:p>
        </p:txBody>
      </p:sp>
      <p:pic>
        <p:nvPicPr>
          <p:cNvPr id="10" name="图片 9" descr="花瓣元素白格子"/>
          <p:cNvPicPr>
            <a:picLocks noChangeAspect="1"/>
          </p:cNvPicPr>
          <p:nvPr userDrawn="1">
            <p:custDataLst>
              <p:tags r:id="rId3"/>
            </p:custDataLst>
          </p:nvPr>
        </p:nvPicPr>
        <p:blipFill>
          <a:blip r:embed="rId4">
            <a:alphaModFix amt="5000"/>
          </a:blip>
          <a:srcRect/>
          <a:stretch>
            <a:fillRect/>
          </a:stretch>
        </p:blipFill>
        <p:spPr>
          <a:xfrm rot="5400000">
            <a:off x="2662555" y="-2661920"/>
            <a:ext cx="6867525" cy="12191365"/>
          </a:xfrm>
          <a:custGeom>
            <a:avLst/>
            <a:gdLst/>
            <a:ahLst/>
            <a:cxnLst>
              <a:cxn ang="3">
                <a:pos x="hc" y="t"/>
              </a:cxn>
              <a:cxn ang="cd2">
                <a:pos x="l" y="vc"/>
              </a:cxn>
              <a:cxn ang="cd4">
                <a:pos x="hc" y="b"/>
              </a:cxn>
              <a:cxn ang="0">
                <a:pos x="r" y="vc"/>
              </a:cxn>
            </a:cxnLst>
            <a:rect l="l" t="t" r="r" b="b"/>
            <a:pathLst>
              <a:path w="3620" h="6426">
                <a:moveTo>
                  <a:pt x="0" y="0"/>
                </a:moveTo>
                <a:lnTo>
                  <a:pt x="3620" y="0"/>
                </a:lnTo>
                <a:lnTo>
                  <a:pt x="3620" y="6426"/>
                </a:lnTo>
                <a:lnTo>
                  <a:pt x="0" y="6426"/>
                </a:lnTo>
                <a:lnTo>
                  <a:pt x="0" y="0"/>
                </a:lnTo>
                <a:close/>
              </a:path>
            </a:pathLst>
          </a:custGeom>
          <a:noFill/>
        </p:spPr>
      </p:pic>
      <p:sp>
        <p:nvSpPr>
          <p:cNvPr id="15" name="任意多边形: 形状 14"/>
          <p:cNvSpPr/>
          <p:nvPr>
            <p:custDataLst>
              <p:tags r:id="rId5"/>
            </p:custDataLst>
          </p:nvPr>
        </p:nvSpPr>
        <p:spPr>
          <a:xfrm>
            <a:off x="7379336" y="2026284"/>
            <a:ext cx="4812664" cy="4824233"/>
          </a:xfrm>
          <a:custGeom>
            <a:avLst/>
            <a:gdLst>
              <a:gd name="connsiteX0" fmla="*/ 4812664 w 4812664"/>
              <a:gd name="connsiteY0" fmla="*/ 4774197 h 4824233"/>
              <a:gd name="connsiteX1" fmla="*/ 4812664 w 4812664"/>
              <a:gd name="connsiteY1" fmla="*/ 4824233 h 4824233"/>
              <a:gd name="connsiteX2" fmla="*/ 4768382 w 4812664"/>
              <a:gd name="connsiteY2" fmla="*/ 4824233 h 4824233"/>
              <a:gd name="connsiteX3" fmla="*/ 3274582 w 4812664"/>
              <a:gd name="connsiteY3" fmla="*/ 0 h 4824233"/>
              <a:gd name="connsiteX4" fmla="*/ 4549197 w 4812664"/>
              <a:gd name="connsiteY4" fmla="*/ 264275 h 4824233"/>
              <a:gd name="connsiteX5" fmla="*/ 4812664 w 4812664"/>
              <a:gd name="connsiteY5" fmla="*/ 394617 h 4824233"/>
              <a:gd name="connsiteX6" fmla="*/ 4812664 w 4812664"/>
              <a:gd name="connsiteY6" fmla="*/ 1951632 h 4824233"/>
              <a:gd name="connsiteX7" fmla="*/ 4734641 w 4812664"/>
              <a:gd name="connsiteY7" fmla="*/ 1863470 h 4824233"/>
              <a:gd name="connsiteX8" fmla="*/ 3274582 w 4812664"/>
              <a:gd name="connsiteY8" fmla="*/ 1242379 h 4824233"/>
              <a:gd name="connsiteX9" fmla="*/ 1209746 w 4812664"/>
              <a:gd name="connsiteY9" fmla="*/ 3362914 h 4824233"/>
              <a:gd name="connsiteX10" fmla="*/ 1681254 w 4812664"/>
              <a:gd name="connsiteY10" fmla="*/ 4711771 h 4824233"/>
              <a:gd name="connsiteX11" fmla="*/ 1780782 w 4812664"/>
              <a:gd name="connsiteY11" fmla="*/ 4824233 h 4824233"/>
              <a:gd name="connsiteX12" fmla="*/ 328782 w 4812664"/>
              <a:gd name="connsiteY12" fmla="*/ 4824233 h 4824233"/>
              <a:gd name="connsiteX13" fmla="*/ 257333 w 4812664"/>
              <a:gd name="connsiteY13" fmla="*/ 4671914 h 4824233"/>
              <a:gd name="connsiteX14" fmla="*/ 0 w 4812664"/>
              <a:gd name="connsiteY14" fmla="*/ 3362915 h 4824233"/>
              <a:gd name="connsiteX15" fmla="*/ 3274582 w 4812664"/>
              <a:gd name="connsiteY15" fmla="*/ 0 h 4824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12664" h="4824233">
                <a:moveTo>
                  <a:pt x="4812664" y="4774197"/>
                </a:moveTo>
                <a:lnTo>
                  <a:pt x="4812664" y="4824233"/>
                </a:lnTo>
                <a:lnTo>
                  <a:pt x="4768382" y="4824233"/>
                </a:lnTo>
                <a:close/>
                <a:moveTo>
                  <a:pt x="3274582" y="0"/>
                </a:moveTo>
                <a:cubicBezTo>
                  <a:pt x="3726708" y="0"/>
                  <a:pt x="4157432" y="94102"/>
                  <a:pt x="4549197" y="264275"/>
                </a:cubicBezTo>
                <a:lnTo>
                  <a:pt x="4812664" y="394617"/>
                </a:lnTo>
                <a:lnTo>
                  <a:pt x="4812664" y="1951632"/>
                </a:lnTo>
                <a:lnTo>
                  <a:pt x="4734641" y="1863470"/>
                </a:lnTo>
                <a:cubicBezTo>
                  <a:pt x="4360980" y="1479728"/>
                  <a:pt x="3844771" y="1242379"/>
                  <a:pt x="3274582" y="1242379"/>
                </a:cubicBezTo>
                <a:cubicBezTo>
                  <a:pt x="2134205" y="1242379"/>
                  <a:pt x="1209746" y="2191775"/>
                  <a:pt x="1209746" y="3362914"/>
                </a:cubicBezTo>
                <a:cubicBezTo>
                  <a:pt x="1209746" y="3875288"/>
                  <a:pt x="1386693" y="4345218"/>
                  <a:pt x="1681254" y="4711771"/>
                </a:cubicBezTo>
                <a:lnTo>
                  <a:pt x="1780782" y="4824233"/>
                </a:lnTo>
                <a:lnTo>
                  <a:pt x="328782" y="4824233"/>
                </a:lnTo>
                <a:lnTo>
                  <a:pt x="257333" y="4671914"/>
                </a:lnTo>
                <a:cubicBezTo>
                  <a:pt x="91630" y="4269580"/>
                  <a:pt x="0" y="3827237"/>
                  <a:pt x="0" y="3362915"/>
                </a:cubicBezTo>
                <a:cubicBezTo>
                  <a:pt x="0" y="1505628"/>
                  <a:pt x="1466080" y="0"/>
                  <a:pt x="3274582" y="0"/>
                </a:cubicBezTo>
                <a:close/>
              </a:path>
            </a:pathLst>
          </a:custGeom>
          <a:solidFill>
            <a:schemeClr val="bg1">
              <a:lumMod val="10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汉仪粗圆简" panose="02010600000101010101" charset="-122"/>
            </a:endParaRPr>
          </a:p>
        </p:txBody>
      </p:sp>
      <p:pic>
        <p:nvPicPr>
          <p:cNvPr id="29" name="图片 28" descr="xiezuo20230505-105707"/>
          <p:cNvPicPr>
            <a:picLocks noChangeAspect="1"/>
          </p:cNvPicPr>
          <p:nvPr>
            <p:custDataLst>
              <p:tags r:id="rId6"/>
            </p:custDataLst>
          </p:nvPr>
        </p:nvPicPr>
        <p:blipFill>
          <a:blip r:embed="rId7"/>
          <a:stretch>
            <a:fillRect/>
          </a:stretch>
        </p:blipFill>
        <p:spPr>
          <a:xfrm flipH="1">
            <a:off x="7001510" y="1156970"/>
            <a:ext cx="4286885" cy="4338955"/>
          </a:xfrm>
          <a:prstGeom prst="rect">
            <a:avLst/>
          </a:prstGeom>
        </p:spPr>
      </p:pic>
      <p:pic>
        <p:nvPicPr>
          <p:cNvPr id="34" name="图片 33"/>
          <p:cNvPicPr>
            <a:picLocks noChangeAspect="1"/>
          </p:cNvPicPr>
          <p:nvPr>
            <p:custDataLst>
              <p:tags r:id="rId8"/>
            </p:custDataLst>
          </p:nvPr>
        </p:nvPicPr>
        <p:blipFill>
          <a:blip r:embed="rId9">
            <a:lum contrast="6000"/>
          </a:blip>
          <a:stretch>
            <a:fillRect/>
          </a:stretch>
        </p:blipFill>
        <p:spPr>
          <a:xfrm>
            <a:off x="6305550" y="4939030"/>
            <a:ext cx="1906905" cy="1037590"/>
          </a:xfrm>
          <a:prstGeom prst="rect">
            <a:avLst/>
          </a:prstGeom>
        </p:spPr>
      </p:pic>
      <p:sp>
        <p:nvSpPr>
          <p:cNvPr id="9" name="署名"/>
          <p:cNvSpPr txBox="1">
            <a:spLocks noGrp="1"/>
          </p:cNvSpPr>
          <p:nvPr>
            <p:ph type="body" idx="3" hasCustomPrompt="1"/>
            <p:custDataLst>
              <p:tags r:id="rId10"/>
            </p:custDataLst>
          </p:nvPr>
        </p:nvSpPr>
        <p:spPr>
          <a:xfrm>
            <a:off x="998220" y="4077970"/>
            <a:ext cx="2264410" cy="610870"/>
          </a:xfrm>
          <a:prstGeom prst="roundRect">
            <a:avLst>
              <a:gd name="adj" fmla="val 50000"/>
            </a:avLst>
          </a:prstGeom>
          <a:solidFill>
            <a:schemeClr val="accent6"/>
          </a:solidFill>
        </p:spPr>
        <p:txBody>
          <a:bodyPr wrap="square" lIns="0" tIns="0" rIns="0" bIns="0" rtlCol="0" anchor="ctr" anchorCtr="1">
            <a:normAutofit/>
          </a:bodyPr>
          <a:lstStyle>
            <a:lvl1pPr marL="0" marR="0" algn="ctr" defTabSz="914400" rtl="0" eaLnBrk="1" fontAlgn="ctr" latinLnBrk="0" hangingPunct="1">
              <a:lnSpc>
                <a:spcPct val="100000"/>
              </a:lnSpc>
              <a:spcBef>
                <a:spcPts val="0"/>
              </a:spcBef>
              <a:spcAft>
                <a:spcPts val="0"/>
              </a:spcAft>
              <a:buClrTx/>
              <a:buSzTx/>
              <a:buFontTx/>
              <a:buNone/>
              <a:defRPr kumimoji="0" lang="zh-CN" altLang="en-US" sz="1800" b="0" i="0" u="none" strike="noStrike" kern="1200" cap="none" spc="0" normalizeH="0" baseline="0" noProof="1" dirty="0">
                <a:solidFill>
                  <a:schemeClr val="lt1">
                    <a:lumMod val="100000"/>
                  </a:schemeClr>
                </a:solidFill>
                <a:latin typeface="+mj-ea"/>
                <a:ea typeface="+mj-ea"/>
                <a:cs typeface="+mn-ea"/>
                <a:sym typeface="+mn-ea"/>
              </a:defRPr>
            </a:lvl1pPr>
          </a:lstStyle>
          <a:p>
            <a:pPr lvl="0" algn="ctr" fontAlgn="ctr">
              <a:lnSpc>
                <a:spcPct val="100000"/>
              </a:lnSpc>
              <a:spcBef>
                <a:spcPts val="0"/>
              </a:spcBef>
              <a:spcAft>
                <a:spcPts val="0"/>
              </a:spcAft>
            </a:pPr>
            <a:r>
              <a:rPr dirty="0">
                <a:sym typeface="+mn-ea"/>
              </a:rPr>
              <a:t>单击此处编辑文本</a:t>
            </a:r>
            <a:endParaRPr dirty="0">
              <a:sym typeface="+mn-ea"/>
            </a:endParaRPr>
          </a:p>
        </p:txBody>
      </p:sp>
      <p:sp>
        <p:nvSpPr>
          <p:cNvPr id="8" name="副标题"/>
          <p:cNvSpPr txBox="1">
            <a:spLocks noGrp="1"/>
          </p:cNvSpPr>
          <p:nvPr>
            <p:ph type="body" idx="2" hasCustomPrompt="1"/>
            <p:custDataLst>
              <p:tags r:id="rId11"/>
            </p:custDataLst>
          </p:nvPr>
        </p:nvSpPr>
        <p:spPr>
          <a:xfrm>
            <a:off x="998218" y="1918970"/>
            <a:ext cx="5935343" cy="869950"/>
          </a:xfrm>
          <a:prstGeom prst="rect">
            <a:avLst/>
          </a:prstGeom>
          <a:noFill/>
        </p:spPr>
        <p:txBody>
          <a:bodyPr wrap="square" lIns="144000" tIns="72000" rIns="0" bIns="0" rtlCol="0" anchor="ctr" anchorCtr="0">
            <a:normAutofit/>
          </a:bodyPr>
          <a:lstStyle>
            <a:lvl1pPr marL="0" marR="0" algn="l" defTabSz="914400" rtl="0" eaLnBrk="1" fontAlgn="auto" latinLnBrk="0" hangingPunct="1">
              <a:lnSpc>
                <a:spcPct val="110000"/>
              </a:lnSpc>
              <a:spcBef>
                <a:spcPts val="0"/>
              </a:spcBef>
              <a:spcAft>
                <a:spcPts val="0"/>
              </a:spcAft>
              <a:buClrTx/>
              <a:buSzTx/>
              <a:buFontTx/>
              <a:buNone/>
              <a:defRPr kumimoji="0" lang="zh-CN" altLang="en-US" sz="4000" b="1" i="0" u="none" strike="noStrike" kern="1200" cap="none" spc="0" normalizeH="0" baseline="0" noProof="1" dirty="0">
                <a:solidFill>
                  <a:schemeClr val="lt1">
                    <a:lumMod val="100000"/>
                  </a:schemeClr>
                </a:solidFill>
                <a:latin typeface="+mj-ea"/>
                <a:ea typeface="+mj-ea"/>
                <a:cs typeface="汉仪粗圆简" panose="02010600000101010101" charset="-122"/>
                <a:sym typeface="+mn-ea"/>
              </a:defRPr>
            </a:lvl1pPr>
          </a:lstStyle>
          <a:p>
            <a:pPr lvl="0" algn="l">
              <a:lnSpc>
                <a:spcPct val="110000"/>
              </a:lnSpc>
              <a:spcBef>
                <a:spcPts val="0"/>
              </a:spcBef>
              <a:spcAft>
                <a:spcPts val="0"/>
              </a:spcAft>
            </a:pPr>
            <a:r>
              <a:rPr dirty="0">
                <a:sym typeface="+mn-ea"/>
              </a:rPr>
              <a:t>单击此处编辑副标题</a:t>
            </a:r>
            <a:endParaRPr dirty="0">
              <a:sym typeface="+mn-ea"/>
            </a:endParaRPr>
          </a:p>
        </p:txBody>
      </p:sp>
      <p:sp>
        <p:nvSpPr>
          <p:cNvPr id="7" name="标题"/>
          <p:cNvSpPr txBox="1">
            <a:spLocks noGrp="1"/>
          </p:cNvSpPr>
          <p:nvPr>
            <p:ph type="title" idx="1" hasCustomPrompt="1"/>
            <p:custDataLst>
              <p:tags r:id="rId12"/>
            </p:custDataLst>
          </p:nvPr>
        </p:nvSpPr>
        <p:spPr>
          <a:xfrm>
            <a:off x="998217" y="2788920"/>
            <a:ext cx="5935344" cy="998855"/>
          </a:xfrm>
          <a:prstGeom prst="rect">
            <a:avLst/>
          </a:prstGeom>
          <a:noFill/>
        </p:spPr>
        <p:txBody>
          <a:bodyPr wrap="square" lIns="72000" tIns="0" rIns="0" bIns="0" rtlCol="0" anchor="ctr">
            <a:normAutofit/>
          </a:bodyPr>
          <a:lstStyle>
            <a:lvl1pPr marL="0" marR="0" algn="l" defTabSz="914400" rtl="0" eaLnBrk="1" fontAlgn="auto" latinLnBrk="0" hangingPunct="1">
              <a:lnSpc>
                <a:spcPct val="110000"/>
              </a:lnSpc>
              <a:spcBef>
                <a:spcPts val="0"/>
              </a:spcBef>
              <a:spcAft>
                <a:spcPts val="0"/>
              </a:spcAft>
              <a:buClrTx/>
              <a:buSzTx/>
              <a:buFontTx/>
              <a:buNone/>
              <a:defRPr kumimoji="0" lang="zh-CN" altLang="en-US" sz="6000" b="1" i="0" u="none" strike="noStrike" kern="1200" cap="none" spc="0" normalizeH="0" baseline="0" noProof="1" dirty="0">
                <a:solidFill>
                  <a:schemeClr val="lt1">
                    <a:lumMod val="100000"/>
                  </a:schemeClr>
                </a:solidFill>
                <a:latin typeface="+mj-ea"/>
                <a:ea typeface="+mj-ea"/>
                <a:cs typeface="汉仪粗圆简" panose="02010600000101010101" charset="-122"/>
                <a:sym typeface="江城圆体 700W" panose="020B0A00000000000000" charset="-122"/>
              </a:defRPr>
            </a:lvl1pPr>
          </a:lstStyle>
          <a:p>
            <a:pPr lvl="0" algn="l">
              <a:lnSpc>
                <a:spcPct val="110000"/>
              </a:lnSpc>
              <a:spcBef>
                <a:spcPts val="0"/>
              </a:spcBef>
              <a:spcAft>
                <a:spcPts val="0"/>
              </a:spcAft>
            </a:pPr>
            <a:r>
              <a:rPr dirty="0">
                <a:sym typeface="+mn-ea"/>
              </a:rPr>
              <a:t>单击编辑标题</a:t>
            </a:r>
            <a:endParaRPr dirty="0">
              <a:sym typeface="+mn-ea"/>
            </a:endParaRPr>
          </a:p>
        </p:txBody>
      </p:sp>
      <p:sp>
        <p:nvSpPr>
          <p:cNvPr id="4" name="日期占位符 3"/>
          <p:cNvSpPr>
            <a:spLocks noGrp="1"/>
          </p:cNvSpPr>
          <p:nvPr>
            <p:ph type="dt" sz="half" idx="10"/>
            <p:custDataLst>
              <p:tags r:id="rId13"/>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4"/>
            </p:custDataLst>
          </p:nvPr>
        </p:nvSpPr>
        <p:spPr>
          <a:xfrm>
            <a:off x="4116000" y="6314400"/>
            <a:ext cx="3960000" cy="316800"/>
          </a:xfrm>
        </p:spPr>
        <p:txBody>
          <a:bodyPr/>
          <a:lstStyle/>
          <a:p>
            <a:endParaRPr lang="zh-CN" altLang="en-US" dirty="0"/>
          </a:p>
        </p:txBody>
      </p:sp>
      <p:sp>
        <p:nvSpPr>
          <p:cNvPr id="6" name="灯片编号占位符 5"/>
          <p:cNvSpPr>
            <a:spLocks noGrp="1"/>
          </p:cNvSpPr>
          <p:nvPr>
            <p:ph type="sldNum" sz="quarter" idx="12"/>
            <p:custDataLst>
              <p:tags r:id="rId15"/>
            </p:custDataLst>
          </p:nvPr>
        </p:nvSpPr>
        <p:spPr>
          <a:xfrm>
            <a:off x="8877600" y="6314400"/>
            <a:ext cx="2700000" cy="316800"/>
          </a:xfrm>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showMasterSp="0">
  <p:cSld name="标题和副标题">
    <p:spTree>
      <p:nvGrpSpPr>
        <p:cNvPr id="1" name=""/>
        <p:cNvGrpSpPr/>
        <p:nvPr/>
      </p:nvGrpSpPr>
      <p:grpSpPr>
        <a:xfrm>
          <a:off x="0" y="0"/>
          <a:ext cx="0" cy="0"/>
          <a:chOff x="0" y="0"/>
          <a:chExt cx="0" cy="0"/>
        </a:xfrm>
      </p:grpSpPr>
      <p:sp>
        <p:nvSpPr>
          <p:cNvPr id="9" name="任意多边形: 形状 1"/>
          <p:cNvSpPr/>
          <p:nvPr>
            <p:custDataLst>
              <p:tags r:id="rId2"/>
            </p:custDataLst>
          </p:nvPr>
        </p:nvSpPr>
        <p:spPr>
          <a:xfrm flipH="1">
            <a:off x="5080" y="5376270"/>
            <a:ext cx="1449070" cy="1509035"/>
          </a:xfrm>
          <a:custGeom>
            <a:avLst/>
            <a:gdLst>
              <a:gd name="connsiteX0" fmla="*/ 4812664 w 4812664"/>
              <a:gd name="connsiteY0" fmla="*/ 4774197 h 4824233"/>
              <a:gd name="connsiteX1" fmla="*/ 4812664 w 4812664"/>
              <a:gd name="connsiteY1" fmla="*/ 4824233 h 4824233"/>
              <a:gd name="connsiteX2" fmla="*/ 4768382 w 4812664"/>
              <a:gd name="connsiteY2" fmla="*/ 4824233 h 4824233"/>
              <a:gd name="connsiteX3" fmla="*/ 3274582 w 4812664"/>
              <a:gd name="connsiteY3" fmla="*/ 0 h 4824233"/>
              <a:gd name="connsiteX4" fmla="*/ 4549197 w 4812664"/>
              <a:gd name="connsiteY4" fmla="*/ 264275 h 4824233"/>
              <a:gd name="connsiteX5" fmla="*/ 4812664 w 4812664"/>
              <a:gd name="connsiteY5" fmla="*/ 394617 h 4824233"/>
              <a:gd name="connsiteX6" fmla="*/ 4812664 w 4812664"/>
              <a:gd name="connsiteY6" fmla="*/ 1951632 h 4824233"/>
              <a:gd name="connsiteX7" fmla="*/ 4734641 w 4812664"/>
              <a:gd name="connsiteY7" fmla="*/ 1863470 h 4824233"/>
              <a:gd name="connsiteX8" fmla="*/ 3274582 w 4812664"/>
              <a:gd name="connsiteY8" fmla="*/ 1242379 h 4824233"/>
              <a:gd name="connsiteX9" fmla="*/ 1209746 w 4812664"/>
              <a:gd name="connsiteY9" fmla="*/ 3362914 h 4824233"/>
              <a:gd name="connsiteX10" fmla="*/ 1681254 w 4812664"/>
              <a:gd name="connsiteY10" fmla="*/ 4711771 h 4824233"/>
              <a:gd name="connsiteX11" fmla="*/ 1780782 w 4812664"/>
              <a:gd name="connsiteY11" fmla="*/ 4824233 h 4824233"/>
              <a:gd name="connsiteX12" fmla="*/ 328782 w 4812664"/>
              <a:gd name="connsiteY12" fmla="*/ 4824233 h 4824233"/>
              <a:gd name="connsiteX13" fmla="*/ 257333 w 4812664"/>
              <a:gd name="connsiteY13" fmla="*/ 4671914 h 4824233"/>
              <a:gd name="connsiteX14" fmla="*/ 0 w 4812664"/>
              <a:gd name="connsiteY14" fmla="*/ 3362915 h 4824233"/>
              <a:gd name="connsiteX15" fmla="*/ 3274582 w 4812664"/>
              <a:gd name="connsiteY15" fmla="*/ 0 h 4824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82" h="2376">
                <a:moveTo>
                  <a:pt x="2282" y="0"/>
                </a:moveTo>
                <a:lnTo>
                  <a:pt x="2282" y="848"/>
                </a:lnTo>
                <a:lnTo>
                  <a:pt x="2257" y="849"/>
                </a:lnTo>
                <a:cubicBezTo>
                  <a:pt x="1480" y="888"/>
                  <a:pt x="862" y="1520"/>
                  <a:pt x="862" y="2294"/>
                </a:cubicBezTo>
                <a:cubicBezTo>
                  <a:pt x="862" y="2315"/>
                  <a:pt x="862" y="2337"/>
                  <a:pt x="863" y="2359"/>
                </a:cubicBezTo>
                <a:lnTo>
                  <a:pt x="864" y="2376"/>
                </a:lnTo>
                <a:lnTo>
                  <a:pt x="2" y="2376"/>
                </a:lnTo>
                <a:lnTo>
                  <a:pt x="1" y="2353"/>
                </a:lnTo>
                <a:cubicBezTo>
                  <a:pt x="0" y="2333"/>
                  <a:pt x="0" y="2313"/>
                  <a:pt x="0" y="2294"/>
                </a:cubicBezTo>
                <a:cubicBezTo>
                  <a:pt x="0" y="1046"/>
                  <a:pt x="1012" y="32"/>
                  <a:pt x="2272" y="0"/>
                </a:cubicBezTo>
                <a:lnTo>
                  <a:pt x="2282" y="0"/>
                </a:lnTo>
                <a:close/>
              </a:path>
            </a:pathLst>
          </a:custGeom>
          <a:solidFill>
            <a:schemeClr val="tx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汉仪粗圆简" panose="02010600000101010101" charset="-122"/>
            </a:endParaRPr>
          </a:p>
        </p:txBody>
      </p:sp>
      <p:pic>
        <p:nvPicPr>
          <p:cNvPr id="8" name="图片 7" descr="VCG41N1446807744"/>
          <p:cNvPicPr>
            <a:picLocks noChangeAspect="1"/>
          </p:cNvPicPr>
          <p:nvPr>
            <p:custDataLst>
              <p:tags r:id="rId3"/>
            </p:custDataLst>
          </p:nvPr>
        </p:nvPicPr>
        <p:blipFill>
          <a:blip r:embed="rId4">
            <a:alphaModFix amt="10000"/>
            <a:lum contrast="18000"/>
          </a:blip>
          <a:srcRect/>
          <a:stretch>
            <a:fillRect/>
          </a:stretch>
        </p:blipFill>
        <p:spPr>
          <a:xfrm flipH="1">
            <a:off x="8270240" y="805180"/>
            <a:ext cx="3923030" cy="6068060"/>
          </a:xfrm>
          <a:prstGeom prst="snipRoundRect">
            <a:avLst>
              <a:gd name="adj1" fmla="val 16667"/>
              <a:gd name="adj2" fmla="val 45931"/>
            </a:avLst>
          </a:prstGeom>
        </p:spPr>
      </p:pic>
      <p:sp>
        <p:nvSpPr>
          <p:cNvPr id="12" name="圆角矩形 24"/>
          <p:cNvSpPr/>
          <p:nvPr>
            <p:custDataLst>
              <p:tags r:id="rId5"/>
            </p:custDataLst>
          </p:nvPr>
        </p:nvSpPr>
        <p:spPr>
          <a:xfrm>
            <a:off x="654415" y="1037408"/>
            <a:ext cx="4076335" cy="160020"/>
          </a:xfrm>
          <a:prstGeom prst="roundRect">
            <a:avLst>
              <a:gd name="adj"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000">
              <a:cs typeface="汉仪粗圆简" panose="02010600000101010101" charset="-122"/>
            </a:endParaRPr>
          </a:p>
        </p:txBody>
      </p:sp>
      <p:sp>
        <p:nvSpPr>
          <p:cNvPr id="7" name="标题"/>
          <p:cNvSpPr txBox="1">
            <a:spLocks noGrp="1"/>
          </p:cNvSpPr>
          <p:nvPr>
            <p:ph type="title" idx="2"/>
            <p:custDataLst>
              <p:tags r:id="rId6"/>
            </p:custDataLst>
          </p:nvPr>
        </p:nvSpPr>
        <p:spPr>
          <a:xfrm>
            <a:off x="608400" y="608400"/>
            <a:ext cx="10969200" cy="705600"/>
          </a:xfrm>
          <a:prstGeom prst="rect">
            <a:avLst/>
          </a:prstGeom>
          <a:noFill/>
          <a:ln>
            <a:noFill/>
            <a:prstDash val="sysDash"/>
          </a:ln>
        </p:spPr>
        <p:txBody>
          <a:bodyPr wrap="square" rtlCol="0">
            <a:normAutofit/>
          </a:bodyPr>
          <a:lstStyle>
            <a:lvl1pPr marL="0" marR="0" algn="l" defTabSz="914400" rtl="0" eaLnBrk="1" fontAlgn="auto" latinLnBrk="0" hangingPunct="1">
              <a:lnSpc>
                <a:spcPct val="100000"/>
              </a:lnSpc>
              <a:buClrTx/>
              <a:buSzTx/>
              <a:buFontTx/>
              <a:buNone/>
              <a:defRPr kumimoji="0" lang="zh-CN" altLang="en-US" sz="3600" b="0" i="0" u="none" strike="noStrike" kern="1200" cap="none" spc="300" normalizeH="0" baseline="0" noProof="1" dirty="0">
                <a:ln>
                  <a:noFill/>
                  <a:prstDash val="sysDot"/>
                </a:ln>
                <a:solidFill>
                  <a:schemeClr val="tx1">
                    <a:lumMod val="75000"/>
                    <a:lumOff val="25000"/>
                  </a:schemeClr>
                </a:solidFill>
                <a:latin typeface="+mj-ea"/>
                <a:ea typeface="+mj-ea"/>
                <a:cs typeface="汉仪粗圆简" panose="02010600000101010101" charset="-122"/>
              </a:defRPr>
            </a:lvl1pPr>
          </a:lstStyle>
          <a:p>
            <a:pPr lvl="0"/>
            <a:r>
              <a:rPr dirty="0">
                <a:sym typeface="+mn-ea"/>
              </a:rPr>
              <a:t>单击此处编辑母版标题样式</a:t>
            </a:r>
            <a:endParaRPr dirty="0">
              <a:sym typeface="+mn-ea"/>
            </a:endParaRPr>
          </a:p>
        </p:txBody>
      </p:sp>
      <p:sp>
        <p:nvSpPr>
          <p:cNvPr id="6" name="副标题"/>
          <p:cNvSpPr txBox="1">
            <a:spLocks noGrp="1"/>
          </p:cNvSpPr>
          <p:nvPr>
            <p:ph type="body" idx="1" hasCustomPrompt="1"/>
            <p:custDataLst>
              <p:tags r:id="rId7"/>
            </p:custDataLst>
          </p:nvPr>
        </p:nvSpPr>
        <p:spPr>
          <a:xfrm>
            <a:off x="608400" y="1324800"/>
            <a:ext cx="10969200" cy="400110"/>
          </a:xfrm>
          <a:prstGeom prst="rect">
            <a:avLst/>
          </a:prstGeom>
          <a:noFill/>
          <a:ln>
            <a:noFill/>
            <a:prstDash val="sysDash"/>
          </a:ln>
        </p:spPr>
        <p:txBody>
          <a:bodyPr wrap="square" rtlCol="0">
            <a:normAutofit/>
          </a:bodyPr>
          <a:lstStyle>
            <a:lvl1pPr marL="0" marR="0" algn="l" defTabSz="914400" rtl="0" eaLnBrk="1" fontAlgn="auto" latinLnBrk="0" hangingPunct="1">
              <a:lnSpc>
                <a:spcPct val="100000"/>
              </a:lnSpc>
              <a:buClrTx/>
              <a:buSzTx/>
              <a:buFontTx/>
              <a:buNone/>
              <a:defRPr kumimoji="0" lang="zh-CN" altLang="en-US" sz="2000" b="0" i="0" u="none" strike="noStrike" kern="1200" cap="none" spc="300" normalizeH="0" baseline="0" noProof="1" dirty="0">
                <a:solidFill>
                  <a:schemeClr val="tx1">
                    <a:lumMod val="75000"/>
                    <a:lumOff val="25000"/>
                  </a:schemeClr>
                </a:solidFill>
                <a:latin typeface="+mn-ea"/>
                <a:ea typeface="+mn-ea"/>
                <a:cs typeface="汉仪粗圆简" panose="02010600000101010101" charset="-122"/>
              </a:defRPr>
            </a:lvl1pPr>
          </a:lstStyle>
          <a:p>
            <a:pPr lvl="0" algn="l"/>
            <a:r>
              <a:rPr dirty="0">
                <a:sym typeface="+mn-ea"/>
              </a:rPr>
              <a:t>单击此处编辑母版副标题样式</a:t>
            </a:r>
            <a:endParaRPr dirty="0">
              <a:sym typeface="+mn-ea"/>
            </a:endParaRPr>
          </a:p>
        </p:txBody>
      </p:sp>
      <p:sp>
        <p:nvSpPr>
          <p:cNvPr id="3" name="日期占位符 2"/>
          <p:cNvSpPr>
            <a:spLocks noGrp="1"/>
          </p:cNvSpPr>
          <p:nvPr>
            <p:ph type="dt" sz="half" idx="10"/>
            <p:custDataLst>
              <p:tags r:id="rId8"/>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a:xfrm>
            <a:off x="4116000" y="6314400"/>
            <a:ext cx="3960000" cy="316800"/>
          </a:xfrm>
        </p:spPr>
        <p:txBody>
          <a:bodyPr/>
          <a:lstStyle/>
          <a:p>
            <a:endParaRPr lang="zh-CN" altLang="en-US" dirty="0"/>
          </a:p>
        </p:txBody>
      </p:sp>
      <p:sp>
        <p:nvSpPr>
          <p:cNvPr id="5" name="灯片编号占位符 4"/>
          <p:cNvSpPr>
            <a:spLocks noGrp="1"/>
          </p:cNvSpPr>
          <p:nvPr>
            <p:ph type="sldNum" sz="quarter" idx="12"/>
            <p:custDataLst>
              <p:tags r:id="rId10"/>
            </p:custDataLst>
          </p:nvPr>
        </p:nvSpPr>
        <p:spPr>
          <a:xfrm>
            <a:off x="8877600" y="6314400"/>
            <a:ext cx="2700000" cy="316800"/>
          </a:xfrm>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showMasterSp="0">
  <p:cSld name="末尾幻灯片">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n>
                <a:noFill/>
              </a:ln>
              <a:solidFill>
                <a:srgbClr val="4799FF"/>
              </a:solidFill>
              <a:cs typeface="汉仪粗圆简" panose="02010600000101010101" charset="-122"/>
            </a:endParaRPr>
          </a:p>
        </p:txBody>
      </p:sp>
      <p:pic>
        <p:nvPicPr>
          <p:cNvPr id="12" name="图片 11" descr="花瓣元素白格子"/>
          <p:cNvPicPr>
            <a:picLocks noChangeAspect="1"/>
          </p:cNvPicPr>
          <p:nvPr userDrawn="1">
            <p:custDataLst>
              <p:tags r:id="rId3"/>
            </p:custDataLst>
          </p:nvPr>
        </p:nvPicPr>
        <p:blipFill>
          <a:blip r:embed="rId4">
            <a:alphaModFix amt="5000"/>
          </a:blip>
          <a:srcRect/>
          <a:stretch>
            <a:fillRect/>
          </a:stretch>
        </p:blipFill>
        <p:spPr>
          <a:xfrm rot="5400000">
            <a:off x="2662555" y="-2661920"/>
            <a:ext cx="6867525" cy="12191365"/>
          </a:xfrm>
          <a:custGeom>
            <a:avLst/>
            <a:gdLst/>
            <a:ahLst/>
            <a:cxnLst>
              <a:cxn ang="3">
                <a:pos x="hc" y="t"/>
              </a:cxn>
              <a:cxn ang="cd2">
                <a:pos x="l" y="vc"/>
              </a:cxn>
              <a:cxn ang="cd4">
                <a:pos x="hc" y="b"/>
              </a:cxn>
              <a:cxn ang="0">
                <a:pos x="r" y="vc"/>
              </a:cxn>
            </a:cxnLst>
            <a:rect l="l" t="t" r="r" b="b"/>
            <a:pathLst>
              <a:path w="3620" h="6426">
                <a:moveTo>
                  <a:pt x="0" y="0"/>
                </a:moveTo>
                <a:lnTo>
                  <a:pt x="3620" y="0"/>
                </a:lnTo>
                <a:lnTo>
                  <a:pt x="3620" y="6426"/>
                </a:lnTo>
                <a:lnTo>
                  <a:pt x="0" y="6426"/>
                </a:lnTo>
                <a:lnTo>
                  <a:pt x="0" y="0"/>
                </a:lnTo>
                <a:close/>
              </a:path>
            </a:pathLst>
          </a:custGeom>
          <a:noFill/>
        </p:spPr>
      </p:pic>
      <p:sp>
        <p:nvSpPr>
          <p:cNvPr id="11" name="任意多边形: 形状 10"/>
          <p:cNvSpPr/>
          <p:nvPr>
            <p:custDataLst>
              <p:tags r:id="rId5"/>
            </p:custDataLst>
          </p:nvPr>
        </p:nvSpPr>
        <p:spPr>
          <a:xfrm>
            <a:off x="0" y="2064478"/>
            <a:ext cx="4848860" cy="4793522"/>
          </a:xfrm>
          <a:custGeom>
            <a:avLst/>
            <a:gdLst>
              <a:gd name="connsiteX0" fmla="*/ 1507547 w 4848860"/>
              <a:gd name="connsiteY0" fmla="*/ 0 h 4793522"/>
              <a:gd name="connsiteX1" fmla="*/ 4848860 w 4848860"/>
              <a:gd name="connsiteY1" fmla="*/ 3431447 h 4793522"/>
              <a:gd name="connsiteX2" fmla="*/ 4586283 w 4848860"/>
              <a:gd name="connsiteY2" fmla="*/ 4767121 h 4793522"/>
              <a:gd name="connsiteX3" fmla="*/ 4573899 w 4848860"/>
              <a:gd name="connsiteY3" fmla="*/ 4793522 h 4793522"/>
              <a:gd name="connsiteX4" fmla="*/ 3143734 w 4848860"/>
              <a:gd name="connsiteY4" fmla="*/ 4793522 h 4793522"/>
              <a:gd name="connsiteX5" fmla="*/ 3254633 w 4848860"/>
              <a:gd name="connsiteY5" fmla="*/ 4641218 h 4793522"/>
              <a:gd name="connsiteX6" fmla="*/ 3614461 w 4848860"/>
              <a:gd name="connsiteY6" fmla="*/ 3431446 h 4793522"/>
              <a:gd name="connsiteX7" fmla="*/ 1507547 w 4848860"/>
              <a:gd name="connsiteY7" fmla="*/ 1267697 h 4793522"/>
              <a:gd name="connsiteX8" fmla="*/ 17733 w 4848860"/>
              <a:gd name="connsiteY8" fmla="*/ 1901444 h 4793522"/>
              <a:gd name="connsiteX9" fmla="*/ 0 w 4848860"/>
              <a:gd name="connsiteY9" fmla="*/ 1921482 h 4793522"/>
              <a:gd name="connsiteX10" fmla="*/ 0 w 4848860"/>
              <a:gd name="connsiteY10" fmla="*/ 372046 h 4793522"/>
              <a:gd name="connsiteX11" fmla="*/ 206957 w 4848860"/>
              <a:gd name="connsiteY11" fmla="*/ 269660 h 4793522"/>
              <a:gd name="connsiteX12" fmla="*/ 1507547 w 4848860"/>
              <a:gd name="connsiteY12" fmla="*/ 0 h 479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48860" h="4793522">
                <a:moveTo>
                  <a:pt x="1507547" y="0"/>
                </a:moveTo>
                <a:cubicBezTo>
                  <a:pt x="3352904" y="0"/>
                  <a:pt x="4848860" y="1536311"/>
                  <a:pt x="4848860" y="3431447"/>
                </a:cubicBezTo>
                <a:cubicBezTo>
                  <a:pt x="4848860" y="3905231"/>
                  <a:pt x="4755363" y="4356588"/>
                  <a:pt x="4586283" y="4767121"/>
                </a:cubicBezTo>
                <a:lnTo>
                  <a:pt x="4573899" y="4793522"/>
                </a:lnTo>
                <a:lnTo>
                  <a:pt x="3143734" y="4793522"/>
                </a:lnTo>
                <a:lnTo>
                  <a:pt x="3254633" y="4641218"/>
                </a:lnTo>
                <a:cubicBezTo>
                  <a:pt x="3481810" y="4295882"/>
                  <a:pt x="3614461" y="3879573"/>
                  <a:pt x="3614461" y="3431446"/>
                </a:cubicBezTo>
                <a:cubicBezTo>
                  <a:pt x="3614461" y="2236440"/>
                  <a:pt x="2671163" y="1267697"/>
                  <a:pt x="1507547" y="1267697"/>
                </a:cubicBezTo>
                <a:cubicBezTo>
                  <a:pt x="925739" y="1267697"/>
                  <a:pt x="399010" y="1509883"/>
                  <a:pt x="17733" y="1901444"/>
                </a:cubicBezTo>
                <a:lnTo>
                  <a:pt x="0" y="1921482"/>
                </a:lnTo>
                <a:lnTo>
                  <a:pt x="0" y="372046"/>
                </a:lnTo>
                <a:lnTo>
                  <a:pt x="206957" y="269660"/>
                </a:lnTo>
                <a:cubicBezTo>
                  <a:pt x="606706" y="96020"/>
                  <a:pt x="1046208" y="0"/>
                  <a:pt x="1507547" y="0"/>
                </a:cubicBezTo>
                <a:close/>
              </a:path>
            </a:pathLst>
          </a:cu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汉仪粗圆简" panose="02010600000101010101" charset="-122"/>
            </a:endParaRPr>
          </a:p>
        </p:txBody>
      </p:sp>
      <p:pic>
        <p:nvPicPr>
          <p:cNvPr id="29" name="图片 28" descr="xiezuo20230505-105707"/>
          <p:cNvPicPr>
            <a:picLocks noChangeAspect="1"/>
          </p:cNvPicPr>
          <p:nvPr>
            <p:custDataLst>
              <p:tags r:id="rId6"/>
            </p:custDataLst>
          </p:nvPr>
        </p:nvPicPr>
        <p:blipFill>
          <a:blip r:embed="rId7"/>
          <a:stretch>
            <a:fillRect/>
          </a:stretch>
        </p:blipFill>
        <p:spPr>
          <a:xfrm>
            <a:off x="895350" y="1156970"/>
            <a:ext cx="4286885" cy="4338955"/>
          </a:xfrm>
          <a:prstGeom prst="rect">
            <a:avLst/>
          </a:prstGeom>
        </p:spPr>
      </p:pic>
      <p:pic>
        <p:nvPicPr>
          <p:cNvPr id="34" name="图片 33"/>
          <p:cNvPicPr>
            <a:picLocks noChangeAspect="1"/>
          </p:cNvPicPr>
          <p:nvPr>
            <p:custDataLst>
              <p:tags r:id="rId8"/>
            </p:custDataLst>
          </p:nvPr>
        </p:nvPicPr>
        <p:blipFill>
          <a:blip r:embed="rId9">
            <a:lum contrast="6000"/>
          </a:blip>
          <a:stretch>
            <a:fillRect/>
          </a:stretch>
        </p:blipFill>
        <p:spPr>
          <a:xfrm flipH="1">
            <a:off x="3971290" y="4939030"/>
            <a:ext cx="1906905" cy="1037590"/>
          </a:xfrm>
          <a:prstGeom prst="rect">
            <a:avLst/>
          </a:prstGeom>
        </p:spPr>
      </p:pic>
      <p:sp>
        <p:nvSpPr>
          <p:cNvPr id="8" name="标题"/>
          <p:cNvSpPr txBox="1">
            <a:spLocks noGrp="1"/>
          </p:cNvSpPr>
          <p:nvPr>
            <p:ph type="title" idx="2" hasCustomPrompt="1"/>
            <p:custDataLst>
              <p:tags r:id="rId10"/>
            </p:custDataLst>
          </p:nvPr>
        </p:nvSpPr>
        <p:spPr>
          <a:xfrm>
            <a:off x="5552440" y="1620520"/>
            <a:ext cx="5935345" cy="2289175"/>
          </a:xfrm>
          <a:prstGeom prst="rect">
            <a:avLst/>
          </a:prstGeom>
          <a:noFill/>
        </p:spPr>
        <p:txBody>
          <a:bodyPr wrap="square" lIns="72000" tIns="0" rIns="0" bIns="0" rtlCol="0" anchor="ctr">
            <a:normAutofit/>
          </a:bodyPr>
          <a:lstStyle>
            <a:lvl1pPr marL="0" marR="0" algn="r" defTabSz="914400" rtl="0" eaLnBrk="1" fontAlgn="auto" latinLnBrk="0" hangingPunct="1">
              <a:lnSpc>
                <a:spcPct val="110000"/>
              </a:lnSpc>
              <a:spcBef>
                <a:spcPts val="0"/>
              </a:spcBef>
              <a:spcAft>
                <a:spcPts val="0"/>
              </a:spcAft>
              <a:buClrTx/>
              <a:buSzTx/>
              <a:buFontTx/>
              <a:buNone/>
              <a:defRPr kumimoji="0" lang="zh-CN" altLang="en-US" sz="7200" b="0" i="0" u="none" strike="noStrike" kern="1200" cap="none" spc="0" normalizeH="0" baseline="0" noProof="1" dirty="0">
                <a:solidFill>
                  <a:schemeClr val="lt1">
                    <a:lumMod val="100000"/>
                  </a:schemeClr>
                </a:solidFill>
                <a:latin typeface="+mj-ea"/>
                <a:ea typeface="+mj-ea"/>
                <a:cs typeface="汉仪粗圆简" panose="02010600000101010101" charset="-122"/>
              </a:defRPr>
            </a:lvl1pPr>
          </a:lstStyle>
          <a:p>
            <a:pPr lvl="0" algn="r">
              <a:lnSpc>
                <a:spcPct val="110000"/>
              </a:lnSpc>
              <a:spcBef>
                <a:spcPts val="0"/>
              </a:spcBef>
              <a:spcAft>
                <a:spcPts val="0"/>
              </a:spcAft>
            </a:pPr>
            <a:r>
              <a:rPr dirty="0">
                <a:sym typeface="+mn-ea"/>
              </a:rPr>
              <a:t>单击编辑标题</a:t>
            </a:r>
            <a:endParaRPr dirty="0">
              <a:sym typeface="+mn-ea"/>
            </a:endParaRPr>
          </a:p>
        </p:txBody>
      </p:sp>
      <p:sp>
        <p:nvSpPr>
          <p:cNvPr id="7" name="署名"/>
          <p:cNvSpPr txBox="1">
            <a:spLocks noGrp="1"/>
          </p:cNvSpPr>
          <p:nvPr>
            <p:ph type="body" idx="1" hasCustomPrompt="1"/>
            <p:custDataLst>
              <p:tags r:id="rId11"/>
            </p:custDataLst>
          </p:nvPr>
        </p:nvSpPr>
        <p:spPr>
          <a:xfrm>
            <a:off x="9223375" y="4155440"/>
            <a:ext cx="2264410" cy="610870"/>
          </a:xfrm>
          <a:prstGeom prst="roundRect">
            <a:avLst>
              <a:gd name="adj" fmla="val 50000"/>
            </a:avLst>
          </a:prstGeom>
          <a:solidFill>
            <a:schemeClr val="accent6"/>
          </a:solidFill>
        </p:spPr>
        <p:txBody>
          <a:bodyPr wrap="square" lIns="0" tIns="0" rIns="0" bIns="0" rtlCol="0" anchor="ctr" anchorCtr="1">
            <a:normAutofit/>
          </a:bodyPr>
          <a:lstStyle>
            <a:lvl1pPr marL="0" marR="0" algn="ctr" defTabSz="914400" rtl="0" eaLnBrk="1" fontAlgn="ctr" latinLnBrk="0" hangingPunct="1">
              <a:lnSpc>
                <a:spcPct val="100000"/>
              </a:lnSpc>
              <a:spcBef>
                <a:spcPts val="0"/>
              </a:spcBef>
              <a:spcAft>
                <a:spcPts val="0"/>
              </a:spcAft>
              <a:buClrTx/>
              <a:buSzTx/>
              <a:buFontTx/>
              <a:buNone/>
              <a:defRPr kumimoji="0" lang="zh-CN" altLang="en-US" sz="1800" b="0" i="0" u="none" strike="noStrike" kern="1200" cap="none" spc="0" normalizeH="0" baseline="0" noProof="1" dirty="0">
                <a:solidFill>
                  <a:schemeClr val="lt1">
                    <a:lumMod val="100000"/>
                  </a:schemeClr>
                </a:solidFill>
                <a:latin typeface="+mn-ea"/>
                <a:ea typeface="+mn-ea"/>
                <a:cs typeface="汉仪粗圆简" panose="02010600000101010101" charset="-122"/>
                <a:sym typeface="+mn-ea"/>
              </a:defRPr>
            </a:lvl1pPr>
          </a:lstStyle>
          <a:p>
            <a:pPr lvl="0" algn="ctr" fontAlgn="ctr">
              <a:lnSpc>
                <a:spcPct val="100000"/>
              </a:lnSpc>
              <a:spcBef>
                <a:spcPts val="0"/>
              </a:spcBef>
              <a:spcAft>
                <a:spcPts val="0"/>
              </a:spcAft>
            </a:pPr>
            <a:r>
              <a:rPr dirty="0">
                <a:sym typeface="+mn-ea"/>
              </a:rPr>
              <a:t>单击此处编辑文本</a:t>
            </a:r>
            <a:endParaRPr dirty="0">
              <a:sym typeface="+mn-ea"/>
            </a:endParaRPr>
          </a:p>
        </p:txBody>
      </p:sp>
      <p:sp>
        <p:nvSpPr>
          <p:cNvPr id="4" name="日期占位符 3"/>
          <p:cNvSpPr>
            <a:spLocks noGrp="1"/>
          </p:cNvSpPr>
          <p:nvPr>
            <p:ph type="dt" sz="half" idx="10"/>
            <p:custDataLst>
              <p:tags r:id="rId1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3"/>
            </p:custDataLst>
          </p:nvPr>
        </p:nvSpPr>
        <p:spPr>
          <a:xfrm>
            <a:off x="4116000" y="6314400"/>
            <a:ext cx="3960000" cy="316800"/>
          </a:xfrm>
        </p:spPr>
        <p:txBody>
          <a:bodyPr/>
          <a:lstStyle/>
          <a:p>
            <a:endParaRPr lang="zh-CN" altLang="en-US" dirty="0"/>
          </a:p>
        </p:txBody>
      </p:sp>
      <p:sp>
        <p:nvSpPr>
          <p:cNvPr id="6" name="灯片编号占位符 5"/>
          <p:cNvSpPr>
            <a:spLocks noGrp="1"/>
          </p:cNvSpPr>
          <p:nvPr>
            <p:ph type="sldNum" sz="quarter" idx="12"/>
            <p:custDataLst>
              <p:tags r:id="rId14"/>
            </p:custDataLst>
          </p:nvPr>
        </p:nvSpPr>
        <p:spPr>
          <a:xfrm>
            <a:off x="8877600" y="6314400"/>
            <a:ext cx="2700000" cy="316800"/>
          </a:xfrm>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showMasterSp="0">
  <p:cSld name="标题和内容">
    <p:spTree>
      <p:nvGrpSpPr>
        <p:cNvPr id="1" name=""/>
        <p:cNvGrpSpPr/>
        <p:nvPr/>
      </p:nvGrpSpPr>
      <p:grpSpPr>
        <a:xfrm>
          <a:off x="0" y="0"/>
          <a:ext cx="0" cy="0"/>
          <a:chOff x="0" y="0"/>
          <a:chExt cx="0" cy="0"/>
        </a:xfrm>
      </p:grpSpPr>
      <p:sp>
        <p:nvSpPr>
          <p:cNvPr id="14" name="任意多边形: 形状 7"/>
          <p:cNvSpPr/>
          <p:nvPr>
            <p:custDataLst>
              <p:tags r:id="rId2"/>
            </p:custDataLst>
          </p:nvPr>
        </p:nvSpPr>
        <p:spPr>
          <a:xfrm flipH="1">
            <a:off x="5080" y="5376270"/>
            <a:ext cx="1449070" cy="1509035"/>
          </a:xfrm>
          <a:custGeom>
            <a:avLst/>
            <a:gdLst>
              <a:gd name="connsiteX0" fmla="*/ 4812664 w 4812664"/>
              <a:gd name="connsiteY0" fmla="*/ 4774197 h 4824233"/>
              <a:gd name="connsiteX1" fmla="*/ 4812664 w 4812664"/>
              <a:gd name="connsiteY1" fmla="*/ 4824233 h 4824233"/>
              <a:gd name="connsiteX2" fmla="*/ 4768382 w 4812664"/>
              <a:gd name="connsiteY2" fmla="*/ 4824233 h 4824233"/>
              <a:gd name="connsiteX3" fmla="*/ 3274582 w 4812664"/>
              <a:gd name="connsiteY3" fmla="*/ 0 h 4824233"/>
              <a:gd name="connsiteX4" fmla="*/ 4549197 w 4812664"/>
              <a:gd name="connsiteY4" fmla="*/ 264275 h 4824233"/>
              <a:gd name="connsiteX5" fmla="*/ 4812664 w 4812664"/>
              <a:gd name="connsiteY5" fmla="*/ 394617 h 4824233"/>
              <a:gd name="connsiteX6" fmla="*/ 4812664 w 4812664"/>
              <a:gd name="connsiteY6" fmla="*/ 1951632 h 4824233"/>
              <a:gd name="connsiteX7" fmla="*/ 4734641 w 4812664"/>
              <a:gd name="connsiteY7" fmla="*/ 1863470 h 4824233"/>
              <a:gd name="connsiteX8" fmla="*/ 3274582 w 4812664"/>
              <a:gd name="connsiteY8" fmla="*/ 1242379 h 4824233"/>
              <a:gd name="connsiteX9" fmla="*/ 1209746 w 4812664"/>
              <a:gd name="connsiteY9" fmla="*/ 3362914 h 4824233"/>
              <a:gd name="connsiteX10" fmla="*/ 1681254 w 4812664"/>
              <a:gd name="connsiteY10" fmla="*/ 4711771 h 4824233"/>
              <a:gd name="connsiteX11" fmla="*/ 1780782 w 4812664"/>
              <a:gd name="connsiteY11" fmla="*/ 4824233 h 4824233"/>
              <a:gd name="connsiteX12" fmla="*/ 328782 w 4812664"/>
              <a:gd name="connsiteY12" fmla="*/ 4824233 h 4824233"/>
              <a:gd name="connsiteX13" fmla="*/ 257333 w 4812664"/>
              <a:gd name="connsiteY13" fmla="*/ 4671914 h 4824233"/>
              <a:gd name="connsiteX14" fmla="*/ 0 w 4812664"/>
              <a:gd name="connsiteY14" fmla="*/ 3362915 h 4824233"/>
              <a:gd name="connsiteX15" fmla="*/ 3274582 w 4812664"/>
              <a:gd name="connsiteY15" fmla="*/ 0 h 4824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82" h="2376">
                <a:moveTo>
                  <a:pt x="2282" y="0"/>
                </a:moveTo>
                <a:lnTo>
                  <a:pt x="2282" y="848"/>
                </a:lnTo>
                <a:lnTo>
                  <a:pt x="2257" y="849"/>
                </a:lnTo>
                <a:cubicBezTo>
                  <a:pt x="1480" y="888"/>
                  <a:pt x="862" y="1520"/>
                  <a:pt x="862" y="2294"/>
                </a:cubicBezTo>
                <a:cubicBezTo>
                  <a:pt x="862" y="2315"/>
                  <a:pt x="862" y="2337"/>
                  <a:pt x="863" y="2359"/>
                </a:cubicBezTo>
                <a:lnTo>
                  <a:pt x="864" y="2376"/>
                </a:lnTo>
                <a:lnTo>
                  <a:pt x="2" y="2376"/>
                </a:lnTo>
                <a:lnTo>
                  <a:pt x="1" y="2353"/>
                </a:lnTo>
                <a:cubicBezTo>
                  <a:pt x="0" y="2333"/>
                  <a:pt x="0" y="2313"/>
                  <a:pt x="0" y="2294"/>
                </a:cubicBezTo>
                <a:cubicBezTo>
                  <a:pt x="0" y="1046"/>
                  <a:pt x="1012" y="32"/>
                  <a:pt x="2272" y="0"/>
                </a:cubicBezTo>
                <a:lnTo>
                  <a:pt x="2282" y="0"/>
                </a:lnTo>
                <a:close/>
              </a:path>
            </a:pathLst>
          </a:custGeom>
          <a:solidFill>
            <a:schemeClr val="tx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汉仪粗圆简" panose="02010600000101010101" charset="-122"/>
            </a:endParaRPr>
          </a:p>
        </p:txBody>
      </p:sp>
      <p:pic>
        <p:nvPicPr>
          <p:cNvPr id="13" name="图片 12" descr="05" hidden="1"/>
          <p:cNvPicPr>
            <a:picLocks noChangeAspect="1"/>
          </p:cNvPicPr>
          <p:nvPr>
            <p:custDataLst>
              <p:tags r:id="rId3"/>
            </p:custDataLst>
          </p:nvPr>
        </p:nvPicPr>
        <p:blipFill>
          <a:blip r:embed="rId4">
            <a:alphaModFix amt="20000"/>
          </a:blip>
          <a:stretch>
            <a:fillRect/>
          </a:stretch>
        </p:blipFill>
        <p:spPr>
          <a:xfrm flipH="1">
            <a:off x="8723086" y="2423904"/>
            <a:ext cx="3279859" cy="4275548"/>
          </a:xfrm>
          <a:prstGeom prst="rect">
            <a:avLst/>
          </a:prstGeom>
        </p:spPr>
      </p:pic>
      <p:pic>
        <p:nvPicPr>
          <p:cNvPr id="12" name="图片 11" hidden="1"/>
          <p:cNvPicPr>
            <a:picLocks noChangeAspect="1"/>
          </p:cNvPicPr>
          <p:nvPr>
            <p:custDataLst>
              <p:tags r:id="rId5"/>
            </p:custDataLst>
          </p:nvPr>
        </p:nvPicPr>
        <p:blipFill>
          <a:blip r:embed="rId6">
            <a:lum contrast="12000"/>
          </a:blip>
          <a:srcRect/>
          <a:stretch>
            <a:fillRect/>
          </a:stretch>
        </p:blipFill>
        <p:spPr>
          <a:xfrm flipH="1">
            <a:off x="0" y="0"/>
            <a:ext cx="796290" cy="950595"/>
          </a:xfrm>
          <a:prstGeom prst="rect">
            <a:avLst/>
          </a:prstGeom>
        </p:spPr>
      </p:pic>
      <p:sp>
        <p:nvSpPr>
          <p:cNvPr id="11" name="圆角矩形 24"/>
          <p:cNvSpPr/>
          <p:nvPr>
            <p:custDataLst>
              <p:tags r:id="rId7"/>
            </p:custDataLst>
          </p:nvPr>
        </p:nvSpPr>
        <p:spPr>
          <a:xfrm>
            <a:off x="654415" y="1037408"/>
            <a:ext cx="4076335" cy="160020"/>
          </a:xfrm>
          <a:prstGeom prst="roundRect">
            <a:avLst>
              <a:gd name="adj"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000">
              <a:cs typeface="汉仪粗圆简" panose="02010600000101010101" charset="-122"/>
            </a:endParaRPr>
          </a:p>
        </p:txBody>
      </p:sp>
      <p:pic>
        <p:nvPicPr>
          <p:cNvPr id="10" name="图片 9" descr="VCG41N1446807744" hidden="1"/>
          <p:cNvPicPr>
            <a:picLocks noChangeAspect="1"/>
          </p:cNvPicPr>
          <p:nvPr>
            <p:custDataLst>
              <p:tags r:id="rId8"/>
            </p:custDataLst>
          </p:nvPr>
        </p:nvPicPr>
        <p:blipFill>
          <a:blip r:embed="rId9">
            <a:alphaModFix amt="13000"/>
            <a:lum contrast="18000"/>
          </a:blip>
          <a:srcRect/>
          <a:stretch>
            <a:fillRect/>
          </a:stretch>
        </p:blipFill>
        <p:spPr>
          <a:xfrm flipH="1">
            <a:off x="8268970" y="789940"/>
            <a:ext cx="3923030" cy="6068060"/>
          </a:xfrm>
          <a:prstGeom prst="snipRoundRect">
            <a:avLst>
              <a:gd name="adj1" fmla="val 16667"/>
              <a:gd name="adj2" fmla="val 45931"/>
            </a:avLst>
          </a:prstGeom>
        </p:spPr>
      </p:pic>
      <p:sp>
        <p:nvSpPr>
          <p:cNvPr id="9" name="正文"/>
          <p:cNvSpPr txBox="1">
            <a:spLocks noGrp="1"/>
          </p:cNvSpPr>
          <p:nvPr>
            <p:ph idx="3"/>
            <p:custDataLst>
              <p:tags r:id="rId10"/>
            </p:custDataLst>
          </p:nvPr>
        </p:nvSpPr>
        <p:spPr>
          <a:xfrm>
            <a:off x="654755" y="1562790"/>
            <a:ext cx="10969200" cy="4759200"/>
          </a:xfrm>
          <a:prstGeom prst="rect">
            <a:avLst/>
          </a:prstGeom>
          <a:ln>
            <a:noFill/>
            <a:prstDash val="sysDash"/>
          </a:ln>
        </p:spPr>
        <p:txBody>
          <a:bodyPr vert="horz" lIns="90000" tIns="46800" rIns="90000" bIns="46800" rtlCol="0">
            <a:normAutofit/>
          </a:bodyPr>
          <a:lstStyle>
            <a:defPPr>
              <a:defRPr lang="zh-CN"/>
            </a:defPPr>
            <a:lvl1pPr marL="228600" marR="0" lvl="0" indent="-228600" algn="l" defTabSz="914400" rtl="0" eaLnBrk="1" fontAlgn="auto" latinLnBrk="0" hangingPunct="1">
              <a:lnSpc>
                <a:spcPct val="130000"/>
              </a:lnSpc>
              <a:spcBef>
                <a:spcPts val="1200"/>
              </a:spcBef>
              <a:spcAft>
                <a:spcPts val="0"/>
              </a:spcAft>
              <a:buClr>
                <a:schemeClr val="accent6"/>
              </a:buClr>
              <a:buSzTx/>
              <a:buFont typeface="Arial" panose="020B0604020202020204" pitchFamily="34" charset="0"/>
              <a:buChar char="●"/>
              <a:defRPr kumimoji="0" lang="zh-CN" altLang="en-US" sz="1800" b="0" i="0" u="none" strike="noStrike" kern="1200" cap="none" spc="150" normalizeH="0" baseline="0" noProof="1" dirty="0">
                <a:ln>
                  <a:noFill/>
                  <a:prstDash val="sysDot"/>
                </a:ln>
                <a:solidFill>
                  <a:schemeClr val="tx1">
                    <a:lumMod val="75000"/>
                    <a:lumOff val="25000"/>
                  </a:schemeClr>
                </a:solidFill>
                <a:uFillTx/>
                <a:latin typeface="+mn-ea"/>
                <a:ea typeface="+mn-ea"/>
                <a:cs typeface="汉仪粗圆简" panose="02010600000101010101" charset="-122"/>
                <a:sym typeface="+mn-ea"/>
              </a:defRPr>
            </a:lvl1pPr>
            <a:lvl2pPr marL="449580" marR="0" lvl="1" indent="-231775"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ln>
                  <a:noFill/>
                  <a:prstDash val="sysDot"/>
                </a:ln>
                <a:solidFill>
                  <a:schemeClr val="tx1">
                    <a:lumMod val="50000"/>
                    <a:lumOff val="50000"/>
                  </a:schemeClr>
                </a:solidFill>
                <a:uFillTx/>
                <a:latin typeface="+mn-ea"/>
                <a:ea typeface="+mn-ea"/>
              </a:defRPr>
            </a:lvl2pPr>
            <a:lvl3pPr marL="719455" marR="0" lvl="2" indent="-276225"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ln>
                  <a:noFill/>
                  <a:prstDash val="sysDot"/>
                </a:ln>
                <a:solidFill>
                  <a:schemeClr val="tx1">
                    <a:lumMod val="50000"/>
                    <a:lumOff val="50000"/>
                  </a:schemeClr>
                </a:solidFill>
                <a:uFillTx/>
                <a:latin typeface="+mn-ea"/>
                <a:ea typeface="+mn-ea"/>
              </a:defRPr>
            </a:lvl3pPr>
            <a:lvl4pPr marL="987425" marR="0" lvl="3" indent="-262255" fontAlgn="auto">
              <a:lnSpc>
                <a:spcPct val="120000"/>
              </a:lnSpc>
              <a:spcBef>
                <a:spcPts val="0"/>
              </a:spcBef>
              <a:spcAft>
                <a:spcPts val="300"/>
              </a:spcAft>
              <a:buFont typeface="Wingdings" panose="05000000000000000000" charset="0"/>
              <a:buChar char=""/>
              <a:tabLst>
                <a:tab pos="899795" algn="l"/>
              </a:tabLst>
              <a:defRPr kumimoji="0" sz="1400" b="0" i="0" u="none" strike="noStrike" cap="none" spc="150" normalizeH="0" baseline="0">
                <a:ln>
                  <a:noFill/>
                  <a:prstDash val="sysDot"/>
                </a:ln>
                <a:solidFill>
                  <a:schemeClr val="tx1">
                    <a:lumMod val="50000"/>
                    <a:lumOff val="50000"/>
                  </a:schemeClr>
                </a:solidFill>
                <a:uFillTx/>
                <a:latin typeface="+mn-ea"/>
                <a:ea typeface="+mn-ea"/>
              </a:defRPr>
            </a:lvl4pPr>
            <a:lvl5pPr marL="1256030" marR="0" lvl="4" indent="-262255"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ln>
                  <a:noFill/>
                  <a:prstDash val="sysDot"/>
                </a:ln>
                <a:solidFill>
                  <a:schemeClr val="tx1">
                    <a:lumMod val="50000"/>
                    <a:lumOff val="50000"/>
                  </a:schemeClr>
                </a:solidFill>
                <a:uFillTx/>
                <a:latin typeface="+mn-ea"/>
                <a:ea typeface="+mn-ea"/>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spcBef>
                <a:spcPts val="1200"/>
              </a:spcBef>
              <a:spcAft>
                <a:spcPts val="0"/>
              </a:spcAft>
              <a:buClr>
                <a:schemeClr val="accent6"/>
              </a:buClr>
            </a:pPr>
            <a:r>
              <a:rPr>
                <a:sym typeface="+mn-ea"/>
              </a:rPr>
              <a:t>单击此处编辑母版文本样式</a:t>
            </a:r>
            <a:endParaRPr>
              <a:sym typeface="+mn-ea"/>
            </a:endParaRPr>
          </a:p>
          <a:p>
            <a:pPr lvl="1">
              <a:spcBef>
                <a:spcPts val="1200"/>
              </a:spcBef>
              <a:spcAft>
                <a:spcPts val="0"/>
              </a:spcAft>
              <a:buClr>
                <a:schemeClr val="accent6"/>
              </a:buClr>
            </a:pPr>
            <a:r>
              <a:rPr>
                <a:sym typeface="+mn-ea"/>
              </a:rPr>
              <a:t>第二级</a:t>
            </a:r>
            <a:endParaRPr>
              <a:sym typeface="+mn-ea"/>
            </a:endParaRPr>
          </a:p>
          <a:p>
            <a:pPr lvl="2">
              <a:spcBef>
                <a:spcPts val="1200"/>
              </a:spcBef>
              <a:spcAft>
                <a:spcPts val="0"/>
              </a:spcAft>
              <a:buClr>
                <a:schemeClr val="accent6"/>
              </a:buClr>
            </a:pPr>
            <a:r>
              <a:rPr>
                <a:sym typeface="+mn-ea"/>
              </a:rPr>
              <a:t>第三级</a:t>
            </a:r>
            <a:endParaRPr>
              <a:sym typeface="+mn-ea"/>
            </a:endParaRPr>
          </a:p>
          <a:p>
            <a:pPr lvl="3">
              <a:spcBef>
                <a:spcPts val="1200"/>
              </a:spcBef>
              <a:spcAft>
                <a:spcPts val="0"/>
              </a:spcAft>
              <a:buClr>
                <a:schemeClr val="accent6"/>
              </a:buClr>
            </a:pPr>
            <a:r>
              <a:rPr>
                <a:sym typeface="+mn-ea"/>
              </a:rPr>
              <a:t>第四级</a:t>
            </a:r>
            <a:endParaRPr>
              <a:sym typeface="+mn-ea"/>
            </a:endParaRPr>
          </a:p>
          <a:p>
            <a:pPr lvl="4">
              <a:spcBef>
                <a:spcPts val="1200"/>
              </a:spcBef>
              <a:spcAft>
                <a:spcPts val="0"/>
              </a:spcAft>
              <a:buClr>
                <a:schemeClr val="accent6"/>
              </a:buClr>
            </a:pPr>
            <a:r>
              <a:rPr>
                <a:sym typeface="+mn-ea"/>
              </a:rPr>
              <a:t>第五级</a:t>
            </a:r>
            <a:endParaRPr>
              <a:sym typeface="+mn-ea"/>
            </a:endParaRPr>
          </a:p>
        </p:txBody>
      </p:sp>
      <p:sp>
        <p:nvSpPr>
          <p:cNvPr id="8" name="标题"/>
          <p:cNvSpPr txBox="1">
            <a:spLocks noGrp="1"/>
          </p:cNvSpPr>
          <p:nvPr>
            <p:ph type="title" idx="2"/>
            <p:custDataLst>
              <p:tags r:id="rId11"/>
            </p:custDataLst>
          </p:nvPr>
        </p:nvSpPr>
        <p:spPr>
          <a:xfrm>
            <a:off x="608400" y="608400"/>
            <a:ext cx="10969200" cy="705600"/>
          </a:xfrm>
          <a:prstGeom prst="rect">
            <a:avLst/>
          </a:prstGeom>
          <a:noFill/>
          <a:ln>
            <a:noFill/>
            <a:prstDash val="sysDash"/>
          </a:ln>
        </p:spPr>
        <p:txBody>
          <a:bodyPr wrap="square" rtlCol="0">
            <a:normAutofit/>
          </a:bodyPr>
          <a:lstStyle>
            <a:lvl1pPr marL="0" marR="0" algn="l" defTabSz="914400" rtl="0" eaLnBrk="1" fontAlgn="auto" latinLnBrk="0" hangingPunct="1">
              <a:lnSpc>
                <a:spcPct val="100000"/>
              </a:lnSpc>
              <a:buClrTx/>
              <a:buSzTx/>
              <a:buFontTx/>
              <a:buNone/>
              <a:defRPr kumimoji="0" lang="zh-CN" altLang="en-US" sz="3600" b="0" i="0" u="none" strike="noStrike" kern="1200" cap="none" spc="300" normalizeH="0" baseline="0" noProof="1" dirty="0">
                <a:ln>
                  <a:noFill/>
                  <a:prstDash val="sysDot"/>
                </a:ln>
                <a:solidFill>
                  <a:schemeClr val="tx1">
                    <a:lumMod val="75000"/>
                    <a:lumOff val="25000"/>
                  </a:schemeClr>
                </a:solidFill>
                <a:latin typeface="+mj-ea"/>
                <a:ea typeface="+mj-ea"/>
                <a:cs typeface="汉仪粗圆简" panose="02010600000101010101" charset="-122"/>
              </a:defRPr>
            </a:lvl1pPr>
          </a:lstStyle>
          <a:p>
            <a:pPr lvl="0"/>
            <a:r>
              <a:rPr dirty="0">
                <a:sym typeface="+mn-ea"/>
              </a:rPr>
              <a:t>单击此处编辑母版标题样式</a:t>
            </a:r>
            <a:endParaRPr dirty="0">
              <a:sym typeface="+mn-ea"/>
            </a:endParaRPr>
          </a:p>
        </p:txBody>
      </p:sp>
      <p:pic>
        <p:nvPicPr>
          <p:cNvPr id="7" name="图片 6" descr="VCG41N1446807744"/>
          <p:cNvPicPr>
            <a:picLocks noChangeAspect="1"/>
          </p:cNvPicPr>
          <p:nvPr>
            <p:custDataLst>
              <p:tags r:id="rId12"/>
            </p:custDataLst>
          </p:nvPr>
        </p:nvPicPr>
        <p:blipFill>
          <a:blip r:embed="rId9">
            <a:alphaModFix amt="10000"/>
            <a:lum contrast="18000"/>
          </a:blip>
          <a:srcRect/>
          <a:stretch>
            <a:fillRect/>
          </a:stretch>
        </p:blipFill>
        <p:spPr>
          <a:xfrm flipH="1">
            <a:off x="8270240" y="805180"/>
            <a:ext cx="3923030" cy="6068060"/>
          </a:xfrm>
          <a:prstGeom prst="snipRoundRect">
            <a:avLst>
              <a:gd name="adj1" fmla="val 16667"/>
              <a:gd name="adj2" fmla="val 45931"/>
            </a:avLst>
          </a:prstGeom>
        </p:spPr>
      </p:pic>
      <p:sp>
        <p:nvSpPr>
          <p:cNvPr id="4" name="日期占位符 3"/>
          <p:cNvSpPr>
            <a:spLocks noGrp="1"/>
          </p:cNvSpPr>
          <p:nvPr>
            <p:ph type="dt" sz="half" idx="10"/>
            <p:custDataLst>
              <p:tags r:id="rId13"/>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4"/>
            </p:custDataLst>
          </p:nvPr>
        </p:nvSpPr>
        <p:spPr>
          <a:xfrm>
            <a:off x="4116000" y="6314400"/>
            <a:ext cx="3960000" cy="316800"/>
          </a:xfrm>
        </p:spPr>
        <p:txBody>
          <a:bodyPr/>
          <a:lstStyle/>
          <a:p>
            <a:endParaRPr lang="zh-CN" altLang="en-US" dirty="0"/>
          </a:p>
        </p:txBody>
      </p:sp>
      <p:sp>
        <p:nvSpPr>
          <p:cNvPr id="6" name="灯片编号占位符 5"/>
          <p:cNvSpPr>
            <a:spLocks noGrp="1"/>
          </p:cNvSpPr>
          <p:nvPr>
            <p:ph type="sldNum" sz="quarter" idx="12"/>
            <p:custDataLst>
              <p:tags r:id="rId15"/>
            </p:custDataLst>
          </p:nvPr>
        </p:nvSpPr>
        <p:spPr>
          <a:xfrm>
            <a:off x="8877600" y="6314400"/>
            <a:ext cx="2700000" cy="316800"/>
          </a:xfrm>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2"/>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showMasterSp="0">
  <p:cSld name="标题幻灯片">
    <p:spTree>
      <p:nvGrpSpPr>
        <p:cNvPr id="1" name=""/>
        <p:cNvGrpSpPr/>
        <p:nvPr/>
      </p:nvGrpSpPr>
      <p:grpSpPr>
        <a:xfrm>
          <a:off x="0" y="0"/>
          <a:ext cx="0" cy="0"/>
          <a:chOff x="0" y="0"/>
          <a:chExt cx="0" cy="0"/>
        </a:xfrm>
      </p:grpSpPr>
      <p:pic>
        <p:nvPicPr>
          <p:cNvPr id="16" name="图片 15" descr="热个体户-01"/>
          <p:cNvPicPr>
            <a:picLocks noChangeAspect="1"/>
          </p:cNvPicPr>
          <p:nvPr>
            <p:custDataLst>
              <p:tags r:id="rId2"/>
            </p:custDataLst>
          </p:nvPr>
        </p:nvPicPr>
        <p:blipFill>
          <a:blip r:embed="rId3"/>
          <a:srcRect t="12314" r="7229"/>
          <a:stretch>
            <a:fillRect/>
          </a:stretch>
        </p:blipFill>
        <p:spPr>
          <a:xfrm flipV="1">
            <a:off x="-635" y="0"/>
            <a:ext cx="12192000" cy="6857365"/>
          </a:xfrm>
          <a:prstGeom prst="rect">
            <a:avLst/>
          </a:prstGeom>
        </p:spPr>
      </p:pic>
      <p:sp>
        <p:nvSpPr>
          <p:cNvPr id="9" name="署名"/>
          <p:cNvSpPr txBox="1">
            <a:spLocks noGrp="1"/>
          </p:cNvSpPr>
          <p:nvPr>
            <p:ph type="body" idx="3" hasCustomPrompt="1"/>
            <p:custDataLst>
              <p:tags r:id="rId4"/>
            </p:custDataLst>
          </p:nvPr>
        </p:nvSpPr>
        <p:spPr>
          <a:xfrm>
            <a:off x="1098550" y="4037965"/>
            <a:ext cx="1943100" cy="436880"/>
          </a:xfrm>
          <a:prstGeom prst="roundRect">
            <a:avLst>
              <a:gd name="adj" fmla="val 50000"/>
            </a:avLst>
          </a:prstGeom>
          <a:gradFill>
            <a:gsLst>
              <a:gs pos="0">
                <a:schemeClr val="accent1"/>
              </a:gs>
              <a:gs pos="100000">
                <a:schemeClr val="accent4"/>
              </a:gs>
            </a:gsLst>
            <a:lin ang="0" scaled="0"/>
          </a:gradFill>
        </p:spPr>
        <p:txBody>
          <a:bodyPr wrap="square" lIns="91440" tIns="45720" rIns="91440" bIns="45720" rtlCol="0" anchor="ctr" anchorCtr="0">
            <a:normAutofit/>
          </a:bodyPr>
          <a:lstStyle>
            <a:lvl1pPr marL="0" marR="0" lvl="0" algn="ctr" defTabSz="914400" rtl="0" eaLnBrk="1" fontAlgn="auto" latinLnBrk="0" hangingPunct="1">
              <a:lnSpc>
                <a:spcPct val="100000"/>
              </a:lnSpc>
              <a:buClrTx/>
              <a:buSzTx/>
              <a:buFontTx/>
              <a:buNone/>
              <a:defRPr kumimoji="0" lang="zh-CN" altLang="en-US" sz="1400" b="1" i="0" u="none" strike="noStrike" kern="1200" cap="none" spc="0" normalizeH="0" baseline="0" noProof="1" dirty="0">
                <a:solidFill>
                  <a:schemeClr val="lt1">
                    <a:lumMod val="100000"/>
                  </a:schemeClr>
                </a:solidFill>
                <a:latin typeface="+mj-lt"/>
                <a:ea typeface="+mj-lt"/>
                <a:cs typeface="MiSans" panose="00000500000000000000" charset="-122"/>
                <a:sym typeface="+mn-ea"/>
              </a:defRPr>
            </a:lvl1pPr>
          </a:lstStyle>
          <a:p>
            <a:pPr lvl="0" algn="ctr">
              <a:lnSpc>
                <a:spcPct val="100000"/>
              </a:lnSpc>
              <a:buClrTx/>
              <a:buSzTx/>
              <a:buFontTx/>
            </a:pPr>
            <a:r>
              <a:rPr>
                <a:sym typeface="+mn-ea"/>
              </a:rPr>
              <a:t>单击此处编辑文本</a:t>
            </a:r>
            <a:endParaRPr>
              <a:sym typeface="+mn-ea"/>
            </a:endParaRPr>
          </a:p>
        </p:txBody>
      </p:sp>
      <p:sp>
        <p:nvSpPr>
          <p:cNvPr id="8" name="副标题"/>
          <p:cNvSpPr txBox="1">
            <a:spLocks noGrp="1"/>
          </p:cNvSpPr>
          <p:nvPr>
            <p:ph type="body" idx="2" hasCustomPrompt="1"/>
            <p:custDataLst>
              <p:tags r:id="rId5"/>
            </p:custDataLst>
          </p:nvPr>
        </p:nvSpPr>
        <p:spPr>
          <a:xfrm>
            <a:off x="1007110" y="2699385"/>
            <a:ext cx="6332855" cy="1051560"/>
          </a:xfrm>
          <a:prstGeom prst="rect">
            <a:avLst/>
          </a:prstGeom>
          <a:noFill/>
        </p:spPr>
        <p:txBody>
          <a:bodyPr wrap="square" lIns="91440" tIns="45720" rIns="91440" bIns="45720" rtlCol="0" anchor="t" anchorCtr="0">
            <a:normAutofit/>
          </a:bodyPr>
          <a:lstStyle>
            <a:lvl1pPr marL="0" marR="0" lvl="0" algn="l" defTabSz="914400" rtl="0" eaLnBrk="1" fontAlgn="auto" latinLnBrk="0" hangingPunct="1">
              <a:lnSpc>
                <a:spcPct val="130000"/>
              </a:lnSpc>
              <a:buClrTx/>
              <a:buSzTx/>
              <a:buFontTx/>
              <a:buNone/>
              <a:defRPr kumimoji="0" lang="zh-CN" altLang="en-US" sz="4000" b="0" i="0" u="none" strike="noStrike" kern="1200" cap="none" spc="0" normalizeH="0" baseline="0" noProof="1" dirty="0">
                <a:gradFill>
                  <a:gsLst>
                    <a:gs pos="0">
                      <a:schemeClr val="accent1"/>
                    </a:gs>
                    <a:gs pos="100000">
                      <a:schemeClr val="accent2"/>
                    </a:gs>
                  </a:gsLst>
                  <a:lin ang="2460000" scaled="0"/>
                </a:gradFill>
                <a:latin typeface="+mj-lt"/>
                <a:ea typeface="+mj-lt"/>
                <a:cs typeface="MiSans" panose="00000500000000000000" charset="-122"/>
                <a:sym typeface="+mn-ea"/>
              </a:defRPr>
            </a:lvl1pPr>
          </a:lstStyle>
          <a:p>
            <a:pPr lvl="0" algn="l">
              <a:lnSpc>
                <a:spcPct val="130000"/>
              </a:lnSpc>
              <a:buClrTx/>
              <a:buSzTx/>
              <a:buFontTx/>
            </a:pPr>
            <a:r>
              <a:rPr>
                <a:sym typeface="+mn-ea"/>
              </a:rPr>
              <a:t>单击此处编辑副标题</a:t>
            </a:r>
            <a:endParaRPr>
              <a:sym typeface="+mn-ea"/>
            </a:endParaRPr>
          </a:p>
        </p:txBody>
      </p:sp>
      <p:sp>
        <p:nvSpPr>
          <p:cNvPr id="7" name="标题"/>
          <p:cNvSpPr txBox="1">
            <a:spLocks noGrp="1"/>
          </p:cNvSpPr>
          <p:nvPr>
            <p:ph type="title" idx="1" hasCustomPrompt="1"/>
            <p:custDataLst>
              <p:tags r:id="rId6"/>
            </p:custDataLst>
          </p:nvPr>
        </p:nvSpPr>
        <p:spPr>
          <a:xfrm>
            <a:off x="1007110" y="1318895"/>
            <a:ext cx="6333490" cy="1560830"/>
          </a:xfrm>
          <a:prstGeom prst="rect">
            <a:avLst/>
          </a:prstGeom>
          <a:noFill/>
        </p:spPr>
        <p:txBody>
          <a:bodyPr wrap="square" lIns="91440" tIns="45720" rIns="91440" bIns="45720" rtlCol="0" anchor="b" anchorCtr="0">
            <a:normAutofit/>
          </a:bodyPr>
          <a:lstStyle>
            <a:lvl1pPr marL="0" marR="0" lvl="0" algn="l" defTabSz="914400" rtl="0" eaLnBrk="1" fontAlgn="auto" latinLnBrk="0" hangingPunct="1">
              <a:lnSpc>
                <a:spcPct val="110000"/>
              </a:lnSpc>
              <a:buClrTx/>
              <a:buSzTx/>
              <a:buFontTx/>
              <a:buNone/>
              <a:defRPr kumimoji="0" lang="zh-CN" altLang="en-US" sz="5600" b="0" i="0" u="none" strike="noStrike" kern="1200" cap="none" spc="0" normalizeH="0" baseline="0" noProof="1" dirty="0">
                <a:solidFill>
                  <a:schemeClr val="tx1">
                    <a:lumMod val="75000"/>
                    <a:lumOff val="25000"/>
                  </a:schemeClr>
                </a:solidFill>
                <a:latin typeface="+mj-ea"/>
                <a:ea typeface="+mj-ea"/>
                <a:cs typeface="MiSans" panose="00000500000000000000" charset="-122"/>
                <a:sym typeface="+mn-ea"/>
              </a:defRPr>
            </a:lvl1pPr>
          </a:lstStyle>
          <a:p>
            <a:pPr lvl="0" algn="l">
              <a:lnSpc>
                <a:spcPct val="110000"/>
              </a:lnSpc>
              <a:buClrTx/>
              <a:buSzTx/>
              <a:buFontTx/>
            </a:pPr>
            <a:r>
              <a:rPr>
                <a:sym typeface="+mn-ea"/>
              </a:rPr>
              <a:t>单击此处编辑标题</a:t>
            </a:r>
            <a:endParaRPr>
              <a:sym typeface="+mn-ea"/>
            </a:endParaRPr>
          </a:p>
        </p:txBody>
      </p:sp>
      <p:sp>
        <p:nvSpPr>
          <p:cNvPr id="4" name="日期占位符 3"/>
          <p:cNvSpPr>
            <a:spLocks noGrp="1"/>
          </p:cNvSpPr>
          <p:nvPr>
            <p:ph type="dt" sz="half" idx="10"/>
            <p:custDataLst>
              <p:tags r:id="rId7"/>
            </p:custDataLst>
          </p:nvPr>
        </p:nvSpPr>
        <p:spPr>
          <a:xfrm>
            <a:off x="838200" y="6356350"/>
            <a:ext cx="2743200" cy="365125"/>
          </a:xfrm>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custDataLst>
              <p:tags r:id="rId8"/>
            </p:custDataLst>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custDataLst>
              <p:tags r:id="rId9"/>
            </p:custDataLst>
          </p:nvPr>
        </p:nvSpPr>
        <p:spPr>
          <a:xfrm>
            <a:off x="8610600" y="6356350"/>
            <a:ext cx="2743200" cy="365125"/>
          </a:xfrm>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showMasterSp="0">
  <p:cSld name="标题和内容">
    <p:spTree>
      <p:nvGrpSpPr>
        <p:cNvPr id="1" name=""/>
        <p:cNvGrpSpPr/>
        <p:nvPr/>
      </p:nvGrpSpPr>
      <p:grpSpPr>
        <a:xfrm>
          <a:off x="0" y="0"/>
          <a:ext cx="0" cy="0"/>
          <a:chOff x="0" y="0"/>
          <a:chExt cx="0" cy="0"/>
        </a:xfrm>
      </p:grpSpPr>
      <p:pic>
        <p:nvPicPr>
          <p:cNvPr id="9" name="图片 8" descr="regtgtrgr-01"/>
          <p:cNvPicPr>
            <a:picLocks noChangeAspect="1"/>
          </p:cNvPicPr>
          <p:nvPr>
            <p:custDataLst>
              <p:tags r:id="rId2"/>
            </p:custDataLst>
          </p:nvPr>
        </p:nvPicPr>
        <p:blipFill>
          <a:blip r:embed="rId3">
            <a:alphaModFix amt="57000"/>
          </a:blip>
          <a:srcRect l="6109" t="47811" r="313"/>
          <a:stretch>
            <a:fillRect/>
          </a:stretch>
        </p:blipFill>
        <p:spPr>
          <a:xfrm flipH="1" flipV="1">
            <a:off x="0" y="0"/>
            <a:ext cx="12191365" cy="6858000"/>
          </a:xfrm>
          <a:prstGeom prst="rect">
            <a:avLst/>
          </a:prstGeom>
        </p:spPr>
      </p:pic>
      <p:cxnSp>
        <p:nvCxnSpPr>
          <p:cNvPr id="22" name="直接连接符 21"/>
          <p:cNvCxnSpPr/>
          <p:nvPr>
            <p:custDataLst>
              <p:tags r:id="rId4"/>
            </p:custDataLst>
          </p:nvPr>
        </p:nvCxnSpPr>
        <p:spPr>
          <a:xfrm>
            <a:off x="11513820" y="495300"/>
            <a:ext cx="133985" cy="0"/>
          </a:xfrm>
          <a:prstGeom prst="line">
            <a:avLst/>
          </a:prstGeom>
          <a:ln w="12700">
            <a:solidFill>
              <a:schemeClr val="dk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custDataLst>
              <p:tags r:id="rId5"/>
            </p:custDataLst>
          </p:nvPr>
        </p:nvCxnSpPr>
        <p:spPr>
          <a:xfrm>
            <a:off x="11513820" y="553720"/>
            <a:ext cx="133985" cy="0"/>
          </a:xfrm>
          <a:prstGeom prst="line">
            <a:avLst/>
          </a:prstGeom>
          <a:ln w="12700">
            <a:solidFill>
              <a:schemeClr val="dk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custDataLst>
              <p:tags r:id="rId6"/>
            </p:custDataLst>
          </p:nvPr>
        </p:nvCxnSpPr>
        <p:spPr>
          <a:xfrm>
            <a:off x="11513820" y="612140"/>
            <a:ext cx="133985" cy="0"/>
          </a:xfrm>
          <a:prstGeom prst="line">
            <a:avLst/>
          </a:prstGeom>
          <a:ln w="12700">
            <a:solidFill>
              <a:schemeClr val="dk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 name="正文"/>
          <p:cNvSpPr txBox="1">
            <a:spLocks noGrp="1"/>
          </p:cNvSpPr>
          <p:nvPr>
            <p:ph idx="2"/>
            <p:custDataLst>
              <p:tags r:id="rId7"/>
            </p:custDataLst>
          </p:nvPr>
        </p:nvSpPr>
        <p:spPr>
          <a:xfrm>
            <a:off x="608400" y="1490400"/>
            <a:ext cx="10969200" cy="4759200"/>
          </a:xfrm>
          <a:prstGeom prst="rect">
            <a:avLst/>
          </a:prstGeom>
          <a:ln>
            <a:noFill/>
            <a:prstDash val="sysDash"/>
          </a:ln>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1200"/>
              </a:spcBef>
              <a:spcAft>
                <a:spcPts val="0"/>
              </a:spcAft>
              <a:buClr>
                <a:schemeClr val="accent1"/>
              </a:buClr>
              <a:buSzTx/>
              <a:buFont typeface="Arial" panose="020B0604020202020204" pitchFamily="34" charset="0"/>
              <a:buChar char="●"/>
              <a:defRPr kumimoji="0" lang="zh-CN" altLang="en-US" sz="1800" b="0" i="0" u="none" strike="noStrike" kern="1200" cap="none" spc="150" normalizeH="0" baseline="0" noProof="1" dirty="0">
                <a:ln>
                  <a:noFill/>
                  <a:prstDash val="sysDot"/>
                </a:ln>
                <a:solidFill>
                  <a:schemeClr val="tx1">
                    <a:lumMod val="75000"/>
                    <a:lumOff val="25000"/>
                  </a:schemeClr>
                </a:solidFill>
                <a:uFillTx/>
                <a:latin typeface="+mn-ea"/>
                <a:ea typeface="+mn-ea"/>
                <a:cs typeface="MiSans" panose="00000500000000000000" charset="-122"/>
                <a:sym typeface="+mn-ea"/>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50000"/>
                    <a:lumOff val="50000"/>
                  </a:schemeClr>
                </a:solidFill>
                <a:uFillTx/>
                <a:latin typeface="+mn-ea"/>
                <a:ea typeface="+mn-ea"/>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50000"/>
                    <a:lumOff val="50000"/>
                  </a:schemeClr>
                </a:solidFill>
                <a:uFillTx/>
                <a:latin typeface="+mn-ea"/>
                <a:ea typeface="+mn-ea"/>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50000"/>
                    <a:lumOff val="50000"/>
                  </a:schemeClr>
                </a:solidFill>
                <a:uFillTx/>
                <a:latin typeface="+mn-ea"/>
                <a:ea typeface="+mn-ea"/>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50000"/>
                    <a:lumOff val="50000"/>
                  </a:schemeClr>
                </a:solidFill>
                <a:uFillTx/>
                <a:latin typeface="+mn-ea"/>
                <a:ea typeface="+mn-ea"/>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spcBef>
                <a:spcPts val="1200"/>
              </a:spcBef>
              <a:spcAft>
                <a:spcPts val="0"/>
              </a:spcAft>
              <a:buClr>
                <a:schemeClr val="accent1"/>
              </a:buClr>
            </a:pPr>
            <a:r>
              <a:rPr dirty="0">
                <a:sym typeface="+mn-ea"/>
              </a:rPr>
              <a:t>单击此处编辑母版文本样式</a:t>
            </a:r>
            <a:endParaRPr dirty="0">
              <a:sym typeface="+mn-ea"/>
            </a:endParaRPr>
          </a:p>
          <a:p>
            <a:pPr lvl="1">
              <a:spcBef>
                <a:spcPts val="1200"/>
              </a:spcBef>
              <a:spcAft>
                <a:spcPts val="0"/>
              </a:spcAft>
              <a:buClr>
                <a:schemeClr val="accent1"/>
              </a:buClr>
            </a:pPr>
            <a:r>
              <a:rPr dirty="0" err="1">
                <a:sym typeface="+mn-ea"/>
              </a:rPr>
              <a:t>第二级</a:t>
            </a:r>
            <a:endParaRPr dirty="0">
              <a:sym typeface="+mn-ea"/>
            </a:endParaRPr>
          </a:p>
          <a:p>
            <a:pPr lvl="2">
              <a:spcBef>
                <a:spcPts val="1200"/>
              </a:spcBef>
              <a:spcAft>
                <a:spcPts val="0"/>
              </a:spcAft>
              <a:buClr>
                <a:schemeClr val="accent1"/>
              </a:buClr>
            </a:pPr>
            <a:r>
              <a:rPr dirty="0" err="1">
                <a:sym typeface="+mn-ea"/>
              </a:rPr>
              <a:t>第三级</a:t>
            </a:r>
            <a:endParaRPr dirty="0">
              <a:sym typeface="+mn-ea"/>
            </a:endParaRPr>
          </a:p>
          <a:p>
            <a:pPr lvl="3">
              <a:spcBef>
                <a:spcPts val="1200"/>
              </a:spcBef>
              <a:spcAft>
                <a:spcPts val="0"/>
              </a:spcAft>
              <a:buClr>
                <a:schemeClr val="accent1"/>
              </a:buClr>
            </a:pPr>
            <a:r>
              <a:rPr dirty="0" err="1">
                <a:sym typeface="+mn-ea"/>
              </a:rPr>
              <a:t>第四级</a:t>
            </a:r>
            <a:endParaRPr dirty="0">
              <a:sym typeface="+mn-ea"/>
            </a:endParaRPr>
          </a:p>
          <a:p>
            <a:pPr lvl="4">
              <a:spcBef>
                <a:spcPts val="1200"/>
              </a:spcBef>
              <a:spcAft>
                <a:spcPts val="0"/>
              </a:spcAft>
              <a:buClr>
                <a:schemeClr val="accent1"/>
              </a:buClr>
            </a:pPr>
            <a:r>
              <a:rPr dirty="0" err="1">
                <a:sym typeface="+mn-ea"/>
              </a:rPr>
              <a:t>第五级</a:t>
            </a:r>
            <a:endParaRPr dirty="0">
              <a:sym typeface="+mn-ea"/>
            </a:endParaRPr>
          </a:p>
        </p:txBody>
      </p:sp>
      <p:sp>
        <p:nvSpPr>
          <p:cNvPr id="7" name="标题"/>
          <p:cNvSpPr txBox="1">
            <a:spLocks noGrp="1"/>
          </p:cNvSpPr>
          <p:nvPr>
            <p:ph type="title" idx="1"/>
            <p:custDataLst>
              <p:tags r:id="rId8"/>
            </p:custDataLst>
          </p:nvPr>
        </p:nvSpPr>
        <p:spPr>
          <a:xfrm>
            <a:off x="608400" y="608400"/>
            <a:ext cx="10969200" cy="705600"/>
          </a:xfrm>
          <a:prstGeom prst="rect">
            <a:avLst/>
          </a:prstGeom>
          <a:noFill/>
          <a:ln>
            <a:noFill/>
            <a:prstDash val="sysDash"/>
          </a:ln>
        </p:spPr>
        <p:txBody>
          <a:bodyPr wrap="square" rtlCol="0">
            <a:normAutofit/>
          </a:bodyPr>
          <a:lstStyle>
            <a:lvl1pPr marL="0" marR="0" algn="l" defTabSz="914400" rtl="0" eaLnBrk="1" fontAlgn="auto" latinLnBrk="0" hangingPunct="1">
              <a:lnSpc>
                <a:spcPct val="100000"/>
              </a:lnSpc>
              <a:buClrTx/>
              <a:buSzTx/>
              <a:buFontTx/>
              <a:buNone/>
              <a:defRPr kumimoji="0" lang="zh-CN" altLang="en-US" sz="3600" b="0" i="0" u="none" strike="noStrike" kern="1200" cap="none" spc="300" normalizeH="0" baseline="0" noProof="1" dirty="0">
                <a:ln>
                  <a:noFill/>
                  <a:prstDash val="sysDot"/>
                </a:ln>
                <a:solidFill>
                  <a:schemeClr val="tx1">
                    <a:lumMod val="85000"/>
                    <a:lumOff val="15000"/>
                  </a:schemeClr>
                </a:solidFill>
                <a:latin typeface="+mj-lt"/>
                <a:ea typeface="+mj-lt"/>
                <a:cs typeface="MiSans" panose="00000500000000000000" charset="-122"/>
              </a:defRPr>
            </a:lvl1pPr>
          </a:lstStyle>
          <a:p>
            <a:pPr lvl="0"/>
            <a:r>
              <a:rPr dirty="0">
                <a:sym typeface="+mn-ea"/>
              </a:rPr>
              <a:t>单击此处编辑母版标题样式</a:t>
            </a:r>
            <a:endParaRPr dirty="0">
              <a:sym typeface="+mn-ea"/>
            </a:endParaRPr>
          </a:p>
        </p:txBody>
      </p:sp>
      <p:sp>
        <p:nvSpPr>
          <p:cNvPr id="4" name="日期占位符 3"/>
          <p:cNvSpPr>
            <a:spLocks noGrp="1"/>
          </p:cNvSpPr>
          <p:nvPr>
            <p:ph type="dt" sz="half" idx="10"/>
            <p:custDataLst>
              <p:tags r:id="rId9"/>
            </p:custDataLst>
          </p:nvPr>
        </p:nvSpPr>
        <p:spPr>
          <a:xfrm>
            <a:off x="838200" y="6356350"/>
            <a:ext cx="2743200" cy="365125"/>
          </a:xfrm>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custDataLst>
              <p:tags r:id="rId10"/>
            </p:custDataLst>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custDataLst>
              <p:tags r:id="rId11"/>
            </p:custDataLst>
          </p:nvPr>
        </p:nvSpPr>
        <p:spPr>
          <a:xfrm>
            <a:off x="8610600" y="6356350"/>
            <a:ext cx="2743200" cy="365125"/>
          </a:xfrm>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showMasterSp="0" userDrawn="1">
  <p:cSld name="目录">
    <p:spTree>
      <p:nvGrpSpPr>
        <p:cNvPr id="1" name=""/>
        <p:cNvGrpSpPr/>
        <p:nvPr/>
      </p:nvGrpSpPr>
      <p:grpSpPr>
        <a:xfrm>
          <a:off x="0" y="0"/>
          <a:ext cx="0" cy="0"/>
          <a:chOff x="0" y="0"/>
          <a:chExt cx="0" cy="0"/>
        </a:xfrm>
      </p:grpSpPr>
      <p:pic>
        <p:nvPicPr>
          <p:cNvPr id="7" name="图片 6" descr="regtgtrgr-01"/>
          <p:cNvPicPr>
            <a:picLocks noChangeAspect="1"/>
          </p:cNvPicPr>
          <p:nvPr>
            <p:custDataLst>
              <p:tags r:id="rId2"/>
            </p:custDataLst>
          </p:nvPr>
        </p:nvPicPr>
        <p:blipFill>
          <a:blip r:embed="rId3">
            <a:alphaModFix amt="57000"/>
          </a:blip>
          <a:srcRect l="6109" t="47811" r="313"/>
          <a:stretch>
            <a:fillRect/>
          </a:stretch>
        </p:blipFill>
        <p:spPr>
          <a:xfrm flipV="1">
            <a:off x="635" y="0"/>
            <a:ext cx="12191365" cy="6858000"/>
          </a:xfrm>
          <a:prstGeom prst="rect">
            <a:avLst/>
          </a:prstGeom>
        </p:spPr>
      </p:pic>
      <p:sp>
        <p:nvSpPr>
          <p:cNvPr id="6" name="标题"/>
          <p:cNvSpPr txBox="1">
            <a:spLocks noGrp="1"/>
          </p:cNvSpPr>
          <p:nvPr>
            <p:ph type="title" idx="1"/>
            <p:custDataLst>
              <p:tags r:id="rId4"/>
            </p:custDataLst>
          </p:nvPr>
        </p:nvSpPr>
        <p:spPr>
          <a:xfrm>
            <a:off x="645160" y="349885"/>
            <a:ext cx="10535920" cy="682625"/>
          </a:xfrm>
          <a:prstGeom prst="rect">
            <a:avLst/>
          </a:prstGeom>
          <a:noFill/>
        </p:spPr>
        <p:txBody>
          <a:bodyPr wrap="square" lIns="91440" tIns="45720" rIns="91440" bIns="45720" rtlCol="0" anchor="t">
            <a:normAutofit/>
          </a:bodyPr>
          <a:lstStyle>
            <a:lvl1pPr marL="0" marR="0" lvl="0" algn="r" defTabSz="914400" rtl="0" eaLnBrk="1" fontAlgn="auto" latinLnBrk="0" hangingPunct="1">
              <a:lnSpc>
                <a:spcPct val="110000"/>
              </a:lnSpc>
              <a:buClrTx/>
              <a:buSzTx/>
              <a:buFontTx/>
              <a:buNone/>
              <a:defRPr kumimoji="0" lang="zh-CN" altLang="en-US" sz="3200" b="0" i="0" u="none" strike="noStrike" kern="1200" cap="none" spc="0" normalizeH="0" baseline="0" noProof="1" dirty="0">
                <a:gradFill>
                  <a:gsLst>
                    <a:gs pos="0">
                      <a:schemeClr val="accent1"/>
                    </a:gs>
                    <a:gs pos="100000">
                      <a:schemeClr val="accent4"/>
                    </a:gs>
                  </a:gsLst>
                  <a:lin ang="2460000" scaled="0"/>
                </a:gradFill>
                <a:latin typeface="+mj-lt"/>
                <a:ea typeface="+mj-lt"/>
                <a:cs typeface="+mj-lt"/>
                <a:sym typeface="+mn-ea"/>
              </a:defRPr>
            </a:lvl1pPr>
          </a:lstStyle>
          <a:p>
            <a:pPr lvl="0" algn="r">
              <a:lnSpc>
                <a:spcPct val="110000"/>
              </a:lnSpc>
              <a:buClrTx/>
              <a:buSzTx/>
              <a:buFontTx/>
            </a:pPr>
            <a:r>
              <a:rPr dirty="0">
                <a:sym typeface="+mn-ea"/>
              </a:rPr>
              <a:t>单击此处编辑母版标题样式</a:t>
            </a:r>
            <a:endParaRPr dirty="0">
              <a:sym typeface="+mn-ea"/>
            </a:endParaRPr>
          </a:p>
        </p:txBody>
      </p:sp>
      <p:sp>
        <p:nvSpPr>
          <p:cNvPr id="3" name="日期占位符 2"/>
          <p:cNvSpPr>
            <a:spLocks noGrp="1"/>
          </p:cNvSpPr>
          <p:nvPr>
            <p:ph type="dt" sz="half" idx="10"/>
            <p:custDataLst>
              <p:tags r:id="rId5"/>
            </p:custDataLst>
          </p:nvPr>
        </p:nvSpPr>
        <p:spPr>
          <a:xfrm>
            <a:off x="838200" y="6356350"/>
            <a:ext cx="2743200" cy="365125"/>
          </a:xfrm>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custDataLst>
              <p:tags r:id="rId6"/>
            </p:custDataLst>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custDataLst>
              <p:tags r:id="rId7"/>
            </p:custDataLst>
          </p:nvPr>
        </p:nvSpPr>
        <p:spPr>
          <a:xfrm>
            <a:off x="8610600" y="6356350"/>
            <a:ext cx="2743200" cy="365125"/>
          </a:xfrm>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showMasterSp="0">
  <p:cSld name="节标题">
    <p:spTree>
      <p:nvGrpSpPr>
        <p:cNvPr id="1" name=""/>
        <p:cNvGrpSpPr/>
        <p:nvPr/>
      </p:nvGrpSpPr>
      <p:grpSpPr>
        <a:xfrm>
          <a:off x="0" y="0"/>
          <a:ext cx="0" cy="0"/>
          <a:chOff x="0" y="0"/>
          <a:chExt cx="0" cy="0"/>
        </a:xfrm>
      </p:grpSpPr>
      <p:pic>
        <p:nvPicPr>
          <p:cNvPr id="50" name="图片 49" descr="二万个通过-01"/>
          <p:cNvPicPr>
            <a:picLocks noChangeAspect="1"/>
          </p:cNvPicPr>
          <p:nvPr>
            <p:custDataLst>
              <p:tags r:id="rId2"/>
            </p:custDataLst>
          </p:nvPr>
        </p:nvPicPr>
        <p:blipFill>
          <a:blip r:embed="rId3"/>
          <a:srcRect b="9017"/>
          <a:stretch>
            <a:fillRect/>
          </a:stretch>
        </p:blipFill>
        <p:spPr>
          <a:xfrm>
            <a:off x="-635" y="0"/>
            <a:ext cx="12192635" cy="6857365"/>
          </a:xfrm>
          <a:prstGeom prst="rect">
            <a:avLst/>
          </a:prstGeom>
        </p:spPr>
      </p:pic>
      <p:sp>
        <p:nvSpPr>
          <p:cNvPr id="33" name="圆角矩形 32"/>
          <p:cNvSpPr/>
          <p:nvPr>
            <p:custDataLst>
              <p:tags r:id="rId4"/>
            </p:custDataLst>
          </p:nvPr>
        </p:nvSpPr>
        <p:spPr>
          <a:xfrm>
            <a:off x="10532110" y="4648200"/>
            <a:ext cx="572770" cy="75565"/>
          </a:xfrm>
          <a:prstGeom prst="roundRect">
            <a:avLst>
              <a:gd name="adj" fmla="val 50000"/>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cs typeface="MiSans" panose="00000500000000000000" charset="-122"/>
            </a:endParaRPr>
          </a:p>
        </p:txBody>
      </p:sp>
      <p:sp>
        <p:nvSpPr>
          <p:cNvPr id="8" name="节编号"/>
          <p:cNvSpPr txBox="1">
            <a:spLocks noGrp="1"/>
          </p:cNvSpPr>
          <p:nvPr>
            <p:ph type="body" idx="2" hasCustomPrompt="1"/>
            <p:custDataLst>
              <p:tags r:id="rId5"/>
            </p:custDataLst>
          </p:nvPr>
        </p:nvSpPr>
        <p:spPr>
          <a:xfrm>
            <a:off x="5302885" y="1183641"/>
            <a:ext cx="5888355" cy="1977389"/>
          </a:xfrm>
          <a:prstGeom prst="rect">
            <a:avLst/>
          </a:prstGeom>
          <a:noFill/>
        </p:spPr>
        <p:txBody>
          <a:bodyPr wrap="square" lIns="0" tIns="0" rIns="0" bIns="0" rtlCol="0" anchor="b" anchorCtr="0">
            <a:normAutofit/>
          </a:bodyPr>
          <a:lstStyle>
            <a:lvl1pPr marL="0" marR="0" lvl="0" algn="r" defTabSz="914400" rtl="0" eaLnBrk="1" fontAlgn="auto" latinLnBrk="0" hangingPunct="1">
              <a:lnSpc>
                <a:spcPct val="110000"/>
              </a:lnSpc>
              <a:buClrTx/>
              <a:buSzTx/>
              <a:buFontTx/>
              <a:buNone/>
              <a:defRPr kumimoji="0" lang="en-US" altLang="zh-CN" sz="11500" b="0" i="0" u="none" strike="noStrike" kern="1200" cap="none" spc="0" normalizeH="0" baseline="0" noProof="1" dirty="0">
                <a:gradFill>
                  <a:gsLst>
                    <a:gs pos="0">
                      <a:schemeClr val="accent1">
                        <a:alpha val="20000"/>
                      </a:schemeClr>
                    </a:gs>
                    <a:gs pos="100000">
                      <a:schemeClr val="accent2">
                        <a:alpha val="20000"/>
                      </a:schemeClr>
                    </a:gs>
                  </a:gsLst>
                  <a:lin ang="10920000" scaled="0"/>
                </a:gradFill>
                <a:latin typeface="+mj-lt"/>
                <a:ea typeface="+mj-lt"/>
                <a:cs typeface="MiSans" panose="00000500000000000000" charset="-122"/>
                <a:sym typeface="+mn-ea"/>
              </a:defRPr>
            </a:lvl1pPr>
          </a:lstStyle>
          <a:p>
            <a:pPr lvl="0" algn="r">
              <a:lnSpc>
                <a:spcPct val="110000"/>
              </a:lnSpc>
              <a:buClrTx/>
              <a:buSzTx/>
              <a:buFontTx/>
            </a:pPr>
            <a:r>
              <a:rPr dirty="0" err="1">
                <a:sym typeface="+mn-ea"/>
              </a:rPr>
              <a:t>编号</a:t>
            </a:r>
            <a:endParaRPr dirty="0">
              <a:sym typeface="+mn-ea"/>
            </a:endParaRPr>
          </a:p>
        </p:txBody>
      </p:sp>
      <p:sp>
        <p:nvSpPr>
          <p:cNvPr id="7" name="标题"/>
          <p:cNvSpPr txBox="1">
            <a:spLocks noGrp="1"/>
          </p:cNvSpPr>
          <p:nvPr>
            <p:ph type="title" idx="1" hasCustomPrompt="1"/>
            <p:custDataLst>
              <p:tags r:id="rId6"/>
            </p:custDataLst>
          </p:nvPr>
        </p:nvSpPr>
        <p:spPr>
          <a:xfrm>
            <a:off x="5302885" y="3161030"/>
            <a:ext cx="5888355" cy="1352550"/>
          </a:xfrm>
          <a:prstGeom prst="rect">
            <a:avLst/>
          </a:prstGeom>
          <a:noFill/>
        </p:spPr>
        <p:txBody>
          <a:bodyPr wrap="square" lIns="91440" tIns="45720" rIns="91440" bIns="45720" rtlCol="0" anchor="t">
            <a:normAutofit/>
          </a:bodyPr>
          <a:lstStyle>
            <a:lvl1pPr marL="0" marR="0" lvl="0" algn="r" defTabSz="914400" rtl="0" eaLnBrk="1" fontAlgn="auto" latinLnBrk="0" hangingPunct="1">
              <a:lnSpc>
                <a:spcPct val="120000"/>
              </a:lnSpc>
              <a:buClrTx/>
              <a:buSzTx/>
              <a:buFontTx/>
              <a:buNone/>
              <a:defRPr kumimoji="0" lang="zh-CN" altLang="en-US" sz="4400" b="0" i="0" u="none" strike="noStrike" kern="1200" cap="none" spc="0" normalizeH="0" baseline="0" noProof="1" dirty="0">
                <a:solidFill>
                  <a:schemeClr val="tx1">
                    <a:lumMod val="75000"/>
                    <a:lumOff val="25000"/>
                  </a:schemeClr>
                </a:solidFill>
                <a:latin typeface="+mj-lt"/>
                <a:ea typeface="+mj-lt"/>
                <a:cs typeface="MiSans" panose="00000500000000000000" charset="-122"/>
                <a:sym typeface="+mn-ea"/>
              </a:defRPr>
            </a:lvl1pPr>
          </a:lstStyle>
          <a:p>
            <a:pPr lvl="0" algn="r">
              <a:lnSpc>
                <a:spcPct val="120000"/>
              </a:lnSpc>
              <a:buClrTx/>
              <a:buSzTx/>
              <a:buFontTx/>
            </a:pPr>
            <a:r>
              <a:rPr dirty="0">
                <a:sym typeface="+mn-ea"/>
              </a:rPr>
              <a:t>单击此处编辑标题</a:t>
            </a:r>
            <a:endParaRPr dirty="0">
              <a:sym typeface="+mn-ea"/>
            </a:endParaRPr>
          </a:p>
        </p:txBody>
      </p:sp>
      <p:sp>
        <p:nvSpPr>
          <p:cNvPr id="4" name="日期占位符 3"/>
          <p:cNvSpPr>
            <a:spLocks noGrp="1"/>
          </p:cNvSpPr>
          <p:nvPr>
            <p:ph type="dt" sz="half" idx="10"/>
            <p:custDataLst>
              <p:tags r:id="rId7"/>
            </p:custDataLst>
          </p:nvPr>
        </p:nvSpPr>
        <p:spPr>
          <a:xfrm>
            <a:off x="838200" y="6356350"/>
            <a:ext cx="2743200" cy="365125"/>
          </a:xfrm>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custDataLst>
              <p:tags r:id="rId8"/>
            </p:custDataLst>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custDataLst>
              <p:tags r:id="rId9"/>
            </p:custDataLst>
          </p:nvPr>
        </p:nvSpPr>
        <p:spPr>
          <a:xfrm>
            <a:off x="8610600" y="6356350"/>
            <a:ext cx="2743200" cy="365125"/>
          </a:xfrm>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showMasterSp="0">
  <p:cSld name="标题和两栏">
    <p:spTree>
      <p:nvGrpSpPr>
        <p:cNvPr id="1" name=""/>
        <p:cNvGrpSpPr/>
        <p:nvPr/>
      </p:nvGrpSpPr>
      <p:grpSpPr>
        <a:xfrm>
          <a:off x="0" y="0"/>
          <a:ext cx="0" cy="0"/>
          <a:chOff x="0" y="0"/>
          <a:chExt cx="0" cy="0"/>
        </a:xfrm>
      </p:grpSpPr>
      <p:pic>
        <p:nvPicPr>
          <p:cNvPr id="11" name="图片 10" descr="regtgtrgr-01"/>
          <p:cNvPicPr>
            <a:picLocks noChangeAspect="1"/>
          </p:cNvPicPr>
          <p:nvPr>
            <p:custDataLst>
              <p:tags r:id="rId2"/>
            </p:custDataLst>
          </p:nvPr>
        </p:nvPicPr>
        <p:blipFill>
          <a:blip r:embed="rId3">
            <a:alphaModFix amt="57000"/>
          </a:blip>
          <a:srcRect l="6109" t="47811" r="313"/>
          <a:stretch>
            <a:fillRect/>
          </a:stretch>
        </p:blipFill>
        <p:spPr>
          <a:xfrm flipH="1" flipV="1">
            <a:off x="0" y="0"/>
            <a:ext cx="12191365" cy="6858000"/>
          </a:xfrm>
          <a:prstGeom prst="rect">
            <a:avLst/>
          </a:prstGeom>
        </p:spPr>
      </p:pic>
      <p:sp>
        <p:nvSpPr>
          <p:cNvPr id="10" name="正文"/>
          <p:cNvSpPr txBox="1">
            <a:spLocks noGrp="1"/>
          </p:cNvSpPr>
          <p:nvPr>
            <p:ph idx="3"/>
            <p:custDataLst>
              <p:tags r:id="rId4"/>
            </p:custDataLst>
          </p:nvPr>
        </p:nvSpPr>
        <p:spPr>
          <a:xfrm>
            <a:off x="6400805" y="1490357"/>
            <a:ext cx="5176800" cy="4759236"/>
          </a:xfrm>
          <a:prstGeom prst="rect">
            <a:avLst/>
          </a:prstGeom>
          <a:ln>
            <a:noFill/>
            <a:prstDash val="sysDash"/>
          </a:ln>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ClrTx/>
              <a:buSzTx/>
              <a:buFont typeface="Arial" panose="020B0604020202020204" pitchFamily="34" charset="0"/>
              <a:buChar char="●"/>
              <a:defRPr kumimoji="0" lang="zh-CN" altLang="en-US" sz="1800" b="0" i="0" u="none" strike="noStrike" kern="1200" cap="none" spc="150" normalizeH="0" baseline="0" noProof="1" dirty="0">
                <a:ln>
                  <a:noFill/>
                  <a:prstDash val="sysDot"/>
                </a:ln>
                <a:solidFill>
                  <a:schemeClr val="tx1">
                    <a:lumMod val="75000"/>
                    <a:lumOff val="25000"/>
                  </a:schemeClr>
                </a:solidFill>
                <a:uFillTx/>
                <a:latin typeface="+mn-lt"/>
                <a:ea typeface="+mn-lt"/>
                <a:cs typeface="MiSans" panose="00000500000000000000" charset="-122"/>
                <a:sym typeface="+mn-ea"/>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50000"/>
                    <a:lumOff val="50000"/>
                  </a:schemeClr>
                </a:solidFill>
                <a:uFillTx/>
                <a:latin typeface="+mn-ea"/>
                <a:ea typeface="+mn-ea"/>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50000"/>
                    <a:lumOff val="50000"/>
                  </a:schemeClr>
                </a:solidFill>
                <a:uFillTx/>
                <a:latin typeface="+mn-ea"/>
                <a:ea typeface="+mn-ea"/>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50000"/>
                    <a:lumOff val="50000"/>
                  </a:schemeClr>
                </a:solidFill>
                <a:uFillTx/>
                <a:latin typeface="+mn-ea"/>
                <a:ea typeface="+mn-ea"/>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50000"/>
                    <a:lumOff val="50000"/>
                  </a:schemeClr>
                </a:solidFill>
                <a:uFillTx/>
                <a:latin typeface="+mn-ea"/>
                <a:ea typeface="+mn-ea"/>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dirty="0">
                <a:sym typeface="+mn-ea"/>
              </a:rPr>
              <a:t>单击此处编辑母版文本样式</a:t>
            </a:r>
            <a:endParaRPr dirty="0">
              <a:sym typeface="+mn-ea"/>
            </a:endParaRPr>
          </a:p>
          <a:p>
            <a:pPr lvl="1"/>
            <a:r>
              <a:rPr dirty="0" err="1">
                <a:sym typeface="+mn-ea"/>
              </a:rPr>
              <a:t>第二级</a:t>
            </a:r>
            <a:endParaRPr dirty="0">
              <a:sym typeface="+mn-ea"/>
            </a:endParaRPr>
          </a:p>
          <a:p>
            <a:pPr lvl="2"/>
            <a:r>
              <a:rPr dirty="0" err="1">
                <a:sym typeface="+mn-ea"/>
              </a:rPr>
              <a:t>第三级</a:t>
            </a:r>
            <a:endParaRPr dirty="0">
              <a:sym typeface="+mn-ea"/>
            </a:endParaRPr>
          </a:p>
          <a:p>
            <a:pPr lvl="3"/>
            <a:r>
              <a:rPr dirty="0" err="1">
                <a:sym typeface="+mn-ea"/>
              </a:rPr>
              <a:t>第四级</a:t>
            </a:r>
            <a:endParaRPr dirty="0">
              <a:sym typeface="+mn-ea"/>
            </a:endParaRPr>
          </a:p>
          <a:p>
            <a:pPr lvl="4"/>
            <a:r>
              <a:rPr dirty="0" err="1">
                <a:sym typeface="+mn-ea"/>
              </a:rPr>
              <a:t>第五级</a:t>
            </a:r>
            <a:endParaRPr dirty="0">
              <a:sym typeface="+mn-ea"/>
            </a:endParaRPr>
          </a:p>
        </p:txBody>
      </p:sp>
      <p:sp>
        <p:nvSpPr>
          <p:cNvPr id="9" name="正文"/>
          <p:cNvSpPr txBox="1">
            <a:spLocks noGrp="1"/>
          </p:cNvSpPr>
          <p:nvPr>
            <p:ph idx="2"/>
            <p:custDataLst>
              <p:tags r:id="rId5"/>
            </p:custDataLst>
          </p:nvPr>
        </p:nvSpPr>
        <p:spPr>
          <a:xfrm>
            <a:off x="608400" y="1490357"/>
            <a:ext cx="5176800" cy="4759236"/>
          </a:xfrm>
          <a:prstGeom prst="rect">
            <a:avLst/>
          </a:prstGeom>
          <a:ln>
            <a:noFill/>
            <a:prstDash val="sysDash"/>
          </a:ln>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ClrTx/>
              <a:buSzTx/>
              <a:buFont typeface="Arial" panose="020B0604020202020204" pitchFamily="34" charset="0"/>
              <a:buChar char="●"/>
              <a:defRPr kumimoji="0" lang="zh-CN" altLang="en-US" sz="1800" b="0" i="0" u="none" strike="noStrike" kern="1200" cap="none" spc="150" normalizeH="0" baseline="0" noProof="1" dirty="0">
                <a:ln>
                  <a:noFill/>
                  <a:prstDash val="sysDot"/>
                </a:ln>
                <a:solidFill>
                  <a:schemeClr val="tx1">
                    <a:lumMod val="75000"/>
                    <a:lumOff val="25000"/>
                  </a:schemeClr>
                </a:solidFill>
                <a:uFillTx/>
                <a:latin typeface="+mn-lt"/>
                <a:ea typeface="+mn-lt"/>
                <a:cs typeface="MiSans" panose="00000500000000000000" charset="-122"/>
                <a:sym typeface="+mn-ea"/>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50000"/>
                    <a:lumOff val="50000"/>
                  </a:schemeClr>
                </a:solidFill>
                <a:uFillTx/>
                <a:latin typeface="+mn-ea"/>
                <a:ea typeface="+mn-ea"/>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50000"/>
                    <a:lumOff val="50000"/>
                  </a:schemeClr>
                </a:solidFill>
                <a:uFillTx/>
                <a:latin typeface="+mn-ea"/>
                <a:ea typeface="+mn-ea"/>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50000"/>
                    <a:lumOff val="50000"/>
                  </a:schemeClr>
                </a:solidFill>
                <a:uFillTx/>
                <a:latin typeface="+mn-ea"/>
                <a:ea typeface="+mn-ea"/>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50000"/>
                    <a:lumOff val="50000"/>
                  </a:schemeClr>
                </a:solidFill>
                <a:uFillTx/>
                <a:latin typeface="+mn-ea"/>
                <a:ea typeface="+mn-ea"/>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dirty="0">
                <a:sym typeface="+mn-ea"/>
              </a:rPr>
              <a:t>单击此处编辑母版文本样式</a:t>
            </a:r>
            <a:endParaRPr dirty="0">
              <a:sym typeface="+mn-ea"/>
            </a:endParaRPr>
          </a:p>
          <a:p>
            <a:pPr lvl="1"/>
            <a:r>
              <a:rPr dirty="0" err="1">
                <a:sym typeface="+mn-ea"/>
              </a:rPr>
              <a:t>第二级</a:t>
            </a:r>
            <a:endParaRPr dirty="0">
              <a:sym typeface="+mn-ea"/>
            </a:endParaRPr>
          </a:p>
          <a:p>
            <a:pPr lvl="2"/>
            <a:r>
              <a:rPr dirty="0" err="1">
                <a:sym typeface="+mn-ea"/>
              </a:rPr>
              <a:t>第三级</a:t>
            </a:r>
            <a:endParaRPr dirty="0">
              <a:sym typeface="+mn-ea"/>
            </a:endParaRPr>
          </a:p>
          <a:p>
            <a:pPr lvl="3"/>
            <a:r>
              <a:rPr dirty="0" err="1">
                <a:sym typeface="+mn-ea"/>
              </a:rPr>
              <a:t>第四级</a:t>
            </a:r>
            <a:endParaRPr dirty="0">
              <a:sym typeface="+mn-ea"/>
            </a:endParaRPr>
          </a:p>
          <a:p>
            <a:pPr lvl="4"/>
            <a:r>
              <a:rPr dirty="0" err="1">
                <a:sym typeface="+mn-ea"/>
              </a:rPr>
              <a:t>第五级</a:t>
            </a:r>
            <a:endParaRPr dirty="0">
              <a:sym typeface="+mn-ea"/>
            </a:endParaRPr>
          </a:p>
        </p:txBody>
      </p:sp>
      <p:sp>
        <p:nvSpPr>
          <p:cNvPr id="8" name="标题"/>
          <p:cNvSpPr txBox="1">
            <a:spLocks noGrp="1"/>
          </p:cNvSpPr>
          <p:nvPr>
            <p:ph type="title" idx="1"/>
            <p:custDataLst>
              <p:tags r:id="rId6"/>
            </p:custDataLst>
          </p:nvPr>
        </p:nvSpPr>
        <p:spPr>
          <a:xfrm>
            <a:off x="608400" y="608400"/>
            <a:ext cx="10969200" cy="705600"/>
          </a:xfrm>
          <a:prstGeom prst="rect">
            <a:avLst/>
          </a:prstGeom>
          <a:noFill/>
          <a:ln>
            <a:noFill/>
            <a:prstDash val="sysDash"/>
          </a:ln>
        </p:spPr>
        <p:txBody>
          <a:bodyPr wrap="square" rtlCol="0">
            <a:normAutofit/>
          </a:bodyPr>
          <a:lstStyle>
            <a:lvl1pPr marL="0" marR="0" algn="l" defTabSz="914400" rtl="0" eaLnBrk="1" fontAlgn="auto" latinLnBrk="0" hangingPunct="1">
              <a:lnSpc>
                <a:spcPct val="100000"/>
              </a:lnSpc>
              <a:buClrTx/>
              <a:buSzTx/>
              <a:buFontTx/>
              <a:buNone/>
              <a:defRPr kumimoji="0" lang="zh-CN" altLang="en-US" sz="3600" b="0" i="0" u="none" strike="noStrike" kern="1200" cap="none" spc="300" normalizeH="0" baseline="0" noProof="1" dirty="0">
                <a:ln>
                  <a:noFill/>
                  <a:prstDash val="sysDot"/>
                </a:ln>
                <a:solidFill>
                  <a:schemeClr val="tx1">
                    <a:lumMod val="85000"/>
                    <a:lumOff val="15000"/>
                  </a:schemeClr>
                </a:solidFill>
                <a:latin typeface="+mj-lt"/>
                <a:ea typeface="+mj-lt"/>
                <a:cs typeface="+mj-lt"/>
              </a:defRPr>
            </a:lvl1pPr>
          </a:lstStyle>
          <a:p>
            <a:pPr lvl="0"/>
            <a:r>
              <a:rPr dirty="0">
                <a:sym typeface="+mn-ea"/>
              </a:rPr>
              <a:t>单击此处编辑母版标题样式</a:t>
            </a:r>
            <a:endParaRPr dirty="0">
              <a:sym typeface="+mn-ea"/>
            </a:endParaRPr>
          </a:p>
        </p:txBody>
      </p:sp>
      <p:sp>
        <p:nvSpPr>
          <p:cNvPr id="5" name="日期占位符 4"/>
          <p:cNvSpPr>
            <a:spLocks noGrp="1"/>
          </p:cNvSpPr>
          <p:nvPr>
            <p:ph type="dt" sz="half" idx="10"/>
            <p:custDataLst>
              <p:tags r:id="rId7"/>
            </p:custDataLst>
          </p:nvPr>
        </p:nvSpPr>
        <p:spPr>
          <a:xfrm>
            <a:off x="838200" y="6356350"/>
            <a:ext cx="2743200" cy="365125"/>
          </a:xfrm>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custDataLst>
              <p:tags r:id="rId8"/>
            </p:custDataLst>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custDataLst>
              <p:tags r:id="rId9"/>
            </p:custDataLst>
          </p:nvPr>
        </p:nvSpPr>
        <p:spPr>
          <a:xfrm>
            <a:off x="8610600" y="6356350"/>
            <a:ext cx="2743200" cy="365125"/>
          </a:xfrm>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showMasterSp="0">
  <p:cSld name="标题和比较">
    <p:spTree>
      <p:nvGrpSpPr>
        <p:cNvPr id="1" name=""/>
        <p:cNvGrpSpPr/>
        <p:nvPr/>
      </p:nvGrpSpPr>
      <p:grpSpPr>
        <a:xfrm>
          <a:off x="0" y="0"/>
          <a:ext cx="0" cy="0"/>
          <a:chOff x="0" y="0"/>
          <a:chExt cx="0" cy="0"/>
        </a:xfrm>
      </p:grpSpPr>
      <p:pic>
        <p:nvPicPr>
          <p:cNvPr id="15" name="图片 14" descr="regtgtrgr-01"/>
          <p:cNvPicPr>
            <a:picLocks noChangeAspect="1"/>
          </p:cNvPicPr>
          <p:nvPr>
            <p:custDataLst>
              <p:tags r:id="rId2"/>
            </p:custDataLst>
          </p:nvPr>
        </p:nvPicPr>
        <p:blipFill>
          <a:blip r:embed="rId3">
            <a:alphaModFix amt="57000"/>
          </a:blip>
          <a:srcRect l="6109" t="47811" r="313"/>
          <a:stretch>
            <a:fillRect/>
          </a:stretch>
        </p:blipFill>
        <p:spPr>
          <a:xfrm flipH="1" flipV="1">
            <a:off x="0" y="0"/>
            <a:ext cx="12191365" cy="6858000"/>
          </a:xfrm>
          <a:prstGeom prst="rect">
            <a:avLst/>
          </a:prstGeom>
        </p:spPr>
      </p:pic>
      <p:sp>
        <p:nvSpPr>
          <p:cNvPr id="14" name="正文"/>
          <p:cNvSpPr txBox="1">
            <a:spLocks noGrp="1"/>
          </p:cNvSpPr>
          <p:nvPr>
            <p:ph idx="5"/>
            <p:custDataLst>
              <p:tags r:id="rId4"/>
            </p:custDataLst>
          </p:nvPr>
        </p:nvSpPr>
        <p:spPr>
          <a:xfrm>
            <a:off x="6235200" y="1854000"/>
            <a:ext cx="5342400" cy="4395600"/>
          </a:xfrm>
          <a:prstGeom prst="rect">
            <a:avLst/>
          </a:prstGeom>
          <a:ln>
            <a:noFill/>
            <a:prstDash val="sysDash"/>
          </a:ln>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ClrTx/>
              <a:buSzTx/>
              <a:buFont typeface="Arial" panose="020B0604020202020204" pitchFamily="34" charset="0"/>
              <a:buChar char="●"/>
              <a:defRPr kumimoji="0" lang="zh-CN" altLang="en-US" sz="1800" b="0" i="0" u="none" strike="noStrike" kern="1200" cap="none" spc="150" normalizeH="0" baseline="0" noProof="1" dirty="0">
                <a:ln>
                  <a:noFill/>
                  <a:prstDash val="sysDot"/>
                </a:ln>
                <a:solidFill>
                  <a:schemeClr val="tx1">
                    <a:lumMod val="75000"/>
                    <a:lumOff val="25000"/>
                  </a:schemeClr>
                </a:solidFill>
                <a:uFillTx/>
                <a:latin typeface="+mn-lt"/>
                <a:ea typeface="+mn-lt"/>
                <a:cs typeface="MiSans" panose="00000500000000000000" charset="-122"/>
                <a:sym typeface="+mn-ea"/>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50000"/>
                    <a:lumOff val="50000"/>
                  </a:schemeClr>
                </a:solidFill>
                <a:uFillTx/>
                <a:latin typeface="+mn-ea"/>
                <a:ea typeface="+mn-ea"/>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50000"/>
                    <a:lumOff val="50000"/>
                  </a:schemeClr>
                </a:solidFill>
                <a:uFillTx/>
                <a:latin typeface="+mn-ea"/>
                <a:ea typeface="+mn-ea"/>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50000"/>
                    <a:lumOff val="50000"/>
                  </a:schemeClr>
                </a:solidFill>
                <a:uFillTx/>
                <a:latin typeface="+mn-ea"/>
                <a:ea typeface="+mn-ea"/>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50000"/>
                    <a:lumOff val="50000"/>
                  </a:schemeClr>
                </a:solidFill>
                <a:uFillTx/>
                <a:latin typeface="+mn-ea"/>
                <a:ea typeface="+mn-ea"/>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dirty="0">
                <a:sym typeface="+mn-ea"/>
              </a:rPr>
              <a:t>单击此处编辑母版文本样式</a:t>
            </a:r>
            <a:endParaRPr dirty="0">
              <a:sym typeface="+mn-ea"/>
            </a:endParaRPr>
          </a:p>
          <a:p>
            <a:pPr lvl="1"/>
            <a:r>
              <a:rPr dirty="0" err="1">
                <a:sym typeface="+mn-ea"/>
              </a:rPr>
              <a:t>第二级</a:t>
            </a:r>
            <a:endParaRPr dirty="0">
              <a:sym typeface="+mn-ea"/>
            </a:endParaRPr>
          </a:p>
          <a:p>
            <a:pPr lvl="2"/>
            <a:r>
              <a:rPr dirty="0" err="1">
                <a:sym typeface="+mn-ea"/>
              </a:rPr>
              <a:t>第三级</a:t>
            </a:r>
            <a:endParaRPr dirty="0">
              <a:sym typeface="+mn-ea"/>
            </a:endParaRPr>
          </a:p>
          <a:p>
            <a:pPr lvl="3"/>
            <a:r>
              <a:rPr dirty="0" err="1">
                <a:sym typeface="+mn-ea"/>
              </a:rPr>
              <a:t>第四级</a:t>
            </a:r>
            <a:endParaRPr dirty="0">
              <a:sym typeface="+mn-ea"/>
            </a:endParaRPr>
          </a:p>
          <a:p>
            <a:pPr lvl="4"/>
            <a:r>
              <a:rPr dirty="0" err="1">
                <a:sym typeface="+mn-ea"/>
              </a:rPr>
              <a:t>第五级</a:t>
            </a:r>
            <a:endParaRPr dirty="0">
              <a:sym typeface="+mn-ea"/>
            </a:endParaRPr>
          </a:p>
        </p:txBody>
      </p:sp>
      <p:sp>
        <p:nvSpPr>
          <p:cNvPr id="13" name="标题"/>
          <p:cNvSpPr txBox="1">
            <a:spLocks noGrp="1"/>
          </p:cNvSpPr>
          <p:nvPr>
            <p:ph type="title" idx="4"/>
            <p:custDataLst>
              <p:tags r:id="rId5"/>
            </p:custDataLst>
          </p:nvPr>
        </p:nvSpPr>
        <p:spPr>
          <a:xfrm>
            <a:off x="6235200" y="1429200"/>
            <a:ext cx="5342400" cy="398780"/>
          </a:xfrm>
          <a:prstGeom prst="rect">
            <a:avLst/>
          </a:prstGeom>
          <a:noFill/>
          <a:ln>
            <a:noFill/>
            <a:prstDash val="sysDash"/>
          </a:ln>
        </p:spPr>
        <p:txBody>
          <a:bodyPr wrap="square" rtlCol="0">
            <a:normAutofit/>
          </a:bodyPr>
          <a:lstStyle>
            <a:lvl1pPr marL="0" marR="0" algn="l" defTabSz="914400" rtl="0" eaLnBrk="1" fontAlgn="auto" latinLnBrk="0" hangingPunct="1">
              <a:lnSpc>
                <a:spcPct val="100000"/>
              </a:lnSpc>
              <a:buClrTx/>
              <a:buSzTx/>
              <a:buFontTx/>
              <a:buNone/>
              <a:defRPr kumimoji="0" lang="zh-CN" altLang="en-US" sz="2000" b="0" i="0" u="none" strike="noStrike" kern="1200" cap="none" spc="0" normalizeH="0" baseline="0" noProof="1" dirty="0">
                <a:solidFill>
                  <a:schemeClr val="tx1">
                    <a:lumMod val="85000"/>
                    <a:lumOff val="15000"/>
                  </a:schemeClr>
                </a:solidFill>
                <a:latin typeface="+mj-lt"/>
                <a:ea typeface="+mj-lt"/>
                <a:cs typeface="MiSans" panose="00000500000000000000" charset="-122"/>
              </a:defRPr>
            </a:lvl1pPr>
          </a:lstStyle>
          <a:p>
            <a:pPr lvl="0"/>
            <a:r>
              <a:rPr dirty="0">
                <a:sym typeface="+mn-ea"/>
              </a:rPr>
              <a:t>单击此处编辑母版标题样式</a:t>
            </a:r>
            <a:endParaRPr dirty="0">
              <a:sym typeface="+mn-ea"/>
            </a:endParaRPr>
          </a:p>
        </p:txBody>
      </p:sp>
      <p:sp>
        <p:nvSpPr>
          <p:cNvPr id="12" name="正文"/>
          <p:cNvSpPr txBox="1">
            <a:spLocks noGrp="1"/>
          </p:cNvSpPr>
          <p:nvPr>
            <p:ph idx="3"/>
            <p:custDataLst>
              <p:tags r:id="rId6"/>
            </p:custDataLst>
          </p:nvPr>
        </p:nvSpPr>
        <p:spPr>
          <a:xfrm>
            <a:off x="608400" y="1854000"/>
            <a:ext cx="5342400" cy="4395600"/>
          </a:xfrm>
          <a:prstGeom prst="rect">
            <a:avLst/>
          </a:prstGeom>
          <a:ln>
            <a:noFill/>
            <a:prstDash val="sysDash"/>
          </a:ln>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ClrTx/>
              <a:buSzTx/>
              <a:buFont typeface="Arial" panose="020B0604020202020204" pitchFamily="34" charset="0"/>
              <a:buChar char="●"/>
              <a:defRPr kumimoji="0" lang="zh-CN" altLang="en-US" sz="1800" b="0" i="0" u="none" strike="noStrike" kern="1200" cap="none" spc="150" normalizeH="0" baseline="0" noProof="1" dirty="0">
                <a:ln>
                  <a:noFill/>
                  <a:prstDash val="sysDot"/>
                </a:ln>
                <a:solidFill>
                  <a:schemeClr val="tx1">
                    <a:lumMod val="75000"/>
                    <a:lumOff val="25000"/>
                  </a:schemeClr>
                </a:solidFill>
                <a:uFillTx/>
                <a:latin typeface="+mn-lt"/>
                <a:ea typeface="+mn-lt"/>
                <a:cs typeface="MiSans" panose="00000500000000000000" charset="-122"/>
                <a:sym typeface="+mn-ea"/>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50000"/>
                    <a:lumOff val="50000"/>
                  </a:schemeClr>
                </a:solidFill>
                <a:uFillTx/>
                <a:latin typeface="+mn-ea"/>
                <a:ea typeface="+mn-ea"/>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50000"/>
                    <a:lumOff val="50000"/>
                  </a:schemeClr>
                </a:solidFill>
                <a:uFillTx/>
                <a:latin typeface="+mn-ea"/>
                <a:ea typeface="+mn-ea"/>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50000"/>
                    <a:lumOff val="50000"/>
                  </a:schemeClr>
                </a:solidFill>
                <a:uFillTx/>
                <a:latin typeface="+mn-ea"/>
                <a:ea typeface="+mn-ea"/>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50000"/>
                    <a:lumOff val="50000"/>
                  </a:schemeClr>
                </a:solidFill>
                <a:uFillTx/>
                <a:latin typeface="+mn-ea"/>
                <a:ea typeface="+mn-ea"/>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dirty="0">
                <a:sym typeface="+mn-ea"/>
              </a:rPr>
              <a:t>单击此处编辑母版文本样式</a:t>
            </a:r>
            <a:endParaRPr dirty="0">
              <a:sym typeface="+mn-ea"/>
            </a:endParaRPr>
          </a:p>
          <a:p>
            <a:pPr lvl="1"/>
            <a:r>
              <a:rPr dirty="0" err="1">
                <a:sym typeface="+mn-ea"/>
              </a:rPr>
              <a:t>第二级</a:t>
            </a:r>
            <a:endParaRPr dirty="0">
              <a:sym typeface="+mn-ea"/>
            </a:endParaRPr>
          </a:p>
          <a:p>
            <a:pPr lvl="2"/>
            <a:r>
              <a:rPr dirty="0" err="1">
                <a:sym typeface="+mn-ea"/>
              </a:rPr>
              <a:t>第三级</a:t>
            </a:r>
            <a:endParaRPr dirty="0">
              <a:sym typeface="+mn-ea"/>
            </a:endParaRPr>
          </a:p>
          <a:p>
            <a:pPr lvl="3"/>
            <a:r>
              <a:rPr dirty="0" err="1">
                <a:sym typeface="+mn-ea"/>
              </a:rPr>
              <a:t>第四级</a:t>
            </a:r>
            <a:endParaRPr dirty="0">
              <a:sym typeface="+mn-ea"/>
            </a:endParaRPr>
          </a:p>
          <a:p>
            <a:pPr lvl="4"/>
            <a:r>
              <a:rPr dirty="0" err="1">
                <a:sym typeface="+mn-ea"/>
              </a:rPr>
              <a:t>第五级</a:t>
            </a:r>
            <a:endParaRPr dirty="0">
              <a:sym typeface="+mn-ea"/>
            </a:endParaRPr>
          </a:p>
        </p:txBody>
      </p:sp>
      <p:sp>
        <p:nvSpPr>
          <p:cNvPr id="11" name="标题"/>
          <p:cNvSpPr txBox="1">
            <a:spLocks noGrp="1"/>
          </p:cNvSpPr>
          <p:nvPr>
            <p:ph type="title" idx="2"/>
            <p:custDataLst>
              <p:tags r:id="rId7"/>
            </p:custDataLst>
          </p:nvPr>
        </p:nvSpPr>
        <p:spPr>
          <a:xfrm>
            <a:off x="608400" y="1429200"/>
            <a:ext cx="5342400" cy="398780"/>
          </a:xfrm>
          <a:prstGeom prst="rect">
            <a:avLst/>
          </a:prstGeom>
          <a:noFill/>
          <a:ln>
            <a:noFill/>
            <a:prstDash val="sysDash"/>
          </a:ln>
        </p:spPr>
        <p:txBody>
          <a:bodyPr wrap="square" rtlCol="0">
            <a:normAutofit/>
          </a:bodyPr>
          <a:lstStyle>
            <a:lvl1pPr marL="0" marR="0" algn="l" defTabSz="914400" rtl="0" eaLnBrk="1" fontAlgn="auto" latinLnBrk="0" hangingPunct="1">
              <a:lnSpc>
                <a:spcPct val="100000"/>
              </a:lnSpc>
              <a:buClrTx/>
              <a:buSzTx/>
              <a:buFontTx/>
              <a:buNone/>
              <a:defRPr kumimoji="0" lang="zh-CN" altLang="en-US" sz="2000" b="0" i="0" u="none" strike="noStrike" kern="1200" cap="none" spc="0" normalizeH="0" baseline="0" noProof="1" dirty="0">
                <a:solidFill>
                  <a:schemeClr val="tx1">
                    <a:lumMod val="85000"/>
                    <a:lumOff val="15000"/>
                  </a:schemeClr>
                </a:solidFill>
                <a:latin typeface="+mj-lt"/>
                <a:ea typeface="+mj-lt"/>
                <a:cs typeface="MiSans" panose="00000500000000000000" charset="-122"/>
              </a:defRPr>
            </a:lvl1pPr>
          </a:lstStyle>
          <a:p>
            <a:pPr lvl="0"/>
            <a:r>
              <a:rPr dirty="0">
                <a:sym typeface="+mn-ea"/>
              </a:rPr>
              <a:t>单击此处编辑母版标题样式</a:t>
            </a:r>
            <a:endParaRPr dirty="0">
              <a:sym typeface="+mn-ea"/>
            </a:endParaRPr>
          </a:p>
        </p:txBody>
      </p:sp>
      <p:sp>
        <p:nvSpPr>
          <p:cNvPr id="10" name="标题"/>
          <p:cNvSpPr txBox="1">
            <a:spLocks noGrp="1"/>
          </p:cNvSpPr>
          <p:nvPr>
            <p:ph type="title" idx="1"/>
            <p:custDataLst>
              <p:tags r:id="rId8"/>
            </p:custDataLst>
          </p:nvPr>
        </p:nvSpPr>
        <p:spPr>
          <a:xfrm>
            <a:off x="608400" y="608400"/>
            <a:ext cx="10969200" cy="705600"/>
          </a:xfrm>
          <a:prstGeom prst="rect">
            <a:avLst/>
          </a:prstGeom>
          <a:noFill/>
          <a:ln>
            <a:noFill/>
            <a:prstDash val="sysDash"/>
          </a:ln>
        </p:spPr>
        <p:txBody>
          <a:bodyPr wrap="square" rtlCol="0">
            <a:normAutofit/>
          </a:bodyPr>
          <a:lstStyle>
            <a:lvl1pPr marL="0" marR="0" algn="l" defTabSz="914400" rtl="0" eaLnBrk="1" fontAlgn="auto" latinLnBrk="0" hangingPunct="1">
              <a:lnSpc>
                <a:spcPct val="100000"/>
              </a:lnSpc>
              <a:buClrTx/>
              <a:buSzTx/>
              <a:buFontTx/>
              <a:buNone/>
              <a:defRPr kumimoji="0" lang="zh-CN" altLang="en-US" sz="3600" b="0" i="0" u="none" strike="noStrike" kern="1200" cap="none" spc="300" normalizeH="0" baseline="0" noProof="1" dirty="0">
                <a:ln>
                  <a:noFill/>
                  <a:prstDash val="sysDot"/>
                </a:ln>
                <a:solidFill>
                  <a:schemeClr val="tx1">
                    <a:lumMod val="85000"/>
                    <a:lumOff val="15000"/>
                  </a:schemeClr>
                </a:solidFill>
                <a:latin typeface="+mj-lt"/>
                <a:ea typeface="+mj-lt"/>
                <a:cs typeface="+mj-lt"/>
              </a:defRPr>
            </a:lvl1pPr>
          </a:lstStyle>
          <a:p>
            <a:pPr lvl="0"/>
            <a:r>
              <a:rPr dirty="0">
                <a:sym typeface="+mn-ea"/>
              </a:rPr>
              <a:t>单击此处编辑母版标题样式</a:t>
            </a:r>
            <a:endParaRPr dirty="0">
              <a:sym typeface="+mn-ea"/>
            </a:endParaRPr>
          </a:p>
        </p:txBody>
      </p:sp>
      <p:sp>
        <p:nvSpPr>
          <p:cNvPr id="7" name="日期占位符 6"/>
          <p:cNvSpPr>
            <a:spLocks noGrp="1"/>
          </p:cNvSpPr>
          <p:nvPr>
            <p:ph type="dt" sz="half" idx="10"/>
            <p:custDataLst>
              <p:tags r:id="rId9"/>
            </p:custDataLst>
          </p:nvPr>
        </p:nvSpPr>
        <p:spPr>
          <a:xfrm>
            <a:off x="838200" y="6356350"/>
            <a:ext cx="2743200" cy="365125"/>
          </a:xfrm>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custDataLst>
              <p:tags r:id="rId10"/>
            </p:custDataLst>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custDataLst>
              <p:tags r:id="rId11"/>
            </p:custDataLst>
          </p:nvPr>
        </p:nvSpPr>
        <p:spPr>
          <a:xfrm>
            <a:off x="8610600" y="6356350"/>
            <a:ext cx="2743200" cy="365125"/>
          </a:xfrm>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showMasterSp="0" userDrawn="1">
  <p:cSld name="目录">
    <p:spTree>
      <p:nvGrpSpPr>
        <p:cNvPr id="1" name=""/>
        <p:cNvGrpSpPr/>
        <p:nvPr/>
      </p:nvGrpSpPr>
      <p:grpSpPr>
        <a:xfrm>
          <a:off x="0" y="0"/>
          <a:ext cx="0" cy="0"/>
          <a:chOff x="0" y="0"/>
          <a:chExt cx="0" cy="0"/>
        </a:xfrm>
      </p:grpSpPr>
      <p:sp>
        <p:nvSpPr>
          <p:cNvPr id="11" name="矩形 10"/>
          <p:cNvSpPr/>
          <p:nvPr userDrawn="1">
            <p:custDataLst>
              <p:tags r:id="rId2"/>
            </p:custDataLst>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n>
                <a:noFill/>
              </a:ln>
              <a:solidFill>
                <a:srgbClr val="4799FF"/>
              </a:solidFill>
              <a:cs typeface="汉仪粗圆简" panose="02010600000101010101" charset="-122"/>
            </a:endParaRPr>
          </a:p>
        </p:txBody>
      </p:sp>
      <p:pic>
        <p:nvPicPr>
          <p:cNvPr id="12" name="图片 11" descr="花瓣元素白格子"/>
          <p:cNvPicPr>
            <a:picLocks noChangeAspect="1"/>
          </p:cNvPicPr>
          <p:nvPr userDrawn="1">
            <p:custDataLst>
              <p:tags r:id="rId3"/>
            </p:custDataLst>
          </p:nvPr>
        </p:nvPicPr>
        <p:blipFill>
          <a:blip r:embed="rId4">
            <a:alphaModFix amt="5000"/>
          </a:blip>
          <a:srcRect/>
          <a:stretch>
            <a:fillRect/>
          </a:stretch>
        </p:blipFill>
        <p:spPr>
          <a:xfrm rot="5400000">
            <a:off x="2662555" y="-2661920"/>
            <a:ext cx="6867525" cy="12191365"/>
          </a:xfrm>
          <a:custGeom>
            <a:avLst/>
            <a:gdLst/>
            <a:ahLst/>
            <a:cxnLst>
              <a:cxn ang="3">
                <a:pos x="hc" y="t"/>
              </a:cxn>
              <a:cxn ang="cd2">
                <a:pos x="l" y="vc"/>
              </a:cxn>
              <a:cxn ang="cd4">
                <a:pos x="hc" y="b"/>
              </a:cxn>
              <a:cxn ang="0">
                <a:pos x="r" y="vc"/>
              </a:cxn>
            </a:cxnLst>
            <a:rect l="l" t="t" r="r" b="b"/>
            <a:pathLst>
              <a:path w="3620" h="6426">
                <a:moveTo>
                  <a:pt x="0" y="0"/>
                </a:moveTo>
                <a:lnTo>
                  <a:pt x="3620" y="0"/>
                </a:lnTo>
                <a:lnTo>
                  <a:pt x="3620" y="6426"/>
                </a:lnTo>
                <a:lnTo>
                  <a:pt x="0" y="6426"/>
                </a:lnTo>
                <a:lnTo>
                  <a:pt x="0" y="0"/>
                </a:lnTo>
                <a:close/>
              </a:path>
            </a:pathLst>
          </a:custGeom>
          <a:noFill/>
        </p:spPr>
      </p:pic>
      <p:sp>
        <p:nvSpPr>
          <p:cNvPr id="8" name="标题"/>
          <p:cNvSpPr txBox="1">
            <a:spLocks noGrp="1"/>
          </p:cNvSpPr>
          <p:nvPr>
            <p:ph type="title" idx="4" hasCustomPrompt="1"/>
            <p:custDataLst>
              <p:tags r:id="rId5"/>
            </p:custDataLst>
          </p:nvPr>
        </p:nvSpPr>
        <p:spPr>
          <a:xfrm>
            <a:off x="1555423" y="599440"/>
            <a:ext cx="9093854" cy="887730"/>
          </a:xfrm>
          <a:prstGeom prst="rect">
            <a:avLst/>
          </a:prstGeom>
          <a:noFill/>
        </p:spPr>
        <p:txBody>
          <a:bodyPr wrap="square" lIns="0" tIns="0" rIns="0" bIns="0" rtlCol="0" anchor="ctr">
            <a:normAutofit/>
          </a:bodyPr>
          <a:lstStyle>
            <a:lvl1pPr marL="0" marR="0" algn="ctr" defTabSz="914400" rtl="0" eaLnBrk="1" fontAlgn="auto" latinLnBrk="0" hangingPunct="1">
              <a:lnSpc>
                <a:spcPct val="100000"/>
              </a:lnSpc>
              <a:buClrTx/>
              <a:buSzTx/>
              <a:buFontTx/>
              <a:buNone/>
              <a:defRPr kumimoji="0" lang="en-US" sz="5400" b="0" i="0" u="none" strike="noStrike" kern="1200" cap="none" spc="300" normalizeH="0" baseline="0" noProof="1" dirty="0">
                <a:solidFill>
                  <a:schemeClr val="lt1">
                    <a:lumMod val="100000"/>
                  </a:schemeClr>
                </a:solidFill>
                <a:latin typeface="+mj-ea"/>
                <a:ea typeface="+mj-ea"/>
                <a:cs typeface="汉仪粗圆简" panose="02010600000101010101" charset="-122"/>
              </a:defRPr>
            </a:lvl1pPr>
          </a:lstStyle>
          <a:p>
            <a:pPr lvl="0" algn="ctr"/>
            <a:r>
              <a:rPr dirty="0" err="1">
                <a:sym typeface="+mn-ea"/>
              </a:rPr>
              <a:t>单击编辑标题</a:t>
            </a:r>
            <a:endParaRPr dirty="0">
              <a:sym typeface="+mn-ea"/>
            </a:endParaRPr>
          </a:p>
        </p:txBody>
      </p:sp>
      <p:pic>
        <p:nvPicPr>
          <p:cNvPr id="35" name="图片 34"/>
          <p:cNvPicPr>
            <a:picLocks noChangeAspect="1"/>
          </p:cNvPicPr>
          <p:nvPr userDrawn="1">
            <p:custDataLst>
              <p:tags r:id="rId6"/>
            </p:custDataLst>
          </p:nvPr>
        </p:nvPicPr>
        <p:blipFill>
          <a:blip r:embed="rId7">
            <a:lum contrast="6000"/>
          </a:blip>
          <a:stretch>
            <a:fillRect/>
          </a:stretch>
        </p:blipFill>
        <p:spPr>
          <a:xfrm>
            <a:off x="10578465" y="748030"/>
            <a:ext cx="1085850" cy="591185"/>
          </a:xfrm>
          <a:prstGeom prst="rect">
            <a:avLst/>
          </a:prstGeom>
        </p:spPr>
      </p:pic>
      <p:sp>
        <p:nvSpPr>
          <p:cNvPr id="7" name="PPT世界-5-1"/>
          <p:cNvSpPr/>
          <p:nvPr userDrawn="1">
            <p:custDataLst>
              <p:tags r:id="rId8"/>
            </p:custDataLst>
          </p:nvPr>
        </p:nvSpPr>
        <p:spPr>
          <a:xfrm>
            <a:off x="852170" y="1969770"/>
            <a:ext cx="3956050" cy="3956050"/>
          </a:xfrm>
          <a:custGeom>
            <a:avLst/>
            <a:gdLst>
              <a:gd name="connsiteX0" fmla="*/ 2109044 w 4196396"/>
              <a:gd name="connsiteY0" fmla="*/ 1211 h 4196397"/>
              <a:gd name="connsiteX1" fmla="*/ 2137620 w 4196396"/>
              <a:gd name="connsiteY1" fmla="*/ 23854 h 4196397"/>
              <a:gd name="connsiteX2" fmla="*/ 2197717 w 4196396"/>
              <a:gd name="connsiteY2" fmla="*/ 127469 h 4196397"/>
              <a:gd name="connsiteX3" fmla="*/ 2300207 w 4196396"/>
              <a:gd name="connsiteY3" fmla="*/ 132645 h 4196397"/>
              <a:gd name="connsiteX4" fmla="*/ 4063754 w 4196396"/>
              <a:gd name="connsiteY4" fmla="*/ 1896188 h 4196397"/>
              <a:gd name="connsiteX5" fmla="*/ 4068929 w 4196396"/>
              <a:gd name="connsiteY5" fmla="*/ 1998682 h 4196397"/>
              <a:gd name="connsiteX6" fmla="*/ 4172542 w 4196396"/>
              <a:gd name="connsiteY6" fmla="*/ 2058778 h 4196397"/>
              <a:gd name="connsiteX7" fmla="*/ 4172542 w 4196396"/>
              <a:gd name="connsiteY7" fmla="*/ 2136600 h 4196397"/>
              <a:gd name="connsiteX8" fmla="*/ 4068982 w 4196396"/>
              <a:gd name="connsiteY8" fmla="*/ 2196665 h 4196397"/>
              <a:gd name="connsiteX9" fmla="*/ 4063754 w 4196396"/>
              <a:gd name="connsiteY9" fmla="*/ 2300206 h 4196397"/>
              <a:gd name="connsiteX10" fmla="*/ 2300207 w 4196396"/>
              <a:gd name="connsiteY10" fmla="*/ 4063750 h 4196397"/>
              <a:gd name="connsiteX11" fmla="*/ 2197718 w 4196396"/>
              <a:gd name="connsiteY11" fmla="*/ 4068925 h 4196397"/>
              <a:gd name="connsiteX12" fmla="*/ 2137619 w 4196396"/>
              <a:gd name="connsiteY12" fmla="*/ 4172543 h 4196397"/>
              <a:gd name="connsiteX13" fmla="*/ 2059796 w 4196396"/>
              <a:gd name="connsiteY13" fmla="*/ 4172544 h 4196397"/>
              <a:gd name="connsiteX14" fmla="*/ 1999729 w 4196396"/>
              <a:gd name="connsiteY14" fmla="*/ 4068978 h 4196397"/>
              <a:gd name="connsiteX15" fmla="*/ 1896188 w 4196396"/>
              <a:gd name="connsiteY15" fmla="*/ 4063750 h 4196397"/>
              <a:gd name="connsiteX16" fmla="*/ 132641 w 4196396"/>
              <a:gd name="connsiteY16" fmla="*/ 2300206 h 4196397"/>
              <a:gd name="connsiteX17" fmla="*/ 127412 w 4196396"/>
              <a:gd name="connsiteY17" fmla="*/ 2196665 h 4196397"/>
              <a:gd name="connsiteX18" fmla="*/ 23853 w 4196396"/>
              <a:gd name="connsiteY18" fmla="*/ 2136600 h 4196397"/>
              <a:gd name="connsiteX19" fmla="*/ 23853 w 4196396"/>
              <a:gd name="connsiteY19" fmla="*/ 2058777 h 4196397"/>
              <a:gd name="connsiteX20" fmla="*/ 127465 w 4196396"/>
              <a:gd name="connsiteY20" fmla="*/ 1998683 h 4196397"/>
              <a:gd name="connsiteX21" fmla="*/ 132641 w 4196396"/>
              <a:gd name="connsiteY21" fmla="*/ 1896188 h 4196397"/>
              <a:gd name="connsiteX22" fmla="*/ 1896188 w 4196396"/>
              <a:gd name="connsiteY22" fmla="*/ 132645 h 4196397"/>
              <a:gd name="connsiteX23" fmla="*/ 1999731 w 4196396"/>
              <a:gd name="connsiteY23" fmla="*/ 127416 h 4196397"/>
              <a:gd name="connsiteX24" fmla="*/ 2059797 w 4196396"/>
              <a:gd name="connsiteY24" fmla="*/ 23854 h 4196397"/>
              <a:gd name="connsiteX25" fmla="*/ 2109044 w 4196396"/>
              <a:gd name="connsiteY25" fmla="*/ 1211 h 4196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196396" h="4196397">
                <a:moveTo>
                  <a:pt x="2109044" y="1211"/>
                </a:moveTo>
                <a:cubicBezTo>
                  <a:pt x="2118164" y="3727"/>
                  <a:pt x="2127892" y="10436"/>
                  <a:pt x="2137620" y="23854"/>
                </a:cubicBezTo>
                <a:lnTo>
                  <a:pt x="2197717" y="127469"/>
                </a:lnTo>
                <a:lnTo>
                  <a:pt x="2300207" y="132645"/>
                </a:lnTo>
                <a:cubicBezTo>
                  <a:pt x="3230075" y="227078"/>
                  <a:pt x="3969320" y="966322"/>
                  <a:pt x="4063754" y="1896188"/>
                </a:cubicBezTo>
                <a:lnTo>
                  <a:pt x="4068929" y="1998682"/>
                </a:lnTo>
                <a:lnTo>
                  <a:pt x="4172542" y="2058778"/>
                </a:lnTo>
                <a:cubicBezTo>
                  <a:pt x="4226214" y="2097689"/>
                  <a:pt x="4172542" y="2136600"/>
                  <a:pt x="4172542" y="2136600"/>
                </a:cubicBezTo>
                <a:lnTo>
                  <a:pt x="4068982" y="2196665"/>
                </a:lnTo>
                <a:lnTo>
                  <a:pt x="4063754" y="2300206"/>
                </a:lnTo>
                <a:cubicBezTo>
                  <a:pt x="3969320" y="3230073"/>
                  <a:pt x="3230075" y="3969317"/>
                  <a:pt x="2300207" y="4063750"/>
                </a:cubicBezTo>
                <a:lnTo>
                  <a:pt x="2197718" y="4068925"/>
                </a:lnTo>
                <a:lnTo>
                  <a:pt x="2137619" y="4172543"/>
                </a:lnTo>
                <a:cubicBezTo>
                  <a:pt x="2098708" y="4226215"/>
                  <a:pt x="2059796" y="4172544"/>
                  <a:pt x="2059796" y="4172544"/>
                </a:cubicBezTo>
                <a:lnTo>
                  <a:pt x="1999729" y="4068978"/>
                </a:lnTo>
                <a:lnTo>
                  <a:pt x="1896188" y="4063750"/>
                </a:lnTo>
                <a:cubicBezTo>
                  <a:pt x="966320" y="3969317"/>
                  <a:pt x="227074" y="3230073"/>
                  <a:pt x="132641" y="2300206"/>
                </a:cubicBezTo>
                <a:lnTo>
                  <a:pt x="127412" y="2196665"/>
                </a:lnTo>
                <a:lnTo>
                  <a:pt x="23853" y="2136600"/>
                </a:lnTo>
                <a:cubicBezTo>
                  <a:pt x="23853" y="2136600"/>
                  <a:pt x="-29818" y="2097688"/>
                  <a:pt x="23853" y="2058777"/>
                </a:cubicBezTo>
                <a:lnTo>
                  <a:pt x="127465" y="1998683"/>
                </a:lnTo>
                <a:lnTo>
                  <a:pt x="132641" y="1896188"/>
                </a:lnTo>
                <a:cubicBezTo>
                  <a:pt x="227074" y="966322"/>
                  <a:pt x="966320" y="227078"/>
                  <a:pt x="1896188" y="132645"/>
                </a:cubicBezTo>
                <a:lnTo>
                  <a:pt x="1999731" y="127416"/>
                </a:lnTo>
                <a:lnTo>
                  <a:pt x="2059797" y="23854"/>
                </a:lnTo>
                <a:cubicBezTo>
                  <a:pt x="2059797" y="23854"/>
                  <a:pt x="2081685" y="-6336"/>
                  <a:pt x="2109044" y="1211"/>
                </a:cubicBezTo>
                <a:close/>
              </a:path>
            </a:pathLst>
          </a:custGeom>
          <a:solidFill>
            <a:schemeClr val="bg1">
              <a:alpha val="35000"/>
            </a:schemeClr>
          </a:soli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pPr>
            <a:endParaRPr kumimoji="0" sz="4800" b="0" i="0" u="none" strike="noStrike" kern="1200" cap="none" spc="0" normalizeH="0" baseline="0" noProof="0" dirty="0">
              <a:ln w="6350">
                <a:noFill/>
              </a:ln>
              <a:solidFill>
                <a:srgbClr val="FFFFFF"/>
              </a:solidFill>
              <a:effectLst>
                <a:glow rad="63500">
                  <a:srgbClr val="FFFFFF">
                    <a:alpha val="5000"/>
                  </a:srgbClr>
                </a:glow>
                <a:outerShdw blurRad="279400" dist="203200" dir="8160000" algn="t" rotWithShape="0">
                  <a:prstClr val="black">
                    <a:alpha val="20000"/>
                  </a:prstClr>
                </a:outerShdw>
              </a:effectLst>
              <a:uLnTx/>
              <a:uFillTx/>
              <a:latin typeface="汉仪粗圆简" panose="02010600000101010101" charset="-122"/>
              <a:ea typeface="汉仪粗圆简" panose="02010600000101010101" charset="-122"/>
              <a:cs typeface="汉仪粗圆简" panose="02010600000101010101" charset="-122"/>
              <a:sym typeface="+mn-lt"/>
            </a:endParaRPr>
          </a:p>
        </p:txBody>
      </p:sp>
      <p:pic>
        <p:nvPicPr>
          <p:cNvPr id="6" name="图片 5" descr="A1"/>
          <p:cNvPicPr>
            <a:picLocks noChangeAspect="1"/>
          </p:cNvPicPr>
          <p:nvPr userDrawn="1">
            <p:custDataLst>
              <p:tags r:id="rId9"/>
            </p:custDataLst>
          </p:nvPr>
        </p:nvPicPr>
        <p:blipFill>
          <a:blip r:embed="rId10"/>
          <a:stretch>
            <a:fillRect/>
          </a:stretch>
        </p:blipFill>
        <p:spPr>
          <a:xfrm>
            <a:off x="1209675" y="1985645"/>
            <a:ext cx="3362960" cy="3829050"/>
          </a:xfrm>
          <a:prstGeom prst="rect">
            <a:avLst/>
          </a:prstGeom>
        </p:spPr>
      </p:pic>
      <p:sp>
        <p:nvSpPr>
          <p:cNvPr id="3" name="日期占位符 2"/>
          <p:cNvSpPr>
            <a:spLocks noGrp="1"/>
          </p:cNvSpPr>
          <p:nvPr>
            <p:ph type="dt" sz="half" idx="10"/>
            <p:custDataLst>
              <p:tags r:id="rId11"/>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2"/>
            </p:custDataLst>
          </p:nvPr>
        </p:nvSpPr>
        <p:spPr>
          <a:xfrm>
            <a:off x="4116000" y="6314400"/>
            <a:ext cx="3960000" cy="316800"/>
          </a:xfrm>
        </p:spPr>
        <p:txBody>
          <a:bodyPr/>
          <a:lstStyle/>
          <a:p>
            <a:endParaRPr lang="zh-CN" altLang="en-US" dirty="0"/>
          </a:p>
        </p:txBody>
      </p:sp>
      <p:sp>
        <p:nvSpPr>
          <p:cNvPr id="5" name="灯片编号占位符 4"/>
          <p:cNvSpPr>
            <a:spLocks noGrp="1"/>
          </p:cNvSpPr>
          <p:nvPr>
            <p:ph type="sldNum" sz="quarter" idx="12"/>
            <p:custDataLst>
              <p:tags r:id="rId13"/>
            </p:custDataLst>
          </p:nvPr>
        </p:nvSpPr>
        <p:spPr>
          <a:xfrm>
            <a:off x="8877600" y="6314400"/>
            <a:ext cx="2700000" cy="316800"/>
          </a:xfrm>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showMasterSp="0">
  <p:cSld name="仅标题">
    <p:spTree>
      <p:nvGrpSpPr>
        <p:cNvPr id="1" name=""/>
        <p:cNvGrpSpPr/>
        <p:nvPr/>
      </p:nvGrpSpPr>
      <p:grpSpPr>
        <a:xfrm>
          <a:off x="0" y="0"/>
          <a:ext cx="0" cy="0"/>
          <a:chOff x="0" y="0"/>
          <a:chExt cx="0" cy="0"/>
        </a:xfrm>
      </p:grpSpPr>
      <p:pic>
        <p:nvPicPr>
          <p:cNvPr id="7" name="图片 6" descr="regtgtrgr-01"/>
          <p:cNvPicPr>
            <a:picLocks noChangeAspect="1"/>
          </p:cNvPicPr>
          <p:nvPr>
            <p:custDataLst>
              <p:tags r:id="rId2"/>
            </p:custDataLst>
          </p:nvPr>
        </p:nvPicPr>
        <p:blipFill>
          <a:blip r:embed="rId3">
            <a:alphaModFix amt="57000"/>
          </a:blip>
          <a:srcRect l="6109" t="47811" r="313"/>
          <a:stretch>
            <a:fillRect/>
          </a:stretch>
        </p:blipFill>
        <p:spPr>
          <a:xfrm flipH="1" flipV="1">
            <a:off x="0" y="0"/>
            <a:ext cx="12191365" cy="6858000"/>
          </a:xfrm>
          <a:prstGeom prst="rect">
            <a:avLst/>
          </a:prstGeom>
        </p:spPr>
      </p:pic>
      <p:sp>
        <p:nvSpPr>
          <p:cNvPr id="6" name="标题"/>
          <p:cNvSpPr txBox="1">
            <a:spLocks noGrp="1"/>
          </p:cNvSpPr>
          <p:nvPr>
            <p:ph type="title" idx="1"/>
            <p:custDataLst>
              <p:tags r:id="rId4"/>
            </p:custDataLst>
          </p:nvPr>
        </p:nvSpPr>
        <p:spPr>
          <a:xfrm>
            <a:off x="608400" y="608400"/>
            <a:ext cx="10969200" cy="705600"/>
          </a:xfrm>
          <a:prstGeom prst="rect">
            <a:avLst/>
          </a:prstGeom>
          <a:noFill/>
          <a:ln>
            <a:noFill/>
            <a:prstDash val="sysDash"/>
          </a:ln>
        </p:spPr>
        <p:txBody>
          <a:bodyPr wrap="square" rtlCol="0">
            <a:normAutofit/>
          </a:bodyPr>
          <a:lstStyle>
            <a:lvl1pPr marL="0" marR="0" algn="l" defTabSz="914400" rtl="0" eaLnBrk="1" fontAlgn="auto" latinLnBrk="0" hangingPunct="1">
              <a:lnSpc>
                <a:spcPct val="100000"/>
              </a:lnSpc>
              <a:buClrTx/>
              <a:buSzTx/>
              <a:buFontTx/>
              <a:buNone/>
              <a:defRPr kumimoji="0" lang="zh-CN" altLang="en-US" sz="3600" b="0" i="0" u="none" strike="noStrike" kern="1200" cap="none" spc="300" normalizeH="0" baseline="0" noProof="1" dirty="0">
                <a:ln>
                  <a:noFill/>
                  <a:prstDash val="sysDot"/>
                </a:ln>
                <a:solidFill>
                  <a:schemeClr val="tx1">
                    <a:lumMod val="85000"/>
                    <a:lumOff val="15000"/>
                  </a:schemeClr>
                </a:solidFill>
                <a:latin typeface="+mj-lt"/>
                <a:ea typeface="+mj-lt"/>
                <a:cs typeface="+mj-lt"/>
              </a:defRPr>
            </a:lvl1pPr>
          </a:lstStyle>
          <a:p>
            <a:pPr lvl="0"/>
            <a:r>
              <a:rPr dirty="0">
                <a:sym typeface="+mn-ea"/>
              </a:rPr>
              <a:t>单击此处编辑母版标题样式</a:t>
            </a:r>
            <a:endParaRPr dirty="0">
              <a:sym typeface="+mn-ea"/>
            </a:endParaRPr>
          </a:p>
        </p:txBody>
      </p:sp>
      <p:sp>
        <p:nvSpPr>
          <p:cNvPr id="3" name="日期占位符 2"/>
          <p:cNvSpPr>
            <a:spLocks noGrp="1"/>
          </p:cNvSpPr>
          <p:nvPr>
            <p:ph type="dt" sz="half" idx="10"/>
            <p:custDataLst>
              <p:tags r:id="rId5"/>
            </p:custDataLst>
          </p:nvPr>
        </p:nvSpPr>
        <p:spPr>
          <a:xfrm>
            <a:off x="838200" y="6356350"/>
            <a:ext cx="2743200" cy="365125"/>
          </a:xfrm>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custDataLst>
              <p:tags r:id="rId6"/>
            </p:custDataLst>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custDataLst>
              <p:tags r:id="rId7"/>
            </p:custDataLst>
          </p:nvPr>
        </p:nvSpPr>
        <p:spPr>
          <a:xfrm>
            <a:off x="8610600" y="6356350"/>
            <a:ext cx="2743200" cy="365125"/>
          </a:xfrm>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showMasterSp="0">
  <p:cSld name="空白">
    <p:spTree>
      <p:nvGrpSpPr>
        <p:cNvPr id="1" name=""/>
        <p:cNvGrpSpPr/>
        <p:nvPr/>
      </p:nvGrpSpPr>
      <p:grpSpPr>
        <a:xfrm>
          <a:off x="0" y="0"/>
          <a:ext cx="0" cy="0"/>
          <a:chOff x="0" y="0"/>
          <a:chExt cx="0" cy="0"/>
        </a:xfrm>
      </p:grpSpPr>
      <p:pic>
        <p:nvPicPr>
          <p:cNvPr id="8" name="图片 7" descr="regtgtrgr-01"/>
          <p:cNvPicPr>
            <a:picLocks noChangeAspect="1"/>
          </p:cNvPicPr>
          <p:nvPr>
            <p:custDataLst>
              <p:tags r:id="rId2"/>
            </p:custDataLst>
          </p:nvPr>
        </p:nvPicPr>
        <p:blipFill>
          <a:blip r:embed="rId3">
            <a:alphaModFix amt="57000"/>
          </a:blip>
          <a:srcRect l="6109" t="47811" r="313"/>
          <a:stretch>
            <a:fillRect/>
          </a:stretch>
        </p:blipFill>
        <p:spPr>
          <a:xfrm flipH="1" flipV="1">
            <a:off x="0" y="0"/>
            <a:ext cx="12191365" cy="6858000"/>
          </a:xfrm>
          <a:prstGeom prst="rect">
            <a:avLst/>
          </a:prstGeom>
        </p:spPr>
      </p:pic>
      <p:sp>
        <p:nvSpPr>
          <p:cNvPr id="2" name="日期占位符 1"/>
          <p:cNvSpPr>
            <a:spLocks noGrp="1"/>
          </p:cNvSpPr>
          <p:nvPr>
            <p:ph type="dt" sz="half" idx="10"/>
            <p:custDataLst>
              <p:tags r:id="rId4"/>
            </p:custDataLst>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custDataLst>
              <p:tags r:id="rId5"/>
            </p:custDataLst>
          </p:nvPr>
        </p:nvSpPr>
        <p:spPr/>
        <p:txBody>
          <a:bodyPr/>
          <a:lstStyle/>
          <a:p>
            <a:endParaRPr lang="zh-CN" altLang="en-US"/>
          </a:p>
        </p:txBody>
      </p:sp>
      <p:sp>
        <p:nvSpPr>
          <p:cNvPr id="4" name="灯片编号占位符 3"/>
          <p:cNvSpPr>
            <a:spLocks noGrp="1"/>
          </p:cNvSpPr>
          <p:nvPr>
            <p:ph type="sldNum" sz="quarter" idx="12"/>
            <p:custDataLst>
              <p:tags r:id="rId6"/>
            </p:custDataLst>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showMasterSp="0">
  <p:cSld name="仅内容">
    <p:spTree>
      <p:nvGrpSpPr>
        <p:cNvPr id="1" name=""/>
        <p:cNvGrpSpPr/>
        <p:nvPr/>
      </p:nvGrpSpPr>
      <p:grpSpPr>
        <a:xfrm>
          <a:off x="0" y="0"/>
          <a:ext cx="0" cy="0"/>
          <a:chOff x="0" y="0"/>
          <a:chExt cx="0" cy="0"/>
        </a:xfrm>
      </p:grpSpPr>
      <p:pic>
        <p:nvPicPr>
          <p:cNvPr id="8" name="图片 7" descr="regtgtrgr-01"/>
          <p:cNvPicPr>
            <a:picLocks noChangeAspect="1"/>
          </p:cNvPicPr>
          <p:nvPr>
            <p:custDataLst>
              <p:tags r:id="rId2"/>
            </p:custDataLst>
          </p:nvPr>
        </p:nvPicPr>
        <p:blipFill>
          <a:blip r:embed="rId3">
            <a:alphaModFix amt="57000"/>
          </a:blip>
          <a:srcRect l="6109" t="47811" r="313"/>
          <a:stretch>
            <a:fillRect/>
          </a:stretch>
        </p:blipFill>
        <p:spPr>
          <a:xfrm flipH="1" flipV="1">
            <a:off x="0" y="0"/>
            <a:ext cx="12191365" cy="6858000"/>
          </a:xfrm>
          <a:prstGeom prst="rect">
            <a:avLst/>
          </a:prstGeom>
        </p:spPr>
      </p:pic>
      <p:sp>
        <p:nvSpPr>
          <p:cNvPr id="7" name="正文"/>
          <p:cNvSpPr txBox="1">
            <a:spLocks noGrp="1"/>
          </p:cNvSpPr>
          <p:nvPr>
            <p:ph idx="1"/>
            <p:custDataLst>
              <p:tags r:id="rId4"/>
            </p:custDataLst>
          </p:nvPr>
        </p:nvSpPr>
        <p:spPr>
          <a:xfrm>
            <a:off x="608330" y="608330"/>
            <a:ext cx="10968990" cy="5648325"/>
          </a:xfrm>
          <a:prstGeom prst="rect">
            <a:avLst/>
          </a:prstGeom>
          <a:ln>
            <a:noFill/>
            <a:prstDash val="sysDash"/>
          </a:ln>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ClrTx/>
              <a:buSzTx/>
              <a:buFont typeface="Arial" panose="020B0604020202020204" pitchFamily="34" charset="0"/>
              <a:buChar char="●"/>
              <a:defRPr kumimoji="0" lang="zh-CN" altLang="en-US" sz="1800" b="0" i="0" u="none" strike="noStrike" kern="1200" cap="none" spc="150" normalizeH="0" baseline="0" noProof="1" dirty="0">
                <a:ln>
                  <a:noFill/>
                  <a:prstDash val="sysDot"/>
                </a:ln>
                <a:solidFill>
                  <a:schemeClr val="tx1">
                    <a:lumMod val="75000"/>
                    <a:lumOff val="25000"/>
                  </a:schemeClr>
                </a:solidFill>
                <a:uFillTx/>
                <a:latin typeface="+mn-lt"/>
                <a:ea typeface="+mn-lt"/>
                <a:cs typeface="MiSans" panose="00000500000000000000" charset="-122"/>
                <a:sym typeface="+mn-ea"/>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50000"/>
                    <a:lumOff val="50000"/>
                  </a:schemeClr>
                </a:solidFill>
                <a:uFillTx/>
                <a:latin typeface="+mn-ea"/>
                <a:ea typeface="+mn-ea"/>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50000"/>
                    <a:lumOff val="50000"/>
                  </a:schemeClr>
                </a:solidFill>
                <a:uFillTx/>
                <a:latin typeface="+mn-ea"/>
                <a:ea typeface="+mn-ea"/>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50000"/>
                    <a:lumOff val="50000"/>
                  </a:schemeClr>
                </a:solidFill>
                <a:uFillTx/>
                <a:latin typeface="+mn-ea"/>
                <a:ea typeface="+mn-ea"/>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50000"/>
                    <a:lumOff val="50000"/>
                  </a:schemeClr>
                </a:solidFill>
                <a:uFillTx/>
                <a:latin typeface="+mn-ea"/>
                <a:ea typeface="+mn-ea"/>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dirty="0">
                <a:sym typeface="+mn-ea"/>
              </a:rPr>
              <a:t>单击此处编辑母版文本样式</a:t>
            </a:r>
            <a:endParaRPr dirty="0">
              <a:sym typeface="+mn-ea"/>
            </a:endParaRPr>
          </a:p>
          <a:p>
            <a:pPr lvl="1"/>
            <a:r>
              <a:rPr dirty="0" err="1">
                <a:sym typeface="+mn-ea"/>
              </a:rPr>
              <a:t>第二级</a:t>
            </a:r>
            <a:endParaRPr dirty="0">
              <a:sym typeface="+mn-ea"/>
            </a:endParaRPr>
          </a:p>
          <a:p>
            <a:pPr lvl="2"/>
            <a:r>
              <a:rPr dirty="0" err="1">
                <a:sym typeface="+mn-ea"/>
              </a:rPr>
              <a:t>第三级</a:t>
            </a:r>
            <a:endParaRPr dirty="0">
              <a:sym typeface="+mn-ea"/>
            </a:endParaRPr>
          </a:p>
          <a:p>
            <a:pPr lvl="3"/>
            <a:r>
              <a:rPr dirty="0" err="1">
                <a:sym typeface="+mn-ea"/>
              </a:rPr>
              <a:t>第四级</a:t>
            </a:r>
            <a:endParaRPr dirty="0">
              <a:sym typeface="+mn-ea"/>
            </a:endParaRPr>
          </a:p>
          <a:p>
            <a:pPr lvl="4"/>
            <a:r>
              <a:rPr dirty="0" err="1">
                <a:sym typeface="+mn-ea"/>
              </a:rPr>
              <a:t>第五级</a:t>
            </a:r>
            <a:endParaRPr dirty="0">
              <a:sym typeface="+mn-ea"/>
            </a:endParaRPr>
          </a:p>
        </p:txBody>
      </p:sp>
      <p:sp>
        <p:nvSpPr>
          <p:cNvPr id="4" name="日期占位符 3"/>
          <p:cNvSpPr>
            <a:spLocks noGrp="1"/>
          </p:cNvSpPr>
          <p:nvPr>
            <p:ph type="dt" sz="half" idx="10"/>
            <p:custDataLst>
              <p:tags r:id="rId5"/>
            </p:custDataLst>
          </p:nvPr>
        </p:nvSpPr>
        <p:spPr>
          <a:xfrm>
            <a:off x="838200" y="6356350"/>
            <a:ext cx="2743200" cy="365125"/>
          </a:xfrm>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custDataLst>
              <p:tags r:id="rId6"/>
            </p:custDataLst>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custDataLst>
              <p:tags r:id="rId7"/>
            </p:custDataLst>
          </p:nvPr>
        </p:nvSpPr>
        <p:spPr>
          <a:xfrm>
            <a:off x="8610600" y="6356350"/>
            <a:ext cx="2743200" cy="365125"/>
          </a:xfrm>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showMasterSp="0">
  <p:cSld name="标题和副标题">
    <p:spTree>
      <p:nvGrpSpPr>
        <p:cNvPr id="1" name=""/>
        <p:cNvGrpSpPr/>
        <p:nvPr/>
      </p:nvGrpSpPr>
      <p:grpSpPr>
        <a:xfrm>
          <a:off x="0" y="0"/>
          <a:ext cx="0" cy="0"/>
          <a:chOff x="0" y="0"/>
          <a:chExt cx="0" cy="0"/>
        </a:xfrm>
      </p:grpSpPr>
      <p:pic>
        <p:nvPicPr>
          <p:cNvPr id="8" name="图片 7" descr="regtgtrgr-01"/>
          <p:cNvPicPr>
            <a:picLocks noChangeAspect="1"/>
          </p:cNvPicPr>
          <p:nvPr>
            <p:custDataLst>
              <p:tags r:id="rId2"/>
            </p:custDataLst>
          </p:nvPr>
        </p:nvPicPr>
        <p:blipFill>
          <a:blip r:embed="rId3">
            <a:alphaModFix amt="57000"/>
          </a:blip>
          <a:srcRect l="6109" t="47811" r="313"/>
          <a:stretch>
            <a:fillRect/>
          </a:stretch>
        </p:blipFill>
        <p:spPr>
          <a:xfrm flipH="1" flipV="1">
            <a:off x="0" y="0"/>
            <a:ext cx="12191365" cy="6858000"/>
          </a:xfrm>
          <a:prstGeom prst="rect">
            <a:avLst/>
          </a:prstGeom>
        </p:spPr>
      </p:pic>
      <p:sp>
        <p:nvSpPr>
          <p:cNvPr id="7" name="副标题"/>
          <p:cNvSpPr txBox="1">
            <a:spLocks noGrp="1"/>
          </p:cNvSpPr>
          <p:nvPr>
            <p:ph type="body" idx="2" hasCustomPrompt="1"/>
            <p:custDataLst>
              <p:tags r:id="rId4"/>
            </p:custDataLst>
          </p:nvPr>
        </p:nvSpPr>
        <p:spPr>
          <a:xfrm>
            <a:off x="608400" y="1324800"/>
            <a:ext cx="10969200" cy="450000"/>
          </a:xfrm>
          <a:prstGeom prst="rect">
            <a:avLst/>
          </a:prstGeom>
          <a:noFill/>
          <a:ln>
            <a:noFill/>
            <a:prstDash val="sysDash"/>
          </a:ln>
        </p:spPr>
        <p:txBody>
          <a:bodyPr wrap="square" rtlCol="0">
            <a:normAutofit/>
          </a:bodyPr>
          <a:lstStyle>
            <a:lvl1pPr marL="0" marR="0" algn="l" defTabSz="914400" rtl="0" eaLnBrk="1" fontAlgn="auto" latinLnBrk="0" hangingPunct="1">
              <a:lnSpc>
                <a:spcPct val="100000"/>
              </a:lnSpc>
              <a:buClrTx/>
              <a:buSzTx/>
              <a:buFontTx/>
              <a:buNone/>
              <a:defRPr kumimoji="0" lang="zh-CN" altLang="en-US" sz="2000" b="0" i="0" u="none" strike="noStrike" kern="1200" cap="none" spc="300" normalizeH="0" baseline="0" noProof="1" dirty="0">
                <a:solidFill>
                  <a:schemeClr val="tx1">
                    <a:lumMod val="75000"/>
                    <a:lumOff val="25000"/>
                  </a:schemeClr>
                </a:solidFill>
                <a:latin typeface="+mj-lt"/>
                <a:ea typeface="+mj-lt"/>
                <a:cs typeface="MiSans" panose="00000500000000000000" charset="-122"/>
              </a:defRPr>
            </a:lvl1pPr>
          </a:lstStyle>
          <a:p>
            <a:pPr lvl="0" algn="l"/>
            <a:r>
              <a:rPr dirty="0">
                <a:sym typeface="+mn-ea"/>
              </a:rPr>
              <a:t>单击此处编辑母版副标题样式</a:t>
            </a:r>
            <a:endParaRPr dirty="0">
              <a:sym typeface="+mn-ea"/>
            </a:endParaRPr>
          </a:p>
        </p:txBody>
      </p:sp>
      <p:sp>
        <p:nvSpPr>
          <p:cNvPr id="6" name="标题"/>
          <p:cNvSpPr txBox="1">
            <a:spLocks noGrp="1"/>
          </p:cNvSpPr>
          <p:nvPr>
            <p:ph type="title" idx="1"/>
            <p:custDataLst>
              <p:tags r:id="rId5"/>
            </p:custDataLst>
          </p:nvPr>
        </p:nvSpPr>
        <p:spPr>
          <a:xfrm>
            <a:off x="608400" y="608400"/>
            <a:ext cx="10969200" cy="705600"/>
          </a:xfrm>
          <a:prstGeom prst="rect">
            <a:avLst/>
          </a:prstGeom>
          <a:noFill/>
          <a:ln>
            <a:noFill/>
            <a:prstDash val="sysDash"/>
          </a:ln>
        </p:spPr>
        <p:txBody>
          <a:bodyPr wrap="square" rtlCol="0">
            <a:normAutofit/>
          </a:bodyPr>
          <a:lstStyle>
            <a:lvl1pPr marL="0" marR="0" algn="l" defTabSz="914400" rtl="0" eaLnBrk="1" fontAlgn="auto" latinLnBrk="0" hangingPunct="1">
              <a:lnSpc>
                <a:spcPct val="100000"/>
              </a:lnSpc>
              <a:buClrTx/>
              <a:buSzTx/>
              <a:buFontTx/>
              <a:buNone/>
              <a:defRPr kumimoji="0" lang="zh-CN" altLang="en-US" sz="3600" b="0" i="0" u="none" strike="noStrike" kern="1200" cap="none" spc="300" normalizeH="0" baseline="0" noProof="1" dirty="0">
                <a:ln>
                  <a:noFill/>
                  <a:prstDash val="sysDot"/>
                </a:ln>
                <a:solidFill>
                  <a:schemeClr val="tx1">
                    <a:lumMod val="85000"/>
                    <a:lumOff val="15000"/>
                  </a:schemeClr>
                </a:solidFill>
                <a:latin typeface="+mj-lt"/>
                <a:ea typeface="+mj-lt"/>
                <a:cs typeface="+mj-lt"/>
              </a:defRPr>
            </a:lvl1pPr>
          </a:lstStyle>
          <a:p>
            <a:pPr lvl="0"/>
            <a:r>
              <a:rPr dirty="0">
                <a:sym typeface="+mn-ea"/>
              </a:rPr>
              <a:t>单击此处编辑母版标题样式</a:t>
            </a:r>
            <a:endParaRPr dirty="0">
              <a:sym typeface="+mn-ea"/>
            </a:endParaRPr>
          </a:p>
        </p:txBody>
      </p:sp>
      <p:sp>
        <p:nvSpPr>
          <p:cNvPr id="3" name="日期占位符 2"/>
          <p:cNvSpPr>
            <a:spLocks noGrp="1"/>
          </p:cNvSpPr>
          <p:nvPr>
            <p:ph type="dt" sz="half" idx="10"/>
            <p:custDataLst>
              <p:tags r:id="rId6"/>
            </p:custDataLst>
          </p:nvPr>
        </p:nvSpPr>
        <p:spPr>
          <a:xfrm>
            <a:off x="838200" y="6356350"/>
            <a:ext cx="2743200" cy="365125"/>
          </a:xfrm>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custDataLst>
              <p:tags r:id="rId8"/>
            </p:custDataLst>
          </p:nvPr>
        </p:nvSpPr>
        <p:spPr>
          <a:xfrm>
            <a:off x="8610600" y="6356350"/>
            <a:ext cx="2743200" cy="365125"/>
          </a:xfrm>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showMasterSp="0">
  <p:cSld name="末尾幻灯片">
    <p:spTree>
      <p:nvGrpSpPr>
        <p:cNvPr id="1" name=""/>
        <p:cNvGrpSpPr/>
        <p:nvPr/>
      </p:nvGrpSpPr>
      <p:grpSpPr>
        <a:xfrm>
          <a:off x="0" y="0"/>
          <a:ext cx="0" cy="0"/>
          <a:chOff x="0" y="0"/>
          <a:chExt cx="0" cy="0"/>
        </a:xfrm>
      </p:grpSpPr>
      <p:pic>
        <p:nvPicPr>
          <p:cNvPr id="9" name="图片 8" descr="热个体户-01"/>
          <p:cNvPicPr>
            <a:picLocks noChangeAspect="1"/>
          </p:cNvPicPr>
          <p:nvPr>
            <p:custDataLst>
              <p:tags r:id="rId2"/>
            </p:custDataLst>
          </p:nvPr>
        </p:nvPicPr>
        <p:blipFill>
          <a:blip r:embed="rId3"/>
          <a:srcRect t="12314" r="7229"/>
          <a:stretch>
            <a:fillRect/>
          </a:stretch>
        </p:blipFill>
        <p:spPr>
          <a:xfrm flipV="1">
            <a:off x="-635" y="0"/>
            <a:ext cx="12192000" cy="6857365"/>
          </a:xfrm>
          <a:prstGeom prst="rect">
            <a:avLst/>
          </a:prstGeom>
        </p:spPr>
      </p:pic>
      <p:sp>
        <p:nvSpPr>
          <p:cNvPr id="8" name="标题"/>
          <p:cNvSpPr txBox="1">
            <a:spLocks noGrp="1"/>
          </p:cNvSpPr>
          <p:nvPr>
            <p:ph type="title" idx="2" hasCustomPrompt="1"/>
            <p:custDataLst>
              <p:tags r:id="rId4"/>
            </p:custDataLst>
          </p:nvPr>
        </p:nvSpPr>
        <p:spPr>
          <a:xfrm>
            <a:off x="1013460" y="1395730"/>
            <a:ext cx="6620510" cy="2147570"/>
          </a:xfrm>
          <a:prstGeom prst="rect">
            <a:avLst/>
          </a:prstGeom>
          <a:noFill/>
        </p:spPr>
        <p:txBody>
          <a:bodyPr wrap="square" lIns="0" tIns="0" rIns="0" bIns="0" rtlCol="0" anchor="ctr" anchorCtr="0">
            <a:normAutofit/>
          </a:bodyPr>
          <a:lstStyle>
            <a:lvl1pPr marL="0" marR="0" lvl="0" algn="l" defTabSz="914400" rtl="0" eaLnBrk="1" fontAlgn="auto" latinLnBrk="0" hangingPunct="1">
              <a:lnSpc>
                <a:spcPct val="130000"/>
              </a:lnSpc>
              <a:buClrTx/>
              <a:buSzTx/>
              <a:buFontTx/>
              <a:buNone/>
              <a:defRPr kumimoji="0" lang="en-US" altLang="zh-CN" sz="6000" b="0" i="0" u="none" strike="noStrike" kern="1200" cap="none" spc="0" normalizeH="0" baseline="0" noProof="1" dirty="0">
                <a:gradFill>
                  <a:gsLst>
                    <a:gs pos="0">
                      <a:schemeClr val="accent1"/>
                    </a:gs>
                    <a:gs pos="100000">
                      <a:schemeClr val="accent2"/>
                    </a:gs>
                  </a:gsLst>
                  <a:lin ang="2460000" scaled="0"/>
                </a:gradFill>
                <a:latin typeface="+mj-lt"/>
                <a:ea typeface="+mj-lt"/>
                <a:cs typeface="MiSans" panose="00000500000000000000" charset="-122"/>
                <a:sym typeface="+mn-ea"/>
              </a:defRPr>
            </a:lvl1pPr>
          </a:lstStyle>
          <a:p>
            <a:pPr lvl="0" algn="l">
              <a:lnSpc>
                <a:spcPct val="130000"/>
              </a:lnSpc>
              <a:buClrTx/>
              <a:buSzTx/>
              <a:buFontTx/>
            </a:pPr>
            <a:r>
              <a:rPr dirty="0" err="1">
                <a:sym typeface="+mn-ea"/>
              </a:rPr>
              <a:t>单击此处编辑标题</a:t>
            </a:r>
            <a:endParaRPr dirty="0">
              <a:sym typeface="+mn-ea"/>
            </a:endParaRPr>
          </a:p>
        </p:txBody>
      </p:sp>
      <p:sp>
        <p:nvSpPr>
          <p:cNvPr id="7" name="署名"/>
          <p:cNvSpPr txBox="1">
            <a:spLocks noGrp="1"/>
          </p:cNvSpPr>
          <p:nvPr>
            <p:ph type="body" idx="1" hasCustomPrompt="1"/>
            <p:custDataLst>
              <p:tags r:id="rId5"/>
            </p:custDataLst>
          </p:nvPr>
        </p:nvSpPr>
        <p:spPr>
          <a:xfrm>
            <a:off x="1013460" y="4037965"/>
            <a:ext cx="1943100" cy="436880"/>
          </a:xfrm>
          <a:prstGeom prst="roundRect">
            <a:avLst>
              <a:gd name="adj" fmla="val 50000"/>
            </a:avLst>
          </a:prstGeom>
          <a:gradFill>
            <a:gsLst>
              <a:gs pos="0">
                <a:schemeClr val="accent1"/>
              </a:gs>
              <a:gs pos="100000">
                <a:schemeClr val="accent2"/>
              </a:gs>
            </a:gsLst>
            <a:lin ang="0" scaled="0"/>
          </a:gradFill>
        </p:spPr>
        <p:txBody>
          <a:bodyPr wrap="square" lIns="91440" tIns="45720" rIns="91440" bIns="45720" rtlCol="0" anchor="ctr" anchorCtr="0">
            <a:noAutofit/>
          </a:bodyPr>
          <a:lstStyle>
            <a:lvl1pPr marL="0" marR="0" lvl="0" algn="ctr" defTabSz="914400" rtl="0" eaLnBrk="1" fontAlgn="auto" latinLnBrk="0" hangingPunct="1">
              <a:lnSpc>
                <a:spcPct val="100000"/>
              </a:lnSpc>
              <a:buClrTx/>
              <a:buSzTx/>
              <a:buFontTx/>
              <a:buNone/>
              <a:defRPr kumimoji="0" lang="zh-CN" altLang="en-US" sz="1400" b="1" i="0" u="none" strike="noStrike" kern="1200" cap="none" spc="0" normalizeH="0" baseline="0" noProof="1" dirty="0">
                <a:solidFill>
                  <a:schemeClr val="lt1">
                    <a:lumMod val="100000"/>
                  </a:schemeClr>
                </a:solidFill>
                <a:latin typeface="+mj-lt"/>
                <a:ea typeface="+mj-lt"/>
                <a:cs typeface="MiSans" panose="00000500000000000000" charset="-122"/>
                <a:sym typeface="+mn-ea"/>
              </a:defRPr>
            </a:lvl1pPr>
          </a:lstStyle>
          <a:p>
            <a:pPr lvl="0" algn="ctr">
              <a:lnSpc>
                <a:spcPct val="100000"/>
              </a:lnSpc>
              <a:buClrTx/>
              <a:buSzTx/>
              <a:buFontTx/>
            </a:pPr>
            <a:r>
              <a:rPr dirty="0">
                <a:sym typeface="+mn-ea"/>
              </a:rPr>
              <a:t>单击此处编辑文本</a:t>
            </a:r>
            <a:endParaRPr dirty="0">
              <a:sym typeface="+mn-ea"/>
            </a:endParaRPr>
          </a:p>
        </p:txBody>
      </p:sp>
      <p:sp>
        <p:nvSpPr>
          <p:cNvPr id="4" name="日期占位符 3"/>
          <p:cNvSpPr>
            <a:spLocks noGrp="1"/>
          </p:cNvSpPr>
          <p:nvPr>
            <p:ph type="dt" sz="half" idx="10"/>
            <p:custDataLst>
              <p:tags r:id="rId6"/>
            </p:custDataLst>
          </p:nvPr>
        </p:nvSpPr>
        <p:spPr>
          <a:xfrm>
            <a:off x="838200" y="6356350"/>
            <a:ext cx="2743200" cy="365125"/>
          </a:xfrm>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custDataLst>
              <p:tags r:id="rId7"/>
            </p:custDataLst>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custDataLst>
              <p:tags r:id="rId8"/>
            </p:custDataLst>
          </p:nvPr>
        </p:nvSpPr>
        <p:spPr>
          <a:xfrm>
            <a:off x="8610600" y="6356350"/>
            <a:ext cx="2743200" cy="365125"/>
          </a:xfrm>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showMasterSp="0">
  <p:cSld name="节标题">
    <p:spTree>
      <p:nvGrpSpPr>
        <p:cNvPr id="1" name=""/>
        <p:cNvGrpSpPr/>
        <p:nvPr/>
      </p:nvGrpSpPr>
      <p:grpSpPr>
        <a:xfrm>
          <a:off x="0" y="0"/>
          <a:ext cx="0" cy="0"/>
          <a:chOff x="0" y="0"/>
          <a:chExt cx="0" cy="0"/>
        </a:xfrm>
      </p:grpSpPr>
      <p:grpSp>
        <p:nvGrpSpPr>
          <p:cNvPr id="3" name="组合 2"/>
          <p:cNvGrpSpPr/>
          <p:nvPr userDrawn="1">
            <p:custDataLst>
              <p:tags r:id="rId2"/>
            </p:custDataLst>
          </p:nvPr>
        </p:nvGrpSpPr>
        <p:grpSpPr>
          <a:xfrm>
            <a:off x="0" y="0"/>
            <a:ext cx="12192000" cy="6867525"/>
            <a:chOff x="0" y="-9525"/>
            <a:chExt cx="12192000" cy="6867525"/>
          </a:xfrm>
        </p:grpSpPr>
        <p:sp>
          <p:nvSpPr>
            <p:cNvPr id="11" name="矩形 10"/>
            <p:cNvSpPr/>
            <p:nvPr userDrawn="1">
              <p:custDataLst>
                <p:tags r:id="rId3"/>
              </p:custDataLst>
            </p:nvPr>
          </p:nvSpPr>
          <p:spPr>
            <a:xfrm>
              <a:off x="0" y="-9525"/>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n>
                  <a:noFill/>
                </a:ln>
                <a:solidFill>
                  <a:srgbClr val="4799FF"/>
                </a:solidFill>
                <a:cs typeface="汉仪粗圆简" panose="02010600000101010101" charset="-122"/>
              </a:endParaRPr>
            </a:p>
          </p:txBody>
        </p:sp>
        <p:pic>
          <p:nvPicPr>
            <p:cNvPr id="12" name="图片 11" descr="花瓣元素白格子"/>
            <p:cNvPicPr>
              <a:picLocks noChangeAspect="1"/>
            </p:cNvPicPr>
            <p:nvPr>
              <p:custDataLst>
                <p:tags r:id="rId4"/>
              </p:custDataLst>
            </p:nvPr>
          </p:nvPicPr>
          <p:blipFill>
            <a:blip r:embed="rId5">
              <a:alphaModFix amt="5000"/>
            </a:blip>
            <a:srcRect/>
            <a:stretch>
              <a:fillRect/>
            </a:stretch>
          </p:blipFill>
          <p:spPr>
            <a:xfrm rot="5400000">
              <a:off x="2662238" y="-2671445"/>
              <a:ext cx="6867525" cy="12191365"/>
            </a:xfrm>
            <a:custGeom>
              <a:avLst/>
              <a:gdLst/>
              <a:ahLst/>
              <a:cxnLst>
                <a:cxn ang="3">
                  <a:pos x="hc" y="t"/>
                </a:cxn>
                <a:cxn ang="cd2">
                  <a:pos x="l" y="vc"/>
                </a:cxn>
                <a:cxn ang="cd4">
                  <a:pos x="hc" y="b"/>
                </a:cxn>
                <a:cxn ang="0">
                  <a:pos x="r" y="vc"/>
                </a:cxn>
              </a:cxnLst>
              <a:rect l="l" t="t" r="r" b="b"/>
              <a:pathLst>
                <a:path w="3620" h="6426">
                  <a:moveTo>
                    <a:pt x="0" y="0"/>
                  </a:moveTo>
                  <a:lnTo>
                    <a:pt x="3620" y="0"/>
                  </a:lnTo>
                  <a:lnTo>
                    <a:pt x="3620" y="6426"/>
                  </a:lnTo>
                  <a:lnTo>
                    <a:pt x="0" y="6426"/>
                  </a:lnTo>
                  <a:lnTo>
                    <a:pt x="0" y="0"/>
                  </a:lnTo>
                  <a:close/>
                </a:path>
              </a:pathLst>
            </a:custGeom>
            <a:noFill/>
          </p:spPr>
        </p:pic>
      </p:grpSp>
      <p:sp>
        <p:nvSpPr>
          <p:cNvPr id="33" name="圆角矩形 32"/>
          <p:cNvSpPr/>
          <p:nvPr>
            <p:custDataLst>
              <p:tags r:id="rId6"/>
            </p:custDataLst>
          </p:nvPr>
        </p:nvSpPr>
        <p:spPr>
          <a:xfrm>
            <a:off x="5719445" y="3941445"/>
            <a:ext cx="5658485" cy="152400"/>
          </a:xfrm>
          <a:prstGeom prst="roundRect">
            <a:avLst>
              <a:gd name="adj"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a:solidFill>
                <a:srgbClr val="FE7962"/>
              </a:solidFill>
              <a:latin typeface="汉仪粗圆简" panose="02010600000101010101" charset="-122"/>
              <a:ea typeface="汉仪粗圆简" panose="02010600000101010101" charset="-122"/>
              <a:cs typeface="汉仪粗圆简" panose="02010600000101010101" charset="-122"/>
            </a:endParaRPr>
          </a:p>
        </p:txBody>
      </p:sp>
      <p:sp>
        <p:nvSpPr>
          <p:cNvPr id="13" name="任意多边形: 形状 12"/>
          <p:cNvSpPr/>
          <p:nvPr>
            <p:custDataLst>
              <p:tags r:id="rId7"/>
            </p:custDataLst>
          </p:nvPr>
        </p:nvSpPr>
        <p:spPr>
          <a:xfrm>
            <a:off x="0" y="-9525"/>
            <a:ext cx="3809240" cy="3592195"/>
          </a:xfrm>
          <a:custGeom>
            <a:avLst/>
            <a:gdLst>
              <a:gd name="connsiteX0" fmla="*/ 2613398 w 3809240"/>
              <a:gd name="connsiteY0" fmla="*/ 0 h 3592195"/>
              <a:gd name="connsiteX1" fmla="*/ 3689993 w 3809240"/>
              <a:gd name="connsiteY1" fmla="*/ 0 h 3592195"/>
              <a:gd name="connsiteX2" fmla="*/ 3754327 w 3809240"/>
              <a:gd name="connsiteY2" fmla="*/ 256953 h 3592195"/>
              <a:gd name="connsiteX3" fmla="*/ 3809240 w 3809240"/>
              <a:gd name="connsiteY3" fmla="*/ 816378 h 3592195"/>
              <a:gd name="connsiteX4" fmla="*/ 1106335 w 3809240"/>
              <a:gd name="connsiteY4" fmla="*/ 3592195 h 3592195"/>
              <a:gd name="connsiteX5" fmla="*/ 54242 w 3809240"/>
              <a:gd name="connsiteY5" fmla="*/ 3374058 h 3592195"/>
              <a:gd name="connsiteX6" fmla="*/ 0 w 3809240"/>
              <a:gd name="connsiteY6" fmla="*/ 3347223 h 3592195"/>
              <a:gd name="connsiteX7" fmla="*/ 0 w 3809240"/>
              <a:gd name="connsiteY7" fmla="*/ 2146292 h 3592195"/>
              <a:gd name="connsiteX8" fmla="*/ 22206 w 3809240"/>
              <a:gd name="connsiteY8" fmla="*/ 2167018 h 3592195"/>
              <a:gd name="connsiteX9" fmla="*/ 1106335 w 3809240"/>
              <a:gd name="connsiteY9" fmla="*/ 2566709 h 3592195"/>
              <a:gd name="connsiteX10" fmla="*/ 2810692 w 3809240"/>
              <a:gd name="connsiteY10" fmla="*/ 816377 h 3592195"/>
              <a:gd name="connsiteX11" fmla="*/ 2676755 w 3809240"/>
              <a:gd name="connsiteY11" fmla="*/ 135069 h 3592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09240" h="3592195">
                <a:moveTo>
                  <a:pt x="2613398" y="0"/>
                </a:moveTo>
                <a:lnTo>
                  <a:pt x="3689993" y="0"/>
                </a:lnTo>
                <a:lnTo>
                  <a:pt x="3754327" y="256953"/>
                </a:lnTo>
                <a:cubicBezTo>
                  <a:pt x="3790332" y="437652"/>
                  <a:pt x="3809240" y="624747"/>
                  <a:pt x="3809240" y="816378"/>
                </a:cubicBezTo>
                <a:cubicBezTo>
                  <a:pt x="3809240" y="2349420"/>
                  <a:pt x="2599108" y="3592195"/>
                  <a:pt x="1106335" y="3592195"/>
                </a:cubicBezTo>
                <a:cubicBezTo>
                  <a:pt x="733142" y="3592195"/>
                  <a:pt x="377613" y="3514522"/>
                  <a:pt x="54242" y="3374058"/>
                </a:cubicBezTo>
                <a:lnTo>
                  <a:pt x="0" y="3347223"/>
                </a:lnTo>
                <a:lnTo>
                  <a:pt x="0" y="2146292"/>
                </a:lnTo>
                <a:lnTo>
                  <a:pt x="22206" y="2167018"/>
                </a:lnTo>
                <a:cubicBezTo>
                  <a:pt x="316819" y="2416713"/>
                  <a:pt x="694521" y="2566709"/>
                  <a:pt x="1106335" y="2566709"/>
                </a:cubicBezTo>
                <a:cubicBezTo>
                  <a:pt x="2047625" y="2566709"/>
                  <a:pt x="2810692" y="1783058"/>
                  <a:pt x="2810692" y="816377"/>
                </a:cubicBezTo>
                <a:cubicBezTo>
                  <a:pt x="2810692" y="574706"/>
                  <a:pt x="2763000" y="344475"/>
                  <a:pt x="2676755" y="135069"/>
                </a:cubicBezTo>
                <a:close/>
              </a:path>
            </a:pathLst>
          </a:cu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汉仪粗圆简" panose="02010600000101010101" charset="-122"/>
            </a:endParaRPr>
          </a:p>
        </p:txBody>
      </p:sp>
      <p:sp>
        <p:nvSpPr>
          <p:cNvPr id="21" name="椭圆 20"/>
          <p:cNvSpPr/>
          <p:nvPr>
            <p:custDataLst>
              <p:tags r:id="rId8"/>
            </p:custDataLst>
          </p:nvPr>
        </p:nvSpPr>
        <p:spPr>
          <a:xfrm>
            <a:off x="10553700" y="4890135"/>
            <a:ext cx="140970" cy="1409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粗圆简" panose="02010600000101010101" charset="-122"/>
              <a:ea typeface="汉仪粗圆简" panose="02010600000101010101" charset="-122"/>
              <a:cs typeface="汉仪粗圆简" panose="02010600000101010101" charset="-122"/>
            </a:endParaRPr>
          </a:p>
        </p:txBody>
      </p:sp>
      <p:sp>
        <p:nvSpPr>
          <p:cNvPr id="22" name="椭圆 21"/>
          <p:cNvSpPr/>
          <p:nvPr>
            <p:custDataLst>
              <p:tags r:id="rId9"/>
            </p:custDataLst>
          </p:nvPr>
        </p:nvSpPr>
        <p:spPr>
          <a:xfrm>
            <a:off x="10802620" y="4890135"/>
            <a:ext cx="140970" cy="1409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粗圆简" panose="02010600000101010101" charset="-122"/>
              <a:ea typeface="汉仪粗圆简" panose="02010600000101010101" charset="-122"/>
              <a:cs typeface="汉仪粗圆简" panose="02010600000101010101" charset="-122"/>
            </a:endParaRPr>
          </a:p>
        </p:txBody>
      </p:sp>
      <p:sp>
        <p:nvSpPr>
          <p:cNvPr id="9" name="椭圆 8"/>
          <p:cNvSpPr/>
          <p:nvPr>
            <p:custDataLst>
              <p:tags r:id="rId10"/>
            </p:custDataLst>
          </p:nvPr>
        </p:nvSpPr>
        <p:spPr>
          <a:xfrm>
            <a:off x="11051540" y="4890135"/>
            <a:ext cx="140970" cy="1409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粗圆简" panose="02010600000101010101" charset="-122"/>
              <a:ea typeface="汉仪粗圆简" panose="02010600000101010101" charset="-122"/>
              <a:cs typeface="汉仪粗圆简" panose="02010600000101010101" charset="-122"/>
            </a:endParaRPr>
          </a:p>
        </p:txBody>
      </p:sp>
      <p:pic>
        <p:nvPicPr>
          <p:cNvPr id="34" name="图片 33"/>
          <p:cNvPicPr>
            <a:picLocks noChangeAspect="1"/>
          </p:cNvPicPr>
          <p:nvPr>
            <p:custDataLst>
              <p:tags r:id="rId11"/>
            </p:custDataLst>
          </p:nvPr>
        </p:nvPicPr>
        <p:blipFill>
          <a:blip r:embed="rId12">
            <a:lum contrast="12000"/>
          </a:blip>
          <a:stretch>
            <a:fillRect/>
          </a:stretch>
        </p:blipFill>
        <p:spPr>
          <a:xfrm>
            <a:off x="968375" y="4810760"/>
            <a:ext cx="1236345" cy="673100"/>
          </a:xfrm>
          <a:prstGeom prst="rect">
            <a:avLst/>
          </a:prstGeom>
        </p:spPr>
      </p:pic>
      <p:pic>
        <p:nvPicPr>
          <p:cNvPr id="16" name="图片 15" descr="05"/>
          <p:cNvPicPr>
            <a:picLocks noChangeAspect="1"/>
          </p:cNvPicPr>
          <p:nvPr>
            <p:custDataLst>
              <p:tags r:id="rId13"/>
            </p:custDataLst>
          </p:nvPr>
        </p:nvPicPr>
        <p:blipFill>
          <a:blip r:embed="rId14"/>
          <a:stretch>
            <a:fillRect/>
          </a:stretch>
        </p:blipFill>
        <p:spPr>
          <a:xfrm>
            <a:off x="1310640" y="945515"/>
            <a:ext cx="4047490" cy="5276215"/>
          </a:xfrm>
          <a:prstGeom prst="rect">
            <a:avLst/>
          </a:prstGeom>
        </p:spPr>
      </p:pic>
      <p:sp>
        <p:nvSpPr>
          <p:cNvPr id="8" name="节编号"/>
          <p:cNvSpPr txBox="1">
            <a:spLocks noGrp="1"/>
          </p:cNvSpPr>
          <p:nvPr>
            <p:ph type="body" idx="2" hasCustomPrompt="1"/>
            <p:custDataLst>
              <p:tags r:id="rId15"/>
            </p:custDataLst>
          </p:nvPr>
        </p:nvSpPr>
        <p:spPr>
          <a:xfrm>
            <a:off x="5358130" y="2305366"/>
            <a:ext cx="6038478" cy="768351"/>
          </a:xfrm>
          <a:prstGeom prst="rect">
            <a:avLst/>
          </a:prstGeom>
          <a:noFill/>
        </p:spPr>
        <p:txBody>
          <a:bodyPr wrap="square" lIns="0" tIns="0" rIns="0" bIns="0" rtlCol="0" anchor="ctr" anchorCtr="0">
            <a:noAutofit/>
          </a:bodyPr>
          <a:lstStyle>
            <a:lvl1pPr marL="0" marR="0" algn="r" defTabSz="914400" rtl="0" eaLnBrk="1" fontAlgn="auto" latinLnBrk="0" hangingPunct="1">
              <a:lnSpc>
                <a:spcPct val="100000"/>
              </a:lnSpc>
              <a:buClrTx/>
              <a:buSzTx/>
              <a:buFontTx/>
              <a:buNone/>
              <a:defRPr kumimoji="0" lang="en-US" altLang="zh-CN" sz="5400" b="0" i="0" u="none" strike="noStrike" kern="1200" cap="none" spc="300" normalizeH="0" baseline="0" noProof="1" dirty="0">
                <a:ln>
                  <a:solidFill>
                    <a:schemeClr val="bg1"/>
                  </a:solidFill>
                </a:ln>
                <a:solidFill>
                  <a:schemeClr val="lt1">
                    <a:lumMod val="100000"/>
                  </a:schemeClr>
                </a:solidFill>
                <a:latin typeface="+mj-ea"/>
                <a:ea typeface="+mj-ea"/>
                <a:cs typeface="汉仪粗圆简" panose="02010600000101010101" charset="-122"/>
              </a:defRPr>
            </a:lvl1pPr>
          </a:lstStyle>
          <a:p>
            <a:pPr lvl="0" algn="r"/>
            <a:r>
              <a:rPr dirty="0" err="1">
                <a:sym typeface="+mn-ea"/>
              </a:rPr>
              <a:t>编辑节编号</a:t>
            </a:r>
            <a:endParaRPr dirty="0">
              <a:sym typeface="+mn-ea"/>
            </a:endParaRPr>
          </a:p>
        </p:txBody>
      </p:sp>
      <p:sp>
        <p:nvSpPr>
          <p:cNvPr id="7" name="标题"/>
          <p:cNvSpPr txBox="1">
            <a:spLocks noGrp="1"/>
          </p:cNvSpPr>
          <p:nvPr>
            <p:ph type="title" idx="1" hasCustomPrompt="1"/>
            <p:custDataLst>
              <p:tags r:id="rId16"/>
            </p:custDataLst>
          </p:nvPr>
        </p:nvSpPr>
        <p:spPr>
          <a:xfrm>
            <a:off x="5358130" y="3256280"/>
            <a:ext cx="6038478" cy="768350"/>
          </a:xfrm>
          <a:prstGeom prst="rect">
            <a:avLst/>
          </a:prstGeom>
          <a:noFill/>
        </p:spPr>
        <p:txBody>
          <a:bodyPr wrap="square" lIns="0" tIns="0" rIns="0" bIns="0" rtlCol="0" anchor="ctr">
            <a:noAutofit/>
          </a:bodyPr>
          <a:lstStyle>
            <a:lvl1pPr marL="0" marR="0" algn="r" defTabSz="914400" rtl="0" eaLnBrk="1" fontAlgn="auto" latinLnBrk="0" hangingPunct="1">
              <a:lnSpc>
                <a:spcPct val="100000"/>
              </a:lnSpc>
              <a:buClrTx/>
              <a:buSzTx/>
              <a:buFontTx/>
              <a:buNone/>
              <a:defRPr kumimoji="0" lang="zh-CN" altLang="en-US" sz="5400" b="0" i="0" u="none" strike="noStrike" kern="1200" cap="none" spc="300" normalizeH="0" baseline="0" noProof="1" dirty="0">
                <a:solidFill>
                  <a:schemeClr val="lt1">
                    <a:lumMod val="100000"/>
                  </a:schemeClr>
                </a:solidFill>
                <a:latin typeface="+mj-ea"/>
                <a:ea typeface="+mj-ea"/>
                <a:cs typeface="汉仪粗圆简" panose="02010600000101010101" charset="-122"/>
              </a:defRPr>
            </a:lvl1pPr>
          </a:lstStyle>
          <a:p>
            <a:pPr lvl="0" algn="r"/>
            <a:r>
              <a:rPr dirty="0">
                <a:sym typeface="+mn-ea"/>
              </a:rPr>
              <a:t>单击此处编辑标题</a:t>
            </a:r>
            <a:endParaRPr dirty="0">
              <a:sym typeface="+mn-ea"/>
            </a:endParaRPr>
          </a:p>
        </p:txBody>
      </p:sp>
      <p:sp>
        <p:nvSpPr>
          <p:cNvPr id="4" name="日期占位符 3"/>
          <p:cNvSpPr>
            <a:spLocks noGrp="1"/>
          </p:cNvSpPr>
          <p:nvPr>
            <p:ph type="dt" sz="half" idx="10"/>
            <p:custDataLst>
              <p:tags r:id="rId17"/>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8"/>
            </p:custDataLst>
          </p:nvPr>
        </p:nvSpPr>
        <p:spPr>
          <a:xfrm>
            <a:off x="4116000" y="6314400"/>
            <a:ext cx="3960000" cy="316800"/>
          </a:xfrm>
        </p:spPr>
        <p:txBody>
          <a:bodyPr/>
          <a:lstStyle/>
          <a:p>
            <a:endParaRPr lang="zh-CN" altLang="en-US" dirty="0"/>
          </a:p>
        </p:txBody>
      </p:sp>
      <p:sp>
        <p:nvSpPr>
          <p:cNvPr id="6" name="灯片编号占位符 5"/>
          <p:cNvSpPr>
            <a:spLocks noGrp="1"/>
          </p:cNvSpPr>
          <p:nvPr>
            <p:ph type="sldNum" sz="quarter" idx="12"/>
            <p:custDataLst>
              <p:tags r:id="rId19"/>
            </p:custDataLst>
          </p:nvPr>
        </p:nvSpPr>
        <p:spPr>
          <a:xfrm>
            <a:off x="8877600" y="6314400"/>
            <a:ext cx="2700000" cy="316800"/>
          </a:xfrm>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showMasterSp="0">
  <p:cSld name="标题和内容">
    <p:spTree>
      <p:nvGrpSpPr>
        <p:cNvPr id="1" name=""/>
        <p:cNvGrpSpPr/>
        <p:nvPr/>
      </p:nvGrpSpPr>
      <p:grpSpPr>
        <a:xfrm>
          <a:off x="0" y="0"/>
          <a:ext cx="0" cy="0"/>
          <a:chOff x="0" y="0"/>
          <a:chExt cx="0" cy="0"/>
        </a:xfrm>
      </p:grpSpPr>
      <p:sp>
        <p:nvSpPr>
          <p:cNvPr id="14" name="任意多边形: 形状 7"/>
          <p:cNvSpPr/>
          <p:nvPr userDrawn="1">
            <p:custDataLst>
              <p:tags r:id="rId2"/>
            </p:custDataLst>
          </p:nvPr>
        </p:nvSpPr>
        <p:spPr>
          <a:xfrm flipH="1">
            <a:off x="5080" y="5376270"/>
            <a:ext cx="1449070" cy="1509035"/>
          </a:xfrm>
          <a:custGeom>
            <a:avLst/>
            <a:gdLst>
              <a:gd name="connsiteX0" fmla="*/ 4812664 w 4812664"/>
              <a:gd name="connsiteY0" fmla="*/ 4774197 h 4824233"/>
              <a:gd name="connsiteX1" fmla="*/ 4812664 w 4812664"/>
              <a:gd name="connsiteY1" fmla="*/ 4824233 h 4824233"/>
              <a:gd name="connsiteX2" fmla="*/ 4768382 w 4812664"/>
              <a:gd name="connsiteY2" fmla="*/ 4824233 h 4824233"/>
              <a:gd name="connsiteX3" fmla="*/ 3274582 w 4812664"/>
              <a:gd name="connsiteY3" fmla="*/ 0 h 4824233"/>
              <a:gd name="connsiteX4" fmla="*/ 4549197 w 4812664"/>
              <a:gd name="connsiteY4" fmla="*/ 264275 h 4824233"/>
              <a:gd name="connsiteX5" fmla="*/ 4812664 w 4812664"/>
              <a:gd name="connsiteY5" fmla="*/ 394617 h 4824233"/>
              <a:gd name="connsiteX6" fmla="*/ 4812664 w 4812664"/>
              <a:gd name="connsiteY6" fmla="*/ 1951632 h 4824233"/>
              <a:gd name="connsiteX7" fmla="*/ 4734641 w 4812664"/>
              <a:gd name="connsiteY7" fmla="*/ 1863470 h 4824233"/>
              <a:gd name="connsiteX8" fmla="*/ 3274582 w 4812664"/>
              <a:gd name="connsiteY8" fmla="*/ 1242379 h 4824233"/>
              <a:gd name="connsiteX9" fmla="*/ 1209746 w 4812664"/>
              <a:gd name="connsiteY9" fmla="*/ 3362914 h 4824233"/>
              <a:gd name="connsiteX10" fmla="*/ 1681254 w 4812664"/>
              <a:gd name="connsiteY10" fmla="*/ 4711771 h 4824233"/>
              <a:gd name="connsiteX11" fmla="*/ 1780782 w 4812664"/>
              <a:gd name="connsiteY11" fmla="*/ 4824233 h 4824233"/>
              <a:gd name="connsiteX12" fmla="*/ 328782 w 4812664"/>
              <a:gd name="connsiteY12" fmla="*/ 4824233 h 4824233"/>
              <a:gd name="connsiteX13" fmla="*/ 257333 w 4812664"/>
              <a:gd name="connsiteY13" fmla="*/ 4671914 h 4824233"/>
              <a:gd name="connsiteX14" fmla="*/ 0 w 4812664"/>
              <a:gd name="connsiteY14" fmla="*/ 3362915 h 4824233"/>
              <a:gd name="connsiteX15" fmla="*/ 3274582 w 4812664"/>
              <a:gd name="connsiteY15" fmla="*/ 0 h 4824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82" h="2376">
                <a:moveTo>
                  <a:pt x="2282" y="0"/>
                </a:moveTo>
                <a:lnTo>
                  <a:pt x="2282" y="848"/>
                </a:lnTo>
                <a:lnTo>
                  <a:pt x="2257" y="849"/>
                </a:lnTo>
                <a:cubicBezTo>
                  <a:pt x="1480" y="888"/>
                  <a:pt x="862" y="1520"/>
                  <a:pt x="862" y="2294"/>
                </a:cubicBezTo>
                <a:cubicBezTo>
                  <a:pt x="862" y="2315"/>
                  <a:pt x="862" y="2337"/>
                  <a:pt x="863" y="2359"/>
                </a:cubicBezTo>
                <a:lnTo>
                  <a:pt x="864" y="2376"/>
                </a:lnTo>
                <a:lnTo>
                  <a:pt x="2" y="2376"/>
                </a:lnTo>
                <a:lnTo>
                  <a:pt x="1" y="2353"/>
                </a:lnTo>
                <a:cubicBezTo>
                  <a:pt x="0" y="2333"/>
                  <a:pt x="0" y="2313"/>
                  <a:pt x="0" y="2294"/>
                </a:cubicBezTo>
                <a:cubicBezTo>
                  <a:pt x="0" y="1046"/>
                  <a:pt x="1012" y="32"/>
                  <a:pt x="2272" y="0"/>
                </a:cubicBezTo>
                <a:lnTo>
                  <a:pt x="2282" y="0"/>
                </a:lnTo>
                <a:close/>
              </a:path>
            </a:pathLst>
          </a:custGeom>
          <a:solidFill>
            <a:schemeClr val="tx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汉仪粗圆简" panose="02010600000101010101" charset="-122"/>
            </a:endParaRPr>
          </a:p>
        </p:txBody>
      </p:sp>
      <p:pic>
        <p:nvPicPr>
          <p:cNvPr id="13" name="图片 12" descr="05" hidden="1"/>
          <p:cNvPicPr>
            <a:picLocks noChangeAspect="1"/>
          </p:cNvPicPr>
          <p:nvPr userDrawn="1">
            <p:custDataLst>
              <p:tags r:id="rId3"/>
            </p:custDataLst>
          </p:nvPr>
        </p:nvPicPr>
        <p:blipFill>
          <a:blip r:embed="rId4">
            <a:alphaModFix amt="20000"/>
          </a:blip>
          <a:stretch>
            <a:fillRect/>
          </a:stretch>
        </p:blipFill>
        <p:spPr>
          <a:xfrm flipH="1">
            <a:off x="8723086" y="2423904"/>
            <a:ext cx="3279859" cy="4275548"/>
          </a:xfrm>
          <a:prstGeom prst="rect">
            <a:avLst/>
          </a:prstGeom>
        </p:spPr>
      </p:pic>
      <p:pic>
        <p:nvPicPr>
          <p:cNvPr id="12" name="图片 11" hidden="1"/>
          <p:cNvPicPr>
            <a:picLocks noChangeAspect="1"/>
          </p:cNvPicPr>
          <p:nvPr userDrawn="1">
            <p:custDataLst>
              <p:tags r:id="rId5"/>
            </p:custDataLst>
          </p:nvPr>
        </p:nvPicPr>
        <p:blipFill>
          <a:blip r:embed="rId6">
            <a:lum contrast="12000"/>
          </a:blip>
          <a:srcRect/>
          <a:stretch>
            <a:fillRect/>
          </a:stretch>
        </p:blipFill>
        <p:spPr>
          <a:xfrm flipH="1">
            <a:off x="0" y="0"/>
            <a:ext cx="796290" cy="950595"/>
          </a:xfrm>
          <a:prstGeom prst="rect">
            <a:avLst/>
          </a:prstGeom>
        </p:spPr>
      </p:pic>
      <p:sp>
        <p:nvSpPr>
          <p:cNvPr id="11" name="圆角矩形 24"/>
          <p:cNvSpPr/>
          <p:nvPr userDrawn="1">
            <p:custDataLst>
              <p:tags r:id="rId7"/>
            </p:custDataLst>
          </p:nvPr>
        </p:nvSpPr>
        <p:spPr>
          <a:xfrm>
            <a:off x="654415" y="1037408"/>
            <a:ext cx="4076335" cy="160020"/>
          </a:xfrm>
          <a:prstGeom prst="roundRect">
            <a:avLst>
              <a:gd name="adj"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000">
              <a:cs typeface="汉仪粗圆简" panose="02010600000101010101" charset="-122"/>
            </a:endParaRPr>
          </a:p>
        </p:txBody>
      </p:sp>
      <p:pic>
        <p:nvPicPr>
          <p:cNvPr id="10" name="图片 9" descr="VCG41N1446807744" hidden="1"/>
          <p:cNvPicPr>
            <a:picLocks noChangeAspect="1"/>
          </p:cNvPicPr>
          <p:nvPr userDrawn="1">
            <p:custDataLst>
              <p:tags r:id="rId8"/>
            </p:custDataLst>
          </p:nvPr>
        </p:nvPicPr>
        <p:blipFill>
          <a:blip r:embed="rId9">
            <a:alphaModFix amt="13000"/>
            <a:lum contrast="18000"/>
          </a:blip>
          <a:srcRect/>
          <a:stretch>
            <a:fillRect/>
          </a:stretch>
        </p:blipFill>
        <p:spPr>
          <a:xfrm flipH="1">
            <a:off x="8268970" y="789940"/>
            <a:ext cx="3923030" cy="6068060"/>
          </a:xfrm>
          <a:prstGeom prst="snipRoundRect">
            <a:avLst>
              <a:gd name="adj1" fmla="val 16667"/>
              <a:gd name="adj2" fmla="val 45931"/>
            </a:avLst>
          </a:prstGeom>
        </p:spPr>
      </p:pic>
      <p:sp>
        <p:nvSpPr>
          <p:cNvPr id="9" name="正文"/>
          <p:cNvSpPr txBox="1">
            <a:spLocks noGrp="1"/>
          </p:cNvSpPr>
          <p:nvPr>
            <p:ph idx="3"/>
            <p:custDataLst>
              <p:tags r:id="rId10"/>
            </p:custDataLst>
          </p:nvPr>
        </p:nvSpPr>
        <p:spPr>
          <a:xfrm>
            <a:off x="654755" y="1562790"/>
            <a:ext cx="10969200" cy="4759200"/>
          </a:xfrm>
          <a:prstGeom prst="rect">
            <a:avLst/>
          </a:prstGeom>
          <a:ln>
            <a:noFill/>
            <a:prstDash val="sysDash"/>
          </a:ln>
        </p:spPr>
        <p:txBody>
          <a:bodyPr vert="horz" lIns="90000" tIns="46800" rIns="90000" bIns="46800" rtlCol="0">
            <a:normAutofit/>
          </a:bodyPr>
          <a:lstStyle>
            <a:defPPr>
              <a:defRPr lang="zh-CN"/>
            </a:defPPr>
            <a:lvl1pPr marL="228600" marR="0" lvl="0" indent="-228600" algn="l" defTabSz="914400" rtl="0" eaLnBrk="1" fontAlgn="auto" latinLnBrk="0" hangingPunct="1">
              <a:lnSpc>
                <a:spcPct val="130000"/>
              </a:lnSpc>
              <a:spcBef>
                <a:spcPts val="1200"/>
              </a:spcBef>
              <a:spcAft>
                <a:spcPts val="0"/>
              </a:spcAft>
              <a:buClr>
                <a:schemeClr val="accent6"/>
              </a:buClr>
              <a:buSzTx/>
              <a:buFont typeface="Arial" panose="020B0604020202020204" pitchFamily="34" charset="0"/>
              <a:buChar char="●"/>
              <a:defRPr kumimoji="0" lang="zh-CN" altLang="en-US" sz="1800" b="0" i="0" u="none" strike="noStrike" kern="1200" cap="none" spc="150" normalizeH="0" baseline="0" noProof="1" dirty="0">
                <a:ln>
                  <a:noFill/>
                  <a:prstDash val="sysDot"/>
                </a:ln>
                <a:solidFill>
                  <a:schemeClr val="tx1">
                    <a:lumMod val="75000"/>
                    <a:lumOff val="25000"/>
                  </a:schemeClr>
                </a:solidFill>
                <a:uFillTx/>
                <a:latin typeface="+mn-ea"/>
                <a:ea typeface="+mn-ea"/>
                <a:cs typeface="汉仪粗圆简" panose="02010600000101010101" charset="-122"/>
                <a:sym typeface="+mn-ea"/>
              </a:defRPr>
            </a:lvl1pPr>
            <a:lvl2pPr marL="449580" marR="0" lvl="1" indent="-231775"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ln>
                  <a:noFill/>
                  <a:prstDash val="sysDot"/>
                </a:ln>
                <a:solidFill>
                  <a:schemeClr val="tx1">
                    <a:lumMod val="50000"/>
                    <a:lumOff val="50000"/>
                  </a:schemeClr>
                </a:solidFill>
                <a:uFillTx/>
                <a:latin typeface="+mn-ea"/>
                <a:ea typeface="+mn-ea"/>
              </a:defRPr>
            </a:lvl2pPr>
            <a:lvl3pPr marL="719455" marR="0" lvl="2" indent="-276225"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ln>
                  <a:noFill/>
                  <a:prstDash val="sysDot"/>
                </a:ln>
                <a:solidFill>
                  <a:schemeClr val="tx1">
                    <a:lumMod val="50000"/>
                    <a:lumOff val="50000"/>
                  </a:schemeClr>
                </a:solidFill>
                <a:uFillTx/>
                <a:latin typeface="+mn-ea"/>
                <a:ea typeface="+mn-ea"/>
              </a:defRPr>
            </a:lvl3pPr>
            <a:lvl4pPr marL="987425" marR="0" lvl="3" indent="-262255" fontAlgn="auto">
              <a:lnSpc>
                <a:spcPct val="120000"/>
              </a:lnSpc>
              <a:spcBef>
                <a:spcPts val="0"/>
              </a:spcBef>
              <a:spcAft>
                <a:spcPts val="300"/>
              </a:spcAft>
              <a:buFont typeface="Wingdings" panose="05000000000000000000" charset="0"/>
              <a:buChar char=""/>
              <a:tabLst>
                <a:tab pos="899795" algn="l"/>
              </a:tabLst>
              <a:defRPr kumimoji="0" sz="1400" b="0" i="0" u="none" strike="noStrike" cap="none" spc="150" normalizeH="0" baseline="0">
                <a:ln>
                  <a:noFill/>
                  <a:prstDash val="sysDot"/>
                </a:ln>
                <a:solidFill>
                  <a:schemeClr val="tx1">
                    <a:lumMod val="50000"/>
                    <a:lumOff val="50000"/>
                  </a:schemeClr>
                </a:solidFill>
                <a:uFillTx/>
                <a:latin typeface="+mn-ea"/>
                <a:ea typeface="+mn-ea"/>
              </a:defRPr>
            </a:lvl4pPr>
            <a:lvl5pPr marL="1256030" marR="0" lvl="4" indent="-262255"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ln>
                  <a:noFill/>
                  <a:prstDash val="sysDot"/>
                </a:ln>
                <a:solidFill>
                  <a:schemeClr val="tx1">
                    <a:lumMod val="50000"/>
                    <a:lumOff val="50000"/>
                  </a:schemeClr>
                </a:solidFill>
                <a:uFillTx/>
                <a:latin typeface="+mn-ea"/>
                <a:ea typeface="+mn-ea"/>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spcBef>
                <a:spcPts val="1200"/>
              </a:spcBef>
              <a:spcAft>
                <a:spcPts val="0"/>
              </a:spcAft>
              <a:buClr>
                <a:schemeClr val="accent6"/>
              </a:buClr>
            </a:pPr>
            <a:r>
              <a:rPr>
                <a:sym typeface="+mn-ea"/>
              </a:rPr>
              <a:t>单击此处编辑母版文本样式</a:t>
            </a:r>
            <a:endParaRPr>
              <a:sym typeface="+mn-ea"/>
            </a:endParaRPr>
          </a:p>
          <a:p>
            <a:pPr lvl="1">
              <a:spcBef>
                <a:spcPts val="1200"/>
              </a:spcBef>
              <a:spcAft>
                <a:spcPts val="0"/>
              </a:spcAft>
              <a:buClr>
                <a:schemeClr val="accent6"/>
              </a:buClr>
            </a:pPr>
            <a:r>
              <a:rPr>
                <a:sym typeface="+mn-ea"/>
              </a:rPr>
              <a:t>第二级</a:t>
            </a:r>
            <a:endParaRPr>
              <a:sym typeface="+mn-ea"/>
            </a:endParaRPr>
          </a:p>
          <a:p>
            <a:pPr lvl="2">
              <a:spcBef>
                <a:spcPts val="1200"/>
              </a:spcBef>
              <a:spcAft>
                <a:spcPts val="0"/>
              </a:spcAft>
              <a:buClr>
                <a:schemeClr val="accent6"/>
              </a:buClr>
            </a:pPr>
            <a:r>
              <a:rPr>
                <a:sym typeface="+mn-ea"/>
              </a:rPr>
              <a:t>第三级</a:t>
            </a:r>
            <a:endParaRPr>
              <a:sym typeface="+mn-ea"/>
            </a:endParaRPr>
          </a:p>
          <a:p>
            <a:pPr lvl="3">
              <a:spcBef>
                <a:spcPts val="1200"/>
              </a:spcBef>
              <a:spcAft>
                <a:spcPts val="0"/>
              </a:spcAft>
              <a:buClr>
                <a:schemeClr val="accent6"/>
              </a:buClr>
            </a:pPr>
            <a:r>
              <a:rPr>
                <a:sym typeface="+mn-ea"/>
              </a:rPr>
              <a:t>第四级</a:t>
            </a:r>
            <a:endParaRPr>
              <a:sym typeface="+mn-ea"/>
            </a:endParaRPr>
          </a:p>
          <a:p>
            <a:pPr lvl="4">
              <a:spcBef>
                <a:spcPts val="1200"/>
              </a:spcBef>
              <a:spcAft>
                <a:spcPts val="0"/>
              </a:spcAft>
              <a:buClr>
                <a:schemeClr val="accent6"/>
              </a:buClr>
            </a:pPr>
            <a:r>
              <a:rPr>
                <a:sym typeface="+mn-ea"/>
              </a:rPr>
              <a:t>第五级</a:t>
            </a:r>
            <a:endParaRPr>
              <a:sym typeface="+mn-ea"/>
            </a:endParaRPr>
          </a:p>
        </p:txBody>
      </p:sp>
      <p:sp>
        <p:nvSpPr>
          <p:cNvPr id="8" name="标题"/>
          <p:cNvSpPr txBox="1">
            <a:spLocks noGrp="1"/>
          </p:cNvSpPr>
          <p:nvPr>
            <p:ph type="title" idx="2"/>
            <p:custDataLst>
              <p:tags r:id="rId11"/>
            </p:custDataLst>
          </p:nvPr>
        </p:nvSpPr>
        <p:spPr>
          <a:xfrm>
            <a:off x="608400" y="608400"/>
            <a:ext cx="10969200" cy="705600"/>
          </a:xfrm>
          <a:prstGeom prst="rect">
            <a:avLst/>
          </a:prstGeom>
          <a:noFill/>
          <a:ln>
            <a:noFill/>
            <a:prstDash val="sysDash"/>
          </a:ln>
        </p:spPr>
        <p:txBody>
          <a:bodyPr wrap="square" rtlCol="0">
            <a:normAutofit/>
          </a:bodyPr>
          <a:lstStyle>
            <a:lvl1pPr marL="0" marR="0" algn="l" defTabSz="914400" rtl="0" eaLnBrk="1" fontAlgn="auto" latinLnBrk="0" hangingPunct="1">
              <a:lnSpc>
                <a:spcPct val="100000"/>
              </a:lnSpc>
              <a:buClrTx/>
              <a:buSzTx/>
              <a:buFontTx/>
              <a:buNone/>
              <a:defRPr kumimoji="0" lang="zh-CN" altLang="en-US" sz="3600" b="0" i="0" u="none" strike="noStrike" kern="1200" cap="none" spc="300" normalizeH="0" baseline="0" noProof="1" dirty="0">
                <a:ln>
                  <a:noFill/>
                  <a:prstDash val="sysDot"/>
                </a:ln>
                <a:solidFill>
                  <a:schemeClr val="tx1">
                    <a:lumMod val="75000"/>
                    <a:lumOff val="25000"/>
                  </a:schemeClr>
                </a:solidFill>
                <a:latin typeface="+mj-ea"/>
                <a:ea typeface="+mj-ea"/>
                <a:cs typeface="汉仪粗圆简" panose="02010600000101010101" charset="-122"/>
              </a:defRPr>
            </a:lvl1pPr>
          </a:lstStyle>
          <a:p>
            <a:pPr lvl="0"/>
            <a:r>
              <a:rPr dirty="0">
                <a:sym typeface="+mn-ea"/>
              </a:rPr>
              <a:t>单击此处编辑母版标题样式</a:t>
            </a:r>
            <a:endParaRPr dirty="0">
              <a:sym typeface="+mn-ea"/>
            </a:endParaRPr>
          </a:p>
        </p:txBody>
      </p:sp>
      <p:pic>
        <p:nvPicPr>
          <p:cNvPr id="7" name="图片 6" descr="VCG41N1446807744"/>
          <p:cNvPicPr>
            <a:picLocks noChangeAspect="1"/>
          </p:cNvPicPr>
          <p:nvPr userDrawn="1">
            <p:custDataLst>
              <p:tags r:id="rId12"/>
            </p:custDataLst>
          </p:nvPr>
        </p:nvPicPr>
        <p:blipFill>
          <a:blip r:embed="rId9">
            <a:alphaModFix amt="10000"/>
            <a:lum contrast="18000"/>
          </a:blip>
          <a:srcRect/>
          <a:stretch>
            <a:fillRect/>
          </a:stretch>
        </p:blipFill>
        <p:spPr>
          <a:xfrm flipH="1">
            <a:off x="8270240" y="805180"/>
            <a:ext cx="3923030" cy="6068060"/>
          </a:xfrm>
          <a:prstGeom prst="snipRoundRect">
            <a:avLst>
              <a:gd name="adj1" fmla="val 16667"/>
              <a:gd name="adj2" fmla="val 45931"/>
            </a:avLst>
          </a:prstGeom>
        </p:spPr>
      </p:pic>
      <p:sp>
        <p:nvSpPr>
          <p:cNvPr id="4" name="日期占位符 3"/>
          <p:cNvSpPr>
            <a:spLocks noGrp="1"/>
          </p:cNvSpPr>
          <p:nvPr>
            <p:ph type="dt" sz="half" idx="10"/>
            <p:custDataLst>
              <p:tags r:id="rId13"/>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4"/>
            </p:custDataLst>
          </p:nvPr>
        </p:nvSpPr>
        <p:spPr>
          <a:xfrm>
            <a:off x="4116000" y="6314400"/>
            <a:ext cx="3960000" cy="316800"/>
          </a:xfrm>
        </p:spPr>
        <p:txBody>
          <a:bodyPr/>
          <a:lstStyle/>
          <a:p>
            <a:endParaRPr lang="zh-CN" altLang="en-US" dirty="0"/>
          </a:p>
        </p:txBody>
      </p:sp>
      <p:sp>
        <p:nvSpPr>
          <p:cNvPr id="6" name="灯片编号占位符 5"/>
          <p:cNvSpPr>
            <a:spLocks noGrp="1"/>
          </p:cNvSpPr>
          <p:nvPr>
            <p:ph type="sldNum" sz="quarter" idx="12"/>
            <p:custDataLst>
              <p:tags r:id="rId15"/>
            </p:custDataLst>
          </p:nvPr>
        </p:nvSpPr>
        <p:spPr>
          <a:xfrm>
            <a:off x="8877600" y="6314400"/>
            <a:ext cx="2700000" cy="316800"/>
          </a:xfrm>
        </p:spPr>
        <p:txBody>
          <a:bodyPr/>
          <a:lstStyle/>
          <a:p>
            <a:fld id="{49AE70B2-8BF9-45C0-BB95-33D1B9D3A854}" type="slidenum">
              <a:rPr lang="zh-CN" altLang="en-US" smtClean="0"/>
            </a:fld>
            <a:endParaRPr lang="zh-CN" altLang="en-US" dirty="0"/>
          </a:p>
        </p:txBody>
      </p:sp>
      <p:pic>
        <p:nvPicPr>
          <p:cNvPr id="2" name="图片 1" descr="logo横版 png"/>
          <p:cNvPicPr>
            <a:picLocks noChangeAspect="1"/>
          </p:cNvPicPr>
          <p:nvPr userDrawn="1"/>
        </p:nvPicPr>
        <p:blipFill>
          <a:blip r:embed="rId16"/>
          <a:stretch>
            <a:fillRect/>
          </a:stretch>
        </p:blipFill>
        <p:spPr>
          <a:xfrm>
            <a:off x="11148219" y="349091"/>
            <a:ext cx="607695" cy="64262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showMasterSp="0">
  <p:cSld name="标题和两栏">
    <p:spTree>
      <p:nvGrpSpPr>
        <p:cNvPr id="1" name=""/>
        <p:cNvGrpSpPr/>
        <p:nvPr/>
      </p:nvGrpSpPr>
      <p:grpSpPr>
        <a:xfrm>
          <a:off x="0" y="0"/>
          <a:ext cx="0" cy="0"/>
          <a:chOff x="0" y="0"/>
          <a:chExt cx="0" cy="0"/>
        </a:xfrm>
      </p:grpSpPr>
      <p:sp>
        <p:nvSpPr>
          <p:cNvPr id="13" name="任意多边形: 形状 8"/>
          <p:cNvSpPr/>
          <p:nvPr userDrawn="1">
            <p:custDataLst>
              <p:tags r:id="rId2"/>
            </p:custDataLst>
          </p:nvPr>
        </p:nvSpPr>
        <p:spPr>
          <a:xfrm flipH="1">
            <a:off x="5080" y="5376270"/>
            <a:ext cx="1449070" cy="1509035"/>
          </a:xfrm>
          <a:custGeom>
            <a:avLst/>
            <a:gdLst>
              <a:gd name="connsiteX0" fmla="*/ 4812664 w 4812664"/>
              <a:gd name="connsiteY0" fmla="*/ 4774197 h 4824233"/>
              <a:gd name="connsiteX1" fmla="*/ 4812664 w 4812664"/>
              <a:gd name="connsiteY1" fmla="*/ 4824233 h 4824233"/>
              <a:gd name="connsiteX2" fmla="*/ 4768382 w 4812664"/>
              <a:gd name="connsiteY2" fmla="*/ 4824233 h 4824233"/>
              <a:gd name="connsiteX3" fmla="*/ 3274582 w 4812664"/>
              <a:gd name="connsiteY3" fmla="*/ 0 h 4824233"/>
              <a:gd name="connsiteX4" fmla="*/ 4549197 w 4812664"/>
              <a:gd name="connsiteY4" fmla="*/ 264275 h 4824233"/>
              <a:gd name="connsiteX5" fmla="*/ 4812664 w 4812664"/>
              <a:gd name="connsiteY5" fmla="*/ 394617 h 4824233"/>
              <a:gd name="connsiteX6" fmla="*/ 4812664 w 4812664"/>
              <a:gd name="connsiteY6" fmla="*/ 1951632 h 4824233"/>
              <a:gd name="connsiteX7" fmla="*/ 4734641 w 4812664"/>
              <a:gd name="connsiteY7" fmla="*/ 1863470 h 4824233"/>
              <a:gd name="connsiteX8" fmla="*/ 3274582 w 4812664"/>
              <a:gd name="connsiteY8" fmla="*/ 1242379 h 4824233"/>
              <a:gd name="connsiteX9" fmla="*/ 1209746 w 4812664"/>
              <a:gd name="connsiteY9" fmla="*/ 3362914 h 4824233"/>
              <a:gd name="connsiteX10" fmla="*/ 1681254 w 4812664"/>
              <a:gd name="connsiteY10" fmla="*/ 4711771 h 4824233"/>
              <a:gd name="connsiteX11" fmla="*/ 1780782 w 4812664"/>
              <a:gd name="connsiteY11" fmla="*/ 4824233 h 4824233"/>
              <a:gd name="connsiteX12" fmla="*/ 328782 w 4812664"/>
              <a:gd name="connsiteY12" fmla="*/ 4824233 h 4824233"/>
              <a:gd name="connsiteX13" fmla="*/ 257333 w 4812664"/>
              <a:gd name="connsiteY13" fmla="*/ 4671914 h 4824233"/>
              <a:gd name="connsiteX14" fmla="*/ 0 w 4812664"/>
              <a:gd name="connsiteY14" fmla="*/ 3362915 h 4824233"/>
              <a:gd name="connsiteX15" fmla="*/ 3274582 w 4812664"/>
              <a:gd name="connsiteY15" fmla="*/ 0 h 4824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82" h="2376">
                <a:moveTo>
                  <a:pt x="2282" y="0"/>
                </a:moveTo>
                <a:lnTo>
                  <a:pt x="2282" y="848"/>
                </a:lnTo>
                <a:lnTo>
                  <a:pt x="2257" y="849"/>
                </a:lnTo>
                <a:cubicBezTo>
                  <a:pt x="1480" y="888"/>
                  <a:pt x="862" y="1520"/>
                  <a:pt x="862" y="2294"/>
                </a:cubicBezTo>
                <a:cubicBezTo>
                  <a:pt x="862" y="2315"/>
                  <a:pt x="862" y="2337"/>
                  <a:pt x="863" y="2359"/>
                </a:cubicBezTo>
                <a:lnTo>
                  <a:pt x="864" y="2376"/>
                </a:lnTo>
                <a:lnTo>
                  <a:pt x="2" y="2376"/>
                </a:lnTo>
                <a:lnTo>
                  <a:pt x="1" y="2353"/>
                </a:lnTo>
                <a:cubicBezTo>
                  <a:pt x="0" y="2333"/>
                  <a:pt x="0" y="2313"/>
                  <a:pt x="0" y="2294"/>
                </a:cubicBezTo>
                <a:cubicBezTo>
                  <a:pt x="0" y="1046"/>
                  <a:pt x="1012" y="32"/>
                  <a:pt x="2272" y="0"/>
                </a:cubicBezTo>
                <a:lnTo>
                  <a:pt x="2282" y="0"/>
                </a:lnTo>
                <a:close/>
              </a:path>
            </a:pathLst>
          </a:custGeom>
          <a:solidFill>
            <a:schemeClr val="tx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汉仪粗圆简" panose="02010600000101010101" charset="-122"/>
            </a:endParaRPr>
          </a:p>
        </p:txBody>
      </p:sp>
      <p:pic>
        <p:nvPicPr>
          <p:cNvPr id="12" name="图片 11" descr="VCG41N1446807744"/>
          <p:cNvPicPr>
            <a:picLocks noChangeAspect="1"/>
          </p:cNvPicPr>
          <p:nvPr userDrawn="1">
            <p:custDataLst>
              <p:tags r:id="rId3"/>
            </p:custDataLst>
          </p:nvPr>
        </p:nvPicPr>
        <p:blipFill>
          <a:blip r:embed="rId4">
            <a:alphaModFix amt="10000"/>
            <a:lum contrast="18000"/>
          </a:blip>
          <a:srcRect/>
          <a:stretch>
            <a:fillRect/>
          </a:stretch>
        </p:blipFill>
        <p:spPr>
          <a:xfrm flipH="1">
            <a:off x="8270240" y="805180"/>
            <a:ext cx="3923030" cy="6068060"/>
          </a:xfrm>
          <a:prstGeom prst="snipRoundRect">
            <a:avLst>
              <a:gd name="adj1" fmla="val 16667"/>
              <a:gd name="adj2" fmla="val 45931"/>
            </a:avLst>
          </a:prstGeom>
        </p:spPr>
      </p:pic>
      <p:sp>
        <p:nvSpPr>
          <p:cNvPr id="11" name="圆角矩形 24"/>
          <p:cNvSpPr/>
          <p:nvPr userDrawn="1">
            <p:custDataLst>
              <p:tags r:id="rId5"/>
            </p:custDataLst>
          </p:nvPr>
        </p:nvSpPr>
        <p:spPr>
          <a:xfrm>
            <a:off x="654415" y="1037408"/>
            <a:ext cx="4076335" cy="160020"/>
          </a:xfrm>
          <a:prstGeom prst="roundRect">
            <a:avLst>
              <a:gd name="adj"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000">
              <a:cs typeface="汉仪粗圆简" panose="02010600000101010101" charset="-122"/>
            </a:endParaRPr>
          </a:p>
        </p:txBody>
      </p:sp>
      <p:sp>
        <p:nvSpPr>
          <p:cNvPr id="10" name="正文"/>
          <p:cNvSpPr txBox="1">
            <a:spLocks noGrp="1"/>
          </p:cNvSpPr>
          <p:nvPr>
            <p:ph idx="3"/>
            <p:custDataLst>
              <p:tags r:id="rId6"/>
            </p:custDataLst>
          </p:nvPr>
        </p:nvSpPr>
        <p:spPr>
          <a:xfrm>
            <a:off x="6400805" y="1490357"/>
            <a:ext cx="5176800" cy="4759236"/>
          </a:xfrm>
          <a:prstGeom prst="rect">
            <a:avLst/>
          </a:prstGeom>
          <a:ln>
            <a:noFill/>
            <a:prstDash val="sysDash"/>
          </a:ln>
        </p:spPr>
        <p:txBody>
          <a:bodyPr vert="horz" lIns="90000" tIns="46800" rIns="90000" bIns="46800" rtlCol="0">
            <a:normAutofit/>
          </a:bodyPr>
          <a:lstStyle>
            <a:defPPr>
              <a:defRPr lang="zh-CN"/>
            </a:defPPr>
            <a:lvl1pPr marL="228600" marR="0" lvl="0" indent="-228600" algn="l" defTabSz="914400" rtl="0" eaLnBrk="1" fontAlgn="auto" latinLnBrk="0" hangingPunct="1">
              <a:lnSpc>
                <a:spcPct val="130000"/>
              </a:lnSpc>
              <a:spcBef>
                <a:spcPts val="1800"/>
              </a:spcBef>
              <a:spcAft>
                <a:spcPts val="0"/>
              </a:spcAft>
              <a:buClrTx/>
              <a:buSzTx/>
              <a:buFont typeface="Arial" panose="020B0604020202020204" pitchFamily="34" charset="0"/>
              <a:buChar char="●"/>
              <a:defRPr kumimoji="0" lang="zh-CN" altLang="en-US" sz="1800" b="0" i="0" u="none" strike="noStrike" kern="1200" cap="none" spc="150" normalizeH="0" baseline="0" noProof="1" dirty="0">
                <a:ln>
                  <a:noFill/>
                  <a:prstDash val="sysDot"/>
                </a:ln>
                <a:solidFill>
                  <a:schemeClr val="tx1">
                    <a:lumMod val="75000"/>
                    <a:lumOff val="25000"/>
                  </a:schemeClr>
                </a:solidFill>
                <a:uFillTx/>
                <a:latin typeface="+mn-ea"/>
                <a:ea typeface="+mn-ea"/>
                <a:cs typeface="汉仪粗圆简" panose="02010600000101010101" charset="-122"/>
                <a:sym typeface="+mn-ea"/>
              </a:defRPr>
            </a:lvl1pPr>
            <a:lvl2pPr marL="449580" marR="0" lvl="1" indent="-231775"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ln>
                  <a:noFill/>
                  <a:prstDash val="sysDot"/>
                </a:ln>
                <a:solidFill>
                  <a:schemeClr val="tx1">
                    <a:lumMod val="50000"/>
                    <a:lumOff val="50000"/>
                  </a:schemeClr>
                </a:solidFill>
                <a:uFillTx/>
                <a:latin typeface="+mn-ea"/>
                <a:ea typeface="+mn-ea"/>
              </a:defRPr>
            </a:lvl2pPr>
            <a:lvl3pPr marL="719455" marR="0" lvl="2" indent="-276225"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ln>
                  <a:noFill/>
                  <a:prstDash val="sysDot"/>
                </a:ln>
                <a:solidFill>
                  <a:schemeClr val="tx1">
                    <a:lumMod val="50000"/>
                    <a:lumOff val="50000"/>
                  </a:schemeClr>
                </a:solidFill>
                <a:uFillTx/>
                <a:latin typeface="+mn-ea"/>
                <a:ea typeface="+mn-ea"/>
              </a:defRPr>
            </a:lvl3pPr>
            <a:lvl4pPr marL="987425" marR="0" lvl="3" indent="-262255" fontAlgn="auto">
              <a:lnSpc>
                <a:spcPct val="120000"/>
              </a:lnSpc>
              <a:spcBef>
                <a:spcPts val="0"/>
              </a:spcBef>
              <a:spcAft>
                <a:spcPts val="300"/>
              </a:spcAft>
              <a:buFont typeface="Wingdings" panose="05000000000000000000" charset="0"/>
              <a:buChar char=""/>
              <a:tabLst>
                <a:tab pos="899795" algn="l"/>
              </a:tabLst>
              <a:defRPr kumimoji="0" sz="1400" b="0" i="0" u="none" strike="noStrike" cap="none" spc="150" normalizeH="0" baseline="0">
                <a:ln>
                  <a:noFill/>
                  <a:prstDash val="sysDot"/>
                </a:ln>
                <a:solidFill>
                  <a:schemeClr val="tx1">
                    <a:lumMod val="50000"/>
                    <a:lumOff val="50000"/>
                  </a:schemeClr>
                </a:solidFill>
                <a:uFillTx/>
                <a:latin typeface="+mn-ea"/>
                <a:ea typeface="+mn-ea"/>
              </a:defRPr>
            </a:lvl4pPr>
            <a:lvl5pPr marL="1256030" marR="0" lvl="4" indent="-262255"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ln>
                  <a:noFill/>
                  <a:prstDash val="sysDot"/>
                </a:ln>
                <a:solidFill>
                  <a:schemeClr val="tx1">
                    <a:lumMod val="50000"/>
                    <a:lumOff val="50000"/>
                  </a:schemeClr>
                </a:solidFill>
                <a:uFillTx/>
                <a:latin typeface="+mn-ea"/>
                <a:ea typeface="+mn-ea"/>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9" name="正文"/>
          <p:cNvSpPr txBox="1">
            <a:spLocks noGrp="1"/>
          </p:cNvSpPr>
          <p:nvPr>
            <p:ph idx="2"/>
            <p:custDataLst>
              <p:tags r:id="rId7"/>
            </p:custDataLst>
          </p:nvPr>
        </p:nvSpPr>
        <p:spPr>
          <a:xfrm>
            <a:off x="608400" y="1490357"/>
            <a:ext cx="5176800" cy="4759236"/>
          </a:xfrm>
          <a:prstGeom prst="rect">
            <a:avLst/>
          </a:prstGeom>
          <a:ln>
            <a:noFill/>
            <a:prstDash val="sysDash"/>
          </a:ln>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1800"/>
              </a:spcBef>
              <a:spcAft>
                <a:spcPts val="0"/>
              </a:spcAft>
              <a:buClrTx/>
              <a:buSzTx/>
              <a:buFont typeface="Arial" panose="020B0604020202020204" pitchFamily="34" charset="0"/>
              <a:buChar char="●"/>
              <a:defRPr kumimoji="0" lang="zh-CN" altLang="en-US" sz="1800" b="0" i="0" u="none" strike="noStrike" kern="1200" cap="none" spc="150" normalizeH="0" baseline="0" noProof="1" dirty="0">
                <a:ln>
                  <a:noFill/>
                  <a:prstDash val="sysDot"/>
                </a:ln>
                <a:solidFill>
                  <a:schemeClr val="tx1">
                    <a:lumMod val="75000"/>
                    <a:lumOff val="25000"/>
                  </a:schemeClr>
                </a:solidFill>
                <a:uFillTx/>
                <a:latin typeface="+mn-ea"/>
                <a:ea typeface="+mn-ea"/>
                <a:cs typeface="汉仪粗圆简" panose="02010600000101010101" charset="-122"/>
                <a:sym typeface="+mn-ea"/>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65000"/>
                    <a:lumOff val="35000"/>
                  </a:schemeClr>
                </a:solidFill>
                <a:uFillTx/>
                <a:latin typeface="+mn-ea"/>
                <a:ea typeface="+mn-ea"/>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65000"/>
                    <a:lumOff val="35000"/>
                  </a:schemeClr>
                </a:solidFill>
                <a:uFillTx/>
                <a:latin typeface="+mn-ea"/>
                <a:ea typeface="+mn-ea"/>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65000"/>
                    <a:lumOff val="35000"/>
                  </a:schemeClr>
                </a:solidFill>
                <a:uFillTx/>
                <a:latin typeface="+mn-ea"/>
                <a:ea typeface="+mn-ea"/>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65000"/>
                    <a:lumOff val="35000"/>
                  </a:schemeClr>
                </a:solidFill>
                <a:uFillTx/>
                <a:latin typeface="+mn-ea"/>
                <a:ea typeface="+mn-ea"/>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spcBef>
                <a:spcPts val="1800"/>
              </a:spcBef>
              <a:spcAft>
                <a:spcPts val="0"/>
              </a:spcAft>
            </a:pPr>
            <a:r>
              <a:rPr>
                <a:sym typeface="+mn-ea"/>
              </a:rPr>
              <a:t>单击此处编辑母版文本样式</a:t>
            </a:r>
            <a:endParaRPr>
              <a:sym typeface="+mn-ea"/>
            </a:endParaRPr>
          </a:p>
          <a:p>
            <a:pPr lvl="1">
              <a:spcBef>
                <a:spcPts val="1800"/>
              </a:spcBef>
              <a:spcAft>
                <a:spcPts val="0"/>
              </a:spcAft>
            </a:pPr>
            <a:r>
              <a:rPr>
                <a:sym typeface="+mn-ea"/>
              </a:rPr>
              <a:t>第二级</a:t>
            </a:r>
            <a:endParaRPr>
              <a:sym typeface="+mn-ea"/>
            </a:endParaRPr>
          </a:p>
          <a:p>
            <a:pPr lvl="2">
              <a:spcBef>
                <a:spcPts val="1800"/>
              </a:spcBef>
              <a:spcAft>
                <a:spcPts val="0"/>
              </a:spcAft>
            </a:pPr>
            <a:r>
              <a:rPr>
                <a:sym typeface="+mn-ea"/>
              </a:rPr>
              <a:t>第三级</a:t>
            </a:r>
            <a:endParaRPr>
              <a:sym typeface="+mn-ea"/>
            </a:endParaRPr>
          </a:p>
          <a:p>
            <a:pPr lvl="3">
              <a:spcBef>
                <a:spcPts val="1800"/>
              </a:spcBef>
              <a:spcAft>
                <a:spcPts val="0"/>
              </a:spcAft>
            </a:pPr>
            <a:r>
              <a:rPr>
                <a:sym typeface="+mn-ea"/>
              </a:rPr>
              <a:t>第四级</a:t>
            </a:r>
            <a:endParaRPr>
              <a:sym typeface="+mn-ea"/>
            </a:endParaRPr>
          </a:p>
          <a:p>
            <a:pPr lvl="4">
              <a:spcBef>
                <a:spcPts val="1800"/>
              </a:spcBef>
              <a:spcAft>
                <a:spcPts val="0"/>
              </a:spcAft>
            </a:pPr>
            <a:r>
              <a:rPr>
                <a:sym typeface="+mn-ea"/>
              </a:rPr>
              <a:t>第五级</a:t>
            </a:r>
            <a:endParaRPr>
              <a:sym typeface="+mn-ea"/>
            </a:endParaRPr>
          </a:p>
        </p:txBody>
      </p:sp>
      <p:sp>
        <p:nvSpPr>
          <p:cNvPr id="8" name="标题"/>
          <p:cNvSpPr txBox="1">
            <a:spLocks noGrp="1"/>
          </p:cNvSpPr>
          <p:nvPr>
            <p:ph type="title" idx="1"/>
            <p:custDataLst>
              <p:tags r:id="rId8"/>
            </p:custDataLst>
          </p:nvPr>
        </p:nvSpPr>
        <p:spPr>
          <a:xfrm>
            <a:off x="608400" y="608400"/>
            <a:ext cx="10969200" cy="705600"/>
          </a:xfrm>
          <a:prstGeom prst="rect">
            <a:avLst/>
          </a:prstGeom>
          <a:noFill/>
          <a:ln>
            <a:noFill/>
            <a:prstDash val="sysDash"/>
          </a:ln>
        </p:spPr>
        <p:txBody>
          <a:bodyPr wrap="square" rtlCol="0">
            <a:normAutofit/>
          </a:bodyPr>
          <a:lstStyle>
            <a:lvl1pPr marL="0" marR="0" algn="l" defTabSz="914400" rtl="0" eaLnBrk="1" fontAlgn="auto" latinLnBrk="0" hangingPunct="1">
              <a:lnSpc>
                <a:spcPct val="100000"/>
              </a:lnSpc>
              <a:buClrTx/>
              <a:buSzTx/>
              <a:buFontTx/>
              <a:buNone/>
              <a:defRPr kumimoji="0" lang="zh-CN" altLang="en-US" sz="3600" b="0" i="0" u="none" strike="noStrike" kern="1200" cap="none" spc="300" normalizeH="0" baseline="0" noProof="1" dirty="0">
                <a:ln>
                  <a:noFill/>
                  <a:prstDash val="sysDot"/>
                </a:ln>
                <a:solidFill>
                  <a:schemeClr val="tx1">
                    <a:lumMod val="75000"/>
                    <a:lumOff val="25000"/>
                  </a:schemeClr>
                </a:solidFill>
                <a:latin typeface="+mj-ea"/>
                <a:ea typeface="+mj-ea"/>
                <a:cs typeface="汉仪粗圆简" panose="02010600000101010101" charset="-122"/>
              </a:defRPr>
            </a:lvl1pPr>
          </a:lstStyle>
          <a:p>
            <a:pPr lvl="0"/>
            <a:r>
              <a:rPr>
                <a:sym typeface="+mn-ea"/>
              </a:rPr>
              <a:t>单击此处编辑母版标题样式</a:t>
            </a:r>
            <a:endParaRPr>
              <a:sym typeface="+mn-ea"/>
            </a:endParaRPr>
          </a:p>
        </p:txBody>
      </p:sp>
      <p:sp>
        <p:nvSpPr>
          <p:cNvPr id="5" name="日期占位符 4"/>
          <p:cNvSpPr>
            <a:spLocks noGrp="1"/>
          </p:cNvSpPr>
          <p:nvPr>
            <p:ph type="dt" sz="half" idx="10"/>
            <p:custDataLst>
              <p:tags r:id="rId9"/>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10"/>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11"/>
            </p:custDataLst>
          </p:nvPr>
        </p:nvSpPr>
        <p:spPr>
          <a:xfrm>
            <a:off x="8877600" y="6314400"/>
            <a:ext cx="2700000" cy="316800"/>
          </a:xfrm>
        </p:spPr>
        <p:txBody>
          <a:bodyPr/>
          <a:lstStyle/>
          <a:p>
            <a:fld id="{49AE70B2-8BF9-45C0-BB95-33D1B9D3A854}" type="slidenum">
              <a:rPr lang="zh-CN" altLang="en-US" smtClean="0"/>
            </a:fld>
            <a:endParaRPr lang="zh-CN" altLang="en-US" dirty="0"/>
          </a:p>
        </p:txBody>
      </p:sp>
      <p:pic>
        <p:nvPicPr>
          <p:cNvPr id="3" name="图片 2" descr="logo横版 png"/>
          <p:cNvPicPr>
            <a:picLocks noChangeAspect="1"/>
          </p:cNvPicPr>
          <p:nvPr userDrawn="1"/>
        </p:nvPicPr>
        <p:blipFill>
          <a:blip r:embed="rId12"/>
          <a:stretch>
            <a:fillRect/>
          </a:stretch>
        </p:blipFill>
        <p:spPr>
          <a:xfrm>
            <a:off x="11148219" y="349091"/>
            <a:ext cx="607695" cy="64262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showMasterSp="0">
  <p:cSld name="标题和比较">
    <p:spTree>
      <p:nvGrpSpPr>
        <p:cNvPr id="1" name=""/>
        <p:cNvGrpSpPr/>
        <p:nvPr/>
      </p:nvGrpSpPr>
      <p:grpSpPr>
        <a:xfrm>
          <a:off x="0" y="0"/>
          <a:ext cx="0" cy="0"/>
          <a:chOff x="0" y="0"/>
          <a:chExt cx="0" cy="0"/>
        </a:xfrm>
      </p:grpSpPr>
      <p:sp>
        <p:nvSpPr>
          <p:cNvPr id="17" name="任意多边形: 形状 1"/>
          <p:cNvSpPr/>
          <p:nvPr>
            <p:custDataLst>
              <p:tags r:id="rId2"/>
            </p:custDataLst>
          </p:nvPr>
        </p:nvSpPr>
        <p:spPr>
          <a:xfrm flipH="1">
            <a:off x="5080" y="5376270"/>
            <a:ext cx="1449070" cy="1509035"/>
          </a:xfrm>
          <a:custGeom>
            <a:avLst/>
            <a:gdLst>
              <a:gd name="connsiteX0" fmla="*/ 4812664 w 4812664"/>
              <a:gd name="connsiteY0" fmla="*/ 4774197 h 4824233"/>
              <a:gd name="connsiteX1" fmla="*/ 4812664 w 4812664"/>
              <a:gd name="connsiteY1" fmla="*/ 4824233 h 4824233"/>
              <a:gd name="connsiteX2" fmla="*/ 4768382 w 4812664"/>
              <a:gd name="connsiteY2" fmla="*/ 4824233 h 4824233"/>
              <a:gd name="connsiteX3" fmla="*/ 3274582 w 4812664"/>
              <a:gd name="connsiteY3" fmla="*/ 0 h 4824233"/>
              <a:gd name="connsiteX4" fmla="*/ 4549197 w 4812664"/>
              <a:gd name="connsiteY4" fmla="*/ 264275 h 4824233"/>
              <a:gd name="connsiteX5" fmla="*/ 4812664 w 4812664"/>
              <a:gd name="connsiteY5" fmla="*/ 394617 h 4824233"/>
              <a:gd name="connsiteX6" fmla="*/ 4812664 w 4812664"/>
              <a:gd name="connsiteY6" fmla="*/ 1951632 h 4824233"/>
              <a:gd name="connsiteX7" fmla="*/ 4734641 w 4812664"/>
              <a:gd name="connsiteY7" fmla="*/ 1863470 h 4824233"/>
              <a:gd name="connsiteX8" fmla="*/ 3274582 w 4812664"/>
              <a:gd name="connsiteY8" fmla="*/ 1242379 h 4824233"/>
              <a:gd name="connsiteX9" fmla="*/ 1209746 w 4812664"/>
              <a:gd name="connsiteY9" fmla="*/ 3362914 h 4824233"/>
              <a:gd name="connsiteX10" fmla="*/ 1681254 w 4812664"/>
              <a:gd name="connsiteY10" fmla="*/ 4711771 h 4824233"/>
              <a:gd name="connsiteX11" fmla="*/ 1780782 w 4812664"/>
              <a:gd name="connsiteY11" fmla="*/ 4824233 h 4824233"/>
              <a:gd name="connsiteX12" fmla="*/ 328782 w 4812664"/>
              <a:gd name="connsiteY12" fmla="*/ 4824233 h 4824233"/>
              <a:gd name="connsiteX13" fmla="*/ 257333 w 4812664"/>
              <a:gd name="connsiteY13" fmla="*/ 4671914 h 4824233"/>
              <a:gd name="connsiteX14" fmla="*/ 0 w 4812664"/>
              <a:gd name="connsiteY14" fmla="*/ 3362915 h 4824233"/>
              <a:gd name="connsiteX15" fmla="*/ 3274582 w 4812664"/>
              <a:gd name="connsiteY15" fmla="*/ 0 h 4824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82" h="2376">
                <a:moveTo>
                  <a:pt x="2282" y="0"/>
                </a:moveTo>
                <a:lnTo>
                  <a:pt x="2282" y="848"/>
                </a:lnTo>
                <a:lnTo>
                  <a:pt x="2257" y="849"/>
                </a:lnTo>
                <a:cubicBezTo>
                  <a:pt x="1480" y="888"/>
                  <a:pt x="862" y="1520"/>
                  <a:pt x="862" y="2294"/>
                </a:cubicBezTo>
                <a:cubicBezTo>
                  <a:pt x="862" y="2315"/>
                  <a:pt x="862" y="2337"/>
                  <a:pt x="863" y="2359"/>
                </a:cubicBezTo>
                <a:lnTo>
                  <a:pt x="864" y="2376"/>
                </a:lnTo>
                <a:lnTo>
                  <a:pt x="2" y="2376"/>
                </a:lnTo>
                <a:lnTo>
                  <a:pt x="1" y="2353"/>
                </a:lnTo>
                <a:cubicBezTo>
                  <a:pt x="0" y="2333"/>
                  <a:pt x="0" y="2313"/>
                  <a:pt x="0" y="2294"/>
                </a:cubicBezTo>
                <a:cubicBezTo>
                  <a:pt x="0" y="1046"/>
                  <a:pt x="1012" y="32"/>
                  <a:pt x="2272" y="0"/>
                </a:cubicBezTo>
                <a:lnTo>
                  <a:pt x="2282" y="0"/>
                </a:lnTo>
                <a:close/>
              </a:path>
            </a:pathLst>
          </a:custGeom>
          <a:solidFill>
            <a:schemeClr val="tx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汉仪粗圆简" panose="02010600000101010101" charset="-122"/>
            </a:endParaRPr>
          </a:p>
        </p:txBody>
      </p:sp>
      <p:pic>
        <p:nvPicPr>
          <p:cNvPr id="16" name="图片 15" descr="VCG41N1446807744"/>
          <p:cNvPicPr>
            <a:picLocks noChangeAspect="1"/>
          </p:cNvPicPr>
          <p:nvPr>
            <p:custDataLst>
              <p:tags r:id="rId3"/>
            </p:custDataLst>
          </p:nvPr>
        </p:nvPicPr>
        <p:blipFill>
          <a:blip r:embed="rId4">
            <a:alphaModFix amt="10000"/>
            <a:lum contrast="18000"/>
          </a:blip>
          <a:srcRect/>
          <a:stretch>
            <a:fillRect/>
          </a:stretch>
        </p:blipFill>
        <p:spPr>
          <a:xfrm flipH="1">
            <a:off x="8270240" y="805180"/>
            <a:ext cx="3923030" cy="6068060"/>
          </a:xfrm>
          <a:prstGeom prst="snipRoundRect">
            <a:avLst>
              <a:gd name="adj1" fmla="val 16667"/>
              <a:gd name="adj2" fmla="val 45931"/>
            </a:avLst>
          </a:prstGeom>
        </p:spPr>
      </p:pic>
      <p:sp>
        <p:nvSpPr>
          <p:cNvPr id="15" name="圆角矩形 24"/>
          <p:cNvSpPr/>
          <p:nvPr>
            <p:custDataLst>
              <p:tags r:id="rId5"/>
            </p:custDataLst>
          </p:nvPr>
        </p:nvSpPr>
        <p:spPr>
          <a:xfrm>
            <a:off x="654415" y="1037408"/>
            <a:ext cx="4076335" cy="160020"/>
          </a:xfrm>
          <a:prstGeom prst="roundRect">
            <a:avLst>
              <a:gd name="adj"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000">
              <a:cs typeface="汉仪粗圆简" panose="02010600000101010101" charset="-122"/>
            </a:endParaRPr>
          </a:p>
        </p:txBody>
      </p:sp>
      <p:sp>
        <p:nvSpPr>
          <p:cNvPr id="14" name="标题"/>
          <p:cNvSpPr txBox="1">
            <a:spLocks noGrp="1"/>
          </p:cNvSpPr>
          <p:nvPr>
            <p:ph type="title" idx="5"/>
            <p:custDataLst>
              <p:tags r:id="rId6"/>
            </p:custDataLst>
          </p:nvPr>
        </p:nvSpPr>
        <p:spPr>
          <a:xfrm>
            <a:off x="608400" y="608400"/>
            <a:ext cx="10969200" cy="705600"/>
          </a:xfrm>
          <a:prstGeom prst="rect">
            <a:avLst/>
          </a:prstGeom>
          <a:noFill/>
          <a:ln>
            <a:noFill/>
            <a:prstDash val="sysDash"/>
          </a:ln>
        </p:spPr>
        <p:txBody>
          <a:bodyPr wrap="square" rtlCol="0">
            <a:normAutofit/>
          </a:bodyPr>
          <a:lstStyle>
            <a:lvl1pPr marL="0" marR="0" algn="l" defTabSz="914400" rtl="0" eaLnBrk="1" fontAlgn="auto" latinLnBrk="0" hangingPunct="1">
              <a:lnSpc>
                <a:spcPct val="100000"/>
              </a:lnSpc>
              <a:buClrTx/>
              <a:buSzTx/>
              <a:buFontTx/>
              <a:buNone/>
              <a:defRPr kumimoji="0" lang="zh-CN" altLang="en-US" sz="3600" b="0" i="0" u="none" strike="noStrike" kern="1200" cap="none" spc="300" normalizeH="0" baseline="0" noProof="1" dirty="0">
                <a:ln>
                  <a:noFill/>
                  <a:prstDash val="sysDot"/>
                </a:ln>
                <a:solidFill>
                  <a:schemeClr val="tx1">
                    <a:lumMod val="75000"/>
                    <a:lumOff val="25000"/>
                  </a:schemeClr>
                </a:solidFill>
                <a:latin typeface="+mn-ea"/>
                <a:ea typeface="+mn-ea"/>
                <a:cs typeface="汉仪粗圆简" panose="02010600000101010101" charset="-122"/>
              </a:defRPr>
            </a:lvl1pPr>
          </a:lstStyle>
          <a:p>
            <a:pPr lvl="0"/>
            <a:r>
              <a:rPr>
                <a:sym typeface="+mn-ea"/>
              </a:rPr>
              <a:t>单击此处编辑母版标题样式</a:t>
            </a:r>
            <a:endParaRPr>
              <a:sym typeface="+mn-ea"/>
            </a:endParaRPr>
          </a:p>
        </p:txBody>
      </p:sp>
      <p:sp>
        <p:nvSpPr>
          <p:cNvPr id="13" name="正文"/>
          <p:cNvSpPr txBox="1">
            <a:spLocks noGrp="1"/>
          </p:cNvSpPr>
          <p:nvPr>
            <p:ph idx="4"/>
            <p:custDataLst>
              <p:tags r:id="rId7"/>
            </p:custDataLst>
          </p:nvPr>
        </p:nvSpPr>
        <p:spPr>
          <a:xfrm>
            <a:off x="6235200" y="1854000"/>
            <a:ext cx="5342400" cy="4395600"/>
          </a:xfrm>
          <a:prstGeom prst="rect">
            <a:avLst/>
          </a:prstGeom>
          <a:ln>
            <a:noFill/>
            <a:prstDash val="sysDash"/>
          </a:ln>
        </p:spPr>
        <p:txBody>
          <a:bodyPr vert="horz" lIns="90000" tIns="46800" rIns="90000" bIns="46800" rtlCol="0">
            <a:normAutofit/>
          </a:bodyPr>
          <a:lstStyle>
            <a:defPPr>
              <a:defRPr lang="zh-CN"/>
            </a:defPPr>
            <a:lvl1pPr marL="228600" marR="0" lvl="0" indent="-228600" algn="l" defTabSz="914400" rtl="0" eaLnBrk="1" fontAlgn="auto" latinLnBrk="0" hangingPunct="1">
              <a:lnSpc>
                <a:spcPct val="130000"/>
              </a:lnSpc>
              <a:spcBef>
                <a:spcPts val="1800"/>
              </a:spcBef>
              <a:spcAft>
                <a:spcPts val="0"/>
              </a:spcAft>
              <a:buClrTx/>
              <a:buSzTx/>
              <a:buFont typeface="Arial" panose="020B0604020202020204" pitchFamily="34" charset="0"/>
              <a:buChar char="●"/>
              <a:defRPr kumimoji="0" lang="zh-CN" altLang="en-US" sz="1800" b="0" i="0" u="none" strike="noStrike" kern="1200" cap="none" spc="150" normalizeH="0" baseline="0" noProof="1" dirty="0">
                <a:ln>
                  <a:noFill/>
                  <a:prstDash val="sysDot"/>
                </a:ln>
                <a:solidFill>
                  <a:schemeClr val="tx1">
                    <a:lumMod val="75000"/>
                    <a:lumOff val="25000"/>
                  </a:schemeClr>
                </a:solidFill>
                <a:uFillTx/>
                <a:latin typeface="+mn-ea"/>
                <a:ea typeface="+mn-ea"/>
                <a:cs typeface="汉仪粗圆简" panose="02010600000101010101" charset="-122"/>
                <a:sym typeface="+mn-ea"/>
              </a:defRPr>
            </a:lvl1pPr>
            <a:lvl2pPr marL="449580" marR="0" lvl="1" indent="-231775"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ln>
                  <a:noFill/>
                  <a:prstDash val="sysDot"/>
                </a:ln>
                <a:solidFill>
                  <a:schemeClr val="tx1">
                    <a:lumMod val="50000"/>
                    <a:lumOff val="50000"/>
                  </a:schemeClr>
                </a:solidFill>
                <a:uFillTx/>
                <a:latin typeface="+mn-ea"/>
                <a:ea typeface="+mn-ea"/>
              </a:defRPr>
            </a:lvl2pPr>
            <a:lvl3pPr marL="719455" marR="0" lvl="2" indent="-276225"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ln>
                  <a:noFill/>
                  <a:prstDash val="sysDot"/>
                </a:ln>
                <a:solidFill>
                  <a:schemeClr val="tx1">
                    <a:lumMod val="50000"/>
                    <a:lumOff val="50000"/>
                  </a:schemeClr>
                </a:solidFill>
                <a:uFillTx/>
                <a:latin typeface="+mn-ea"/>
                <a:ea typeface="+mn-ea"/>
              </a:defRPr>
            </a:lvl3pPr>
            <a:lvl4pPr marL="987425" marR="0" lvl="3" indent="-262255" fontAlgn="auto">
              <a:lnSpc>
                <a:spcPct val="120000"/>
              </a:lnSpc>
              <a:spcBef>
                <a:spcPts val="0"/>
              </a:spcBef>
              <a:spcAft>
                <a:spcPts val="300"/>
              </a:spcAft>
              <a:buFont typeface="Wingdings" panose="05000000000000000000" charset="0"/>
              <a:buChar char=""/>
              <a:tabLst>
                <a:tab pos="899795" algn="l"/>
              </a:tabLst>
              <a:defRPr kumimoji="0" sz="1400" b="0" i="0" u="none" strike="noStrike" cap="none" spc="150" normalizeH="0" baseline="0">
                <a:ln>
                  <a:noFill/>
                  <a:prstDash val="sysDot"/>
                </a:ln>
                <a:solidFill>
                  <a:schemeClr val="tx1">
                    <a:lumMod val="50000"/>
                    <a:lumOff val="50000"/>
                  </a:schemeClr>
                </a:solidFill>
                <a:uFillTx/>
                <a:latin typeface="+mn-ea"/>
                <a:ea typeface="+mn-ea"/>
              </a:defRPr>
            </a:lvl4pPr>
            <a:lvl5pPr marL="1256030" marR="0" lvl="4" indent="-262255"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ln>
                  <a:noFill/>
                  <a:prstDash val="sysDot"/>
                </a:ln>
                <a:solidFill>
                  <a:schemeClr val="tx1">
                    <a:lumMod val="50000"/>
                    <a:lumOff val="50000"/>
                  </a:schemeClr>
                </a:solidFill>
                <a:uFillTx/>
                <a:latin typeface="+mn-ea"/>
                <a:ea typeface="+mn-ea"/>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12" name="标题"/>
          <p:cNvSpPr txBox="1">
            <a:spLocks noGrp="1"/>
          </p:cNvSpPr>
          <p:nvPr>
            <p:ph type="title" idx="3"/>
            <p:custDataLst>
              <p:tags r:id="rId8"/>
            </p:custDataLst>
          </p:nvPr>
        </p:nvSpPr>
        <p:spPr>
          <a:xfrm>
            <a:off x="6235200" y="1429200"/>
            <a:ext cx="5342400" cy="400110"/>
          </a:xfrm>
          <a:prstGeom prst="rect">
            <a:avLst/>
          </a:prstGeom>
          <a:noFill/>
          <a:ln>
            <a:noFill/>
            <a:prstDash val="sysDash"/>
          </a:ln>
        </p:spPr>
        <p:txBody>
          <a:bodyPr wrap="square" rtlCol="0">
            <a:normAutofit/>
          </a:bodyPr>
          <a:lstStyle>
            <a:lvl1pPr marL="0" marR="0" algn="l" defTabSz="914400" rtl="0" eaLnBrk="1" fontAlgn="auto" latinLnBrk="0" hangingPunct="1">
              <a:lnSpc>
                <a:spcPct val="100000"/>
              </a:lnSpc>
              <a:buClrTx/>
              <a:buSzTx/>
              <a:buFontTx/>
              <a:buNone/>
              <a:defRPr kumimoji="0" lang="zh-CN" altLang="en-US" sz="2000" b="1" i="0" u="none" strike="noStrike" kern="1200" cap="none" spc="0" normalizeH="0" baseline="0" noProof="1" dirty="0">
                <a:solidFill>
                  <a:schemeClr val="tx1">
                    <a:lumMod val="75000"/>
                    <a:lumOff val="25000"/>
                  </a:schemeClr>
                </a:solidFill>
                <a:latin typeface="+mn-ea"/>
                <a:ea typeface="+mn-ea"/>
                <a:cs typeface="汉仪粗圆简" panose="02010600000101010101" charset="-122"/>
              </a:defRPr>
            </a:lvl1pPr>
          </a:lstStyle>
          <a:p>
            <a:pPr lvl="0"/>
            <a:r>
              <a:rPr dirty="0">
                <a:sym typeface="+mn-ea"/>
              </a:rPr>
              <a:t>单击此处编辑母版标题样式</a:t>
            </a:r>
            <a:endParaRPr dirty="0">
              <a:sym typeface="+mn-ea"/>
            </a:endParaRPr>
          </a:p>
        </p:txBody>
      </p:sp>
      <p:sp>
        <p:nvSpPr>
          <p:cNvPr id="11" name="正文"/>
          <p:cNvSpPr txBox="1">
            <a:spLocks noGrp="1"/>
          </p:cNvSpPr>
          <p:nvPr>
            <p:ph idx="2"/>
            <p:custDataLst>
              <p:tags r:id="rId9"/>
            </p:custDataLst>
          </p:nvPr>
        </p:nvSpPr>
        <p:spPr>
          <a:xfrm>
            <a:off x="608400" y="1854000"/>
            <a:ext cx="5342400" cy="4395600"/>
          </a:xfrm>
          <a:prstGeom prst="rect">
            <a:avLst/>
          </a:prstGeom>
          <a:ln>
            <a:noFill/>
            <a:prstDash val="sysDash"/>
          </a:ln>
        </p:spPr>
        <p:txBody>
          <a:bodyPr vert="horz" lIns="90000" tIns="46800" rIns="90000" bIns="46800" rtlCol="0">
            <a:normAutofit/>
          </a:bodyPr>
          <a:lstStyle>
            <a:defPPr>
              <a:defRPr lang="zh-CN"/>
            </a:defPPr>
            <a:lvl1pPr marL="228600" marR="0" lvl="0" indent="-228600" algn="l" defTabSz="914400" rtl="0" eaLnBrk="1" fontAlgn="auto" latinLnBrk="0" hangingPunct="1">
              <a:lnSpc>
                <a:spcPct val="130000"/>
              </a:lnSpc>
              <a:spcBef>
                <a:spcPts val="1800"/>
              </a:spcBef>
              <a:spcAft>
                <a:spcPts val="0"/>
              </a:spcAft>
              <a:buClrTx/>
              <a:buSzTx/>
              <a:buFont typeface="Arial" panose="020B0604020202020204" pitchFamily="34" charset="0"/>
              <a:buChar char="●"/>
              <a:defRPr kumimoji="0" lang="zh-CN" altLang="en-US" sz="1800" b="0" i="0" u="none" strike="noStrike" kern="1200" cap="none" spc="150" normalizeH="0" baseline="0" noProof="1" dirty="0">
                <a:ln>
                  <a:noFill/>
                  <a:prstDash val="sysDot"/>
                </a:ln>
                <a:solidFill>
                  <a:schemeClr val="tx1">
                    <a:lumMod val="75000"/>
                    <a:lumOff val="25000"/>
                  </a:schemeClr>
                </a:solidFill>
                <a:uFillTx/>
                <a:latin typeface="+mn-ea"/>
                <a:ea typeface="+mn-ea"/>
                <a:cs typeface="汉仪粗圆简" panose="02010600000101010101" charset="-122"/>
                <a:sym typeface="+mn-ea"/>
              </a:defRPr>
            </a:lvl1pPr>
            <a:lvl2pPr marL="449580" marR="0" lvl="1" indent="-231775"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ln>
                  <a:noFill/>
                  <a:prstDash val="sysDot"/>
                </a:ln>
                <a:solidFill>
                  <a:schemeClr val="tx1">
                    <a:lumMod val="50000"/>
                    <a:lumOff val="50000"/>
                  </a:schemeClr>
                </a:solidFill>
                <a:uFillTx/>
                <a:latin typeface="+mn-ea"/>
                <a:ea typeface="+mn-ea"/>
              </a:defRPr>
            </a:lvl2pPr>
            <a:lvl3pPr marL="719455" marR="0" lvl="2" indent="-276225"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ln>
                  <a:noFill/>
                  <a:prstDash val="sysDot"/>
                </a:ln>
                <a:solidFill>
                  <a:schemeClr val="tx1">
                    <a:lumMod val="50000"/>
                    <a:lumOff val="50000"/>
                  </a:schemeClr>
                </a:solidFill>
                <a:uFillTx/>
                <a:latin typeface="+mn-ea"/>
                <a:ea typeface="+mn-ea"/>
              </a:defRPr>
            </a:lvl3pPr>
            <a:lvl4pPr marL="987425" marR="0" lvl="3" indent="-262255" fontAlgn="auto">
              <a:lnSpc>
                <a:spcPct val="120000"/>
              </a:lnSpc>
              <a:spcBef>
                <a:spcPts val="0"/>
              </a:spcBef>
              <a:spcAft>
                <a:spcPts val="300"/>
              </a:spcAft>
              <a:buFont typeface="Wingdings" panose="05000000000000000000" charset="0"/>
              <a:buChar char=""/>
              <a:tabLst>
                <a:tab pos="899795" algn="l"/>
              </a:tabLst>
              <a:defRPr kumimoji="0" sz="1400" b="0" i="0" u="none" strike="noStrike" cap="none" spc="150" normalizeH="0" baseline="0">
                <a:ln>
                  <a:noFill/>
                  <a:prstDash val="sysDot"/>
                </a:ln>
                <a:solidFill>
                  <a:schemeClr val="tx1">
                    <a:lumMod val="50000"/>
                    <a:lumOff val="50000"/>
                  </a:schemeClr>
                </a:solidFill>
                <a:uFillTx/>
                <a:latin typeface="+mn-ea"/>
                <a:ea typeface="+mn-ea"/>
              </a:defRPr>
            </a:lvl4pPr>
            <a:lvl5pPr marL="1256030" marR="0" lvl="4" indent="-262255"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ln>
                  <a:noFill/>
                  <a:prstDash val="sysDot"/>
                </a:ln>
                <a:solidFill>
                  <a:schemeClr val="tx1">
                    <a:lumMod val="50000"/>
                    <a:lumOff val="50000"/>
                  </a:schemeClr>
                </a:solidFill>
                <a:uFillTx/>
                <a:latin typeface="+mn-ea"/>
                <a:ea typeface="+mn-ea"/>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10" name="标题"/>
          <p:cNvSpPr txBox="1">
            <a:spLocks noGrp="1"/>
          </p:cNvSpPr>
          <p:nvPr>
            <p:ph type="title" idx="1"/>
            <p:custDataLst>
              <p:tags r:id="rId10"/>
            </p:custDataLst>
          </p:nvPr>
        </p:nvSpPr>
        <p:spPr>
          <a:xfrm>
            <a:off x="608400" y="1429200"/>
            <a:ext cx="5342400" cy="400110"/>
          </a:xfrm>
          <a:prstGeom prst="rect">
            <a:avLst/>
          </a:prstGeom>
          <a:noFill/>
          <a:ln>
            <a:noFill/>
            <a:prstDash val="sysDash"/>
          </a:ln>
        </p:spPr>
        <p:txBody>
          <a:bodyPr wrap="square" rtlCol="0">
            <a:normAutofit/>
          </a:bodyPr>
          <a:lstStyle>
            <a:lvl1pPr marL="0" marR="0" algn="l" defTabSz="914400" rtl="0" eaLnBrk="1" fontAlgn="auto" latinLnBrk="0" hangingPunct="1">
              <a:lnSpc>
                <a:spcPct val="100000"/>
              </a:lnSpc>
              <a:buClrTx/>
              <a:buSzTx/>
              <a:buFontTx/>
              <a:buNone/>
              <a:defRPr kumimoji="0" lang="zh-CN" altLang="en-US" sz="2000" b="1" i="0" u="none" strike="noStrike" kern="1200" cap="none" spc="0" normalizeH="0" baseline="0" noProof="1" dirty="0">
                <a:solidFill>
                  <a:schemeClr val="tx1">
                    <a:lumMod val="75000"/>
                    <a:lumOff val="25000"/>
                  </a:schemeClr>
                </a:solidFill>
                <a:latin typeface="+mn-ea"/>
                <a:ea typeface="+mn-ea"/>
                <a:cs typeface="汉仪粗圆简" panose="02010600000101010101" charset="-122"/>
              </a:defRPr>
            </a:lvl1pPr>
          </a:lstStyle>
          <a:p>
            <a:pPr lvl="0"/>
            <a:r>
              <a:rPr dirty="0">
                <a:sym typeface="+mn-ea"/>
              </a:rPr>
              <a:t>单击此处编辑母版标题样式</a:t>
            </a:r>
            <a:endParaRPr dirty="0">
              <a:sym typeface="+mn-ea"/>
            </a:endParaRPr>
          </a:p>
        </p:txBody>
      </p:sp>
      <p:sp>
        <p:nvSpPr>
          <p:cNvPr id="7" name="日期占位符 6"/>
          <p:cNvSpPr>
            <a:spLocks noGrp="1"/>
          </p:cNvSpPr>
          <p:nvPr>
            <p:ph type="dt" sz="half" idx="10"/>
            <p:custDataLst>
              <p:tags r:id="rId11"/>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12"/>
            </p:custDataLst>
          </p:nvPr>
        </p:nvSpPr>
        <p:spPr>
          <a:xfrm>
            <a:off x="4116000" y="6314400"/>
            <a:ext cx="3960000" cy="316800"/>
          </a:xfrm>
        </p:spPr>
        <p:txBody>
          <a:bodyPr/>
          <a:lstStyle/>
          <a:p>
            <a:endParaRPr lang="zh-CN" altLang="en-US" dirty="0"/>
          </a:p>
        </p:txBody>
      </p:sp>
      <p:sp>
        <p:nvSpPr>
          <p:cNvPr id="9" name="灯片编号占位符 8"/>
          <p:cNvSpPr>
            <a:spLocks noGrp="1"/>
          </p:cNvSpPr>
          <p:nvPr>
            <p:ph type="sldNum" sz="quarter" idx="12"/>
            <p:custDataLst>
              <p:tags r:id="rId13"/>
            </p:custDataLst>
          </p:nvPr>
        </p:nvSpPr>
        <p:spPr>
          <a:xfrm>
            <a:off x="8877600" y="6314400"/>
            <a:ext cx="2700000" cy="316800"/>
          </a:xfrm>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showMasterSp="0">
  <p:cSld name="仅标题">
    <p:spTree>
      <p:nvGrpSpPr>
        <p:cNvPr id="1" name=""/>
        <p:cNvGrpSpPr/>
        <p:nvPr/>
      </p:nvGrpSpPr>
      <p:grpSpPr>
        <a:xfrm>
          <a:off x="0" y="0"/>
          <a:ext cx="0" cy="0"/>
          <a:chOff x="0" y="0"/>
          <a:chExt cx="0" cy="0"/>
        </a:xfrm>
      </p:grpSpPr>
      <p:sp>
        <p:nvSpPr>
          <p:cNvPr id="8" name="任意多边形: 形状 1"/>
          <p:cNvSpPr/>
          <p:nvPr>
            <p:custDataLst>
              <p:tags r:id="rId2"/>
            </p:custDataLst>
          </p:nvPr>
        </p:nvSpPr>
        <p:spPr>
          <a:xfrm flipH="1">
            <a:off x="5080" y="5376270"/>
            <a:ext cx="1449070" cy="1509035"/>
          </a:xfrm>
          <a:custGeom>
            <a:avLst/>
            <a:gdLst>
              <a:gd name="connsiteX0" fmla="*/ 4812664 w 4812664"/>
              <a:gd name="connsiteY0" fmla="*/ 4774197 h 4824233"/>
              <a:gd name="connsiteX1" fmla="*/ 4812664 w 4812664"/>
              <a:gd name="connsiteY1" fmla="*/ 4824233 h 4824233"/>
              <a:gd name="connsiteX2" fmla="*/ 4768382 w 4812664"/>
              <a:gd name="connsiteY2" fmla="*/ 4824233 h 4824233"/>
              <a:gd name="connsiteX3" fmla="*/ 3274582 w 4812664"/>
              <a:gd name="connsiteY3" fmla="*/ 0 h 4824233"/>
              <a:gd name="connsiteX4" fmla="*/ 4549197 w 4812664"/>
              <a:gd name="connsiteY4" fmla="*/ 264275 h 4824233"/>
              <a:gd name="connsiteX5" fmla="*/ 4812664 w 4812664"/>
              <a:gd name="connsiteY5" fmla="*/ 394617 h 4824233"/>
              <a:gd name="connsiteX6" fmla="*/ 4812664 w 4812664"/>
              <a:gd name="connsiteY6" fmla="*/ 1951632 h 4824233"/>
              <a:gd name="connsiteX7" fmla="*/ 4734641 w 4812664"/>
              <a:gd name="connsiteY7" fmla="*/ 1863470 h 4824233"/>
              <a:gd name="connsiteX8" fmla="*/ 3274582 w 4812664"/>
              <a:gd name="connsiteY8" fmla="*/ 1242379 h 4824233"/>
              <a:gd name="connsiteX9" fmla="*/ 1209746 w 4812664"/>
              <a:gd name="connsiteY9" fmla="*/ 3362914 h 4824233"/>
              <a:gd name="connsiteX10" fmla="*/ 1681254 w 4812664"/>
              <a:gd name="connsiteY10" fmla="*/ 4711771 h 4824233"/>
              <a:gd name="connsiteX11" fmla="*/ 1780782 w 4812664"/>
              <a:gd name="connsiteY11" fmla="*/ 4824233 h 4824233"/>
              <a:gd name="connsiteX12" fmla="*/ 328782 w 4812664"/>
              <a:gd name="connsiteY12" fmla="*/ 4824233 h 4824233"/>
              <a:gd name="connsiteX13" fmla="*/ 257333 w 4812664"/>
              <a:gd name="connsiteY13" fmla="*/ 4671914 h 4824233"/>
              <a:gd name="connsiteX14" fmla="*/ 0 w 4812664"/>
              <a:gd name="connsiteY14" fmla="*/ 3362915 h 4824233"/>
              <a:gd name="connsiteX15" fmla="*/ 3274582 w 4812664"/>
              <a:gd name="connsiteY15" fmla="*/ 0 h 4824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82" h="2376">
                <a:moveTo>
                  <a:pt x="2282" y="0"/>
                </a:moveTo>
                <a:lnTo>
                  <a:pt x="2282" y="848"/>
                </a:lnTo>
                <a:lnTo>
                  <a:pt x="2257" y="849"/>
                </a:lnTo>
                <a:cubicBezTo>
                  <a:pt x="1480" y="888"/>
                  <a:pt x="862" y="1520"/>
                  <a:pt x="862" y="2294"/>
                </a:cubicBezTo>
                <a:cubicBezTo>
                  <a:pt x="862" y="2315"/>
                  <a:pt x="862" y="2337"/>
                  <a:pt x="863" y="2359"/>
                </a:cubicBezTo>
                <a:lnTo>
                  <a:pt x="864" y="2376"/>
                </a:lnTo>
                <a:lnTo>
                  <a:pt x="2" y="2376"/>
                </a:lnTo>
                <a:lnTo>
                  <a:pt x="1" y="2353"/>
                </a:lnTo>
                <a:cubicBezTo>
                  <a:pt x="0" y="2333"/>
                  <a:pt x="0" y="2313"/>
                  <a:pt x="0" y="2294"/>
                </a:cubicBezTo>
                <a:cubicBezTo>
                  <a:pt x="0" y="1046"/>
                  <a:pt x="1012" y="32"/>
                  <a:pt x="2272" y="0"/>
                </a:cubicBezTo>
                <a:lnTo>
                  <a:pt x="2282" y="0"/>
                </a:lnTo>
                <a:close/>
              </a:path>
            </a:pathLst>
          </a:custGeom>
          <a:solidFill>
            <a:schemeClr val="tx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汉仪粗圆简" panose="02010600000101010101" charset="-122"/>
            </a:endParaRPr>
          </a:p>
        </p:txBody>
      </p:sp>
      <p:pic>
        <p:nvPicPr>
          <p:cNvPr id="7" name="图片 6" descr="VCG41N1446807744"/>
          <p:cNvPicPr>
            <a:picLocks noChangeAspect="1"/>
          </p:cNvPicPr>
          <p:nvPr>
            <p:custDataLst>
              <p:tags r:id="rId3"/>
            </p:custDataLst>
          </p:nvPr>
        </p:nvPicPr>
        <p:blipFill>
          <a:blip r:embed="rId4">
            <a:alphaModFix amt="10000"/>
            <a:lum contrast="18000"/>
          </a:blip>
          <a:srcRect/>
          <a:stretch>
            <a:fillRect/>
          </a:stretch>
        </p:blipFill>
        <p:spPr>
          <a:xfrm flipH="1">
            <a:off x="8270240" y="805180"/>
            <a:ext cx="3923030" cy="6068060"/>
          </a:xfrm>
          <a:prstGeom prst="snipRoundRect">
            <a:avLst>
              <a:gd name="adj1" fmla="val 16667"/>
              <a:gd name="adj2" fmla="val 45931"/>
            </a:avLst>
          </a:prstGeom>
        </p:spPr>
      </p:pic>
      <p:sp>
        <p:nvSpPr>
          <p:cNvPr id="12" name="圆角矩形 24"/>
          <p:cNvSpPr/>
          <p:nvPr>
            <p:custDataLst>
              <p:tags r:id="rId5"/>
            </p:custDataLst>
          </p:nvPr>
        </p:nvSpPr>
        <p:spPr>
          <a:xfrm>
            <a:off x="654415" y="1037408"/>
            <a:ext cx="4076335" cy="160020"/>
          </a:xfrm>
          <a:prstGeom prst="roundRect">
            <a:avLst>
              <a:gd name="adj"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000">
              <a:cs typeface="汉仪粗圆简" panose="02010600000101010101" charset="-122"/>
            </a:endParaRPr>
          </a:p>
        </p:txBody>
      </p:sp>
      <p:sp>
        <p:nvSpPr>
          <p:cNvPr id="6" name="标题"/>
          <p:cNvSpPr txBox="1">
            <a:spLocks noGrp="1"/>
          </p:cNvSpPr>
          <p:nvPr>
            <p:ph type="title" idx="1"/>
            <p:custDataLst>
              <p:tags r:id="rId6"/>
            </p:custDataLst>
          </p:nvPr>
        </p:nvSpPr>
        <p:spPr>
          <a:xfrm>
            <a:off x="608400" y="608400"/>
            <a:ext cx="10969200" cy="705600"/>
          </a:xfrm>
          <a:prstGeom prst="rect">
            <a:avLst/>
          </a:prstGeom>
          <a:noFill/>
          <a:ln>
            <a:noFill/>
            <a:prstDash val="sysDash"/>
          </a:ln>
        </p:spPr>
        <p:txBody>
          <a:bodyPr wrap="square" rtlCol="0">
            <a:normAutofit/>
          </a:bodyPr>
          <a:lstStyle>
            <a:lvl1pPr marL="0" marR="0" algn="l" defTabSz="914400" rtl="0" eaLnBrk="1" fontAlgn="auto" latinLnBrk="0" hangingPunct="1">
              <a:lnSpc>
                <a:spcPct val="100000"/>
              </a:lnSpc>
              <a:buClrTx/>
              <a:buSzTx/>
              <a:buFontTx/>
              <a:buNone/>
              <a:defRPr kumimoji="0" lang="zh-CN" altLang="en-US" sz="3600" b="0" i="0" u="none" strike="noStrike" kern="1200" cap="none" spc="300" normalizeH="0" baseline="0" noProof="1" dirty="0">
                <a:ln>
                  <a:noFill/>
                  <a:prstDash val="sysDot"/>
                </a:ln>
                <a:solidFill>
                  <a:schemeClr val="tx1">
                    <a:lumMod val="75000"/>
                    <a:lumOff val="25000"/>
                  </a:schemeClr>
                </a:solidFill>
                <a:latin typeface="+mj-ea"/>
                <a:ea typeface="+mj-ea"/>
                <a:cs typeface="汉仪粗圆简" panose="02010600000101010101" charset="-122"/>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7"/>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a:xfrm>
            <a:off x="4116000" y="6314400"/>
            <a:ext cx="3960000" cy="316800"/>
          </a:xfrm>
        </p:spPr>
        <p:txBody>
          <a:bodyPr/>
          <a:lstStyle/>
          <a:p>
            <a:endParaRPr lang="zh-CN" altLang="en-US" dirty="0"/>
          </a:p>
        </p:txBody>
      </p:sp>
      <p:sp>
        <p:nvSpPr>
          <p:cNvPr id="5" name="灯片编号占位符 4"/>
          <p:cNvSpPr>
            <a:spLocks noGrp="1"/>
          </p:cNvSpPr>
          <p:nvPr>
            <p:ph type="sldNum" sz="quarter" idx="12"/>
            <p:custDataLst>
              <p:tags r:id="rId9"/>
            </p:custDataLst>
          </p:nvPr>
        </p:nvSpPr>
        <p:spPr>
          <a:xfrm>
            <a:off x="8877600" y="6314400"/>
            <a:ext cx="2700000" cy="316800"/>
          </a:xfrm>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showMasterSp="0">
  <p:cSld name="空白">
    <p:spTree>
      <p:nvGrpSpPr>
        <p:cNvPr id="1" name=""/>
        <p:cNvGrpSpPr/>
        <p:nvPr/>
      </p:nvGrpSpPr>
      <p:grpSpPr>
        <a:xfrm>
          <a:off x="0" y="0"/>
          <a:ext cx="0" cy="0"/>
          <a:chOff x="0" y="0"/>
          <a:chExt cx="0" cy="0"/>
        </a:xfrm>
      </p:grpSpPr>
      <p:pic>
        <p:nvPicPr>
          <p:cNvPr id="8" name="图片 7" descr="VCG41N1446807744"/>
          <p:cNvPicPr>
            <a:picLocks noChangeAspect="1"/>
          </p:cNvPicPr>
          <p:nvPr>
            <p:custDataLst>
              <p:tags r:id="rId2"/>
            </p:custDataLst>
          </p:nvPr>
        </p:nvPicPr>
        <p:blipFill>
          <a:blip r:embed="rId3">
            <a:alphaModFix amt="10000"/>
            <a:lum contrast="18000"/>
          </a:blip>
          <a:srcRect/>
          <a:stretch>
            <a:fillRect/>
          </a:stretch>
        </p:blipFill>
        <p:spPr>
          <a:xfrm flipH="1">
            <a:off x="8270240" y="805180"/>
            <a:ext cx="3923030" cy="6068060"/>
          </a:xfrm>
          <a:prstGeom prst="snipRoundRect">
            <a:avLst>
              <a:gd name="adj1" fmla="val 16667"/>
              <a:gd name="adj2" fmla="val 45931"/>
            </a:avLst>
          </a:prstGeom>
        </p:spPr>
      </p:pic>
      <p:sp>
        <p:nvSpPr>
          <p:cNvPr id="9" name="任意多边形: 形状 1"/>
          <p:cNvSpPr/>
          <p:nvPr>
            <p:custDataLst>
              <p:tags r:id="rId4"/>
            </p:custDataLst>
          </p:nvPr>
        </p:nvSpPr>
        <p:spPr>
          <a:xfrm flipH="1">
            <a:off x="5080" y="5376270"/>
            <a:ext cx="1449070" cy="1509035"/>
          </a:xfrm>
          <a:custGeom>
            <a:avLst/>
            <a:gdLst>
              <a:gd name="connsiteX0" fmla="*/ 4812664 w 4812664"/>
              <a:gd name="connsiteY0" fmla="*/ 4774197 h 4824233"/>
              <a:gd name="connsiteX1" fmla="*/ 4812664 w 4812664"/>
              <a:gd name="connsiteY1" fmla="*/ 4824233 h 4824233"/>
              <a:gd name="connsiteX2" fmla="*/ 4768382 w 4812664"/>
              <a:gd name="connsiteY2" fmla="*/ 4824233 h 4824233"/>
              <a:gd name="connsiteX3" fmla="*/ 3274582 w 4812664"/>
              <a:gd name="connsiteY3" fmla="*/ 0 h 4824233"/>
              <a:gd name="connsiteX4" fmla="*/ 4549197 w 4812664"/>
              <a:gd name="connsiteY4" fmla="*/ 264275 h 4824233"/>
              <a:gd name="connsiteX5" fmla="*/ 4812664 w 4812664"/>
              <a:gd name="connsiteY5" fmla="*/ 394617 h 4824233"/>
              <a:gd name="connsiteX6" fmla="*/ 4812664 w 4812664"/>
              <a:gd name="connsiteY6" fmla="*/ 1951632 h 4824233"/>
              <a:gd name="connsiteX7" fmla="*/ 4734641 w 4812664"/>
              <a:gd name="connsiteY7" fmla="*/ 1863470 h 4824233"/>
              <a:gd name="connsiteX8" fmla="*/ 3274582 w 4812664"/>
              <a:gd name="connsiteY8" fmla="*/ 1242379 h 4824233"/>
              <a:gd name="connsiteX9" fmla="*/ 1209746 w 4812664"/>
              <a:gd name="connsiteY9" fmla="*/ 3362914 h 4824233"/>
              <a:gd name="connsiteX10" fmla="*/ 1681254 w 4812664"/>
              <a:gd name="connsiteY10" fmla="*/ 4711771 h 4824233"/>
              <a:gd name="connsiteX11" fmla="*/ 1780782 w 4812664"/>
              <a:gd name="connsiteY11" fmla="*/ 4824233 h 4824233"/>
              <a:gd name="connsiteX12" fmla="*/ 328782 w 4812664"/>
              <a:gd name="connsiteY12" fmla="*/ 4824233 h 4824233"/>
              <a:gd name="connsiteX13" fmla="*/ 257333 w 4812664"/>
              <a:gd name="connsiteY13" fmla="*/ 4671914 h 4824233"/>
              <a:gd name="connsiteX14" fmla="*/ 0 w 4812664"/>
              <a:gd name="connsiteY14" fmla="*/ 3362915 h 4824233"/>
              <a:gd name="connsiteX15" fmla="*/ 3274582 w 4812664"/>
              <a:gd name="connsiteY15" fmla="*/ 0 h 4824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82" h="2376">
                <a:moveTo>
                  <a:pt x="2282" y="0"/>
                </a:moveTo>
                <a:lnTo>
                  <a:pt x="2282" y="848"/>
                </a:lnTo>
                <a:lnTo>
                  <a:pt x="2257" y="849"/>
                </a:lnTo>
                <a:cubicBezTo>
                  <a:pt x="1480" y="888"/>
                  <a:pt x="862" y="1520"/>
                  <a:pt x="862" y="2294"/>
                </a:cubicBezTo>
                <a:cubicBezTo>
                  <a:pt x="862" y="2315"/>
                  <a:pt x="862" y="2337"/>
                  <a:pt x="863" y="2359"/>
                </a:cubicBezTo>
                <a:lnTo>
                  <a:pt x="864" y="2376"/>
                </a:lnTo>
                <a:lnTo>
                  <a:pt x="2" y="2376"/>
                </a:lnTo>
                <a:lnTo>
                  <a:pt x="1" y="2353"/>
                </a:lnTo>
                <a:cubicBezTo>
                  <a:pt x="0" y="2333"/>
                  <a:pt x="0" y="2313"/>
                  <a:pt x="0" y="2294"/>
                </a:cubicBezTo>
                <a:cubicBezTo>
                  <a:pt x="0" y="1046"/>
                  <a:pt x="1012" y="32"/>
                  <a:pt x="2272" y="0"/>
                </a:cubicBezTo>
                <a:lnTo>
                  <a:pt x="2282" y="0"/>
                </a:lnTo>
                <a:close/>
              </a:path>
            </a:pathLst>
          </a:custGeom>
          <a:solidFill>
            <a:schemeClr val="tx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汉仪粗圆简" panose="02010600000101010101" charset="-122"/>
            </a:endParaRPr>
          </a:p>
        </p:txBody>
      </p:sp>
      <p:sp>
        <p:nvSpPr>
          <p:cNvPr id="2" name="日期占位符 1"/>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6"/>
            </p:custDataLst>
          </p:nvPr>
        </p:nvSpPr>
        <p:spPr/>
        <p:txBody>
          <a:bodyPr/>
          <a:lstStyle/>
          <a:p>
            <a:endParaRPr lang="zh-CN" altLang="en-US" dirty="0"/>
          </a:p>
        </p:txBody>
      </p:sp>
      <p:sp>
        <p:nvSpPr>
          <p:cNvPr id="4" name="灯片编号占位符 3"/>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showMasterSp="0">
  <p:cSld name="仅内容">
    <p:spTree>
      <p:nvGrpSpPr>
        <p:cNvPr id="1" name=""/>
        <p:cNvGrpSpPr/>
        <p:nvPr/>
      </p:nvGrpSpPr>
      <p:grpSpPr>
        <a:xfrm>
          <a:off x="0" y="0"/>
          <a:ext cx="0" cy="0"/>
          <a:chOff x="0" y="0"/>
          <a:chExt cx="0" cy="0"/>
        </a:xfrm>
      </p:grpSpPr>
      <p:sp>
        <p:nvSpPr>
          <p:cNvPr id="9" name="任意多边形: 形状 1"/>
          <p:cNvSpPr/>
          <p:nvPr>
            <p:custDataLst>
              <p:tags r:id="rId2"/>
            </p:custDataLst>
          </p:nvPr>
        </p:nvSpPr>
        <p:spPr>
          <a:xfrm flipH="1">
            <a:off x="5080" y="5376270"/>
            <a:ext cx="1449070" cy="1509035"/>
          </a:xfrm>
          <a:custGeom>
            <a:avLst/>
            <a:gdLst>
              <a:gd name="connsiteX0" fmla="*/ 4812664 w 4812664"/>
              <a:gd name="connsiteY0" fmla="*/ 4774197 h 4824233"/>
              <a:gd name="connsiteX1" fmla="*/ 4812664 w 4812664"/>
              <a:gd name="connsiteY1" fmla="*/ 4824233 h 4824233"/>
              <a:gd name="connsiteX2" fmla="*/ 4768382 w 4812664"/>
              <a:gd name="connsiteY2" fmla="*/ 4824233 h 4824233"/>
              <a:gd name="connsiteX3" fmla="*/ 3274582 w 4812664"/>
              <a:gd name="connsiteY3" fmla="*/ 0 h 4824233"/>
              <a:gd name="connsiteX4" fmla="*/ 4549197 w 4812664"/>
              <a:gd name="connsiteY4" fmla="*/ 264275 h 4824233"/>
              <a:gd name="connsiteX5" fmla="*/ 4812664 w 4812664"/>
              <a:gd name="connsiteY5" fmla="*/ 394617 h 4824233"/>
              <a:gd name="connsiteX6" fmla="*/ 4812664 w 4812664"/>
              <a:gd name="connsiteY6" fmla="*/ 1951632 h 4824233"/>
              <a:gd name="connsiteX7" fmla="*/ 4734641 w 4812664"/>
              <a:gd name="connsiteY7" fmla="*/ 1863470 h 4824233"/>
              <a:gd name="connsiteX8" fmla="*/ 3274582 w 4812664"/>
              <a:gd name="connsiteY8" fmla="*/ 1242379 h 4824233"/>
              <a:gd name="connsiteX9" fmla="*/ 1209746 w 4812664"/>
              <a:gd name="connsiteY9" fmla="*/ 3362914 h 4824233"/>
              <a:gd name="connsiteX10" fmla="*/ 1681254 w 4812664"/>
              <a:gd name="connsiteY10" fmla="*/ 4711771 h 4824233"/>
              <a:gd name="connsiteX11" fmla="*/ 1780782 w 4812664"/>
              <a:gd name="connsiteY11" fmla="*/ 4824233 h 4824233"/>
              <a:gd name="connsiteX12" fmla="*/ 328782 w 4812664"/>
              <a:gd name="connsiteY12" fmla="*/ 4824233 h 4824233"/>
              <a:gd name="connsiteX13" fmla="*/ 257333 w 4812664"/>
              <a:gd name="connsiteY13" fmla="*/ 4671914 h 4824233"/>
              <a:gd name="connsiteX14" fmla="*/ 0 w 4812664"/>
              <a:gd name="connsiteY14" fmla="*/ 3362915 h 4824233"/>
              <a:gd name="connsiteX15" fmla="*/ 3274582 w 4812664"/>
              <a:gd name="connsiteY15" fmla="*/ 0 h 4824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82" h="2376">
                <a:moveTo>
                  <a:pt x="2282" y="0"/>
                </a:moveTo>
                <a:lnTo>
                  <a:pt x="2282" y="848"/>
                </a:lnTo>
                <a:lnTo>
                  <a:pt x="2257" y="849"/>
                </a:lnTo>
                <a:cubicBezTo>
                  <a:pt x="1480" y="888"/>
                  <a:pt x="862" y="1520"/>
                  <a:pt x="862" y="2294"/>
                </a:cubicBezTo>
                <a:cubicBezTo>
                  <a:pt x="862" y="2315"/>
                  <a:pt x="862" y="2337"/>
                  <a:pt x="863" y="2359"/>
                </a:cubicBezTo>
                <a:lnTo>
                  <a:pt x="864" y="2376"/>
                </a:lnTo>
                <a:lnTo>
                  <a:pt x="2" y="2376"/>
                </a:lnTo>
                <a:lnTo>
                  <a:pt x="1" y="2353"/>
                </a:lnTo>
                <a:cubicBezTo>
                  <a:pt x="0" y="2333"/>
                  <a:pt x="0" y="2313"/>
                  <a:pt x="0" y="2294"/>
                </a:cubicBezTo>
                <a:cubicBezTo>
                  <a:pt x="0" y="1046"/>
                  <a:pt x="1012" y="32"/>
                  <a:pt x="2272" y="0"/>
                </a:cubicBezTo>
                <a:lnTo>
                  <a:pt x="2282" y="0"/>
                </a:lnTo>
                <a:close/>
              </a:path>
            </a:pathLst>
          </a:custGeom>
          <a:solidFill>
            <a:schemeClr val="tx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汉仪粗圆简" panose="02010600000101010101" charset="-122"/>
            </a:endParaRPr>
          </a:p>
        </p:txBody>
      </p:sp>
      <p:pic>
        <p:nvPicPr>
          <p:cNvPr id="8" name="图片 7" descr="VCG41N1446807744"/>
          <p:cNvPicPr>
            <a:picLocks noChangeAspect="1"/>
          </p:cNvPicPr>
          <p:nvPr>
            <p:custDataLst>
              <p:tags r:id="rId3"/>
            </p:custDataLst>
          </p:nvPr>
        </p:nvPicPr>
        <p:blipFill>
          <a:blip r:embed="rId4">
            <a:alphaModFix amt="10000"/>
            <a:lum contrast="18000"/>
          </a:blip>
          <a:srcRect/>
          <a:stretch>
            <a:fillRect/>
          </a:stretch>
        </p:blipFill>
        <p:spPr>
          <a:xfrm flipH="1">
            <a:off x="8270240" y="805180"/>
            <a:ext cx="3923030" cy="6068060"/>
          </a:xfrm>
          <a:prstGeom prst="snipRoundRect">
            <a:avLst>
              <a:gd name="adj1" fmla="val 16667"/>
              <a:gd name="adj2" fmla="val 45931"/>
            </a:avLst>
          </a:prstGeom>
        </p:spPr>
      </p:pic>
      <p:sp>
        <p:nvSpPr>
          <p:cNvPr id="7" name="正文"/>
          <p:cNvSpPr txBox="1">
            <a:spLocks noGrp="1"/>
          </p:cNvSpPr>
          <p:nvPr>
            <p:ph idx="1"/>
            <p:custDataLst>
              <p:tags r:id="rId5"/>
            </p:custDataLst>
          </p:nvPr>
        </p:nvSpPr>
        <p:spPr>
          <a:xfrm>
            <a:off x="608330" y="608330"/>
            <a:ext cx="10968990" cy="5648325"/>
          </a:xfrm>
          <a:prstGeom prst="rect">
            <a:avLst/>
          </a:prstGeom>
          <a:ln>
            <a:noFill/>
            <a:prstDash val="sysDash"/>
          </a:ln>
        </p:spPr>
        <p:txBody>
          <a:bodyPr vert="horz" lIns="90000" tIns="46800" rIns="90000" bIns="46800" rtlCol="0">
            <a:normAutofit/>
          </a:bodyPr>
          <a:lstStyle>
            <a:defPPr>
              <a:defRPr lang="zh-CN"/>
            </a:defPPr>
            <a:lvl1pPr marL="228600" marR="0" lvl="0" indent="-228600" algn="l" defTabSz="914400" rtl="0" eaLnBrk="1" fontAlgn="auto" latinLnBrk="0" hangingPunct="1">
              <a:lnSpc>
                <a:spcPct val="130000"/>
              </a:lnSpc>
              <a:spcBef>
                <a:spcPts val="1800"/>
              </a:spcBef>
              <a:spcAft>
                <a:spcPts val="0"/>
              </a:spcAft>
              <a:buClrTx/>
              <a:buSzTx/>
              <a:buFont typeface="Arial" panose="020B0604020202020204" pitchFamily="34" charset="0"/>
              <a:buChar char="●"/>
              <a:defRPr kumimoji="0" lang="zh-CN" altLang="en-US" sz="1800" b="0" i="0" u="none" strike="noStrike" kern="1200" cap="none" spc="150" normalizeH="0" baseline="0" noProof="1" dirty="0">
                <a:ln>
                  <a:noFill/>
                  <a:prstDash val="sysDot"/>
                </a:ln>
                <a:solidFill>
                  <a:schemeClr val="tx1">
                    <a:lumMod val="75000"/>
                    <a:lumOff val="25000"/>
                  </a:schemeClr>
                </a:solidFill>
                <a:uFillTx/>
                <a:latin typeface="+mn-ea"/>
                <a:ea typeface="+mn-ea"/>
                <a:cs typeface="汉仪粗圆简" panose="02010600000101010101" charset="-122"/>
                <a:sym typeface="+mn-ea"/>
              </a:defRPr>
            </a:lvl1pPr>
            <a:lvl2pPr marL="449580" marR="0" lvl="1" indent="-231775"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ln>
                  <a:noFill/>
                  <a:prstDash val="sysDot"/>
                </a:ln>
                <a:solidFill>
                  <a:schemeClr val="tx1">
                    <a:lumMod val="50000"/>
                    <a:lumOff val="50000"/>
                  </a:schemeClr>
                </a:solidFill>
                <a:uFillTx/>
                <a:latin typeface="+mn-ea"/>
                <a:ea typeface="+mn-ea"/>
              </a:defRPr>
            </a:lvl2pPr>
            <a:lvl3pPr marL="719455" marR="0" lvl="2" indent="-276225"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ln>
                  <a:noFill/>
                  <a:prstDash val="sysDot"/>
                </a:ln>
                <a:solidFill>
                  <a:schemeClr val="tx1">
                    <a:lumMod val="50000"/>
                    <a:lumOff val="50000"/>
                  </a:schemeClr>
                </a:solidFill>
                <a:uFillTx/>
                <a:latin typeface="+mn-ea"/>
                <a:ea typeface="+mn-ea"/>
              </a:defRPr>
            </a:lvl3pPr>
            <a:lvl4pPr marL="987425" marR="0" lvl="3" indent="-262255" fontAlgn="auto">
              <a:lnSpc>
                <a:spcPct val="120000"/>
              </a:lnSpc>
              <a:spcBef>
                <a:spcPts val="0"/>
              </a:spcBef>
              <a:spcAft>
                <a:spcPts val="300"/>
              </a:spcAft>
              <a:buFont typeface="Wingdings" panose="05000000000000000000" charset="0"/>
              <a:buChar char=""/>
              <a:tabLst>
                <a:tab pos="899795" algn="l"/>
              </a:tabLst>
              <a:defRPr kumimoji="0" sz="1400" b="0" i="0" u="none" strike="noStrike" cap="none" spc="150" normalizeH="0" baseline="0">
                <a:ln>
                  <a:noFill/>
                  <a:prstDash val="sysDot"/>
                </a:ln>
                <a:solidFill>
                  <a:schemeClr val="tx1">
                    <a:lumMod val="50000"/>
                    <a:lumOff val="50000"/>
                  </a:schemeClr>
                </a:solidFill>
                <a:uFillTx/>
                <a:latin typeface="+mn-ea"/>
                <a:ea typeface="+mn-ea"/>
              </a:defRPr>
            </a:lvl4pPr>
            <a:lvl5pPr marL="1256030" marR="0" lvl="4" indent="-262255"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ln>
                  <a:noFill/>
                  <a:prstDash val="sysDot"/>
                </a:ln>
                <a:solidFill>
                  <a:schemeClr val="tx1">
                    <a:lumMod val="50000"/>
                    <a:lumOff val="50000"/>
                  </a:schemeClr>
                </a:solidFill>
                <a:uFillTx/>
                <a:latin typeface="+mn-ea"/>
                <a:ea typeface="+mn-ea"/>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日期占位符 3"/>
          <p:cNvSpPr>
            <a:spLocks noGrp="1"/>
          </p:cNvSpPr>
          <p:nvPr>
            <p:ph type="dt" sz="half" idx="10"/>
            <p:custDataLst>
              <p:tags r:id="rId6"/>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7"/>
            </p:custDataLst>
          </p:nvPr>
        </p:nvSpPr>
        <p:spPr>
          <a:xfrm>
            <a:off x="4116000" y="6314400"/>
            <a:ext cx="3960000" cy="316800"/>
          </a:xfrm>
        </p:spPr>
        <p:txBody>
          <a:bodyPr/>
          <a:lstStyle/>
          <a:p>
            <a:endParaRPr lang="zh-CN" altLang="en-US" dirty="0"/>
          </a:p>
        </p:txBody>
      </p:sp>
      <p:sp>
        <p:nvSpPr>
          <p:cNvPr id="6" name="灯片编号占位符 5"/>
          <p:cNvSpPr>
            <a:spLocks noGrp="1"/>
          </p:cNvSpPr>
          <p:nvPr>
            <p:ph type="sldNum" sz="quarter" idx="12"/>
            <p:custDataLst>
              <p:tags r:id="rId8"/>
            </p:custDataLst>
          </p:nvPr>
        </p:nvSpPr>
        <p:spPr>
          <a:xfrm>
            <a:off x="8877600" y="6314400"/>
            <a:ext cx="2700000" cy="316800"/>
          </a:xfrm>
        </p:spPr>
        <p:txBody>
          <a:bodyPr/>
          <a:lstStyle/>
          <a:p>
            <a:fld id="{49AE70B2-8BF9-45C0-BB95-33D1B9D3A854}" type="slidenum">
              <a:rPr lang="zh-CN" altLang="en-US" smtClean="0"/>
            </a:fld>
            <a:endParaRPr lang="zh-CN"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3" Type="http://schemas.openxmlformats.org/officeDocument/2006/relationships/theme" Target="../theme/theme1.xml"/><Relationship Id="rId22" Type="http://schemas.openxmlformats.org/officeDocument/2006/relationships/image" Target="../media/image10.jpeg"/><Relationship Id="rId21" Type="http://schemas.openxmlformats.org/officeDocument/2006/relationships/tags" Target="../tags/tag111.xml"/><Relationship Id="rId20" Type="http://schemas.openxmlformats.org/officeDocument/2006/relationships/tags" Target="../tags/tag110.xml"/><Relationship Id="rId2" Type="http://schemas.openxmlformats.org/officeDocument/2006/relationships/slideLayout" Target="../slideLayouts/slideLayout2.xml"/><Relationship Id="rId19" Type="http://schemas.openxmlformats.org/officeDocument/2006/relationships/tags" Target="../tags/tag109.xml"/><Relationship Id="rId18" Type="http://schemas.openxmlformats.org/officeDocument/2006/relationships/tags" Target="../tags/tag108.xml"/><Relationship Id="rId17" Type="http://schemas.openxmlformats.org/officeDocument/2006/relationships/tags" Target="../tags/tag107.xml"/><Relationship Id="rId16" Type="http://schemas.openxmlformats.org/officeDocument/2006/relationships/tags" Target="../tags/tag106.xml"/><Relationship Id="rId15" Type="http://schemas.openxmlformats.org/officeDocument/2006/relationships/tags" Target="../tags/tag105.xml"/><Relationship Id="rId14" Type="http://schemas.openxmlformats.org/officeDocument/2006/relationships/image" Target="../media/image9.png"/><Relationship Id="rId13" Type="http://schemas.openxmlformats.org/officeDocument/2006/relationships/tags" Target="../tags/tag104.xml"/><Relationship Id="rId12" Type="http://schemas.openxmlformats.org/officeDocument/2006/relationships/tags" Target="../tags/tag103.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tags" Target="../tags/tag131.xml"/><Relationship Id="rId8" Type="http://schemas.openxmlformats.org/officeDocument/2006/relationships/tags" Target="../tags/tag130.xml"/><Relationship Id="rId7" Type="http://schemas.openxmlformats.org/officeDocument/2006/relationships/tags" Target="../tags/tag129.xml"/><Relationship Id="rId6" Type="http://schemas.openxmlformats.org/officeDocument/2006/relationships/tags" Target="../tags/tag128.xml"/><Relationship Id="rId5" Type="http://schemas.openxmlformats.org/officeDocument/2006/relationships/image" Target="../media/image13.png"/><Relationship Id="rId4" Type="http://schemas.openxmlformats.org/officeDocument/2006/relationships/tags" Target="../tags/tag127.xml"/><Relationship Id="rId3" Type="http://schemas.openxmlformats.org/officeDocument/2006/relationships/tags" Target="../tags/tag126.xml"/><Relationship Id="rId2" Type="http://schemas.openxmlformats.org/officeDocument/2006/relationships/slideLayout" Target="../slideLayouts/slideLayout13.xml"/><Relationship Id="rId14" Type="http://schemas.openxmlformats.org/officeDocument/2006/relationships/theme" Target="../theme/theme2.xml"/><Relationship Id="rId13" Type="http://schemas.openxmlformats.org/officeDocument/2006/relationships/image" Target="../media/image10.jpeg"/><Relationship Id="rId12" Type="http://schemas.openxmlformats.org/officeDocument/2006/relationships/tags" Target="../tags/tag134.xml"/><Relationship Id="rId11" Type="http://schemas.openxmlformats.org/officeDocument/2006/relationships/tags" Target="../tags/tag133.xml"/><Relationship Id="rId10" Type="http://schemas.openxmlformats.org/officeDocument/2006/relationships/tags" Target="../tags/tag13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22.xml"/><Relationship Id="rId8" Type="http://schemas.openxmlformats.org/officeDocument/2006/relationships/slideLayout" Target="../slideLayouts/slideLayout21.xml"/><Relationship Id="rId7" Type="http://schemas.openxmlformats.org/officeDocument/2006/relationships/slideLayout" Target="../slideLayouts/slideLayout20.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3" Type="http://schemas.openxmlformats.org/officeDocument/2006/relationships/slideLayout" Target="../slideLayouts/slideLayout16.xml"/><Relationship Id="rId20" Type="http://schemas.openxmlformats.org/officeDocument/2006/relationships/theme" Target="../theme/theme3.xml"/><Relationship Id="rId2" Type="http://schemas.openxmlformats.org/officeDocument/2006/relationships/slideLayout" Target="../slideLayouts/slideLayout15.xml"/><Relationship Id="rId19" Type="http://schemas.openxmlformats.org/officeDocument/2006/relationships/tags" Target="../tags/tag211.xml"/><Relationship Id="rId18" Type="http://schemas.openxmlformats.org/officeDocument/2006/relationships/tags" Target="../tags/tag210.xml"/><Relationship Id="rId17" Type="http://schemas.openxmlformats.org/officeDocument/2006/relationships/tags" Target="../tags/tag209.xml"/><Relationship Id="rId16" Type="http://schemas.openxmlformats.org/officeDocument/2006/relationships/tags" Target="../tags/tag208.xml"/><Relationship Id="rId15" Type="http://schemas.openxmlformats.org/officeDocument/2006/relationships/tags" Target="../tags/tag207.xml"/><Relationship Id="rId14" Type="http://schemas.openxmlformats.org/officeDocument/2006/relationships/tags" Target="../tags/tag206.xml"/><Relationship Id="rId13" Type="http://schemas.openxmlformats.org/officeDocument/2006/relationships/image" Target="../media/image15.jpeg"/><Relationship Id="rId12" Type="http://schemas.openxmlformats.org/officeDocument/2006/relationships/tags" Target="../tags/tag205.xml"/><Relationship Id="rId11" Type="http://schemas.openxmlformats.org/officeDocument/2006/relationships/slideLayout" Target="../slideLayouts/slideLayout24.xml"/><Relationship Id="rId10" Type="http://schemas.openxmlformats.org/officeDocument/2006/relationships/slideLayout" Target="../slideLayouts/slideLayout23.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8" name="任意多边形: 形状 1"/>
          <p:cNvSpPr/>
          <p:nvPr userDrawn="1">
            <p:custDataLst>
              <p:tags r:id="rId12"/>
            </p:custDataLst>
          </p:nvPr>
        </p:nvSpPr>
        <p:spPr>
          <a:xfrm flipH="1">
            <a:off x="5080" y="5376270"/>
            <a:ext cx="1449070" cy="1509035"/>
          </a:xfrm>
          <a:custGeom>
            <a:avLst/>
            <a:gdLst>
              <a:gd name="connsiteX0" fmla="*/ 4812664 w 4812664"/>
              <a:gd name="connsiteY0" fmla="*/ 4774197 h 4824233"/>
              <a:gd name="connsiteX1" fmla="*/ 4812664 w 4812664"/>
              <a:gd name="connsiteY1" fmla="*/ 4824233 h 4824233"/>
              <a:gd name="connsiteX2" fmla="*/ 4768382 w 4812664"/>
              <a:gd name="connsiteY2" fmla="*/ 4824233 h 4824233"/>
              <a:gd name="connsiteX3" fmla="*/ 3274582 w 4812664"/>
              <a:gd name="connsiteY3" fmla="*/ 0 h 4824233"/>
              <a:gd name="connsiteX4" fmla="*/ 4549197 w 4812664"/>
              <a:gd name="connsiteY4" fmla="*/ 264275 h 4824233"/>
              <a:gd name="connsiteX5" fmla="*/ 4812664 w 4812664"/>
              <a:gd name="connsiteY5" fmla="*/ 394617 h 4824233"/>
              <a:gd name="connsiteX6" fmla="*/ 4812664 w 4812664"/>
              <a:gd name="connsiteY6" fmla="*/ 1951632 h 4824233"/>
              <a:gd name="connsiteX7" fmla="*/ 4734641 w 4812664"/>
              <a:gd name="connsiteY7" fmla="*/ 1863470 h 4824233"/>
              <a:gd name="connsiteX8" fmla="*/ 3274582 w 4812664"/>
              <a:gd name="connsiteY8" fmla="*/ 1242379 h 4824233"/>
              <a:gd name="connsiteX9" fmla="*/ 1209746 w 4812664"/>
              <a:gd name="connsiteY9" fmla="*/ 3362914 h 4824233"/>
              <a:gd name="connsiteX10" fmla="*/ 1681254 w 4812664"/>
              <a:gd name="connsiteY10" fmla="*/ 4711771 h 4824233"/>
              <a:gd name="connsiteX11" fmla="*/ 1780782 w 4812664"/>
              <a:gd name="connsiteY11" fmla="*/ 4824233 h 4824233"/>
              <a:gd name="connsiteX12" fmla="*/ 328782 w 4812664"/>
              <a:gd name="connsiteY12" fmla="*/ 4824233 h 4824233"/>
              <a:gd name="connsiteX13" fmla="*/ 257333 w 4812664"/>
              <a:gd name="connsiteY13" fmla="*/ 4671914 h 4824233"/>
              <a:gd name="connsiteX14" fmla="*/ 0 w 4812664"/>
              <a:gd name="connsiteY14" fmla="*/ 3362915 h 4824233"/>
              <a:gd name="connsiteX15" fmla="*/ 3274582 w 4812664"/>
              <a:gd name="connsiteY15" fmla="*/ 0 h 4824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82" h="2376">
                <a:moveTo>
                  <a:pt x="2282" y="0"/>
                </a:moveTo>
                <a:lnTo>
                  <a:pt x="2282" y="848"/>
                </a:lnTo>
                <a:lnTo>
                  <a:pt x="2257" y="849"/>
                </a:lnTo>
                <a:cubicBezTo>
                  <a:pt x="1480" y="888"/>
                  <a:pt x="862" y="1520"/>
                  <a:pt x="862" y="2294"/>
                </a:cubicBezTo>
                <a:cubicBezTo>
                  <a:pt x="862" y="2315"/>
                  <a:pt x="862" y="2337"/>
                  <a:pt x="863" y="2359"/>
                </a:cubicBezTo>
                <a:lnTo>
                  <a:pt x="864" y="2376"/>
                </a:lnTo>
                <a:lnTo>
                  <a:pt x="2" y="2376"/>
                </a:lnTo>
                <a:lnTo>
                  <a:pt x="1" y="2353"/>
                </a:lnTo>
                <a:cubicBezTo>
                  <a:pt x="0" y="2333"/>
                  <a:pt x="0" y="2313"/>
                  <a:pt x="0" y="2294"/>
                </a:cubicBezTo>
                <a:cubicBezTo>
                  <a:pt x="0" y="1046"/>
                  <a:pt x="1012" y="32"/>
                  <a:pt x="2272" y="0"/>
                </a:cubicBezTo>
                <a:lnTo>
                  <a:pt x="2282" y="0"/>
                </a:lnTo>
                <a:close/>
              </a:path>
            </a:pathLst>
          </a:custGeom>
          <a:solidFill>
            <a:schemeClr val="tx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汉仪粗圆简" panose="02010600000101010101" charset="-122"/>
              <a:ea typeface="汉仪粗圆简" panose="02010600000101010101" charset="-122"/>
              <a:cs typeface="汉仪粗圆简" panose="02010600000101010101" charset="-122"/>
            </a:endParaRPr>
          </a:p>
        </p:txBody>
      </p:sp>
      <p:pic>
        <p:nvPicPr>
          <p:cNvPr id="7" name="图片 6" descr="VCG41N1446807744"/>
          <p:cNvPicPr>
            <a:picLocks noChangeAspect="1"/>
          </p:cNvPicPr>
          <p:nvPr userDrawn="1">
            <p:custDataLst>
              <p:tags r:id="rId13"/>
            </p:custDataLst>
          </p:nvPr>
        </p:nvPicPr>
        <p:blipFill>
          <a:blip r:embed="rId14">
            <a:alphaModFix amt="10000"/>
            <a:lum contrast="18000"/>
          </a:blip>
          <a:srcRect/>
          <a:stretch>
            <a:fillRect/>
          </a:stretch>
        </p:blipFill>
        <p:spPr>
          <a:xfrm flipH="1">
            <a:off x="8270240" y="805180"/>
            <a:ext cx="3923030" cy="6068060"/>
          </a:xfrm>
          <a:prstGeom prst="snipRoundRect">
            <a:avLst>
              <a:gd name="adj1" fmla="val 16667"/>
              <a:gd name="adj2" fmla="val 45931"/>
            </a:avLst>
          </a:prstGeom>
        </p:spPr>
      </p:pic>
      <p:sp>
        <p:nvSpPr>
          <p:cNvPr id="12" name="圆角矩形 24"/>
          <p:cNvSpPr/>
          <p:nvPr userDrawn="1">
            <p:custDataLst>
              <p:tags r:id="rId15"/>
            </p:custDataLst>
          </p:nvPr>
        </p:nvSpPr>
        <p:spPr>
          <a:xfrm>
            <a:off x="654415" y="1037408"/>
            <a:ext cx="4076335" cy="160020"/>
          </a:xfrm>
          <a:prstGeom prst="roundRect">
            <a:avLst>
              <a:gd name="adj"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000">
              <a:latin typeface="汉仪粗圆简" panose="02010600000101010101" charset="-122"/>
              <a:ea typeface="汉仪粗圆简" panose="02010600000101010101" charset="-122"/>
              <a:cs typeface="汉仪粗圆简" panose="02010600000101010101" charset="-122"/>
            </a:endParaRPr>
          </a:p>
        </p:txBody>
      </p:sp>
      <p:sp>
        <p:nvSpPr>
          <p:cNvPr id="10" name="日期占位符 9"/>
          <p:cNvSpPr>
            <a:spLocks noGrp="1"/>
          </p:cNvSpPr>
          <p:nvPr>
            <p:ph type="dt" sz="half" idx="10"/>
            <p:custDataLst>
              <p:tags r:id="rId16"/>
            </p:custDataLst>
          </p:nvPr>
        </p:nvSpPr>
        <p:spPr>
          <a:xfrm>
            <a:off x="612000" y="6314400"/>
            <a:ext cx="2700000" cy="316800"/>
          </a:xfrm>
        </p:spPr>
        <p:txBody>
          <a:bodyPr/>
          <a:lstStyle>
            <a:lvl1pPr>
              <a:defRPr>
                <a:latin typeface="汉仪粗圆简" panose="02010600000101010101" charset="-122"/>
                <a:ea typeface="汉仪粗圆简" panose="02010600000101010101" charset="-122"/>
                <a:cs typeface="汉仪粗圆简" panose="02010600000101010101" charset="-122"/>
              </a:defRPr>
            </a:lvl1pPr>
          </a:lstStyle>
          <a:p>
            <a:fld id="{760FBDFE-C587-4B4C-A407-44438C67B59E}" type="datetimeFigureOut">
              <a:rPr lang="zh-CN" altLang="en-US" smtClean="0"/>
            </a:fld>
            <a:endParaRPr lang="zh-CN" altLang="en-US"/>
          </a:p>
        </p:txBody>
      </p:sp>
      <p:sp>
        <p:nvSpPr>
          <p:cNvPr id="11" name="页脚占位符 10"/>
          <p:cNvSpPr>
            <a:spLocks noGrp="1"/>
          </p:cNvSpPr>
          <p:nvPr>
            <p:ph type="ftr" sz="quarter" idx="11"/>
            <p:custDataLst>
              <p:tags r:id="rId17"/>
            </p:custDataLst>
          </p:nvPr>
        </p:nvSpPr>
        <p:spPr>
          <a:xfrm>
            <a:off x="4116000" y="6314400"/>
            <a:ext cx="3960000" cy="316800"/>
          </a:xfrm>
        </p:spPr>
        <p:txBody>
          <a:bodyPr/>
          <a:lstStyle>
            <a:lvl1pPr>
              <a:defRPr>
                <a:latin typeface="汉仪粗圆简" panose="02010600000101010101" charset="-122"/>
                <a:ea typeface="汉仪粗圆简" panose="02010600000101010101" charset="-122"/>
                <a:cs typeface="汉仪粗圆简" panose="02010600000101010101" charset="-122"/>
              </a:defRPr>
            </a:lvl1pPr>
          </a:lstStyle>
          <a:p>
            <a:endParaRPr lang="zh-CN" altLang="en-US" dirty="0"/>
          </a:p>
        </p:txBody>
      </p:sp>
      <p:sp>
        <p:nvSpPr>
          <p:cNvPr id="13" name="灯片编号占位符 12"/>
          <p:cNvSpPr>
            <a:spLocks noGrp="1"/>
          </p:cNvSpPr>
          <p:nvPr>
            <p:ph type="sldNum" sz="quarter" idx="12"/>
            <p:custDataLst>
              <p:tags r:id="rId18"/>
            </p:custDataLst>
          </p:nvPr>
        </p:nvSpPr>
        <p:spPr>
          <a:xfrm>
            <a:off x="8877600" y="6314400"/>
            <a:ext cx="2700000" cy="316800"/>
          </a:xfrm>
        </p:spPr>
        <p:txBody>
          <a:bodyPr/>
          <a:lstStyle>
            <a:lvl1pPr>
              <a:defRPr>
                <a:latin typeface="汉仪粗圆简" panose="02010600000101010101" charset="-122"/>
                <a:ea typeface="汉仪粗圆简" panose="02010600000101010101" charset="-122"/>
                <a:cs typeface="汉仪粗圆简" panose="02010600000101010101" charset="-122"/>
              </a:defRPr>
            </a:lvl1pPr>
          </a:lstStyle>
          <a:p>
            <a:fld id="{49AE70B2-8BF9-45C0-BB95-33D1B9D3A854}" type="slidenum">
              <a:rPr lang="zh-CN" altLang="en-US" smtClean="0"/>
            </a:fld>
            <a:endParaRPr lang="zh-CN" altLang="en-US" dirty="0"/>
          </a:p>
        </p:txBody>
      </p:sp>
      <p:sp>
        <p:nvSpPr>
          <p:cNvPr id="2" name="文本占位符 1"/>
          <p:cNvSpPr>
            <a:spLocks noGrp="1"/>
          </p:cNvSpPr>
          <p:nvPr>
            <p:ph type="body" idx="21"/>
            <p:custDataLst>
              <p:tags r:id="rId19"/>
            </p:custDataLst>
          </p:nvPr>
        </p:nvSpPr>
        <p:spPr>
          <a:xfrm>
            <a:off x="654415" y="1461796"/>
            <a:ext cx="10699385" cy="4715167"/>
          </a:xfrm>
          <a:prstGeom prst="rect">
            <a:avLst/>
          </a:prstGeom>
          <a:ln>
            <a:noFill/>
            <a:prstDash val="sysDash"/>
          </a:ln>
        </p:spPr>
        <p:txBody>
          <a:bodyPr vert="horz" lIns="90000" tIns="46800" rIns="90000" bIns="46800" rtlCol="0">
            <a:normAutofit/>
          </a:bodyPr>
          <a:lstStyle/>
          <a:p>
            <a:pPr marR="0" lvl="0">
              <a:spcBef>
                <a:spcPts val="1200"/>
              </a:spcBef>
              <a:spcAft>
                <a:spcPts val="0"/>
              </a:spcAft>
              <a:buClr>
                <a:schemeClr val="accent6"/>
              </a:buClr>
              <a:buSzTx/>
            </a:pPr>
            <a:r>
              <a:rPr lang="zh-CN" altLang="en-US" dirty="0"/>
              <a:t>单击此处编辑母版文本样式</a:t>
            </a:r>
            <a:endParaRPr lang="zh-CN" altLang="en-US" dirty="0"/>
          </a:p>
          <a:p>
            <a:pPr marL="449580" marR="0" lvl="1" indent="-231775">
              <a:spcBef>
                <a:spcPts val="1200"/>
              </a:spcBef>
              <a:spcAft>
                <a:spcPts val="0"/>
              </a:spcAft>
              <a:buClr>
                <a:schemeClr val="accent6"/>
              </a:buClr>
              <a:tabLst>
                <a:tab pos="1609725" algn="l"/>
              </a:tabLst>
            </a:pPr>
            <a:r>
              <a:rPr lang="zh-CN" altLang="en-US" dirty="0"/>
              <a:t>二级</a:t>
            </a:r>
            <a:endParaRPr lang="zh-CN" altLang="en-US" dirty="0"/>
          </a:p>
          <a:p>
            <a:pPr marL="719455" marR="0" lvl="2" indent="-276225">
              <a:spcBef>
                <a:spcPts val="1200"/>
              </a:spcBef>
              <a:spcAft>
                <a:spcPts val="0"/>
              </a:spcAft>
              <a:buClr>
                <a:schemeClr val="accent6"/>
              </a:buClr>
            </a:pPr>
            <a:r>
              <a:rPr lang="zh-CN" altLang="en-US" dirty="0"/>
              <a:t>三级</a:t>
            </a:r>
            <a:endParaRPr lang="zh-CN" altLang="en-US" dirty="0"/>
          </a:p>
          <a:p>
            <a:pPr marL="987425" marR="0" lvl="3" indent="-262255">
              <a:spcBef>
                <a:spcPts val="1200"/>
              </a:spcBef>
              <a:spcAft>
                <a:spcPts val="0"/>
              </a:spcAft>
              <a:buClr>
                <a:schemeClr val="accent6"/>
              </a:buClr>
              <a:tabLst>
                <a:tab pos="899795" algn="l"/>
              </a:tabLst>
            </a:pPr>
            <a:r>
              <a:rPr lang="zh-CN" altLang="en-US" dirty="0"/>
              <a:t>四级</a:t>
            </a:r>
            <a:endParaRPr lang="zh-CN" altLang="en-US" dirty="0"/>
          </a:p>
          <a:p>
            <a:pPr marL="1256030" marR="0" lvl="4" indent="-262255">
              <a:spcBef>
                <a:spcPts val="1200"/>
              </a:spcBef>
              <a:spcAft>
                <a:spcPts val="0"/>
              </a:spcAft>
              <a:buClr>
                <a:schemeClr val="accent6"/>
              </a:buClr>
            </a:pPr>
            <a:r>
              <a:rPr lang="zh-CN" altLang="en-US" dirty="0"/>
              <a:t>五级</a:t>
            </a:r>
            <a:endParaRPr lang="zh-CN" altLang="en-US" dirty="0"/>
          </a:p>
        </p:txBody>
      </p:sp>
      <p:sp>
        <p:nvSpPr>
          <p:cNvPr id="3" name="标题占位符 2"/>
          <p:cNvSpPr>
            <a:spLocks noGrp="1"/>
          </p:cNvSpPr>
          <p:nvPr>
            <p:ph type="title"/>
            <p:custDataLst>
              <p:tags r:id="rId20"/>
            </p:custDataLst>
          </p:nvPr>
        </p:nvSpPr>
        <p:spPr>
          <a:xfrm>
            <a:off x="654415" y="365126"/>
            <a:ext cx="10699385" cy="959822"/>
          </a:xfrm>
          <a:prstGeom prst="rect">
            <a:avLst/>
          </a:prstGeom>
          <a:noFill/>
          <a:ln>
            <a:noFill/>
            <a:prstDash val="sysDash"/>
          </a:ln>
        </p:spPr>
        <p:txBody>
          <a:bodyPr vert="horz" wrap="square" lIns="91440" tIns="45720" rIns="91440" bIns="45720" rtlCol="0" anchor="ctr">
            <a:normAutofit/>
          </a:bodyPr>
          <a:lstStyle/>
          <a:p>
            <a:pPr marL="0" marR="0" lvl="0">
              <a:buClrTx/>
              <a:buSzTx/>
              <a:buFontTx/>
            </a:pPr>
            <a:r>
              <a:rPr lang="zh-CN" altLang="en-US" dirty="0"/>
              <a:t>单击此处编辑母版标题样式</a:t>
            </a:r>
            <a:endParaRPr lang="zh-CN" altLang="en-US" dirty="0"/>
          </a:p>
        </p:txBody>
      </p:sp>
      <p:sp>
        <p:nvSpPr>
          <p:cNvPr id="4" name="KSO_TEMPLATE" hidden="1"/>
          <p:cNvSpPr/>
          <p:nvPr userDrawn="1">
            <p:custDataLst>
              <p:tags r:id="rId21"/>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5" name="图片 4" descr="logo横版 png"/>
          <p:cNvPicPr>
            <a:picLocks noChangeAspect="1"/>
          </p:cNvPicPr>
          <p:nvPr userDrawn="1"/>
        </p:nvPicPr>
        <p:blipFill>
          <a:blip r:embed="rId22"/>
          <a:stretch>
            <a:fillRect/>
          </a:stretch>
        </p:blipFill>
        <p:spPr>
          <a:xfrm>
            <a:off x="11148219" y="349091"/>
            <a:ext cx="607695" cy="64262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kumimoji="0" lang="zh-CN" altLang="en-US" sz="3600" b="0" i="0" u="none" strike="noStrike" kern="1200" cap="none" spc="300" normalizeH="0" baseline="0" smtClean="0">
          <a:ln>
            <a:noFill/>
            <a:prstDash val="sysDot"/>
          </a:ln>
          <a:solidFill>
            <a:schemeClr val="tx1">
              <a:lumMod val="75000"/>
              <a:lumOff val="25000"/>
            </a:schemeClr>
          </a:solidFill>
          <a:uFillTx/>
          <a:latin typeface="+mj-ea"/>
          <a:ea typeface="+mj-ea"/>
          <a:cs typeface="汉仪粗圆简" panose="02010600000101010101" charset="-122"/>
          <a:sym typeface="汉仪粗圆简" panose="02010600000101010101" charset="-122"/>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800" b="0" i="0" u="none" strike="noStrike" kern="1200" cap="none" spc="150" normalizeH="0" baseline="0" smtClean="0">
          <a:ln>
            <a:noFill/>
            <a:prstDash val="sysDot"/>
          </a:ln>
          <a:solidFill>
            <a:schemeClr val="tx1">
              <a:lumMod val="75000"/>
              <a:lumOff val="25000"/>
            </a:schemeClr>
          </a:solidFill>
          <a:uFillTx/>
          <a:latin typeface="+mn-ea"/>
          <a:ea typeface="+mn-ea"/>
          <a:cs typeface="汉仪粗圆简" panose="02010600000101010101" charset="-122"/>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kumimoji="0" lang="zh-CN" altLang="en-US" sz="1600" b="0" i="0" u="none" strike="noStrike" kern="1200" cap="none" spc="150" normalizeH="0" baseline="0" smtClean="0">
          <a:ln>
            <a:noFill/>
            <a:prstDash val="sysDot"/>
          </a:ln>
          <a:solidFill>
            <a:schemeClr val="tx1">
              <a:lumMod val="50000"/>
              <a:lumOff val="50000"/>
            </a:schemeClr>
          </a:solidFill>
          <a:uFillTx/>
          <a:latin typeface="+mn-ea"/>
          <a:ea typeface="+mn-ea"/>
          <a:cs typeface="汉仪粗圆简" panose="02010600000101010101" charset="-122"/>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smtClean="0">
          <a:ln>
            <a:noFill/>
            <a:prstDash val="sysDot"/>
          </a:ln>
          <a:solidFill>
            <a:schemeClr val="tx1">
              <a:lumMod val="50000"/>
              <a:lumOff val="50000"/>
            </a:schemeClr>
          </a:solidFill>
          <a:uFillTx/>
          <a:latin typeface="+mn-ea"/>
          <a:ea typeface="+mn-ea"/>
          <a:cs typeface="汉仪粗圆简" panose="02010600000101010101" charset="-122"/>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smtClean="0">
          <a:ln>
            <a:noFill/>
            <a:prstDash val="sysDot"/>
          </a:ln>
          <a:solidFill>
            <a:schemeClr val="tx1">
              <a:lumMod val="50000"/>
              <a:lumOff val="50000"/>
            </a:schemeClr>
          </a:solidFill>
          <a:uFillTx/>
          <a:latin typeface="+mn-ea"/>
          <a:ea typeface="+mn-ea"/>
          <a:cs typeface="汉仪粗圆简" panose="02010600000101010101" charset="-122"/>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smtClean="0">
          <a:ln>
            <a:noFill/>
            <a:prstDash val="sysDot"/>
          </a:ln>
          <a:solidFill>
            <a:schemeClr val="tx1">
              <a:lumMod val="50000"/>
              <a:lumOff val="50000"/>
            </a:schemeClr>
          </a:solidFill>
          <a:uFillTx/>
          <a:latin typeface="+mn-ea"/>
          <a:ea typeface="+mn-ea"/>
          <a:cs typeface="汉仪粗圆简" panose="02010600000101010101"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8" name="任意多边形: 形状 1"/>
          <p:cNvSpPr/>
          <p:nvPr userDrawn="1">
            <p:custDataLst>
              <p:tags r:id="rId3"/>
            </p:custDataLst>
          </p:nvPr>
        </p:nvSpPr>
        <p:spPr>
          <a:xfrm flipH="1">
            <a:off x="5080" y="5376270"/>
            <a:ext cx="1449070" cy="1509035"/>
          </a:xfrm>
          <a:custGeom>
            <a:avLst/>
            <a:gdLst>
              <a:gd name="connsiteX0" fmla="*/ 4812664 w 4812664"/>
              <a:gd name="connsiteY0" fmla="*/ 4774197 h 4824233"/>
              <a:gd name="connsiteX1" fmla="*/ 4812664 w 4812664"/>
              <a:gd name="connsiteY1" fmla="*/ 4824233 h 4824233"/>
              <a:gd name="connsiteX2" fmla="*/ 4768382 w 4812664"/>
              <a:gd name="connsiteY2" fmla="*/ 4824233 h 4824233"/>
              <a:gd name="connsiteX3" fmla="*/ 3274582 w 4812664"/>
              <a:gd name="connsiteY3" fmla="*/ 0 h 4824233"/>
              <a:gd name="connsiteX4" fmla="*/ 4549197 w 4812664"/>
              <a:gd name="connsiteY4" fmla="*/ 264275 h 4824233"/>
              <a:gd name="connsiteX5" fmla="*/ 4812664 w 4812664"/>
              <a:gd name="connsiteY5" fmla="*/ 394617 h 4824233"/>
              <a:gd name="connsiteX6" fmla="*/ 4812664 w 4812664"/>
              <a:gd name="connsiteY6" fmla="*/ 1951632 h 4824233"/>
              <a:gd name="connsiteX7" fmla="*/ 4734641 w 4812664"/>
              <a:gd name="connsiteY7" fmla="*/ 1863470 h 4824233"/>
              <a:gd name="connsiteX8" fmla="*/ 3274582 w 4812664"/>
              <a:gd name="connsiteY8" fmla="*/ 1242379 h 4824233"/>
              <a:gd name="connsiteX9" fmla="*/ 1209746 w 4812664"/>
              <a:gd name="connsiteY9" fmla="*/ 3362914 h 4824233"/>
              <a:gd name="connsiteX10" fmla="*/ 1681254 w 4812664"/>
              <a:gd name="connsiteY10" fmla="*/ 4711771 h 4824233"/>
              <a:gd name="connsiteX11" fmla="*/ 1780782 w 4812664"/>
              <a:gd name="connsiteY11" fmla="*/ 4824233 h 4824233"/>
              <a:gd name="connsiteX12" fmla="*/ 328782 w 4812664"/>
              <a:gd name="connsiteY12" fmla="*/ 4824233 h 4824233"/>
              <a:gd name="connsiteX13" fmla="*/ 257333 w 4812664"/>
              <a:gd name="connsiteY13" fmla="*/ 4671914 h 4824233"/>
              <a:gd name="connsiteX14" fmla="*/ 0 w 4812664"/>
              <a:gd name="connsiteY14" fmla="*/ 3362915 h 4824233"/>
              <a:gd name="connsiteX15" fmla="*/ 3274582 w 4812664"/>
              <a:gd name="connsiteY15" fmla="*/ 0 h 4824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82" h="2376">
                <a:moveTo>
                  <a:pt x="2282" y="0"/>
                </a:moveTo>
                <a:lnTo>
                  <a:pt x="2282" y="848"/>
                </a:lnTo>
                <a:lnTo>
                  <a:pt x="2257" y="849"/>
                </a:lnTo>
                <a:cubicBezTo>
                  <a:pt x="1480" y="888"/>
                  <a:pt x="862" y="1520"/>
                  <a:pt x="862" y="2294"/>
                </a:cubicBezTo>
                <a:cubicBezTo>
                  <a:pt x="862" y="2315"/>
                  <a:pt x="862" y="2337"/>
                  <a:pt x="863" y="2359"/>
                </a:cubicBezTo>
                <a:lnTo>
                  <a:pt x="864" y="2376"/>
                </a:lnTo>
                <a:lnTo>
                  <a:pt x="2" y="2376"/>
                </a:lnTo>
                <a:lnTo>
                  <a:pt x="1" y="2353"/>
                </a:lnTo>
                <a:cubicBezTo>
                  <a:pt x="0" y="2333"/>
                  <a:pt x="0" y="2313"/>
                  <a:pt x="0" y="2294"/>
                </a:cubicBezTo>
                <a:cubicBezTo>
                  <a:pt x="0" y="1046"/>
                  <a:pt x="1012" y="32"/>
                  <a:pt x="2272" y="0"/>
                </a:cubicBezTo>
                <a:lnTo>
                  <a:pt x="2282" y="0"/>
                </a:lnTo>
                <a:close/>
              </a:path>
            </a:pathLst>
          </a:custGeom>
          <a:solidFill>
            <a:schemeClr val="tx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汉仪粗圆简" panose="02010600000101010101" charset="-122"/>
              <a:ea typeface="汉仪粗圆简" panose="02010600000101010101" charset="-122"/>
              <a:cs typeface="汉仪粗圆简" panose="02010600000101010101" charset="-122"/>
            </a:endParaRPr>
          </a:p>
        </p:txBody>
      </p:sp>
      <p:pic>
        <p:nvPicPr>
          <p:cNvPr id="7" name="图片 6" descr="VCG41N1446807744"/>
          <p:cNvPicPr>
            <a:picLocks noChangeAspect="1"/>
          </p:cNvPicPr>
          <p:nvPr userDrawn="1">
            <p:custDataLst>
              <p:tags r:id="rId4"/>
            </p:custDataLst>
          </p:nvPr>
        </p:nvPicPr>
        <p:blipFill>
          <a:blip r:embed="rId5">
            <a:alphaModFix amt="10000"/>
            <a:lum contrast="18000"/>
          </a:blip>
          <a:srcRect/>
          <a:stretch>
            <a:fillRect/>
          </a:stretch>
        </p:blipFill>
        <p:spPr>
          <a:xfrm flipH="1">
            <a:off x="8270240" y="805180"/>
            <a:ext cx="3923030" cy="6068060"/>
          </a:xfrm>
          <a:prstGeom prst="snipRoundRect">
            <a:avLst>
              <a:gd name="adj1" fmla="val 16667"/>
              <a:gd name="adj2" fmla="val 45931"/>
            </a:avLst>
          </a:prstGeom>
        </p:spPr>
      </p:pic>
      <p:sp>
        <p:nvSpPr>
          <p:cNvPr id="12" name="圆角矩形 24"/>
          <p:cNvSpPr/>
          <p:nvPr userDrawn="1">
            <p:custDataLst>
              <p:tags r:id="rId6"/>
            </p:custDataLst>
          </p:nvPr>
        </p:nvSpPr>
        <p:spPr>
          <a:xfrm>
            <a:off x="654415" y="1037408"/>
            <a:ext cx="4076335" cy="160020"/>
          </a:xfrm>
          <a:prstGeom prst="roundRect">
            <a:avLst>
              <a:gd name="adj"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000">
              <a:latin typeface="汉仪粗圆简" panose="02010600000101010101" charset="-122"/>
              <a:ea typeface="汉仪粗圆简" panose="02010600000101010101" charset="-122"/>
              <a:cs typeface="汉仪粗圆简" panose="02010600000101010101" charset="-122"/>
            </a:endParaRPr>
          </a:p>
        </p:txBody>
      </p:sp>
      <p:sp>
        <p:nvSpPr>
          <p:cNvPr id="10" name="日期占位符 9"/>
          <p:cNvSpPr>
            <a:spLocks noGrp="1"/>
          </p:cNvSpPr>
          <p:nvPr>
            <p:ph type="dt" sz="half" idx="10"/>
            <p:custDataLst>
              <p:tags r:id="rId7"/>
            </p:custDataLst>
          </p:nvPr>
        </p:nvSpPr>
        <p:spPr>
          <a:xfrm>
            <a:off x="612000" y="6314400"/>
            <a:ext cx="2700000" cy="316800"/>
          </a:xfrm>
        </p:spPr>
        <p:txBody>
          <a:bodyPr/>
          <a:lstStyle>
            <a:lvl1pPr>
              <a:defRPr>
                <a:latin typeface="汉仪粗圆简" panose="02010600000101010101" charset="-122"/>
                <a:ea typeface="汉仪粗圆简" panose="02010600000101010101" charset="-122"/>
                <a:cs typeface="汉仪粗圆简" panose="02010600000101010101" charset="-122"/>
              </a:defRPr>
            </a:lvl1pPr>
          </a:lstStyle>
          <a:p>
            <a:fld id="{760FBDFE-C587-4B4C-A407-44438C67B59E}" type="datetimeFigureOut">
              <a:rPr lang="zh-CN" altLang="en-US" smtClean="0"/>
            </a:fld>
            <a:endParaRPr lang="zh-CN" altLang="en-US"/>
          </a:p>
        </p:txBody>
      </p:sp>
      <p:sp>
        <p:nvSpPr>
          <p:cNvPr id="11" name="页脚占位符 10"/>
          <p:cNvSpPr>
            <a:spLocks noGrp="1"/>
          </p:cNvSpPr>
          <p:nvPr>
            <p:ph type="ftr" sz="quarter" idx="11"/>
            <p:custDataLst>
              <p:tags r:id="rId8"/>
            </p:custDataLst>
          </p:nvPr>
        </p:nvSpPr>
        <p:spPr>
          <a:xfrm>
            <a:off x="4116000" y="6314400"/>
            <a:ext cx="3960000" cy="316800"/>
          </a:xfrm>
        </p:spPr>
        <p:txBody>
          <a:bodyPr/>
          <a:lstStyle>
            <a:lvl1pPr>
              <a:defRPr>
                <a:latin typeface="汉仪粗圆简" panose="02010600000101010101" charset="-122"/>
                <a:ea typeface="汉仪粗圆简" panose="02010600000101010101" charset="-122"/>
                <a:cs typeface="汉仪粗圆简" panose="02010600000101010101" charset="-122"/>
              </a:defRPr>
            </a:lvl1pPr>
          </a:lstStyle>
          <a:p>
            <a:endParaRPr lang="zh-CN" altLang="en-US" dirty="0"/>
          </a:p>
        </p:txBody>
      </p:sp>
      <p:sp>
        <p:nvSpPr>
          <p:cNvPr id="13" name="灯片编号占位符 12"/>
          <p:cNvSpPr>
            <a:spLocks noGrp="1"/>
          </p:cNvSpPr>
          <p:nvPr>
            <p:ph type="sldNum" sz="quarter" idx="12"/>
            <p:custDataLst>
              <p:tags r:id="rId9"/>
            </p:custDataLst>
          </p:nvPr>
        </p:nvSpPr>
        <p:spPr>
          <a:xfrm>
            <a:off x="8877600" y="6314400"/>
            <a:ext cx="2700000" cy="316800"/>
          </a:xfrm>
        </p:spPr>
        <p:txBody>
          <a:bodyPr/>
          <a:lstStyle>
            <a:lvl1pPr>
              <a:defRPr>
                <a:latin typeface="汉仪粗圆简" panose="02010600000101010101" charset="-122"/>
                <a:ea typeface="汉仪粗圆简" panose="02010600000101010101" charset="-122"/>
                <a:cs typeface="汉仪粗圆简" panose="02010600000101010101" charset="-122"/>
              </a:defRPr>
            </a:lvl1pPr>
          </a:lstStyle>
          <a:p>
            <a:fld id="{49AE70B2-8BF9-45C0-BB95-33D1B9D3A854}" type="slidenum">
              <a:rPr lang="zh-CN" altLang="en-US" smtClean="0"/>
            </a:fld>
            <a:endParaRPr lang="zh-CN" altLang="en-US" dirty="0"/>
          </a:p>
        </p:txBody>
      </p:sp>
      <p:sp>
        <p:nvSpPr>
          <p:cNvPr id="2" name="文本占位符 1"/>
          <p:cNvSpPr>
            <a:spLocks noGrp="1"/>
          </p:cNvSpPr>
          <p:nvPr>
            <p:ph type="body" idx="21"/>
            <p:custDataLst>
              <p:tags r:id="rId10"/>
            </p:custDataLst>
          </p:nvPr>
        </p:nvSpPr>
        <p:spPr>
          <a:xfrm>
            <a:off x="654415" y="1461796"/>
            <a:ext cx="10699385" cy="4715167"/>
          </a:xfrm>
          <a:prstGeom prst="rect">
            <a:avLst/>
          </a:prstGeom>
          <a:ln>
            <a:noFill/>
            <a:prstDash val="sysDash"/>
          </a:ln>
        </p:spPr>
        <p:txBody>
          <a:bodyPr vert="horz" lIns="90000" tIns="46800" rIns="90000" bIns="46800" rtlCol="0">
            <a:normAutofit/>
          </a:bodyPr>
          <a:lstStyle/>
          <a:p>
            <a:pPr marR="0" lvl="0">
              <a:spcBef>
                <a:spcPts val="1200"/>
              </a:spcBef>
              <a:spcAft>
                <a:spcPts val="0"/>
              </a:spcAft>
              <a:buClr>
                <a:schemeClr val="accent6"/>
              </a:buClr>
              <a:buSzTx/>
            </a:pPr>
            <a:r>
              <a:rPr lang="zh-CN" altLang="en-US" dirty="0"/>
              <a:t>单击此处编辑母版文本样式</a:t>
            </a:r>
            <a:endParaRPr lang="zh-CN" altLang="en-US" dirty="0"/>
          </a:p>
          <a:p>
            <a:pPr marL="449580" marR="0" lvl="1" indent="-231775">
              <a:spcBef>
                <a:spcPts val="1200"/>
              </a:spcBef>
              <a:spcAft>
                <a:spcPts val="0"/>
              </a:spcAft>
              <a:buClr>
                <a:schemeClr val="accent6"/>
              </a:buClr>
              <a:tabLst>
                <a:tab pos="1609725" algn="l"/>
              </a:tabLst>
            </a:pPr>
            <a:r>
              <a:rPr lang="zh-CN" altLang="en-US" dirty="0"/>
              <a:t>二级</a:t>
            </a:r>
            <a:endParaRPr lang="zh-CN" altLang="en-US" dirty="0"/>
          </a:p>
          <a:p>
            <a:pPr marL="719455" marR="0" lvl="2" indent="-276225">
              <a:spcBef>
                <a:spcPts val="1200"/>
              </a:spcBef>
              <a:spcAft>
                <a:spcPts val="0"/>
              </a:spcAft>
              <a:buClr>
                <a:schemeClr val="accent6"/>
              </a:buClr>
            </a:pPr>
            <a:r>
              <a:rPr lang="zh-CN" altLang="en-US" dirty="0"/>
              <a:t>三级</a:t>
            </a:r>
            <a:endParaRPr lang="zh-CN" altLang="en-US" dirty="0"/>
          </a:p>
          <a:p>
            <a:pPr marL="987425" marR="0" lvl="3" indent="-262255">
              <a:spcBef>
                <a:spcPts val="1200"/>
              </a:spcBef>
              <a:spcAft>
                <a:spcPts val="0"/>
              </a:spcAft>
              <a:buClr>
                <a:schemeClr val="accent6"/>
              </a:buClr>
              <a:tabLst>
                <a:tab pos="899795" algn="l"/>
              </a:tabLst>
            </a:pPr>
            <a:r>
              <a:rPr lang="zh-CN" altLang="en-US" dirty="0"/>
              <a:t>四级</a:t>
            </a:r>
            <a:endParaRPr lang="zh-CN" altLang="en-US" dirty="0"/>
          </a:p>
          <a:p>
            <a:pPr marL="1256030" marR="0" lvl="4" indent="-262255">
              <a:spcBef>
                <a:spcPts val="1200"/>
              </a:spcBef>
              <a:spcAft>
                <a:spcPts val="0"/>
              </a:spcAft>
              <a:buClr>
                <a:schemeClr val="accent6"/>
              </a:buClr>
            </a:pPr>
            <a:r>
              <a:rPr lang="zh-CN" altLang="en-US" dirty="0"/>
              <a:t>五级</a:t>
            </a:r>
            <a:endParaRPr lang="zh-CN" altLang="en-US" dirty="0"/>
          </a:p>
        </p:txBody>
      </p:sp>
      <p:sp>
        <p:nvSpPr>
          <p:cNvPr id="3" name="标题占位符 2"/>
          <p:cNvSpPr>
            <a:spLocks noGrp="1"/>
          </p:cNvSpPr>
          <p:nvPr>
            <p:ph type="title"/>
            <p:custDataLst>
              <p:tags r:id="rId11"/>
            </p:custDataLst>
          </p:nvPr>
        </p:nvSpPr>
        <p:spPr>
          <a:xfrm>
            <a:off x="654415" y="365126"/>
            <a:ext cx="10699385" cy="959822"/>
          </a:xfrm>
          <a:prstGeom prst="rect">
            <a:avLst/>
          </a:prstGeom>
          <a:noFill/>
          <a:ln>
            <a:noFill/>
            <a:prstDash val="sysDash"/>
          </a:ln>
        </p:spPr>
        <p:txBody>
          <a:bodyPr vert="horz" wrap="square" lIns="91440" tIns="45720" rIns="91440" bIns="45720" rtlCol="0" anchor="ctr">
            <a:normAutofit/>
          </a:bodyPr>
          <a:lstStyle/>
          <a:p>
            <a:pPr marL="0" marR="0" lvl="0">
              <a:buClrTx/>
              <a:buSzTx/>
              <a:buFontTx/>
            </a:pPr>
            <a:r>
              <a:rPr lang="zh-CN" altLang="en-US" dirty="0"/>
              <a:t>单击此处编辑母版标题样式</a:t>
            </a:r>
            <a:endParaRPr lang="zh-CN" altLang="en-US" dirty="0"/>
          </a:p>
        </p:txBody>
      </p:sp>
      <p:sp>
        <p:nvSpPr>
          <p:cNvPr id="4" name="KSO_TEMPLATE" hidden="1"/>
          <p:cNvSpPr/>
          <p:nvPr userDrawn="1">
            <p:custDataLst>
              <p:tags r:id="rId1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5" name="图片 4" descr="logo横版 png"/>
          <p:cNvPicPr>
            <a:picLocks noChangeAspect="1"/>
          </p:cNvPicPr>
          <p:nvPr userDrawn="1"/>
        </p:nvPicPr>
        <p:blipFill>
          <a:blip r:embed="rId13"/>
          <a:stretch>
            <a:fillRect/>
          </a:stretch>
        </p:blipFill>
        <p:spPr>
          <a:xfrm>
            <a:off x="11148219" y="349091"/>
            <a:ext cx="607695" cy="642620"/>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l" defTabSz="914400" rtl="0" eaLnBrk="1" fontAlgn="auto" latinLnBrk="0" hangingPunct="1">
        <a:lnSpc>
          <a:spcPct val="100000"/>
        </a:lnSpc>
        <a:spcBef>
          <a:spcPct val="0"/>
        </a:spcBef>
        <a:buNone/>
        <a:defRPr kumimoji="0" lang="zh-CN" altLang="en-US" sz="3600" b="0" i="0" u="none" strike="noStrike" kern="1200" cap="none" spc="300" normalizeH="0" baseline="0" smtClean="0">
          <a:ln>
            <a:noFill/>
            <a:prstDash val="sysDot"/>
          </a:ln>
          <a:solidFill>
            <a:schemeClr val="tx1">
              <a:lumMod val="75000"/>
              <a:lumOff val="25000"/>
            </a:schemeClr>
          </a:solidFill>
          <a:uFillTx/>
          <a:latin typeface="+mj-ea"/>
          <a:ea typeface="+mj-ea"/>
          <a:cs typeface="汉仪粗圆简" panose="02010600000101010101" charset="-122"/>
          <a:sym typeface="汉仪粗圆简" panose="02010600000101010101" charset="-122"/>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800" b="0" i="0" u="none" strike="noStrike" kern="1200" cap="none" spc="150" normalizeH="0" baseline="0" smtClean="0">
          <a:ln>
            <a:noFill/>
            <a:prstDash val="sysDot"/>
          </a:ln>
          <a:solidFill>
            <a:schemeClr val="tx1">
              <a:lumMod val="75000"/>
              <a:lumOff val="25000"/>
            </a:schemeClr>
          </a:solidFill>
          <a:uFillTx/>
          <a:latin typeface="+mn-ea"/>
          <a:ea typeface="+mn-ea"/>
          <a:cs typeface="汉仪粗圆简" panose="02010600000101010101" charset="-122"/>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kumimoji="0" lang="zh-CN" altLang="en-US" sz="1600" b="0" i="0" u="none" strike="noStrike" kern="1200" cap="none" spc="150" normalizeH="0" baseline="0" smtClean="0">
          <a:ln>
            <a:noFill/>
            <a:prstDash val="sysDot"/>
          </a:ln>
          <a:solidFill>
            <a:schemeClr val="tx1">
              <a:lumMod val="50000"/>
              <a:lumOff val="50000"/>
            </a:schemeClr>
          </a:solidFill>
          <a:uFillTx/>
          <a:latin typeface="+mn-ea"/>
          <a:ea typeface="+mn-ea"/>
          <a:cs typeface="汉仪粗圆简" panose="02010600000101010101" charset="-122"/>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smtClean="0">
          <a:ln>
            <a:noFill/>
            <a:prstDash val="sysDot"/>
          </a:ln>
          <a:solidFill>
            <a:schemeClr val="tx1">
              <a:lumMod val="50000"/>
              <a:lumOff val="50000"/>
            </a:schemeClr>
          </a:solidFill>
          <a:uFillTx/>
          <a:latin typeface="+mn-ea"/>
          <a:ea typeface="+mn-ea"/>
          <a:cs typeface="汉仪粗圆简" panose="02010600000101010101" charset="-122"/>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smtClean="0">
          <a:ln>
            <a:noFill/>
            <a:prstDash val="sysDot"/>
          </a:ln>
          <a:solidFill>
            <a:schemeClr val="tx1">
              <a:lumMod val="50000"/>
              <a:lumOff val="50000"/>
            </a:schemeClr>
          </a:solidFill>
          <a:uFillTx/>
          <a:latin typeface="+mn-ea"/>
          <a:ea typeface="+mn-ea"/>
          <a:cs typeface="汉仪粗圆简" panose="02010600000101010101" charset="-122"/>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smtClean="0">
          <a:ln>
            <a:noFill/>
            <a:prstDash val="sysDot"/>
          </a:ln>
          <a:solidFill>
            <a:schemeClr val="tx1">
              <a:lumMod val="50000"/>
              <a:lumOff val="50000"/>
            </a:schemeClr>
          </a:solidFill>
          <a:uFillTx/>
          <a:latin typeface="+mn-ea"/>
          <a:ea typeface="+mn-ea"/>
          <a:cs typeface="汉仪粗圆简" panose="02010600000101010101"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regtgtrgr-01"/>
          <p:cNvPicPr>
            <a:picLocks noChangeAspect="1"/>
          </p:cNvPicPr>
          <p:nvPr userDrawn="1">
            <p:custDataLst>
              <p:tags r:id="rId12"/>
            </p:custDataLst>
          </p:nvPr>
        </p:nvPicPr>
        <p:blipFill>
          <a:blip r:embed="rId13">
            <a:alphaModFix amt="57000"/>
          </a:blip>
          <a:srcRect l="6109" t="47811" r="313"/>
          <a:stretch>
            <a:fillRect/>
          </a:stretch>
        </p:blipFill>
        <p:spPr>
          <a:xfrm flipH="1" flipV="1">
            <a:off x="0" y="0"/>
            <a:ext cx="12191365" cy="6858000"/>
          </a:xfrm>
          <a:prstGeom prst="rect">
            <a:avLst/>
          </a:prstGeom>
        </p:spPr>
      </p:pic>
      <p:sp>
        <p:nvSpPr>
          <p:cNvPr id="9" name="日期占位符 8"/>
          <p:cNvSpPr>
            <a:spLocks noGrp="1"/>
          </p:cNvSpPr>
          <p:nvPr>
            <p:ph type="dt" sz="half" idx="10"/>
            <p:custDataLst>
              <p:tags r:id="rId14"/>
            </p:custDataLst>
          </p:nvPr>
        </p:nvSpPr>
        <p:spPr>
          <a:xfrm>
            <a:off x="838200" y="6356350"/>
            <a:ext cx="2743200" cy="365125"/>
          </a:xfrm>
        </p:spPr>
        <p:txBody>
          <a:bodyPr/>
          <a:lstStyle/>
          <a:p>
            <a:fld id="{D997B5FA-0921-464F-AAE1-844C04324D75}" type="datetimeFigureOut">
              <a:rPr lang="zh-CN" altLang="en-US" smtClean="0"/>
            </a:fld>
            <a:endParaRPr lang="zh-CN" altLang="en-US"/>
          </a:p>
        </p:txBody>
      </p:sp>
      <p:sp>
        <p:nvSpPr>
          <p:cNvPr id="10" name="页脚占位符 9"/>
          <p:cNvSpPr>
            <a:spLocks noGrp="1"/>
          </p:cNvSpPr>
          <p:nvPr>
            <p:ph type="ftr" sz="quarter" idx="11"/>
            <p:custDataLst>
              <p:tags r:id="rId15"/>
            </p:custDataLst>
          </p:nvPr>
        </p:nvSpPr>
        <p:spPr>
          <a:xfrm>
            <a:off x="4038600" y="6356350"/>
            <a:ext cx="4114800" cy="365125"/>
          </a:xfrm>
        </p:spPr>
        <p:txBody>
          <a:bodyPr/>
          <a:lstStyle/>
          <a:p>
            <a:endParaRPr lang="zh-CN" altLang="en-US"/>
          </a:p>
        </p:txBody>
      </p:sp>
      <p:sp>
        <p:nvSpPr>
          <p:cNvPr id="11" name="灯片编号占位符 10"/>
          <p:cNvSpPr>
            <a:spLocks noGrp="1"/>
          </p:cNvSpPr>
          <p:nvPr>
            <p:ph type="sldNum" sz="quarter" idx="12"/>
            <p:custDataLst>
              <p:tags r:id="rId16"/>
            </p:custDataLst>
          </p:nvPr>
        </p:nvSpPr>
        <p:spPr>
          <a:xfrm>
            <a:off x="8610600" y="6356350"/>
            <a:ext cx="2743200" cy="365125"/>
          </a:xfrm>
        </p:spPr>
        <p:txBody>
          <a:bodyPr/>
          <a:lstStyle/>
          <a:p>
            <a:fld id="{565CE74E-AB26-4998-AD42-012C4C1AD076}" type="slidenum">
              <a:rPr lang="zh-CN" altLang="en-US" smtClean="0"/>
            </a:fld>
            <a:endParaRPr lang="zh-CN" altLang="en-US"/>
          </a:p>
        </p:txBody>
      </p:sp>
      <p:sp>
        <p:nvSpPr>
          <p:cNvPr id="4" name="文本占位符 3"/>
          <p:cNvSpPr>
            <a:spLocks noGrp="1"/>
          </p:cNvSpPr>
          <p:nvPr>
            <p:ph type="body" idx="1"/>
            <p:custDataLst>
              <p:tags r:id="rId17"/>
            </p:custDataLst>
          </p:nvPr>
        </p:nvSpPr>
        <p:spPr>
          <a:xfrm>
            <a:off x="382438" y="1285336"/>
            <a:ext cx="11427124" cy="4891627"/>
          </a:xfrm>
          <a:prstGeom prst="rect">
            <a:avLst/>
          </a:prstGeom>
          <a:ln>
            <a:noFill/>
            <a:prstDash val="sysDash"/>
          </a:ln>
        </p:spPr>
        <p:txBody>
          <a:bodyPr vert="horz" lIns="90000" tIns="46800" rIns="90000" bIns="46800" rtlCol="0">
            <a:normAutofit/>
          </a:bodyPr>
          <a:lstStyle/>
          <a:p>
            <a:pPr marR="0" lvl="0" fontAlgn="auto">
              <a:lnSpc>
                <a:spcPct val="130000"/>
              </a:lnSpc>
              <a:spcBef>
                <a:spcPts val="1200"/>
              </a:spcBef>
              <a:spcAft>
                <a:spcPts val="0"/>
              </a:spcAft>
              <a:buClr>
                <a:schemeClr val="accent1"/>
              </a:buClr>
              <a:buSzTx/>
              <a:buChar char="●"/>
            </a:pPr>
            <a:r>
              <a:rPr lang="zh-CN" altLang="en-US" dirty="0"/>
              <a:t>单击此处编辑母版文本样式</a:t>
            </a:r>
            <a:endParaRPr lang="zh-CN" altLang="en-US" dirty="0"/>
          </a:p>
          <a:p>
            <a:pPr marR="0" lvl="1" fontAlgn="auto">
              <a:lnSpc>
                <a:spcPct val="120000"/>
              </a:lnSpc>
              <a:spcBef>
                <a:spcPts val="1200"/>
              </a:spcBef>
              <a:spcAft>
                <a:spcPts val="0"/>
              </a:spcAft>
              <a:buClr>
                <a:schemeClr val="accent1"/>
              </a:buClr>
              <a:buChar char="●"/>
              <a:tabLst>
                <a:tab pos="1609725" algn="l"/>
              </a:tabLst>
            </a:pPr>
            <a:r>
              <a:rPr lang="zh-CN" altLang="en-US" dirty="0"/>
              <a:t>二级</a:t>
            </a:r>
            <a:endParaRPr lang="zh-CN" altLang="en-US" dirty="0"/>
          </a:p>
          <a:p>
            <a:pPr marR="0" lvl="2" fontAlgn="auto">
              <a:lnSpc>
                <a:spcPct val="120000"/>
              </a:lnSpc>
              <a:spcBef>
                <a:spcPts val="1200"/>
              </a:spcBef>
              <a:spcAft>
                <a:spcPts val="0"/>
              </a:spcAft>
              <a:buClr>
                <a:schemeClr val="accent1"/>
              </a:buClr>
              <a:buChar char="●"/>
            </a:pPr>
            <a:r>
              <a:rPr lang="zh-CN" altLang="en-US" dirty="0"/>
              <a:t>三级</a:t>
            </a:r>
            <a:endParaRPr lang="zh-CN" altLang="en-US" dirty="0"/>
          </a:p>
          <a:p>
            <a:pPr marR="0" lvl="3" fontAlgn="auto">
              <a:lnSpc>
                <a:spcPct val="120000"/>
              </a:lnSpc>
              <a:spcBef>
                <a:spcPts val="1200"/>
              </a:spcBef>
              <a:spcAft>
                <a:spcPts val="0"/>
              </a:spcAft>
              <a:buClr>
                <a:schemeClr val="accent1"/>
              </a:buClr>
              <a:buFont typeface="Wingdings" panose="05000000000000000000" charset="0"/>
              <a:buChar char=""/>
            </a:pPr>
            <a:r>
              <a:rPr lang="zh-CN" altLang="en-US" dirty="0"/>
              <a:t>四级</a:t>
            </a:r>
            <a:endParaRPr lang="zh-CN" altLang="en-US" dirty="0"/>
          </a:p>
          <a:p>
            <a:pPr marR="0" lvl="4" fontAlgn="auto">
              <a:lnSpc>
                <a:spcPct val="120000"/>
              </a:lnSpc>
              <a:spcBef>
                <a:spcPts val="1200"/>
              </a:spcBef>
              <a:spcAft>
                <a:spcPts val="0"/>
              </a:spcAft>
              <a:buClr>
                <a:schemeClr val="accent1"/>
              </a:buClr>
            </a:pPr>
            <a:r>
              <a:rPr lang="zh-CN" altLang="en-US" dirty="0"/>
              <a:t>五级</a:t>
            </a:r>
            <a:endParaRPr lang="zh-CN" altLang="en-US" dirty="0"/>
          </a:p>
        </p:txBody>
      </p:sp>
      <p:sp>
        <p:nvSpPr>
          <p:cNvPr id="5" name="标题占位符 4"/>
          <p:cNvSpPr>
            <a:spLocks noGrp="1"/>
          </p:cNvSpPr>
          <p:nvPr>
            <p:ph type="title"/>
            <p:custDataLst>
              <p:tags r:id="rId18"/>
            </p:custDataLst>
          </p:nvPr>
        </p:nvSpPr>
        <p:spPr>
          <a:xfrm>
            <a:off x="382438" y="331075"/>
            <a:ext cx="11427124" cy="888125"/>
          </a:xfrm>
          <a:prstGeom prst="rect">
            <a:avLst/>
          </a:prstGeom>
          <a:noFill/>
          <a:ln>
            <a:noFill/>
            <a:prstDash val="sysDash"/>
          </a:ln>
        </p:spPr>
        <p:txBody>
          <a:bodyPr vert="horz" wrap="square" lIns="91440" tIns="45720" rIns="91440" bIns="45720" rtlCol="0" anchor="ctr">
            <a:normAutofit/>
          </a:bodyPr>
          <a:lstStyle/>
          <a:p>
            <a:pPr marL="0" marR="0" lvl="0" fontAlgn="auto">
              <a:lnSpc>
                <a:spcPct val="100000"/>
              </a:lnSpc>
              <a:buClrTx/>
              <a:buSzTx/>
              <a:buFontTx/>
            </a:pPr>
            <a:r>
              <a:rPr lang="zh-CN" altLang="en-US" dirty="0"/>
              <a:t>单击此处编辑母版标题样式</a:t>
            </a:r>
            <a:endParaRPr lang="zh-CN" altLang="en-US" dirty="0"/>
          </a:p>
        </p:txBody>
      </p:sp>
      <p:sp>
        <p:nvSpPr>
          <p:cNvPr id="2" name="KSO_TEMPLATE" hidden="1"/>
          <p:cNvSpPr/>
          <p:nvPr userDrawn="1">
            <p:custDataLst>
              <p:tags r:id="rId19"/>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400" rtl="0" eaLnBrk="1" latinLnBrk="0" hangingPunct="1">
        <a:lnSpc>
          <a:spcPct val="90000"/>
        </a:lnSpc>
        <a:spcBef>
          <a:spcPct val="0"/>
        </a:spcBef>
        <a:buNone/>
        <a:defRPr kumimoji="0" lang="zh-CN" altLang="en-US" sz="3600" b="0" i="0" u="none" strike="noStrike" kern="1200" cap="none" spc="300" normalizeH="0" baseline="0" dirty="0" smtClean="0">
          <a:ln>
            <a:noFill/>
            <a:prstDash val="sysDot"/>
          </a:ln>
          <a:solidFill>
            <a:schemeClr val="tx1">
              <a:lumMod val="85000"/>
              <a:lumOff val="15000"/>
            </a:schemeClr>
          </a:solidFill>
          <a:latin typeface="+mj-lt"/>
          <a:ea typeface="+mj-lt"/>
          <a:cs typeface="MiSans" panose="00000500000000000000" charset="-122"/>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0" lang="zh-CN" altLang="en-US" sz="1800" b="0" i="0" u="none" strike="noStrike" kern="1200" cap="none" spc="150" normalizeH="0" baseline="0" dirty="0">
          <a:ln>
            <a:noFill/>
            <a:prstDash val="sysDot"/>
          </a:ln>
          <a:solidFill>
            <a:schemeClr val="tx1">
              <a:lumMod val="75000"/>
              <a:lumOff val="25000"/>
            </a:schemeClr>
          </a:solidFill>
          <a:uFillTx/>
          <a:latin typeface="+mn-ea"/>
          <a:ea typeface="+mn-ea"/>
          <a:cs typeface="MiSans" panose="00000500000000000000" charset="-122"/>
        </a:defRPr>
      </a:lvl1pPr>
      <a:lvl2pPr marL="685800" indent="-228600" algn="l" defTabSz="914400" rtl="0" eaLnBrk="1" latinLnBrk="0" hangingPunct="1">
        <a:lnSpc>
          <a:spcPct val="90000"/>
        </a:lnSpc>
        <a:spcBef>
          <a:spcPts val="500"/>
        </a:spcBef>
        <a:buFont typeface="Arial" panose="020B0604020202020204" pitchFamily="34" charset="0"/>
        <a:buChar char="•"/>
        <a:defRPr kumimoji="0" lang="zh-CN" altLang="en-US" sz="1600" b="0" i="0" u="none" strike="noStrike" kern="1200" cap="none" spc="150" normalizeH="0" baseline="0" dirty="0">
          <a:solidFill>
            <a:schemeClr val="tx1">
              <a:lumMod val="50000"/>
              <a:lumOff val="50000"/>
            </a:schemeClr>
          </a:solidFill>
          <a:uFillTx/>
          <a:latin typeface="+mn-ea"/>
          <a:ea typeface="+mn-ea"/>
          <a:cs typeface="MiSans" panose="00000500000000000000" charset="-122"/>
        </a:defRPr>
      </a:lvl2pPr>
      <a:lvl3pPr marL="1143000" indent="-228600" algn="l" defTabSz="914400" rtl="0" eaLnBrk="1" latinLnBrk="0" hangingPunct="1">
        <a:lnSpc>
          <a:spcPct val="90000"/>
        </a:lnSpc>
        <a:spcBef>
          <a:spcPts val="500"/>
        </a:spcBef>
        <a:buFont typeface="Arial" panose="020B0604020202020204" pitchFamily="34" charset="0"/>
        <a:buChar char="•"/>
        <a:defRPr kumimoji="0" lang="zh-CN" altLang="en-US" sz="1600" b="0" i="0" u="none" strike="noStrike" kern="1200" cap="none" spc="150" normalizeH="0" baseline="0" dirty="0">
          <a:solidFill>
            <a:schemeClr val="tx1">
              <a:lumMod val="50000"/>
              <a:lumOff val="50000"/>
            </a:schemeClr>
          </a:solidFill>
          <a:uFillTx/>
          <a:latin typeface="+mn-ea"/>
          <a:ea typeface="+mn-ea"/>
          <a:cs typeface="MiSans" panose="00000500000000000000" charset="-122"/>
        </a:defRPr>
      </a:lvl3pPr>
      <a:lvl4pPr marL="1600200" indent="-228600" algn="l" defTabSz="914400" rtl="0" eaLnBrk="1" latinLnBrk="0" hangingPunct="1">
        <a:lnSpc>
          <a:spcPct val="90000"/>
        </a:lnSpc>
        <a:spcBef>
          <a:spcPts val="500"/>
        </a:spcBef>
        <a:buFont typeface="Arial" panose="020B0604020202020204" pitchFamily="34" charset="0"/>
        <a:buChar char="•"/>
        <a:defRPr kumimoji="0" lang="zh-CN" altLang="en-US" sz="1400" b="0" i="0" u="none" strike="noStrike" kern="1200" cap="none" spc="150" normalizeH="0" baseline="0" dirty="0">
          <a:solidFill>
            <a:schemeClr val="tx1">
              <a:lumMod val="50000"/>
              <a:lumOff val="50000"/>
            </a:schemeClr>
          </a:solidFill>
          <a:uFillTx/>
          <a:latin typeface="+mn-ea"/>
          <a:ea typeface="+mn-ea"/>
          <a:cs typeface="MiSans" panose="00000500000000000000" charset="-122"/>
        </a:defRPr>
      </a:lvl4pPr>
      <a:lvl5pPr marL="2057400" indent="-228600" algn="l" defTabSz="914400" rtl="0" eaLnBrk="1" latinLnBrk="0" hangingPunct="1">
        <a:lnSpc>
          <a:spcPct val="90000"/>
        </a:lnSpc>
        <a:spcBef>
          <a:spcPts val="500"/>
        </a:spcBef>
        <a:buFont typeface="Arial" panose="020B0604020202020204" pitchFamily="34" charset="0"/>
        <a:buChar char="•"/>
        <a:defRPr kumimoji="0" lang="zh-CN" altLang="en-US" sz="1400" b="0" i="0" u="none" strike="noStrike" kern="1200" cap="none" spc="150" normalizeH="0" baseline="0" dirty="0">
          <a:solidFill>
            <a:schemeClr val="tx1">
              <a:lumMod val="50000"/>
              <a:lumOff val="50000"/>
            </a:schemeClr>
          </a:solidFill>
          <a:uFillTx/>
          <a:latin typeface="+mn-ea"/>
          <a:ea typeface="+mn-ea"/>
          <a:cs typeface="MiSans" panose="00000500000000000000"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8.xml"/><Relationship Id="rId3" Type="http://schemas.openxmlformats.org/officeDocument/2006/relationships/tags" Target="../tags/tag212.xml"/><Relationship Id="rId2" Type="http://schemas.openxmlformats.org/officeDocument/2006/relationships/image" Target="../media/image18.png"/><Relationship Id="rId1" Type="http://schemas.openxmlformats.org/officeDocument/2006/relationships/image" Target="../media/image17.jpeg"/></Relationships>
</file>

<file path=ppt/slides/_rels/slide10.xml.rels><?xml version="1.0" encoding="UTF-8" standalone="yes"?>
<Relationships xmlns="http://schemas.openxmlformats.org/package/2006/relationships"><Relationship Id="rId9" Type="http://schemas.openxmlformats.org/officeDocument/2006/relationships/slideLayout" Target="../slideLayouts/slideLayout4.xml"/><Relationship Id="rId8" Type="http://schemas.openxmlformats.org/officeDocument/2006/relationships/tags" Target="../tags/tag261.xml"/><Relationship Id="rId7" Type="http://schemas.openxmlformats.org/officeDocument/2006/relationships/tags" Target="../tags/tag260.xml"/><Relationship Id="rId6" Type="http://schemas.openxmlformats.org/officeDocument/2006/relationships/tags" Target="../tags/tag259.xml"/><Relationship Id="rId5" Type="http://schemas.openxmlformats.org/officeDocument/2006/relationships/tags" Target="../tags/tag258.xml"/><Relationship Id="rId4" Type="http://schemas.openxmlformats.org/officeDocument/2006/relationships/tags" Target="../tags/tag257.xml"/><Relationship Id="rId3" Type="http://schemas.openxmlformats.org/officeDocument/2006/relationships/tags" Target="../tags/tag256.xml"/><Relationship Id="rId2" Type="http://schemas.openxmlformats.org/officeDocument/2006/relationships/tags" Target="../tags/tag255.xml"/><Relationship Id="rId1" Type="http://schemas.openxmlformats.org/officeDocument/2006/relationships/tags" Target="../tags/tag254.xml"/></Relationships>
</file>

<file path=ppt/slides/_rels/slide11.xml.rels><?xml version="1.0" encoding="UTF-8" standalone="yes"?>
<Relationships xmlns="http://schemas.openxmlformats.org/package/2006/relationships"><Relationship Id="rId9" Type="http://schemas.openxmlformats.org/officeDocument/2006/relationships/tags" Target="../tags/tag270.xml"/><Relationship Id="rId8" Type="http://schemas.openxmlformats.org/officeDocument/2006/relationships/tags" Target="../tags/tag269.xml"/><Relationship Id="rId7" Type="http://schemas.openxmlformats.org/officeDocument/2006/relationships/tags" Target="../tags/tag268.xml"/><Relationship Id="rId6" Type="http://schemas.openxmlformats.org/officeDocument/2006/relationships/tags" Target="../tags/tag267.xml"/><Relationship Id="rId5" Type="http://schemas.openxmlformats.org/officeDocument/2006/relationships/tags" Target="../tags/tag266.xml"/><Relationship Id="rId4" Type="http://schemas.openxmlformats.org/officeDocument/2006/relationships/tags" Target="../tags/tag265.xml"/><Relationship Id="rId3" Type="http://schemas.openxmlformats.org/officeDocument/2006/relationships/tags" Target="../tags/tag264.xml"/><Relationship Id="rId2" Type="http://schemas.openxmlformats.org/officeDocument/2006/relationships/tags" Target="../tags/tag263.xml"/><Relationship Id="rId10" Type="http://schemas.openxmlformats.org/officeDocument/2006/relationships/slideLayout" Target="../slideLayouts/slideLayout4.xml"/><Relationship Id="rId1" Type="http://schemas.openxmlformats.org/officeDocument/2006/relationships/tags" Target="../tags/tag262.xml"/></Relationships>
</file>

<file path=ppt/slides/_rels/slide12.xml.rels><?xml version="1.0" encoding="UTF-8" standalone="yes"?>
<Relationships xmlns="http://schemas.openxmlformats.org/package/2006/relationships"><Relationship Id="rId9" Type="http://schemas.openxmlformats.org/officeDocument/2006/relationships/slideLayout" Target="../slideLayouts/slideLayout4.xml"/><Relationship Id="rId8" Type="http://schemas.openxmlformats.org/officeDocument/2006/relationships/tags" Target="../tags/tag278.xml"/><Relationship Id="rId7" Type="http://schemas.openxmlformats.org/officeDocument/2006/relationships/tags" Target="../tags/tag277.xml"/><Relationship Id="rId6" Type="http://schemas.openxmlformats.org/officeDocument/2006/relationships/tags" Target="../tags/tag276.xml"/><Relationship Id="rId5" Type="http://schemas.openxmlformats.org/officeDocument/2006/relationships/tags" Target="../tags/tag275.xml"/><Relationship Id="rId4" Type="http://schemas.openxmlformats.org/officeDocument/2006/relationships/tags" Target="../tags/tag274.xml"/><Relationship Id="rId3" Type="http://schemas.openxmlformats.org/officeDocument/2006/relationships/tags" Target="../tags/tag273.xml"/><Relationship Id="rId2" Type="http://schemas.openxmlformats.org/officeDocument/2006/relationships/tags" Target="../tags/tag272.xml"/><Relationship Id="rId1" Type="http://schemas.openxmlformats.org/officeDocument/2006/relationships/tags" Target="../tags/tag271.xml"/></Relationships>
</file>

<file path=ppt/slides/_rels/slide13.xml.rels><?xml version="1.0" encoding="UTF-8" standalone="yes"?>
<Relationships xmlns="http://schemas.openxmlformats.org/package/2006/relationships"><Relationship Id="rId9" Type="http://schemas.openxmlformats.org/officeDocument/2006/relationships/tags" Target="../tags/tag287.xml"/><Relationship Id="rId8" Type="http://schemas.openxmlformats.org/officeDocument/2006/relationships/tags" Target="../tags/tag286.xml"/><Relationship Id="rId7" Type="http://schemas.openxmlformats.org/officeDocument/2006/relationships/tags" Target="../tags/tag285.xml"/><Relationship Id="rId6" Type="http://schemas.openxmlformats.org/officeDocument/2006/relationships/tags" Target="../tags/tag284.xml"/><Relationship Id="rId5" Type="http://schemas.openxmlformats.org/officeDocument/2006/relationships/tags" Target="../tags/tag283.xml"/><Relationship Id="rId4" Type="http://schemas.openxmlformats.org/officeDocument/2006/relationships/tags" Target="../tags/tag282.xml"/><Relationship Id="rId3" Type="http://schemas.openxmlformats.org/officeDocument/2006/relationships/tags" Target="../tags/tag281.xml"/><Relationship Id="rId2" Type="http://schemas.openxmlformats.org/officeDocument/2006/relationships/tags" Target="../tags/tag280.xml"/><Relationship Id="rId10" Type="http://schemas.openxmlformats.org/officeDocument/2006/relationships/slideLayout" Target="../slideLayouts/slideLayout4.xml"/><Relationship Id="rId1" Type="http://schemas.openxmlformats.org/officeDocument/2006/relationships/tags" Target="../tags/tag279.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288.xml"/></Relationships>
</file>

<file path=ppt/slides/_rels/slide15.xml.rels><?xml version="1.0" encoding="UTF-8" standalone="yes"?>
<Relationships xmlns="http://schemas.openxmlformats.org/package/2006/relationships"><Relationship Id="rId9" Type="http://schemas.openxmlformats.org/officeDocument/2006/relationships/slideLayout" Target="../slideLayouts/slideLayout4.xml"/><Relationship Id="rId8" Type="http://schemas.openxmlformats.org/officeDocument/2006/relationships/tags" Target="../tags/tag296.xml"/><Relationship Id="rId7" Type="http://schemas.openxmlformats.org/officeDocument/2006/relationships/tags" Target="../tags/tag295.xml"/><Relationship Id="rId6" Type="http://schemas.openxmlformats.org/officeDocument/2006/relationships/tags" Target="../tags/tag294.xml"/><Relationship Id="rId5" Type="http://schemas.openxmlformats.org/officeDocument/2006/relationships/tags" Target="../tags/tag293.xml"/><Relationship Id="rId4" Type="http://schemas.openxmlformats.org/officeDocument/2006/relationships/tags" Target="../tags/tag292.xml"/><Relationship Id="rId3" Type="http://schemas.openxmlformats.org/officeDocument/2006/relationships/tags" Target="../tags/tag291.xml"/><Relationship Id="rId2" Type="http://schemas.openxmlformats.org/officeDocument/2006/relationships/tags" Target="../tags/tag290.xml"/><Relationship Id="rId1" Type="http://schemas.openxmlformats.org/officeDocument/2006/relationships/tags" Target="../tags/tag289.xml"/></Relationships>
</file>

<file path=ppt/slides/_rels/slide16.xml.rels><?xml version="1.0" encoding="UTF-8" standalone="yes"?>
<Relationships xmlns="http://schemas.openxmlformats.org/package/2006/relationships"><Relationship Id="rId9" Type="http://schemas.openxmlformats.org/officeDocument/2006/relationships/slideLayout" Target="../slideLayouts/slideLayout4.xml"/><Relationship Id="rId8" Type="http://schemas.openxmlformats.org/officeDocument/2006/relationships/tags" Target="../tags/tag304.xml"/><Relationship Id="rId7" Type="http://schemas.openxmlformats.org/officeDocument/2006/relationships/tags" Target="../tags/tag303.xml"/><Relationship Id="rId6" Type="http://schemas.openxmlformats.org/officeDocument/2006/relationships/tags" Target="../tags/tag302.xml"/><Relationship Id="rId5" Type="http://schemas.openxmlformats.org/officeDocument/2006/relationships/tags" Target="../tags/tag301.xml"/><Relationship Id="rId4" Type="http://schemas.openxmlformats.org/officeDocument/2006/relationships/tags" Target="../tags/tag300.xml"/><Relationship Id="rId3" Type="http://schemas.openxmlformats.org/officeDocument/2006/relationships/tags" Target="../tags/tag299.xml"/><Relationship Id="rId2" Type="http://schemas.openxmlformats.org/officeDocument/2006/relationships/tags" Target="../tags/tag298.xml"/><Relationship Id="rId1" Type="http://schemas.openxmlformats.org/officeDocument/2006/relationships/tags" Target="../tags/tag297.xml"/></Relationships>
</file>

<file path=ppt/slides/_rels/slide17.xml.rels><?xml version="1.0" encoding="UTF-8" standalone="yes"?>
<Relationships xmlns="http://schemas.openxmlformats.org/package/2006/relationships"><Relationship Id="rId9" Type="http://schemas.openxmlformats.org/officeDocument/2006/relationships/tags" Target="../tags/tag313.xml"/><Relationship Id="rId8" Type="http://schemas.openxmlformats.org/officeDocument/2006/relationships/tags" Target="../tags/tag312.xml"/><Relationship Id="rId7" Type="http://schemas.openxmlformats.org/officeDocument/2006/relationships/tags" Target="../tags/tag311.xml"/><Relationship Id="rId6" Type="http://schemas.openxmlformats.org/officeDocument/2006/relationships/tags" Target="../tags/tag310.xml"/><Relationship Id="rId5" Type="http://schemas.openxmlformats.org/officeDocument/2006/relationships/tags" Target="../tags/tag309.xml"/><Relationship Id="rId4" Type="http://schemas.openxmlformats.org/officeDocument/2006/relationships/tags" Target="../tags/tag308.xml"/><Relationship Id="rId3" Type="http://schemas.openxmlformats.org/officeDocument/2006/relationships/tags" Target="../tags/tag307.xml"/><Relationship Id="rId2" Type="http://schemas.openxmlformats.org/officeDocument/2006/relationships/tags" Target="../tags/tag306.xml"/><Relationship Id="rId12" Type="http://schemas.openxmlformats.org/officeDocument/2006/relationships/slideLayout" Target="../slideLayouts/slideLayout4.xml"/><Relationship Id="rId11" Type="http://schemas.openxmlformats.org/officeDocument/2006/relationships/tags" Target="../tags/tag315.xml"/><Relationship Id="rId10" Type="http://schemas.openxmlformats.org/officeDocument/2006/relationships/tags" Target="../tags/tag314.xml"/><Relationship Id="rId1" Type="http://schemas.openxmlformats.org/officeDocument/2006/relationships/tags" Target="../tags/tag305.xml"/></Relationships>
</file>

<file path=ppt/slides/_rels/slide18.xml.rels><?xml version="1.0" encoding="UTF-8" standalone="yes"?>
<Relationships xmlns="http://schemas.openxmlformats.org/package/2006/relationships"><Relationship Id="rId9" Type="http://schemas.openxmlformats.org/officeDocument/2006/relationships/tags" Target="../tags/tag324.xml"/><Relationship Id="rId8" Type="http://schemas.openxmlformats.org/officeDocument/2006/relationships/tags" Target="../tags/tag323.xml"/><Relationship Id="rId7" Type="http://schemas.openxmlformats.org/officeDocument/2006/relationships/tags" Target="../tags/tag322.xml"/><Relationship Id="rId6" Type="http://schemas.openxmlformats.org/officeDocument/2006/relationships/tags" Target="../tags/tag321.xml"/><Relationship Id="rId5" Type="http://schemas.openxmlformats.org/officeDocument/2006/relationships/tags" Target="../tags/tag320.xml"/><Relationship Id="rId4" Type="http://schemas.openxmlformats.org/officeDocument/2006/relationships/tags" Target="../tags/tag319.xml"/><Relationship Id="rId3" Type="http://schemas.openxmlformats.org/officeDocument/2006/relationships/tags" Target="../tags/tag318.xml"/><Relationship Id="rId2" Type="http://schemas.openxmlformats.org/officeDocument/2006/relationships/tags" Target="../tags/tag317.xml"/><Relationship Id="rId11" Type="http://schemas.openxmlformats.org/officeDocument/2006/relationships/slideLayout" Target="../slideLayouts/slideLayout4.xml"/><Relationship Id="rId10" Type="http://schemas.openxmlformats.org/officeDocument/2006/relationships/tags" Target="../tags/tag325.xml"/><Relationship Id="rId1" Type="http://schemas.openxmlformats.org/officeDocument/2006/relationships/tags" Target="../tags/tag316.xml"/></Relationships>
</file>

<file path=ppt/slides/_rels/slide19.xml.rels><?xml version="1.0" encoding="UTF-8" standalone="yes"?>
<Relationships xmlns="http://schemas.openxmlformats.org/package/2006/relationships"><Relationship Id="rId9" Type="http://schemas.openxmlformats.org/officeDocument/2006/relationships/tags" Target="../tags/tag334.xml"/><Relationship Id="rId8" Type="http://schemas.openxmlformats.org/officeDocument/2006/relationships/tags" Target="../tags/tag333.xml"/><Relationship Id="rId7" Type="http://schemas.openxmlformats.org/officeDocument/2006/relationships/tags" Target="../tags/tag332.xml"/><Relationship Id="rId6" Type="http://schemas.openxmlformats.org/officeDocument/2006/relationships/tags" Target="../tags/tag331.xml"/><Relationship Id="rId5" Type="http://schemas.openxmlformats.org/officeDocument/2006/relationships/tags" Target="../tags/tag330.xml"/><Relationship Id="rId4" Type="http://schemas.openxmlformats.org/officeDocument/2006/relationships/tags" Target="../tags/tag329.xml"/><Relationship Id="rId3" Type="http://schemas.openxmlformats.org/officeDocument/2006/relationships/tags" Target="../tags/tag328.xml"/><Relationship Id="rId2" Type="http://schemas.openxmlformats.org/officeDocument/2006/relationships/tags" Target="../tags/tag327.xml"/><Relationship Id="rId10" Type="http://schemas.openxmlformats.org/officeDocument/2006/relationships/slideLayout" Target="../slideLayouts/slideLayout4.xml"/><Relationship Id="rId1" Type="http://schemas.openxmlformats.org/officeDocument/2006/relationships/tags" Target="../tags/tag326.xml"/></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xml"/><Relationship Id="rId3" Type="http://schemas.openxmlformats.org/officeDocument/2006/relationships/tags" Target="../tags/tag215.xml"/><Relationship Id="rId2" Type="http://schemas.openxmlformats.org/officeDocument/2006/relationships/tags" Target="../tags/tag214.xml"/><Relationship Id="rId1" Type="http://schemas.openxmlformats.org/officeDocument/2006/relationships/tags" Target="../tags/tag213.xml"/></Relationships>
</file>

<file path=ppt/slides/_rels/slide20.xml.rels><?xml version="1.0" encoding="UTF-8" standalone="yes"?>
<Relationships xmlns="http://schemas.openxmlformats.org/package/2006/relationships"><Relationship Id="rId9" Type="http://schemas.openxmlformats.org/officeDocument/2006/relationships/tags" Target="../tags/tag343.xml"/><Relationship Id="rId8" Type="http://schemas.openxmlformats.org/officeDocument/2006/relationships/tags" Target="../tags/tag342.xml"/><Relationship Id="rId7" Type="http://schemas.openxmlformats.org/officeDocument/2006/relationships/tags" Target="../tags/tag341.xml"/><Relationship Id="rId6" Type="http://schemas.openxmlformats.org/officeDocument/2006/relationships/tags" Target="../tags/tag340.xml"/><Relationship Id="rId50" Type="http://schemas.openxmlformats.org/officeDocument/2006/relationships/slideLayout" Target="../slideLayouts/slideLayout12.xml"/><Relationship Id="rId5" Type="http://schemas.openxmlformats.org/officeDocument/2006/relationships/tags" Target="../tags/tag339.xml"/><Relationship Id="rId49" Type="http://schemas.openxmlformats.org/officeDocument/2006/relationships/tags" Target="../tags/tag383.xml"/><Relationship Id="rId48" Type="http://schemas.openxmlformats.org/officeDocument/2006/relationships/tags" Target="../tags/tag382.xml"/><Relationship Id="rId47" Type="http://schemas.openxmlformats.org/officeDocument/2006/relationships/tags" Target="../tags/tag381.xml"/><Relationship Id="rId46" Type="http://schemas.openxmlformats.org/officeDocument/2006/relationships/tags" Target="../tags/tag380.xml"/><Relationship Id="rId45" Type="http://schemas.openxmlformats.org/officeDocument/2006/relationships/tags" Target="../tags/tag379.xml"/><Relationship Id="rId44" Type="http://schemas.openxmlformats.org/officeDocument/2006/relationships/tags" Target="../tags/tag378.xml"/><Relationship Id="rId43" Type="http://schemas.openxmlformats.org/officeDocument/2006/relationships/tags" Target="../tags/tag377.xml"/><Relationship Id="rId42" Type="http://schemas.openxmlformats.org/officeDocument/2006/relationships/tags" Target="../tags/tag376.xml"/><Relationship Id="rId41" Type="http://schemas.openxmlformats.org/officeDocument/2006/relationships/tags" Target="../tags/tag375.xml"/><Relationship Id="rId40" Type="http://schemas.openxmlformats.org/officeDocument/2006/relationships/tags" Target="../tags/tag374.xml"/><Relationship Id="rId4" Type="http://schemas.openxmlformats.org/officeDocument/2006/relationships/tags" Target="../tags/tag338.xml"/><Relationship Id="rId39" Type="http://schemas.openxmlformats.org/officeDocument/2006/relationships/tags" Target="../tags/tag373.xml"/><Relationship Id="rId38" Type="http://schemas.openxmlformats.org/officeDocument/2006/relationships/tags" Target="../tags/tag372.xml"/><Relationship Id="rId37" Type="http://schemas.openxmlformats.org/officeDocument/2006/relationships/tags" Target="../tags/tag371.xml"/><Relationship Id="rId36" Type="http://schemas.openxmlformats.org/officeDocument/2006/relationships/tags" Target="../tags/tag370.xml"/><Relationship Id="rId35" Type="http://schemas.openxmlformats.org/officeDocument/2006/relationships/tags" Target="../tags/tag369.xml"/><Relationship Id="rId34" Type="http://schemas.openxmlformats.org/officeDocument/2006/relationships/tags" Target="../tags/tag368.xml"/><Relationship Id="rId33" Type="http://schemas.openxmlformats.org/officeDocument/2006/relationships/tags" Target="../tags/tag367.xml"/><Relationship Id="rId32" Type="http://schemas.openxmlformats.org/officeDocument/2006/relationships/tags" Target="../tags/tag366.xml"/><Relationship Id="rId31" Type="http://schemas.openxmlformats.org/officeDocument/2006/relationships/tags" Target="../tags/tag365.xml"/><Relationship Id="rId30" Type="http://schemas.openxmlformats.org/officeDocument/2006/relationships/tags" Target="../tags/tag364.xml"/><Relationship Id="rId3" Type="http://schemas.openxmlformats.org/officeDocument/2006/relationships/tags" Target="../tags/tag337.xml"/><Relationship Id="rId29" Type="http://schemas.openxmlformats.org/officeDocument/2006/relationships/tags" Target="../tags/tag363.xml"/><Relationship Id="rId28" Type="http://schemas.openxmlformats.org/officeDocument/2006/relationships/tags" Target="../tags/tag362.xml"/><Relationship Id="rId27" Type="http://schemas.openxmlformats.org/officeDocument/2006/relationships/tags" Target="../tags/tag361.xml"/><Relationship Id="rId26" Type="http://schemas.openxmlformats.org/officeDocument/2006/relationships/tags" Target="../tags/tag360.xml"/><Relationship Id="rId25" Type="http://schemas.openxmlformats.org/officeDocument/2006/relationships/tags" Target="../tags/tag359.xml"/><Relationship Id="rId24" Type="http://schemas.openxmlformats.org/officeDocument/2006/relationships/tags" Target="../tags/tag358.xml"/><Relationship Id="rId23" Type="http://schemas.openxmlformats.org/officeDocument/2006/relationships/tags" Target="../tags/tag357.xml"/><Relationship Id="rId22" Type="http://schemas.openxmlformats.org/officeDocument/2006/relationships/tags" Target="../tags/tag356.xml"/><Relationship Id="rId21" Type="http://schemas.openxmlformats.org/officeDocument/2006/relationships/tags" Target="../tags/tag355.xml"/><Relationship Id="rId20" Type="http://schemas.openxmlformats.org/officeDocument/2006/relationships/tags" Target="../tags/tag354.xml"/><Relationship Id="rId2" Type="http://schemas.openxmlformats.org/officeDocument/2006/relationships/tags" Target="../tags/tag336.xml"/><Relationship Id="rId19" Type="http://schemas.openxmlformats.org/officeDocument/2006/relationships/tags" Target="../tags/tag353.xml"/><Relationship Id="rId18" Type="http://schemas.openxmlformats.org/officeDocument/2006/relationships/tags" Target="../tags/tag352.xml"/><Relationship Id="rId17" Type="http://schemas.openxmlformats.org/officeDocument/2006/relationships/tags" Target="../tags/tag351.xml"/><Relationship Id="rId16" Type="http://schemas.openxmlformats.org/officeDocument/2006/relationships/tags" Target="../tags/tag350.xml"/><Relationship Id="rId15" Type="http://schemas.openxmlformats.org/officeDocument/2006/relationships/tags" Target="../tags/tag349.xml"/><Relationship Id="rId14" Type="http://schemas.openxmlformats.org/officeDocument/2006/relationships/tags" Target="../tags/tag348.xml"/><Relationship Id="rId13" Type="http://schemas.openxmlformats.org/officeDocument/2006/relationships/tags" Target="../tags/tag347.xml"/><Relationship Id="rId12" Type="http://schemas.openxmlformats.org/officeDocument/2006/relationships/tags" Target="../tags/tag346.xml"/><Relationship Id="rId11" Type="http://schemas.openxmlformats.org/officeDocument/2006/relationships/tags" Target="../tags/tag345.xml"/><Relationship Id="rId10" Type="http://schemas.openxmlformats.org/officeDocument/2006/relationships/tags" Target="../tags/tag344.xml"/><Relationship Id="rId1" Type="http://schemas.openxmlformats.org/officeDocument/2006/relationships/tags" Target="../tags/tag335.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384.xml"/></Relationships>
</file>

<file path=ppt/slides/_rels/slide22.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388.xml"/><Relationship Id="rId3" Type="http://schemas.openxmlformats.org/officeDocument/2006/relationships/tags" Target="../tags/tag387.xml"/><Relationship Id="rId2" Type="http://schemas.openxmlformats.org/officeDocument/2006/relationships/tags" Target="../tags/tag386.xml"/><Relationship Id="rId1" Type="http://schemas.openxmlformats.org/officeDocument/2006/relationships/tags" Target="../tags/tag385.xml"/></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391.xml"/><Relationship Id="rId2" Type="http://schemas.openxmlformats.org/officeDocument/2006/relationships/tags" Target="../tags/tag390.xml"/><Relationship Id="rId1" Type="http://schemas.openxmlformats.org/officeDocument/2006/relationships/tags" Target="../tags/tag389.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392.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393.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395.xml"/><Relationship Id="rId1" Type="http://schemas.openxmlformats.org/officeDocument/2006/relationships/tags" Target="../tags/tag394.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396.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398.xml"/><Relationship Id="rId1" Type="http://schemas.openxmlformats.org/officeDocument/2006/relationships/tags" Target="../tags/tag397.xml"/></Relationships>
</file>

<file path=ppt/slides/_rels/slide29.xml.rels><?xml version="1.0" encoding="UTF-8" standalone="yes"?>
<Relationships xmlns="http://schemas.openxmlformats.org/package/2006/relationships"><Relationship Id="rId4" Type="http://schemas.openxmlformats.org/officeDocument/2006/relationships/slideLayout" Target="../slideLayouts/slideLayout24.xml"/><Relationship Id="rId3" Type="http://schemas.openxmlformats.org/officeDocument/2006/relationships/tags" Target="../tags/tag401.xml"/><Relationship Id="rId2" Type="http://schemas.openxmlformats.org/officeDocument/2006/relationships/tags" Target="../tags/tag400.xml"/><Relationship Id="rId1" Type="http://schemas.openxmlformats.org/officeDocument/2006/relationships/tags" Target="../tags/tag399.xml"/></Relationships>
</file>

<file path=ppt/slides/_rels/slide3.xml.rels><?xml version="1.0" encoding="UTF-8" standalone="yes"?>
<Relationships xmlns="http://schemas.openxmlformats.org/package/2006/relationships"><Relationship Id="rId9" Type="http://schemas.openxmlformats.org/officeDocument/2006/relationships/tags" Target="../tags/tag224.xml"/><Relationship Id="rId8" Type="http://schemas.openxmlformats.org/officeDocument/2006/relationships/tags" Target="../tags/tag223.xml"/><Relationship Id="rId7" Type="http://schemas.openxmlformats.org/officeDocument/2006/relationships/tags" Target="../tags/tag222.xml"/><Relationship Id="rId6" Type="http://schemas.openxmlformats.org/officeDocument/2006/relationships/tags" Target="../tags/tag221.xml"/><Relationship Id="rId5" Type="http://schemas.openxmlformats.org/officeDocument/2006/relationships/tags" Target="../tags/tag220.xml"/><Relationship Id="rId4" Type="http://schemas.openxmlformats.org/officeDocument/2006/relationships/tags" Target="../tags/tag219.xml"/><Relationship Id="rId3" Type="http://schemas.openxmlformats.org/officeDocument/2006/relationships/tags" Target="../tags/tag218.xml"/><Relationship Id="rId2" Type="http://schemas.openxmlformats.org/officeDocument/2006/relationships/tags" Target="../tags/tag217.xml"/><Relationship Id="rId15" Type="http://schemas.openxmlformats.org/officeDocument/2006/relationships/slideLayout" Target="../slideLayouts/slideLayout4.xml"/><Relationship Id="rId14" Type="http://schemas.openxmlformats.org/officeDocument/2006/relationships/tags" Target="../tags/tag229.xml"/><Relationship Id="rId13" Type="http://schemas.openxmlformats.org/officeDocument/2006/relationships/tags" Target="../tags/tag228.xml"/><Relationship Id="rId12" Type="http://schemas.openxmlformats.org/officeDocument/2006/relationships/tags" Target="../tags/tag227.xml"/><Relationship Id="rId11" Type="http://schemas.openxmlformats.org/officeDocument/2006/relationships/tags" Target="../tags/tag226.xml"/><Relationship Id="rId10" Type="http://schemas.openxmlformats.org/officeDocument/2006/relationships/tags" Target="../tags/tag225.xml"/><Relationship Id="rId1" Type="http://schemas.openxmlformats.org/officeDocument/2006/relationships/tags" Target="../tags/tag216.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230.xml"/></Relationships>
</file>

<file path=ppt/slides/_rels/slide5.xml.rels><?xml version="1.0" encoding="UTF-8" standalone="yes"?>
<Relationships xmlns="http://schemas.openxmlformats.org/package/2006/relationships"><Relationship Id="rId7" Type="http://schemas.openxmlformats.org/officeDocument/2006/relationships/slideLayout" Target="../slideLayouts/slideLayout4.xml"/><Relationship Id="rId6" Type="http://schemas.openxmlformats.org/officeDocument/2006/relationships/tags" Target="../tags/tag236.xml"/><Relationship Id="rId5" Type="http://schemas.openxmlformats.org/officeDocument/2006/relationships/tags" Target="../tags/tag235.xml"/><Relationship Id="rId4" Type="http://schemas.openxmlformats.org/officeDocument/2006/relationships/tags" Target="../tags/tag234.xml"/><Relationship Id="rId3" Type="http://schemas.openxmlformats.org/officeDocument/2006/relationships/tags" Target="../tags/tag233.xml"/><Relationship Id="rId2" Type="http://schemas.openxmlformats.org/officeDocument/2006/relationships/tags" Target="../tags/tag232.xml"/><Relationship Id="rId1" Type="http://schemas.openxmlformats.org/officeDocument/2006/relationships/tags" Target="../tags/tag231.xml"/></Relationships>
</file>

<file path=ppt/slides/_rels/slide6.xml.rels><?xml version="1.0" encoding="UTF-8" standalone="yes"?>
<Relationships xmlns="http://schemas.openxmlformats.org/package/2006/relationships"><Relationship Id="rId9" Type="http://schemas.openxmlformats.org/officeDocument/2006/relationships/slideLayout" Target="../slideLayouts/slideLayout4.xml"/><Relationship Id="rId8" Type="http://schemas.openxmlformats.org/officeDocument/2006/relationships/tags" Target="../tags/tag243.xml"/><Relationship Id="rId7" Type="http://schemas.openxmlformats.org/officeDocument/2006/relationships/tags" Target="../tags/tag242.xml"/><Relationship Id="rId6" Type="http://schemas.openxmlformats.org/officeDocument/2006/relationships/tags" Target="../tags/tag241.xml"/><Relationship Id="rId5" Type="http://schemas.openxmlformats.org/officeDocument/2006/relationships/tags" Target="../tags/tag240.xml"/><Relationship Id="rId4" Type="http://schemas.openxmlformats.org/officeDocument/2006/relationships/tags" Target="../tags/tag239.xml"/><Relationship Id="rId3" Type="http://schemas.openxmlformats.org/officeDocument/2006/relationships/tags" Target="../tags/tag238.xml"/><Relationship Id="rId2" Type="http://schemas.openxmlformats.org/officeDocument/2006/relationships/tags" Target="../tags/tag237.xml"/><Relationship Id="rId1" Type="http://schemas.openxmlformats.org/officeDocument/2006/relationships/image" Target="../media/image19.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244.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245.xml"/></Relationships>
</file>

<file path=ppt/slides/_rels/slide9.xml.rels><?xml version="1.0" encoding="UTF-8" standalone="yes"?>
<Relationships xmlns="http://schemas.openxmlformats.org/package/2006/relationships"><Relationship Id="rId9" Type="http://schemas.openxmlformats.org/officeDocument/2006/relationships/slideLayout" Target="../slideLayouts/slideLayout4.xml"/><Relationship Id="rId8" Type="http://schemas.openxmlformats.org/officeDocument/2006/relationships/tags" Target="../tags/tag253.xml"/><Relationship Id="rId7" Type="http://schemas.openxmlformats.org/officeDocument/2006/relationships/tags" Target="../tags/tag252.xml"/><Relationship Id="rId6" Type="http://schemas.openxmlformats.org/officeDocument/2006/relationships/tags" Target="../tags/tag251.xml"/><Relationship Id="rId5" Type="http://schemas.openxmlformats.org/officeDocument/2006/relationships/tags" Target="../tags/tag250.xml"/><Relationship Id="rId4" Type="http://schemas.openxmlformats.org/officeDocument/2006/relationships/tags" Target="../tags/tag249.xml"/><Relationship Id="rId3" Type="http://schemas.openxmlformats.org/officeDocument/2006/relationships/tags" Target="../tags/tag248.xml"/><Relationship Id="rId2" Type="http://schemas.openxmlformats.org/officeDocument/2006/relationships/tags" Target="../tags/tag247.xml"/><Relationship Id="rId1" Type="http://schemas.openxmlformats.org/officeDocument/2006/relationships/tags" Target="../tags/tag24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矩形 1"/>
          <p:cNvSpPr>
            <a:spLocks noChangeArrowheads="1"/>
          </p:cNvSpPr>
          <p:nvPr/>
        </p:nvSpPr>
        <p:spPr bwMode="auto">
          <a:xfrm>
            <a:off x="432594" y="1512094"/>
            <a:ext cx="6538913"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黑体" panose="02010609060101010101"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黑体" panose="02010609060101010101"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黑体" panose="02010609060101010101"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黑体" panose="02010609060101010101"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黑体" panose="02010609060101010101" charset="-122"/>
                <a:cs typeface="+mn-cs"/>
              </a:defRPr>
            </a:lvl5pPr>
            <a:lvl6pPr marL="2286000" algn="l" defTabSz="914400" rtl="0" eaLnBrk="1" latinLnBrk="0" hangingPunct="1">
              <a:defRPr kern="1200">
                <a:solidFill>
                  <a:schemeClr val="tx1"/>
                </a:solidFill>
                <a:latin typeface="Arial" panose="020B0604020202020204" pitchFamily="34" charset="0"/>
                <a:ea typeface="黑体" panose="02010609060101010101" charset="-122"/>
                <a:cs typeface="+mn-cs"/>
              </a:defRPr>
            </a:lvl6pPr>
            <a:lvl7pPr marL="2743200" algn="l" defTabSz="914400" rtl="0" eaLnBrk="1" latinLnBrk="0" hangingPunct="1">
              <a:defRPr kern="1200">
                <a:solidFill>
                  <a:schemeClr val="tx1"/>
                </a:solidFill>
                <a:latin typeface="Arial" panose="020B0604020202020204" pitchFamily="34" charset="0"/>
                <a:ea typeface="黑体" panose="02010609060101010101" charset="-122"/>
                <a:cs typeface="+mn-cs"/>
              </a:defRPr>
            </a:lvl7pPr>
            <a:lvl8pPr marL="3200400" algn="l" defTabSz="914400" rtl="0" eaLnBrk="1" latinLnBrk="0" hangingPunct="1">
              <a:defRPr kern="1200">
                <a:solidFill>
                  <a:schemeClr val="tx1"/>
                </a:solidFill>
                <a:latin typeface="Arial" panose="020B0604020202020204" pitchFamily="34" charset="0"/>
                <a:ea typeface="黑体" panose="02010609060101010101" charset="-122"/>
                <a:cs typeface="+mn-cs"/>
              </a:defRPr>
            </a:lvl8pPr>
            <a:lvl9pPr marL="3657600" algn="l" defTabSz="914400" rtl="0" eaLnBrk="1" latinLnBrk="0" hangingPunct="1">
              <a:defRPr kern="1200">
                <a:solidFill>
                  <a:schemeClr val="tx1"/>
                </a:solidFill>
                <a:latin typeface="Arial" panose="020B0604020202020204" pitchFamily="34" charset="0"/>
                <a:ea typeface="黑体" panose="02010609060101010101" charset="-122"/>
                <a:cs typeface="+mn-cs"/>
              </a:defRPr>
            </a:lvl9pPr>
          </a:lstStyle>
          <a:p>
            <a:r>
              <a:rPr lang="zh-CN" altLang="en-US" sz="4000" b="1" dirty="0">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dirty="0">
              <a:solidFill>
                <a:srgbClr val="FF0000"/>
              </a:solidFill>
              <a:latin typeface="HelveticaNeue" pitchFamily="2" charset="0"/>
              <a:ea typeface="宋体" panose="02010600030101010101" pitchFamily="2" charset="-122"/>
            </a:endParaRPr>
          </a:p>
          <a:p>
            <a:endParaRPr lang="en-US" altLang="zh-CN" sz="4000" b="1" dirty="0">
              <a:solidFill>
                <a:srgbClr val="FF0000"/>
              </a:solidFill>
              <a:latin typeface="HelveticaNeue" pitchFamily="2" charset="0"/>
              <a:ea typeface="宋体" panose="02010600030101010101" pitchFamily="2" charset="-122"/>
            </a:endParaRPr>
          </a:p>
          <a:p>
            <a:r>
              <a:rPr lang="zh-CN" altLang="en-US" sz="4000" b="1" dirty="0">
                <a:solidFill>
                  <a:srgbClr val="FF0000"/>
                </a:solidFill>
                <a:latin typeface="HelveticaNeue" pitchFamily="2" charset="0"/>
                <a:ea typeface="宋体" panose="02010600030101010101" pitchFamily="2" charset="-122"/>
              </a:rPr>
              <a:t>更多教学资源请关注</a:t>
            </a:r>
            <a:endParaRPr lang="en-US" altLang="zh-CN" sz="4000" b="1" dirty="0">
              <a:solidFill>
                <a:srgbClr val="FF0000"/>
              </a:solidFill>
              <a:latin typeface="HelveticaNeue" pitchFamily="2" charset="0"/>
              <a:ea typeface="宋体" panose="02010600030101010101" pitchFamily="2" charset="-122"/>
            </a:endParaRPr>
          </a:p>
          <a:p>
            <a:r>
              <a:rPr lang="zh-CN" altLang="en-US" sz="4000" b="1" dirty="0">
                <a:solidFill>
                  <a:srgbClr val="FF0000"/>
                </a:solidFill>
                <a:latin typeface="HelveticaNeue" pitchFamily="2" charset="0"/>
                <a:ea typeface="宋体" panose="02010600030101010101" pitchFamily="2" charset="-122"/>
              </a:rPr>
              <a:t>公众号：溯恩高中英语</a:t>
            </a:r>
            <a:endParaRPr lang="zh-CN" altLang="en-US" sz="4000" b="1" dirty="0">
              <a:solidFill>
                <a:srgbClr val="FF0000"/>
              </a:solidFill>
              <a:latin typeface="HelveticaNeue" pitchFamily="2" charset="0"/>
              <a:ea typeface="宋体" panose="02010600030101010101" pitchFamily="2" charset="-122"/>
            </a:endParaRPr>
          </a:p>
        </p:txBody>
      </p:sp>
      <p:pic>
        <p:nvPicPr>
          <p:cNvPr id="5122"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941344" y="2539206"/>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矩形 3"/>
          <p:cNvSpPr>
            <a:spLocks noChangeArrowheads="1"/>
          </p:cNvSpPr>
          <p:nvPr/>
        </p:nvSpPr>
        <p:spPr bwMode="auto">
          <a:xfrm>
            <a:off x="6982619" y="1881981"/>
            <a:ext cx="36036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黑体" panose="02010609060101010101"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黑体" panose="02010609060101010101"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黑体" panose="02010609060101010101"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黑体" panose="02010609060101010101"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黑体" panose="02010609060101010101" charset="-122"/>
                <a:cs typeface="+mn-cs"/>
              </a:defRPr>
            </a:lvl5pPr>
            <a:lvl6pPr marL="2286000" algn="l" defTabSz="914400" rtl="0" eaLnBrk="1" latinLnBrk="0" hangingPunct="1">
              <a:defRPr kern="1200">
                <a:solidFill>
                  <a:schemeClr val="tx1"/>
                </a:solidFill>
                <a:latin typeface="Arial" panose="020B0604020202020204" pitchFamily="34" charset="0"/>
                <a:ea typeface="黑体" panose="02010609060101010101" charset="-122"/>
                <a:cs typeface="+mn-cs"/>
              </a:defRPr>
            </a:lvl6pPr>
            <a:lvl7pPr marL="2743200" algn="l" defTabSz="914400" rtl="0" eaLnBrk="1" latinLnBrk="0" hangingPunct="1">
              <a:defRPr kern="1200">
                <a:solidFill>
                  <a:schemeClr val="tx1"/>
                </a:solidFill>
                <a:latin typeface="Arial" panose="020B0604020202020204" pitchFamily="34" charset="0"/>
                <a:ea typeface="黑体" panose="02010609060101010101" charset="-122"/>
                <a:cs typeface="+mn-cs"/>
              </a:defRPr>
            </a:lvl7pPr>
            <a:lvl8pPr marL="3200400" algn="l" defTabSz="914400" rtl="0" eaLnBrk="1" latinLnBrk="0" hangingPunct="1">
              <a:defRPr kern="1200">
                <a:solidFill>
                  <a:schemeClr val="tx1"/>
                </a:solidFill>
                <a:latin typeface="Arial" panose="020B0604020202020204" pitchFamily="34" charset="0"/>
                <a:ea typeface="黑体" panose="02010609060101010101" charset="-122"/>
                <a:cs typeface="+mn-cs"/>
              </a:defRPr>
            </a:lvl8pPr>
            <a:lvl9pPr marL="3657600" algn="l" defTabSz="914400" rtl="0" eaLnBrk="1" latinLnBrk="0" hangingPunct="1">
              <a:defRPr kern="1200">
                <a:solidFill>
                  <a:schemeClr val="tx1"/>
                </a:solidFill>
                <a:latin typeface="Arial" panose="020B0604020202020204" pitchFamily="34" charset="0"/>
                <a:ea typeface="黑体" panose="02010609060101010101" charset="-122"/>
                <a:cs typeface="+mn-cs"/>
              </a:defRPr>
            </a:lvl9pPr>
          </a:lstStyle>
          <a:p>
            <a:r>
              <a:rPr lang="zh-CN" altLang="en-US" sz="4000" b="1">
                <a:latin typeface="华文新魏" panose="02010800040101010101" pitchFamily="2" charset="-122"/>
                <a:ea typeface="宋体" panose="02010600030101010101" pitchFamily="2" charset="-122"/>
              </a:rPr>
              <a:t>知识产权声明</a:t>
            </a:r>
            <a:endParaRPr lang="zh-CN" altLang="en-US" sz="4000" b="1">
              <a:latin typeface="华文新魏" panose="02010800040101010101" pitchFamily="2" charset="-122"/>
              <a:ea typeface="宋体" panose="02010600030101010101" pitchFamily="2" charset="-122"/>
            </a:endParaRPr>
          </a:p>
        </p:txBody>
      </p:sp>
      <p:pic>
        <p:nvPicPr>
          <p:cNvPr id="5124" name="图片 11" descr="水印"/>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7207" y="329406"/>
            <a:ext cx="4902200"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3"/>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a:spLocks noGrp="1"/>
          </p:cNvSpPr>
          <p:nvPr>
            <p:ph type="title" idx="2"/>
          </p:nvPr>
        </p:nvSpPr>
        <p:spPr>
          <a:xfrm>
            <a:off x="487750" y="456000"/>
            <a:ext cx="10969200" cy="705600"/>
          </a:xfrm>
        </p:spPr>
        <p:txBody>
          <a:bodyPr/>
          <a:p>
            <a:r>
              <a:rPr lang="en-US" altLang="zh-CN"/>
              <a:t>Para 1</a:t>
            </a:r>
            <a:r>
              <a:t>：</a:t>
            </a:r>
            <a:r>
              <a:rPr lang="en-US" altLang="zh-CN"/>
              <a:t>57</a:t>
            </a:r>
            <a:r>
              <a:t>题考点</a:t>
            </a:r>
          </a:p>
        </p:txBody>
      </p:sp>
      <p:grpSp>
        <p:nvGrpSpPr>
          <p:cNvPr id="4" name="组 77"/>
          <p:cNvGrpSpPr/>
          <p:nvPr/>
        </p:nvGrpSpPr>
        <p:grpSpPr>
          <a:xfrm>
            <a:off x="207010" y="1161705"/>
            <a:ext cx="11707495" cy="2107910"/>
            <a:chOff x="1397216" y="498695"/>
            <a:chExt cx="15327207" cy="2673734"/>
          </a:xfrm>
        </p:grpSpPr>
        <p:sp>
          <p:nvSpPr>
            <p:cNvPr id="5" name="矩形 4"/>
            <p:cNvSpPr/>
            <p:nvPr>
              <p:custDataLst>
                <p:tags r:id="rId1"/>
              </p:custDataLst>
            </p:nvPr>
          </p:nvSpPr>
          <p:spPr>
            <a:xfrm>
              <a:off x="1397216" y="792449"/>
              <a:ext cx="15327207" cy="2379980"/>
            </a:xfrm>
            <a:prstGeom prst="rect">
              <a:avLst/>
            </a:prstGeom>
            <a:solidFill>
              <a:srgbClr val="FFFFFF"/>
            </a:solidFill>
            <a:ln w="12700" cap="flat" cmpd="sng" algn="ctr">
              <a:solidFill>
                <a:srgbClr val="0070C0"/>
              </a:solidFill>
              <a:prstDash val="solid"/>
              <a:miter lim="800000"/>
            </a:ln>
            <a:effectLst/>
          </p:spPr>
          <p:txBody>
            <a:bodyPr rtlCol="0" anchor="ctr"/>
            <a:lstStyle/>
            <a:p>
              <a:pPr lvl="0" algn="ctr" defTabSz="609600">
                <a:lnSpc>
                  <a:spcPct val="130000"/>
                </a:lnSpc>
              </a:pPr>
              <a:endParaRPr lang="en-US" altLang="zh-CN" sz="1200" b="1" dirty="0">
                <a:solidFill>
                  <a:srgbClr val="FFFFFF"/>
                </a:solidFill>
                <a:ea typeface="微软雅黑" panose="020B0503020204020204" charset="-122"/>
              </a:endParaRPr>
            </a:p>
          </p:txBody>
        </p:sp>
        <p:grpSp>
          <p:nvGrpSpPr>
            <p:cNvPr id="6" name="组 79"/>
            <p:cNvGrpSpPr/>
            <p:nvPr/>
          </p:nvGrpSpPr>
          <p:grpSpPr>
            <a:xfrm>
              <a:off x="4632699" y="498695"/>
              <a:ext cx="11755481" cy="655573"/>
              <a:chOff x="4632699" y="498695"/>
              <a:chExt cx="11755481" cy="655573"/>
            </a:xfrm>
          </p:grpSpPr>
          <p:sp>
            <p:nvSpPr>
              <p:cNvPr id="7" name="直角三角形 6"/>
              <p:cNvSpPr/>
              <p:nvPr>
                <p:custDataLst>
                  <p:tags r:id="rId2"/>
                </p:custDataLst>
              </p:nvPr>
            </p:nvSpPr>
            <p:spPr>
              <a:xfrm>
                <a:off x="16290466" y="498695"/>
                <a:ext cx="97714" cy="97714"/>
              </a:xfrm>
              <a:prstGeom prst="rtTriangle">
                <a:avLst/>
              </a:prstGeom>
              <a:solidFill>
                <a:srgbClr val="00B0F0"/>
              </a:solidFill>
              <a:ln w="12700" cap="flat" cmpd="sng" algn="ctr">
                <a:noFill/>
                <a:prstDash val="solid"/>
                <a:miter lim="800000"/>
              </a:ln>
              <a:effectLst/>
            </p:spPr>
            <p:txBody>
              <a:bodyPr rtlCol="0" anchor="ctr"/>
              <a:lstStyle/>
              <a:p>
                <a:pPr algn="ctr"/>
                <a:endParaRPr kumimoji="1" lang="zh-CN" altLang="en-US" sz="1350"/>
              </a:p>
            </p:txBody>
          </p:sp>
          <p:sp>
            <p:nvSpPr>
              <p:cNvPr id="8" name="矩形 7"/>
              <p:cNvSpPr/>
              <p:nvPr>
                <p:custDataLst>
                  <p:tags r:id="rId3"/>
                </p:custDataLst>
              </p:nvPr>
            </p:nvSpPr>
            <p:spPr>
              <a:xfrm>
                <a:off x="4632699" y="658612"/>
                <a:ext cx="7704754" cy="495353"/>
              </a:xfrm>
              <a:prstGeom prst="rect">
                <a:avLst/>
              </a:prstGeom>
            </p:spPr>
            <p:style>
              <a:lnRef idx="2">
                <a:schemeClr val="lt1"/>
              </a:lnRef>
              <a:fillRef idx="1">
                <a:schemeClr val="accent1"/>
              </a:fillRef>
              <a:effectRef idx="1">
                <a:schemeClr val="accent1"/>
              </a:effectRef>
              <a:fontRef idx="minor">
                <a:schemeClr val="lt1"/>
              </a:fontRef>
            </p:style>
            <p:txBody>
              <a:bodyPr rtlCol="0" anchor="ctr"/>
              <a:lstStyle/>
              <a:p>
                <a:pPr lvl="0" algn="ctr" defTabSz="609600">
                  <a:lnSpc>
                    <a:spcPct val="130000"/>
                  </a:lnSpc>
                </a:pPr>
                <a:endParaRPr lang="en-US" altLang="zh-CN" sz="1200" b="1" dirty="0">
                  <a:solidFill>
                    <a:srgbClr val="0070C0"/>
                  </a:solidFill>
                  <a:ea typeface="微软雅黑" panose="020B0503020204020204" charset="-122"/>
                </a:endParaRPr>
              </a:p>
            </p:txBody>
          </p:sp>
          <p:sp>
            <p:nvSpPr>
              <p:cNvPr id="9" name="页外连接符 83"/>
              <p:cNvSpPr/>
              <p:nvPr>
                <p:custDataLst>
                  <p:tags r:id="rId4"/>
                </p:custDataLst>
              </p:nvPr>
            </p:nvSpPr>
            <p:spPr>
              <a:xfrm>
                <a:off x="5168717" y="592565"/>
                <a:ext cx="444137" cy="561703"/>
              </a:xfrm>
              <a:prstGeom prst="flowChartOffpageConnector">
                <a:avLst/>
              </a:prstGeom>
              <a:solidFill>
                <a:srgbClr val="00B0F0"/>
              </a:solidFill>
              <a:ln w="12700" cap="flat" cmpd="sng" algn="ctr">
                <a:noFill/>
                <a:prstDash val="solid"/>
                <a:miter lim="800000"/>
              </a:ln>
              <a:effectLst/>
            </p:spPr>
            <p:txBody>
              <a:bodyPr rtlCol="0" anchor="ctr"/>
              <a:lstStyle/>
              <a:p>
                <a:pPr algn="ctr"/>
                <a:endParaRPr kumimoji="1" lang="zh-CN" altLang="en-US" sz="1350"/>
              </a:p>
            </p:txBody>
          </p:sp>
        </p:grpSp>
        <p:sp>
          <p:nvSpPr>
            <p:cNvPr id="10" name="矩形 9"/>
            <p:cNvSpPr/>
            <p:nvPr>
              <p:custDataLst>
                <p:tags r:id="rId5"/>
              </p:custDataLst>
            </p:nvPr>
          </p:nvSpPr>
          <p:spPr>
            <a:xfrm>
              <a:off x="3144925" y="1437847"/>
              <a:ext cx="413173" cy="441113"/>
            </a:xfrm>
            <a:prstGeom prst="rect">
              <a:avLst/>
            </a:prstGeom>
          </p:spPr>
          <p:txBody>
            <a:bodyPr wrap="square">
              <a:spAutoFit/>
            </a:bodyPr>
            <a:lstStyle/>
            <a:p>
              <a:pPr lvl="0" algn="ctr" defTabSz="609600">
                <a:lnSpc>
                  <a:spcPct val="130000"/>
                </a:lnSpc>
              </a:pPr>
              <a:endParaRPr lang="zh-CN" altLang="en-US" sz="1200" b="1" dirty="0">
                <a:solidFill>
                  <a:srgbClr val="FFFFFF"/>
                </a:solidFill>
                <a:ea typeface="微软雅黑" panose="020B0503020204020204" charset="-122"/>
              </a:endParaRPr>
            </a:p>
          </p:txBody>
        </p:sp>
      </p:grpSp>
      <p:sp>
        <p:nvSpPr>
          <p:cNvPr id="11" name="文本框 10"/>
          <p:cNvSpPr txBox="1"/>
          <p:nvPr>
            <p:custDataLst>
              <p:tags r:id="rId6"/>
            </p:custDataLst>
          </p:nvPr>
        </p:nvSpPr>
        <p:spPr>
          <a:xfrm>
            <a:off x="487680" y="1678305"/>
            <a:ext cx="11089005" cy="1568450"/>
          </a:xfrm>
          <a:prstGeom prst="rect">
            <a:avLst/>
          </a:prstGeom>
          <a:noFill/>
          <a:ln w="9525">
            <a:noFill/>
          </a:ln>
        </p:spPr>
        <p:txBody>
          <a:bodyPr wrap="square">
            <a:spAutoFit/>
          </a:bodyPr>
          <a:p>
            <a:pPr indent="0"/>
            <a:r>
              <a:rPr lang="en-US" sz="2400" b="0">
                <a:solidFill>
                  <a:schemeClr val="tx1"/>
                </a:solidFill>
                <a:latin typeface="Times New Roman" panose="02020603050405020304" charset="0"/>
                <a:ea typeface="宋体" panose="02010600030101010101" pitchFamily="2" charset="-122"/>
              </a:rPr>
              <a:t>The shelves in most supermarkets are full of family-size this and multi-buy that.</a:t>
            </a:r>
            <a:r>
              <a:rPr lang="en-US" sz="2400" b="0">
                <a:solidFill>
                  <a:schemeClr val="tx1"/>
                </a:solidFill>
                <a:latin typeface="Times New Roman" panose="02020603050405020304" charset="0"/>
                <a:cs typeface="Times New Roman" panose="02020603050405020304" charset="0"/>
              </a:rPr>
              <a:t> </a:t>
            </a:r>
            <a:r>
              <a:rPr lang="en-US" sz="2400" b="0">
                <a:solidFill>
                  <a:schemeClr val="tx1"/>
                </a:solidFill>
                <a:latin typeface="Times New Roman" panose="02020603050405020304" charset="0"/>
                <a:ea typeface="宋体" panose="02010600030101010101" pitchFamily="2" charset="-122"/>
              </a:rPr>
              <a:t>However, if you’re shopping for one, buying extra</a:t>
            </a:r>
            <a:r>
              <a:rPr lang="en-US" sz="2400" b="0">
                <a:solidFill>
                  <a:schemeClr val="tx1"/>
                </a:solidFill>
                <a:latin typeface="Times New Roman" panose="02020603050405020304" charset="0"/>
                <a:cs typeface="Times New Roman" panose="02020603050405020304" charset="0"/>
              </a:rPr>
              <a:t> </a:t>
            </a:r>
            <a:r>
              <a:rPr lang="en-US" sz="2400" b="0">
                <a:solidFill>
                  <a:schemeClr val="tx1"/>
                </a:solidFill>
                <a:latin typeface="Times New Roman" panose="02020603050405020304" charset="0"/>
                <a:ea typeface="宋体" panose="02010600030101010101" pitchFamily="2" charset="-122"/>
              </a:rPr>
              <a:t>___56___</a:t>
            </a:r>
            <a:r>
              <a:rPr lang="en-US" sz="2400" b="0">
                <a:solidFill>
                  <a:schemeClr val="tx1"/>
                </a:solidFill>
                <a:latin typeface="Times New Roman" panose="02020603050405020304" charset="0"/>
                <a:cs typeface="Times New Roman" panose="02020603050405020304" charset="0"/>
              </a:rPr>
              <a:t> </a:t>
            </a:r>
            <a:r>
              <a:rPr lang="en-US" sz="2400" b="0">
                <a:solidFill>
                  <a:schemeClr val="tx1"/>
                </a:solidFill>
                <a:latin typeface="Times New Roman" panose="02020603050405020304" charset="0"/>
                <a:ea typeface="宋体" panose="02010600030101010101" pitchFamily="2" charset="-122"/>
              </a:rPr>
              <a:t>(benefit) from price reductions</a:t>
            </a:r>
            <a:r>
              <a:rPr lang="en-US" sz="2400" b="0">
                <a:solidFill>
                  <a:schemeClr val="tx1"/>
                </a:solidFill>
                <a:latin typeface="Times New Roman" panose="02020603050405020304" charset="0"/>
                <a:cs typeface="Times New Roman" panose="02020603050405020304" charset="0"/>
              </a:rPr>
              <a:t> </a:t>
            </a:r>
            <a:r>
              <a:rPr lang="en-US" sz="2400" b="0">
                <a:solidFill>
                  <a:schemeClr val="tx1"/>
                </a:solidFill>
                <a:latin typeface="Times New Roman" panose="02020603050405020304" charset="0"/>
                <a:ea typeface="宋体" panose="02010600030101010101" pitchFamily="2" charset="-122"/>
              </a:rPr>
              <a:t>doesn’t make sense. Either your shopping is then </a:t>
            </a:r>
            <a:r>
              <a:rPr lang="en-US" sz="2400" b="1">
                <a:solidFill>
                  <a:schemeClr val="tx1"/>
                </a:solidFill>
                <a:latin typeface="Times New Roman" panose="02020603050405020304" charset="0"/>
                <a:ea typeface="宋体" panose="02010600030101010101" pitchFamily="2" charset="-122"/>
              </a:rPr>
              <a:t>too</a:t>
            </a:r>
            <a:r>
              <a:rPr lang="en-US" sz="2400" b="0">
                <a:solidFill>
                  <a:schemeClr val="tx1"/>
                </a:solidFill>
                <a:latin typeface="Times New Roman" panose="02020603050405020304" charset="0"/>
                <a:ea typeface="宋体" panose="02010600030101010101" pitchFamily="2" charset="-122"/>
              </a:rPr>
              <a:t> heavy </a:t>
            </a:r>
            <a:r>
              <a:rPr lang="en-US" sz="2400" b="1">
                <a:solidFill>
                  <a:schemeClr val="tx1"/>
                </a:solidFill>
                <a:latin typeface="Times New Roman" panose="02020603050405020304" charset="0"/>
                <a:ea typeface="宋体" panose="02010600030101010101" pitchFamily="2" charset="-122"/>
              </a:rPr>
              <a:t>to</a:t>
            </a:r>
            <a:r>
              <a:rPr lang="en-US" sz="2400" b="0">
                <a:solidFill>
                  <a:schemeClr val="tx1"/>
                </a:solidFill>
                <a:latin typeface="Times New Roman" panose="02020603050405020304" charset="0"/>
                <a:ea typeface="宋体" panose="02010600030101010101" pitchFamily="2" charset="-122"/>
              </a:rPr>
              <a:t> carry home</a:t>
            </a:r>
            <a:r>
              <a:rPr lang="en-US" sz="2400" b="0">
                <a:solidFill>
                  <a:schemeClr val="tx1"/>
                </a:solidFill>
                <a:latin typeface="Times New Roman" panose="02020603050405020304" charset="0"/>
                <a:cs typeface="Times New Roman" panose="02020603050405020304" charset="0"/>
              </a:rPr>
              <a:t> </a:t>
            </a:r>
            <a:r>
              <a:rPr lang="en-US" sz="2400" b="0">
                <a:solidFill>
                  <a:schemeClr val="tx1"/>
                </a:solidFill>
                <a:latin typeface="Times New Roman" panose="02020603050405020304" charset="0"/>
                <a:ea typeface="宋体" panose="02010600030101010101" pitchFamily="2" charset="-122"/>
              </a:rPr>
              <a:t>___57___ you can’t</a:t>
            </a:r>
            <a:r>
              <a:rPr lang="en-US" sz="2400" b="0">
                <a:solidFill>
                  <a:schemeClr val="tx1"/>
                </a:solidFill>
                <a:latin typeface="Times New Roman" panose="02020603050405020304" charset="0"/>
                <a:cs typeface="Times New Roman" panose="02020603050405020304" charset="0"/>
              </a:rPr>
              <a:t> </a:t>
            </a:r>
            <a:r>
              <a:rPr lang="en-US" sz="2400" b="0">
                <a:solidFill>
                  <a:schemeClr val="tx1"/>
                </a:solidFill>
                <a:latin typeface="Times New Roman" panose="02020603050405020304" charset="0"/>
                <a:ea typeface="宋体" panose="02010600030101010101" pitchFamily="2" charset="-122"/>
              </a:rPr>
              <a:t>use what you’ve bought while it’s still fresh.</a:t>
            </a:r>
            <a:endParaRPr lang="en-US" altLang="en-US" sz="2400" b="0">
              <a:solidFill>
                <a:schemeClr val="tx1"/>
              </a:solidFill>
              <a:latin typeface="Times New Roman" panose="02020603050405020304" charset="0"/>
              <a:ea typeface="宋体" panose="02010600030101010101" pitchFamily="2" charset="-122"/>
            </a:endParaRPr>
          </a:p>
        </p:txBody>
      </p:sp>
      <p:sp>
        <p:nvSpPr>
          <p:cNvPr id="19" name="圆角矩形 18"/>
          <p:cNvSpPr/>
          <p:nvPr>
            <p:custDataLst>
              <p:tags r:id="rId7"/>
            </p:custDataLst>
          </p:nvPr>
        </p:nvSpPr>
        <p:spPr>
          <a:xfrm>
            <a:off x="385445" y="2754630"/>
            <a:ext cx="1472565" cy="492125"/>
          </a:xfrm>
          <a:prstGeom prst="roundRect">
            <a:avLst/>
          </a:prstGeom>
          <a:noFill/>
          <a:ln w="25400" cap="flat" cmpd="sng" algn="ctr">
            <a:solidFill>
              <a:srgbClr val="C00000"/>
            </a:solidFill>
            <a:prstDash val="solid"/>
          </a:ln>
          <a:effectLst/>
          <a:extLst>
            <a:ext uri="{909E8E84-426E-40DD-AFC4-6F175D3DCCD1}">
              <a14:hiddenFill xmlns:a14="http://schemas.microsoft.com/office/drawing/2010/main">
                <a:solidFill>
                  <a:srgbClr val="435258"/>
                </a:solidFill>
              </a14:hiddenFill>
            </a:ext>
          </a:extLst>
        </p:spPr>
        <p:txBody>
          <a:bodyPr rtlCol="0" anchor="ctr"/>
          <a:p>
            <a:pPr algn="ctr"/>
            <a:endParaRPr lang="zh-CN" altLang="en-US"/>
          </a:p>
        </p:txBody>
      </p:sp>
      <p:sp>
        <p:nvSpPr>
          <p:cNvPr id="13" name="文本框 12"/>
          <p:cNvSpPr txBox="1"/>
          <p:nvPr/>
        </p:nvSpPr>
        <p:spPr>
          <a:xfrm>
            <a:off x="487680" y="3680460"/>
            <a:ext cx="11343005" cy="1025525"/>
          </a:xfrm>
          <a:prstGeom prst="rect">
            <a:avLst/>
          </a:prstGeom>
          <a:solidFill>
            <a:schemeClr val="bg1"/>
          </a:solidFill>
          <a:ln>
            <a:solidFill>
              <a:srgbClr val="00B050"/>
            </a:solidFill>
          </a:ln>
        </p:spPr>
        <p:txBody>
          <a:bodyPr wrap="square" rtlCol="0">
            <a:noAutofit/>
          </a:bodyPr>
          <a:p>
            <a:r>
              <a:rPr lang="zh-CN" altLang="en-US">
                <a:latin typeface="微软雅黑" panose="020B0503020204020204" charset="-122"/>
                <a:ea typeface="微软雅黑" panose="020B0503020204020204" charset="-122"/>
              </a:rPr>
              <a:t>【解析】</a:t>
            </a:r>
            <a:endParaRPr lang="zh-CN" altLang="en-US">
              <a:latin typeface="微软雅黑" panose="020B0503020204020204" charset="-122"/>
              <a:ea typeface="微软雅黑" panose="020B0503020204020204" charset="-122"/>
            </a:endParaRPr>
          </a:p>
          <a:p>
            <a:r>
              <a:rPr>
                <a:latin typeface="微软雅黑" panose="020B0503020204020204" charset="-122"/>
                <a:ea typeface="微软雅黑" panose="020B0503020204020204" charset="-122"/>
              </a:rPr>
              <a:t> 考查并列连词。句意：要么你的购物太重而无法带回家，要么你买的东西在还新鲜时用不完。此处表示两种情况的</a:t>
            </a:r>
            <a:r>
              <a:rPr b="1">
                <a:highlight>
                  <a:srgbClr val="FFFF00"/>
                </a:highlight>
                <a:latin typeface="微软雅黑" panose="020B0503020204020204" charset="-122"/>
                <a:ea typeface="微软雅黑" panose="020B0503020204020204" charset="-122"/>
              </a:rPr>
              <a:t>并列</a:t>
            </a:r>
            <a:r>
              <a:rPr>
                <a:latin typeface="微软雅黑" panose="020B0503020204020204" charset="-122"/>
                <a:ea typeface="微软雅黑" panose="020B0503020204020204" charset="-122"/>
              </a:rPr>
              <a:t>，应使用"either...or..."结构，前半句已有"Either"，因此后半句应填"or"以完成结构。故填</a:t>
            </a:r>
            <a:r>
              <a:rPr b="1">
                <a:latin typeface="微软雅黑" panose="020B0503020204020204" charset="-122"/>
                <a:ea typeface="微软雅黑" panose="020B0503020204020204" charset="-122"/>
              </a:rPr>
              <a:t>or</a:t>
            </a:r>
            <a:r>
              <a:rPr>
                <a:latin typeface="微软雅黑" panose="020B0503020204020204" charset="-122"/>
                <a:ea typeface="微软雅黑" panose="020B0503020204020204" charset="-122"/>
              </a:rPr>
              <a:t>。</a:t>
            </a:r>
            <a:endParaRPr>
              <a:latin typeface="微软雅黑" panose="020B0503020204020204" charset="-122"/>
              <a:ea typeface="微软雅黑" panose="020B0503020204020204" charset="-122"/>
            </a:endParaRPr>
          </a:p>
        </p:txBody>
      </p:sp>
      <p:sp>
        <p:nvSpPr>
          <p:cNvPr id="15" name="文本框 14"/>
          <p:cNvSpPr txBox="1"/>
          <p:nvPr/>
        </p:nvSpPr>
        <p:spPr>
          <a:xfrm>
            <a:off x="3487420" y="1313815"/>
            <a:ext cx="4932680" cy="368300"/>
          </a:xfrm>
          <a:prstGeom prst="rect">
            <a:avLst/>
          </a:prstGeom>
          <a:noFill/>
        </p:spPr>
        <p:txBody>
          <a:bodyPr wrap="square" rtlCol="0">
            <a:spAutoFit/>
          </a:bodyPr>
          <a:p>
            <a:r>
              <a:rPr lang="zh-CN" altLang="en-US"/>
              <a:t>易错启示</a:t>
            </a:r>
            <a:r>
              <a:rPr lang="en-US" altLang="zh-CN"/>
              <a:t>2</a:t>
            </a:r>
            <a:r>
              <a:rPr lang="zh-CN" altLang="en-US"/>
              <a:t>：注意固定结构，提升语言敏感</a:t>
            </a:r>
            <a:endParaRPr lang="en-US" altLang="zh-CN"/>
          </a:p>
        </p:txBody>
      </p:sp>
      <p:sp>
        <p:nvSpPr>
          <p:cNvPr id="16" name="文本框 15"/>
          <p:cNvSpPr txBox="1"/>
          <p:nvPr/>
        </p:nvSpPr>
        <p:spPr>
          <a:xfrm>
            <a:off x="812800" y="5006975"/>
            <a:ext cx="10495915" cy="1243965"/>
          </a:xfrm>
          <a:prstGeom prst="rect">
            <a:avLst/>
          </a:prstGeom>
          <a:solidFill>
            <a:schemeClr val="bg1"/>
          </a:solidFill>
          <a:ln>
            <a:solidFill>
              <a:schemeClr val="accent5"/>
            </a:solidFill>
          </a:ln>
        </p:spPr>
        <p:style>
          <a:lnRef idx="2">
            <a:schemeClr val="accent1"/>
          </a:lnRef>
          <a:fillRef idx="0">
            <a:srgbClr val="FFFFFF"/>
          </a:fillRef>
          <a:effectRef idx="0">
            <a:srgbClr val="FFFFFF"/>
          </a:effectRef>
          <a:fontRef idx="minor">
            <a:schemeClr val="tx1"/>
          </a:fontRef>
        </p:style>
        <p:txBody>
          <a:bodyPr wrap="square" rtlCol="0" anchor="t">
            <a:noAutofit/>
          </a:bodyPr>
          <a:p>
            <a:r>
              <a:rPr lang="zh-CN" altLang="en-US">
                <a:latin typeface="Times New Roman" panose="02020603050405020304" charset="0"/>
                <a:cs typeface="Times New Roman" panose="02020603050405020304" charset="0"/>
              </a:rPr>
              <a:t>【类似考点</a:t>
            </a:r>
            <a:r>
              <a:rPr lang="en-US" altLang="zh-CN">
                <a:latin typeface="Times New Roman" panose="02020603050405020304" charset="0"/>
                <a:cs typeface="Times New Roman" panose="02020603050405020304" charset="0"/>
              </a:rPr>
              <a:t>——2023</a:t>
            </a:r>
            <a:r>
              <a:rPr lang="zh-CN" altLang="en-US">
                <a:latin typeface="Times New Roman" panose="02020603050405020304" charset="0"/>
                <a:cs typeface="Times New Roman" panose="02020603050405020304" charset="0"/>
              </a:rPr>
              <a:t>年</a:t>
            </a:r>
            <a:r>
              <a:rPr lang="en-US" altLang="zh-CN">
                <a:latin typeface="Times New Roman" panose="02020603050405020304" charset="0"/>
                <a:cs typeface="Times New Roman" panose="02020603050405020304" charset="0"/>
              </a:rPr>
              <a:t>6</a:t>
            </a:r>
            <a:r>
              <a:rPr lang="zh-CN" altLang="en-US">
                <a:latin typeface="Times New Roman" panose="02020603050405020304" charset="0"/>
                <a:cs typeface="Times New Roman" panose="02020603050405020304" charset="0"/>
              </a:rPr>
              <a:t>月新高考全国Ⅰ卷】</a:t>
            </a:r>
            <a:endParaRPr lang="zh-CN" altLang="en-US">
              <a:latin typeface="Times New Roman" panose="02020603050405020304" charset="0"/>
              <a:cs typeface="Times New Roman" panose="02020603050405020304" charset="0"/>
            </a:endParaRPr>
          </a:p>
          <a:p>
            <a:r>
              <a:rPr sz="2000">
                <a:latin typeface="Times New Roman" panose="02020603050405020304" charset="0"/>
                <a:cs typeface="Times New Roman" panose="02020603050405020304" charset="0"/>
              </a:rPr>
              <a:t>To eat one, you have to decide whether </a:t>
            </a:r>
            <a:r>
              <a:rPr lang="en-US" sz="2000">
                <a:latin typeface="Times New Roman" panose="02020603050405020304" charset="0"/>
                <a:cs typeface="Times New Roman" panose="02020603050405020304" charset="0"/>
              </a:rPr>
              <a:t>to bite</a:t>
            </a:r>
            <a:r>
              <a:rPr sz="2000">
                <a:latin typeface="Times New Roman" panose="02020603050405020304" charset="0"/>
                <a:cs typeface="Times New Roman" panose="02020603050405020304" charset="0"/>
              </a:rPr>
              <a:t> a small hole in it first, releasing the stream and risking a spill , _______ to put the whole dumpling in your mouth, letting the hot soup explode on your tongue. </a:t>
            </a:r>
            <a:endParaRPr sz="2000">
              <a:latin typeface="Times New Roman" panose="02020603050405020304" charset="0"/>
              <a:cs typeface="Times New Roman" panose="02020603050405020304" charset="0"/>
            </a:endParaRPr>
          </a:p>
        </p:txBody>
      </p:sp>
      <p:sp>
        <p:nvSpPr>
          <p:cNvPr id="17" name="文本框 16"/>
          <p:cNvSpPr txBox="1"/>
          <p:nvPr/>
        </p:nvSpPr>
        <p:spPr>
          <a:xfrm>
            <a:off x="1902460" y="5614670"/>
            <a:ext cx="459740" cy="398780"/>
          </a:xfrm>
          <a:prstGeom prst="rect">
            <a:avLst/>
          </a:prstGeom>
          <a:noFill/>
        </p:spPr>
        <p:txBody>
          <a:bodyPr wrap="square" rtlCol="0">
            <a:spAutoFit/>
          </a:bodyPr>
          <a:p>
            <a:r>
              <a:rPr lang="en-US" altLang="zh-CN" sz="2000">
                <a:solidFill>
                  <a:srgbClr val="FF0000"/>
                </a:solidFill>
                <a:latin typeface="Times New Roman" panose="02020603050405020304" charset="0"/>
                <a:cs typeface="Times New Roman" panose="02020603050405020304" charset="0"/>
              </a:rPr>
              <a:t>or</a:t>
            </a:r>
            <a:endParaRPr lang="en-US" altLang="zh-CN" sz="2000">
              <a:solidFill>
                <a:srgbClr val="FF0000"/>
              </a:solidFill>
              <a:latin typeface="Times New Roman" panose="02020603050405020304" charset="0"/>
              <a:cs typeface="Times New Roman" panose="02020603050405020304" charset="0"/>
            </a:endParaRPr>
          </a:p>
        </p:txBody>
      </p:sp>
    </p:spTree>
    <p:custDataLst>
      <p:tags r:id="rId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heel(1)">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ox(in)">
                                      <p:cBhvr>
                                        <p:cTn id="18" dur="20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P spid="19" grpId="1" animBg="1"/>
      <p:bldP spid="13" grpId="0" animBg="1"/>
      <p:bldP spid="13" grpId="1" animBg="1"/>
      <p:bldP spid="16" grpId="0" animBg="1"/>
      <p:bldP spid="16" grpId="1" animBg="1"/>
      <p:bldP spid="17" grpId="0"/>
      <p:bldP spid="17"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a:spLocks noGrp="1"/>
          </p:cNvSpPr>
          <p:nvPr>
            <p:ph type="title" idx="2"/>
          </p:nvPr>
        </p:nvSpPr>
        <p:spPr>
          <a:xfrm>
            <a:off x="487750" y="456000"/>
            <a:ext cx="10969200" cy="705600"/>
          </a:xfrm>
        </p:spPr>
        <p:txBody>
          <a:bodyPr/>
          <a:p>
            <a:r>
              <a:rPr lang="en-US" altLang="zh-CN"/>
              <a:t>Para 2</a:t>
            </a:r>
            <a:r>
              <a:t>：</a:t>
            </a:r>
            <a:r>
              <a:rPr lang="en-US" altLang="zh-CN"/>
              <a:t>58</a:t>
            </a:r>
            <a:r>
              <a:t>题考点</a:t>
            </a:r>
          </a:p>
        </p:txBody>
      </p:sp>
      <p:grpSp>
        <p:nvGrpSpPr>
          <p:cNvPr id="4" name="组 77"/>
          <p:cNvGrpSpPr/>
          <p:nvPr/>
        </p:nvGrpSpPr>
        <p:grpSpPr>
          <a:xfrm>
            <a:off x="207010" y="1161705"/>
            <a:ext cx="11707495" cy="2107910"/>
            <a:chOff x="1397216" y="498695"/>
            <a:chExt cx="15327207" cy="2673734"/>
          </a:xfrm>
        </p:grpSpPr>
        <p:sp>
          <p:nvSpPr>
            <p:cNvPr id="5" name="矩形 4"/>
            <p:cNvSpPr/>
            <p:nvPr>
              <p:custDataLst>
                <p:tags r:id="rId1"/>
              </p:custDataLst>
            </p:nvPr>
          </p:nvSpPr>
          <p:spPr>
            <a:xfrm>
              <a:off x="1397216" y="792449"/>
              <a:ext cx="15327207" cy="2379980"/>
            </a:xfrm>
            <a:prstGeom prst="rect">
              <a:avLst/>
            </a:prstGeom>
            <a:solidFill>
              <a:srgbClr val="FFFFFF"/>
            </a:solidFill>
            <a:ln w="12700" cap="flat" cmpd="sng" algn="ctr">
              <a:solidFill>
                <a:srgbClr val="0070C0"/>
              </a:solidFill>
              <a:prstDash val="solid"/>
              <a:miter lim="800000"/>
            </a:ln>
            <a:effectLst/>
          </p:spPr>
          <p:txBody>
            <a:bodyPr rtlCol="0" anchor="ctr"/>
            <a:lstStyle/>
            <a:p>
              <a:pPr lvl="0" algn="ctr" defTabSz="609600">
                <a:lnSpc>
                  <a:spcPct val="130000"/>
                </a:lnSpc>
              </a:pPr>
              <a:endParaRPr lang="en-US" altLang="zh-CN" sz="1200" b="1" dirty="0">
                <a:solidFill>
                  <a:srgbClr val="FFFFFF"/>
                </a:solidFill>
                <a:ea typeface="微软雅黑" panose="020B0503020204020204" charset="-122"/>
              </a:endParaRPr>
            </a:p>
          </p:txBody>
        </p:sp>
        <p:grpSp>
          <p:nvGrpSpPr>
            <p:cNvPr id="6" name="组 79"/>
            <p:cNvGrpSpPr/>
            <p:nvPr/>
          </p:nvGrpSpPr>
          <p:grpSpPr>
            <a:xfrm>
              <a:off x="4632699" y="498695"/>
              <a:ext cx="11755481" cy="655573"/>
              <a:chOff x="4632699" y="498695"/>
              <a:chExt cx="11755481" cy="655573"/>
            </a:xfrm>
          </p:grpSpPr>
          <p:sp>
            <p:nvSpPr>
              <p:cNvPr id="7" name="直角三角形 6"/>
              <p:cNvSpPr/>
              <p:nvPr>
                <p:custDataLst>
                  <p:tags r:id="rId2"/>
                </p:custDataLst>
              </p:nvPr>
            </p:nvSpPr>
            <p:spPr>
              <a:xfrm>
                <a:off x="16290466" y="498695"/>
                <a:ext cx="97714" cy="97714"/>
              </a:xfrm>
              <a:prstGeom prst="rtTriangle">
                <a:avLst/>
              </a:prstGeom>
              <a:solidFill>
                <a:srgbClr val="00B0F0"/>
              </a:solidFill>
              <a:ln w="12700" cap="flat" cmpd="sng" algn="ctr">
                <a:noFill/>
                <a:prstDash val="solid"/>
                <a:miter lim="800000"/>
              </a:ln>
              <a:effectLst/>
            </p:spPr>
            <p:txBody>
              <a:bodyPr rtlCol="0" anchor="ctr"/>
              <a:lstStyle/>
              <a:p>
                <a:pPr algn="ctr"/>
                <a:endParaRPr kumimoji="1" lang="zh-CN" altLang="en-US" sz="1350"/>
              </a:p>
            </p:txBody>
          </p:sp>
          <p:sp>
            <p:nvSpPr>
              <p:cNvPr id="8" name="矩形 7"/>
              <p:cNvSpPr/>
              <p:nvPr>
                <p:custDataLst>
                  <p:tags r:id="rId3"/>
                </p:custDataLst>
              </p:nvPr>
            </p:nvSpPr>
            <p:spPr>
              <a:xfrm>
                <a:off x="4632699" y="658612"/>
                <a:ext cx="7704754" cy="495353"/>
              </a:xfrm>
              <a:prstGeom prst="rect">
                <a:avLst/>
              </a:prstGeom>
            </p:spPr>
            <p:style>
              <a:lnRef idx="2">
                <a:schemeClr val="lt1"/>
              </a:lnRef>
              <a:fillRef idx="1">
                <a:schemeClr val="accent1"/>
              </a:fillRef>
              <a:effectRef idx="1">
                <a:schemeClr val="accent1"/>
              </a:effectRef>
              <a:fontRef idx="minor">
                <a:schemeClr val="lt1"/>
              </a:fontRef>
            </p:style>
            <p:txBody>
              <a:bodyPr rtlCol="0" anchor="ctr"/>
              <a:lstStyle/>
              <a:p>
                <a:pPr lvl="0" algn="ctr" defTabSz="609600">
                  <a:lnSpc>
                    <a:spcPct val="130000"/>
                  </a:lnSpc>
                </a:pPr>
                <a:endParaRPr lang="en-US" altLang="zh-CN" sz="1200" b="1" dirty="0">
                  <a:solidFill>
                    <a:srgbClr val="0070C0"/>
                  </a:solidFill>
                  <a:ea typeface="微软雅黑" panose="020B0503020204020204" charset="-122"/>
                </a:endParaRPr>
              </a:p>
            </p:txBody>
          </p:sp>
          <p:sp>
            <p:nvSpPr>
              <p:cNvPr id="9" name="页外连接符 83"/>
              <p:cNvSpPr/>
              <p:nvPr>
                <p:custDataLst>
                  <p:tags r:id="rId4"/>
                </p:custDataLst>
              </p:nvPr>
            </p:nvSpPr>
            <p:spPr>
              <a:xfrm>
                <a:off x="5168717" y="592565"/>
                <a:ext cx="444137" cy="561703"/>
              </a:xfrm>
              <a:prstGeom prst="flowChartOffpageConnector">
                <a:avLst/>
              </a:prstGeom>
              <a:solidFill>
                <a:srgbClr val="00B0F0"/>
              </a:solidFill>
              <a:ln w="12700" cap="flat" cmpd="sng" algn="ctr">
                <a:noFill/>
                <a:prstDash val="solid"/>
                <a:miter lim="800000"/>
              </a:ln>
              <a:effectLst/>
            </p:spPr>
            <p:txBody>
              <a:bodyPr rtlCol="0" anchor="ctr"/>
              <a:lstStyle/>
              <a:p>
                <a:pPr algn="ctr"/>
                <a:endParaRPr kumimoji="1" lang="zh-CN" altLang="en-US" sz="1350"/>
              </a:p>
            </p:txBody>
          </p:sp>
        </p:grpSp>
        <p:sp>
          <p:nvSpPr>
            <p:cNvPr id="10" name="矩形 9"/>
            <p:cNvSpPr/>
            <p:nvPr>
              <p:custDataLst>
                <p:tags r:id="rId5"/>
              </p:custDataLst>
            </p:nvPr>
          </p:nvSpPr>
          <p:spPr>
            <a:xfrm>
              <a:off x="3144925" y="1437847"/>
              <a:ext cx="413173" cy="441113"/>
            </a:xfrm>
            <a:prstGeom prst="rect">
              <a:avLst/>
            </a:prstGeom>
          </p:spPr>
          <p:txBody>
            <a:bodyPr wrap="square">
              <a:spAutoFit/>
            </a:bodyPr>
            <a:lstStyle/>
            <a:p>
              <a:pPr lvl="0" algn="ctr" defTabSz="609600">
                <a:lnSpc>
                  <a:spcPct val="130000"/>
                </a:lnSpc>
              </a:pPr>
              <a:endParaRPr lang="zh-CN" altLang="en-US" sz="1200" b="1" dirty="0">
                <a:solidFill>
                  <a:srgbClr val="FFFFFF"/>
                </a:solidFill>
                <a:ea typeface="微软雅黑" panose="020B0503020204020204" charset="-122"/>
              </a:endParaRPr>
            </a:p>
          </p:txBody>
        </p:sp>
      </p:grpSp>
      <p:sp>
        <p:nvSpPr>
          <p:cNvPr id="11" name="文本框 10"/>
          <p:cNvSpPr txBox="1"/>
          <p:nvPr>
            <p:custDataLst>
              <p:tags r:id="rId6"/>
            </p:custDataLst>
          </p:nvPr>
        </p:nvSpPr>
        <p:spPr>
          <a:xfrm>
            <a:off x="487680" y="1678305"/>
            <a:ext cx="11089005" cy="1568450"/>
          </a:xfrm>
          <a:prstGeom prst="rect">
            <a:avLst/>
          </a:prstGeom>
          <a:noFill/>
          <a:ln w="9525">
            <a:noFill/>
          </a:ln>
        </p:spPr>
        <p:txBody>
          <a:bodyPr wrap="square">
            <a:spAutoFit/>
          </a:bodyPr>
          <a:p>
            <a:pPr indent="0"/>
            <a:r>
              <a:rPr lang="en-US" sz="2400">
                <a:solidFill>
                  <a:schemeClr val="tx1"/>
                </a:solidFill>
                <a:latin typeface="Times New Roman" panose="02020603050405020304" charset="0"/>
              </a:rPr>
              <a:t>Of course, shops are not charities — they price goods in the way ___58___ will make them the most money. If most of their customers are happy to buy larger quantities, that’s ___59___ they’ll promote. But that leaves the solo (</a:t>
            </a:r>
            <a:r>
              <a:rPr lang="en-US" sz="2400">
                <a:solidFill>
                  <a:schemeClr val="tx1"/>
                </a:solidFill>
                <a:latin typeface="华文楷体" panose="02010600040101010101" charset="-122"/>
                <a:ea typeface="华文楷体" panose="02010600040101010101" charset="-122"/>
              </a:rPr>
              <a:t>单独</a:t>
            </a:r>
            <a:r>
              <a:rPr lang="en-US" sz="2400">
                <a:solidFill>
                  <a:schemeClr val="tx1"/>
                </a:solidFill>
                <a:latin typeface="Times New Roman" panose="02020603050405020304" charset="0"/>
              </a:rPr>
              <a:t>) customers out of pocket and disappointed.</a:t>
            </a:r>
            <a:endParaRPr lang="en-US" sz="2400">
              <a:solidFill>
                <a:schemeClr val="tx1"/>
              </a:solidFill>
              <a:latin typeface="Times New Roman" panose="02020603050405020304" charset="0"/>
            </a:endParaRPr>
          </a:p>
        </p:txBody>
      </p:sp>
      <p:sp>
        <p:nvSpPr>
          <p:cNvPr id="19" name="圆角矩形 18"/>
          <p:cNvSpPr/>
          <p:nvPr>
            <p:custDataLst>
              <p:tags r:id="rId7"/>
            </p:custDataLst>
          </p:nvPr>
        </p:nvSpPr>
        <p:spPr>
          <a:xfrm>
            <a:off x="8480425" y="1616075"/>
            <a:ext cx="1376680" cy="492125"/>
          </a:xfrm>
          <a:prstGeom prst="roundRect">
            <a:avLst/>
          </a:prstGeom>
          <a:noFill/>
          <a:ln w="25400" cap="flat" cmpd="sng" algn="ctr">
            <a:solidFill>
              <a:srgbClr val="C00000"/>
            </a:solidFill>
            <a:prstDash val="solid"/>
          </a:ln>
          <a:effectLst/>
          <a:extLst>
            <a:ext uri="{909E8E84-426E-40DD-AFC4-6F175D3DCCD1}">
              <a14:hiddenFill xmlns:a14="http://schemas.microsoft.com/office/drawing/2010/main">
                <a:solidFill>
                  <a:srgbClr val="435258"/>
                </a:solidFill>
              </a14:hiddenFill>
            </a:ext>
          </a:extLst>
        </p:spPr>
        <p:txBody>
          <a:bodyPr rtlCol="0" anchor="ctr"/>
          <a:p>
            <a:pPr algn="ctr"/>
            <a:endParaRPr lang="zh-CN" altLang="en-US"/>
          </a:p>
        </p:txBody>
      </p:sp>
      <p:sp>
        <p:nvSpPr>
          <p:cNvPr id="13" name="文本框 12"/>
          <p:cNvSpPr txBox="1"/>
          <p:nvPr/>
        </p:nvSpPr>
        <p:spPr>
          <a:xfrm>
            <a:off x="389255" y="3501390"/>
            <a:ext cx="11343005" cy="1217295"/>
          </a:xfrm>
          <a:prstGeom prst="rect">
            <a:avLst/>
          </a:prstGeom>
          <a:solidFill>
            <a:schemeClr val="bg1"/>
          </a:solidFill>
          <a:ln>
            <a:solidFill>
              <a:srgbClr val="00B050"/>
            </a:solidFill>
          </a:ln>
        </p:spPr>
        <p:txBody>
          <a:bodyPr wrap="square" rtlCol="0">
            <a:noAutofit/>
          </a:bodyPr>
          <a:p>
            <a:r>
              <a:rPr lang="zh-CN" altLang="en-US">
                <a:latin typeface="微软雅黑" panose="020B0503020204020204" charset="-122"/>
                <a:ea typeface="微软雅黑" panose="020B0503020204020204" charset="-122"/>
              </a:rPr>
              <a:t>【解析】</a:t>
            </a:r>
            <a:endParaRPr lang="zh-CN" altLang="en-US">
              <a:latin typeface="微软雅黑" panose="020B0503020204020204" charset="-122"/>
              <a:ea typeface="微软雅黑" panose="020B0503020204020204" charset="-122"/>
            </a:endParaRPr>
          </a:p>
          <a:p>
            <a:r>
              <a:rPr>
                <a:latin typeface="微软雅黑" panose="020B0503020204020204" charset="-122"/>
                <a:ea typeface="微软雅黑" panose="020B0503020204020204" charset="-122"/>
              </a:rPr>
              <a:t> 考查定语从句。句意：商店不是慈善机构——他们</a:t>
            </a:r>
            <a:r>
              <a:rPr lang="zh-CN">
                <a:latin typeface="微软雅黑" panose="020B0503020204020204" charset="-122"/>
                <a:ea typeface="微软雅黑" panose="020B0503020204020204" charset="-122"/>
              </a:rPr>
              <a:t>要</a:t>
            </a:r>
            <a:r>
              <a:rPr>
                <a:latin typeface="微软雅黑" panose="020B0503020204020204" charset="-122"/>
                <a:ea typeface="微软雅黑" panose="020B0503020204020204" charset="-122"/>
              </a:rPr>
              <a:t>以最能赚钱的方式定价商品。此处</a:t>
            </a:r>
            <a:r>
              <a:rPr lang="zh-CN">
                <a:latin typeface="微软雅黑" panose="020B0503020204020204" charset="-122"/>
                <a:ea typeface="微软雅黑" panose="020B0503020204020204" charset="-122"/>
              </a:rPr>
              <a:t>显然</a:t>
            </a:r>
            <a:r>
              <a:rPr>
                <a:latin typeface="微软雅黑" panose="020B0503020204020204" charset="-122"/>
                <a:ea typeface="微软雅黑" panose="020B0503020204020204" charset="-122"/>
              </a:rPr>
              <a:t>需要一个关系代词来引导，充当定语从句中的主语，先行词</a:t>
            </a:r>
            <a:r>
              <a:rPr lang="zh-CN">
                <a:latin typeface="微软雅黑" panose="020B0503020204020204" charset="-122"/>
                <a:ea typeface="微软雅黑" panose="020B0503020204020204" charset="-122"/>
              </a:rPr>
              <a:t>为</a:t>
            </a:r>
            <a:r>
              <a:rPr>
                <a:latin typeface="微软雅黑" panose="020B0503020204020204" charset="-122"/>
                <a:ea typeface="微软雅黑" panose="020B0503020204020204" charset="-122"/>
              </a:rPr>
              <a:t>"the way"。"that/which"均可正确引导定语从句</a:t>
            </a:r>
            <a:r>
              <a:rPr lang="zh-CN">
                <a:latin typeface="微软雅黑" panose="020B0503020204020204" charset="-122"/>
                <a:ea typeface="微软雅黑" panose="020B0503020204020204" charset="-122"/>
              </a:rPr>
              <a:t>，作为从句中原缺少的主语</a:t>
            </a:r>
            <a:r>
              <a:rPr>
                <a:latin typeface="微软雅黑" panose="020B0503020204020204" charset="-122"/>
                <a:ea typeface="微软雅黑" panose="020B0503020204020204" charset="-122"/>
              </a:rPr>
              <a:t>。故填</a:t>
            </a:r>
            <a:r>
              <a:rPr b="1">
                <a:latin typeface="微软雅黑" panose="020B0503020204020204" charset="-122"/>
                <a:ea typeface="微软雅黑" panose="020B0503020204020204" charset="-122"/>
              </a:rPr>
              <a:t>that/which</a:t>
            </a:r>
            <a:r>
              <a:rPr>
                <a:latin typeface="微软雅黑" panose="020B0503020204020204" charset="-122"/>
                <a:ea typeface="微软雅黑" panose="020B0503020204020204" charset="-122"/>
              </a:rPr>
              <a:t>。</a:t>
            </a:r>
            <a:endParaRPr>
              <a:latin typeface="微软雅黑" panose="020B0503020204020204" charset="-122"/>
              <a:ea typeface="微软雅黑" panose="020B0503020204020204" charset="-122"/>
            </a:endParaRPr>
          </a:p>
        </p:txBody>
      </p:sp>
      <p:sp>
        <p:nvSpPr>
          <p:cNvPr id="16" name="文本框 15"/>
          <p:cNvSpPr txBox="1"/>
          <p:nvPr/>
        </p:nvSpPr>
        <p:spPr>
          <a:xfrm>
            <a:off x="447675" y="4950460"/>
            <a:ext cx="11385550" cy="1666240"/>
          </a:xfrm>
          <a:prstGeom prst="rect">
            <a:avLst/>
          </a:prstGeom>
          <a:solidFill>
            <a:schemeClr val="bg1"/>
          </a:solidFill>
          <a:ln>
            <a:solidFill>
              <a:schemeClr val="accent5"/>
            </a:solidFill>
          </a:ln>
        </p:spPr>
        <p:style>
          <a:lnRef idx="2">
            <a:schemeClr val="accent1"/>
          </a:lnRef>
          <a:fillRef idx="0">
            <a:srgbClr val="FFFFFF"/>
          </a:fillRef>
          <a:effectRef idx="0">
            <a:srgbClr val="FFFFFF"/>
          </a:effectRef>
          <a:fontRef idx="minor">
            <a:schemeClr val="tx1"/>
          </a:fontRef>
        </p:style>
        <p:txBody>
          <a:bodyPr wrap="square" rtlCol="0" anchor="t">
            <a:noAutofit/>
          </a:bodyPr>
          <a:p>
            <a:r>
              <a:rPr lang="zh-CN" altLang="en-US">
                <a:latin typeface="Times New Roman" panose="02020603050405020304" charset="0"/>
                <a:cs typeface="Times New Roman" panose="02020603050405020304" charset="0"/>
              </a:rPr>
              <a:t>【类似考点</a:t>
            </a:r>
            <a:r>
              <a:rPr lang="en-US" altLang="zh-CN">
                <a:latin typeface="Times New Roman" panose="02020603050405020304" charset="0"/>
                <a:cs typeface="Times New Roman" panose="02020603050405020304" charset="0"/>
              </a:rPr>
              <a:t>1——2024</a:t>
            </a:r>
            <a:r>
              <a:rPr lang="zh-CN" altLang="en-US">
                <a:latin typeface="Times New Roman" panose="02020603050405020304" charset="0"/>
                <a:cs typeface="Times New Roman" panose="02020603050405020304" charset="0"/>
              </a:rPr>
              <a:t>年</a:t>
            </a:r>
            <a:r>
              <a:rPr lang="en-US" altLang="zh-CN">
                <a:latin typeface="Times New Roman" panose="02020603050405020304" charset="0"/>
                <a:cs typeface="Times New Roman" panose="02020603050405020304" charset="0"/>
              </a:rPr>
              <a:t>1</a:t>
            </a:r>
            <a:r>
              <a:rPr lang="zh-CN" altLang="en-US">
                <a:latin typeface="Times New Roman" panose="02020603050405020304" charset="0"/>
                <a:cs typeface="Times New Roman" panose="02020603050405020304" charset="0"/>
              </a:rPr>
              <a:t>月海淀区高三期末】</a:t>
            </a:r>
            <a:endParaRPr lang="zh-CN" altLang="en-US">
              <a:latin typeface="Times New Roman" panose="02020603050405020304" charset="0"/>
              <a:cs typeface="Times New Roman" panose="02020603050405020304" charset="0"/>
            </a:endParaRPr>
          </a:p>
          <a:p>
            <a:r>
              <a:rPr sz="2000">
                <a:latin typeface="Times New Roman" panose="02020603050405020304" charset="0"/>
                <a:cs typeface="Times New Roman" panose="02020603050405020304" charset="0"/>
              </a:rPr>
              <a:t>California has a special program </a:t>
            </a:r>
            <a:r>
              <a:rPr lang="en-US" sz="2000">
                <a:latin typeface="Times New Roman" panose="02020603050405020304" charset="0"/>
                <a:cs typeface="Times New Roman" panose="02020603050405020304" charset="0"/>
              </a:rPr>
              <a:t>__________</a:t>
            </a:r>
            <a:r>
              <a:rPr sz="2000">
                <a:latin typeface="Times New Roman" panose="02020603050405020304" charset="0"/>
                <a:cs typeface="Times New Roman" panose="02020603050405020304" charset="0"/>
              </a:rPr>
              <a:t> you can earn five cents for most glass bottles as well as plastic ones and aluminum cans less than 24 ounces. </a:t>
            </a:r>
            <a:endParaRPr sz="2000">
              <a:latin typeface="Times New Roman" panose="02020603050405020304" charset="0"/>
              <a:cs typeface="Times New Roman" panose="02020603050405020304" charset="0"/>
            </a:endParaRPr>
          </a:p>
          <a:p>
            <a:pPr algn="l">
              <a:buClrTx/>
              <a:buSzTx/>
              <a:buFontTx/>
            </a:pPr>
            <a:r>
              <a:rPr lang="en-US" altLang="zh-CN" sz="1800">
                <a:latin typeface="Times New Roman" panose="02020603050405020304" charset="0"/>
                <a:cs typeface="Times New Roman" panose="02020603050405020304" charset="0"/>
              </a:rPr>
              <a:t>【类似考点2——2024</a:t>
            </a:r>
            <a:r>
              <a:rPr lang="zh-CN" altLang="en-US" sz="1800">
                <a:latin typeface="Times New Roman" panose="02020603050405020304" charset="0"/>
                <a:cs typeface="Times New Roman" panose="02020603050405020304" charset="0"/>
              </a:rPr>
              <a:t>年华中一附中高三期中】</a:t>
            </a:r>
            <a:endParaRPr lang="zh-CN" altLang="en-US" sz="1800">
              <a:latin typeface="Times New Roman" panose="02020603050405020304" charset="0"/>
              <a:cs typeface="Times New Roman" panose="02020603050405020304" charset="0"/>
            </a:endParaRPr>
          </a:p>
          <a:p>
            <a:pPr algn="l">
              <a:buClrTx/>
              <a:buSzTx/>
              <a:buFontTx/>
            </a:pPr>
            <a:r>
              <a:rPr lang="en-US" altLang="zh-CN" sz="1800">
                <a:latin typeface="Times New Roman" panose="02020603050405020304" charset="0"/>
                <a:cs typeface="Times New Roman" panose="02020603050405020304" charset="0"/>
              </a:rPr>
              <a:t>The waiter handed me a menu, but it was </a:t>
            </a:r>
            <a:r>
              <a:rPr lang="en-US" altLang="zh-CN" sz="1800" b="1">
                <a:latin typeface="Times New Roman" panose="02020603050405020304" charset="0"/>
                <a:cs typeface="Times New Roman" panose="02020603050405020304" charset="0"/>
              </a:rPr>
              <a:t>predominantly</a:t>
            </a:r>
            <a:r>
              <a:rPr lang="en-US" altLang="zh-CN" sz="1800">
                <a:latin typeface="Times New Roman" panose="02020603050405020304" charset="0"/>
                <a:cs typeface="Times New Roman" panose="02020603050405020304" charset="0"/>
              </a:rPr>
              <a:t> written in Chinese,  __________  characters were completely beyond my comprehension. </a:t>
            </a:r>
            <a:endParaRPr lang="en-US" altLang="zh-CN" sz="1800">
              <a:latin typeface="Times New Roman" panose="02020603050405020304" charset="0"/>
              <a:cs typeface="Times New Roman" panose="02020603050405020304" charset="0"/>
            </a:endParaRPr>
          </a:p>
        </p:txBody>
      </p:sp>
      <p:sp>
        <p:nvSpPr>
          <p:cNvPr id="17" name="文本框 16"/>
          <p:cNvSpPr txBox="1"/>
          <p:nvPr/>
        </p:nvSpPr>
        <p:spPr>
          <a:xfrm>
            <a:off x="4088765" y="5219065"/>
            <a:ext cx="928370" cy="398780"/>
          </a:xfrm>
          <a:prstGeom prst="rect">
            <a:avLst/>
          </a:prstGeom>
          <a:noFill/>
        </p:spPr>
        <p:txBody>
          <a:bodyPr wrap="square" rtlCol="0">
            <a:spAutoFit/>
          </a:bodyPr>
          <a:p>
            <a:r>
              <a:rPr lang="en-US" altLang="zh-CN" sz="2000">
                <a:solidFill>
                  <a:srgbClr val="FF0000"/>
                </a:solidFill>
                <a:latin typeface="Times New Roman" panose="02020603050405020304" charset="0"/>
                <a:cs typeface="Times New Roman" panose="02020603050405020304" charset="0"/>
              </a:rPr>
              <a:t>where</a:t>
            </a:r>
            <a:endParaRPr lang="en-US" altLang="zh-CN" sz="2000">
              <a:solidFill>
                <a:srgbClr val="FF0000"/>
              </a:solidFill>
              <a:latin typeface="Times New Roman" panose="02020603050405020304" charset="0"/>
              <a:cs typeface="Times New Roman" panose="02020603050405020304" charset="0"/>
            </a:endParaRPr>
          </a:p>
        </p:txBody>
      </p:sp>
      <p:sp>
        <p:nvSpPr>
          <p:cNvPr id="2" name="文本框 1"/>
          <p:cNvSpPr txBox="1"/>
          <p:nvPr>
            <p:custDataLst>
              <p:tags r:id="rId8"/>
            </p:custDataLst>
          </p:nvPr>
        </p:nvSpPr>
        <p:spPr>
          <a:xfrm>
            <a:off x="7814945" y="6061075"/>
            <a:ext cx="951230" cy="398780"/>
          </a:xfrm>
          <a:prstGeom prst="rect">
            <a:avLst/>
          </a:prstGeom>
          <a:noFill/>
        </p:spPr>
        <p:txBody>
          <a:bodyPr wrap="square" rtlCol="0">
            <a:spAutoFit/>
          </a:bodyPr>
          <a:p>
            <a:r>
              <a:rPr lang="en-US" altLang="zh-CN" sz="2000">
                <a:solidFill>
                  <a:srgbClr val="FF0000"/>
                </a:solidFill>
                <a:latin typeface="Times New Roman" panose="02020603050405020304" charset="0"/>
                <a:cs typeface="Times New Roman" panose="02020603050405020304" charset="0"/>
              </a:rPr>
              <a:t>whose</a:t>
            </a:r>
            <a:endParaRPr lang="en-US" altLang="zh-CN" sz="2000">
              <a:solidFill>
                <a:srgbClr val="FF0000"/>
              </a:solidFill>
              <a:latin typeface="Times New Roman" panose="02020603050405020304" charset="0"/>
              <a:cs typeface="Times New Roman" panose="02020603050405020304" charset="0"/>
            </a:endParaRPr>
          </a:p>
        </p:txBody>
      </p:sp>
    </p:spTree>
    <p:custDataLst>
      <p:tags r:id="rId9"/>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heel(1)">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ox(in)">
                                      <p:cBhvr>
                                        <p:cTn id="18" dur="20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500" fill="hold"/>
                                        <p:tgtEl>
                                          <p:spTgt spid="2"/>
                                        </p:tgtEl>
                                        <p:attrNameLst>
                                          <p:attrName>ppt_x</p:attrName>
                                        </p:attrNameLst>
                                      </p:cBhvr>
                                      <p:tavLst>
                                        <p:tav tm="0">
                                          <p:val>
                                            <p:strVal val="#ppt_x"/>
                                          </p:val>
                                        </p:tav>
                                        <p:tav tm="100000">
                                          <p:val>
                                            <p:strVal val="#ppt_x"/>
                                          </p:val>
                                        </p:tav>
                                      </p:tavLst>
                                    </p:anim>
                                    <p:anim calcmode="lin" valueType="num">
                                      <p:cBhvr additive="base">
                                        <p:cTn id="3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P spid="19" grpId="1" animBg="1"/>
      <p:bldP spid="13" grpId="0" bldLvl="0" animBg="1"/>
      <p:bldP spid="13" grpId="1" animBg="1"/>
      <p:bldP spid="16" grpId="0" bldLvl="0" animBg="1"/>
      <p:bldP spid="16" grpId="1" animBg="1"/>
      <p:bldP spid="17" grpId="0"/>
      <p:bldP spid="17" grpId="1"/>
      <p:bldP spid="2" grpId="0"/>
      <p:bldP spid="2"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a:spLocks noGrp="1"/>
          </p:cNvSpPr>
          <p:nvPr>
            <p:ph type="title" idx="2"/>
          </p:nvPr>
        </p:nvSpPr>
        <p:spPr>
          <a:xfrm>
            <a:off x="487750" y="456000"/>
            <a:ext cx="10969200" cy="705600"/>
          </a:xfrm>
        </p:spPr>
        <p:txBody>
          <a:bodyPr/>
          <a:p>
            <a:r>
              <a:rPr lang="en-US" altLang="zh-CN"/>
              <a:t>Para 2</a:t>
            </a:r>
            <a:r>
              <a:t>：</a:t>
            </a:r>
            <a:r>
              <a:rPr lang="en-US" altLang="zh-CN"/>
              <a:t>59</a:t>
            </a:r>
            <a:r>
              <a:t>题考点</a:t>
            </a:r>
          </a:p>
        </p:txBody>
      </p:sp>
      <p:grpSp>
        <p:nvGrpSpPr>
          <p:cNvPr id="4" name="组 77"/>
          <p:cNvGrpSpPr/>
          <p:nvPr/>
        </p:nvGrpSpPr>
        <p:grpSpPr>
          <a:xfrm>
            <a:off x="207010" y="1161705"/>
            <a:ext cx="11707495" cy="2107910"/>
            <a:chOff x="1397216" y="498695"/>
            <a:chExt cx="15327207" cy="2673734"/>
          </a:xfrm>
        </p:grpSpPr>
        <p:sp>
          <p:nvSpPr>
            <p:cNvPr id="5" name="矩形 4"/>
            <p:cNvSpPr/>
            <p:nvPr>
              <p:custDataLst>
                <p:tags r:id="rId1"/>
              </p:custDataLst>
            </p:nvPr>
          </p:nvSpPr>
          <p:spPr>
            <a:xfrm>
              <a:off x="1397216" y="792449"/>
              <a:ext cx="15327207" cy="2379980"/>
            </a:xfrm>
            <a:prstGeom prst="rect">
              <a:avLst/>
            </a:prstGeom>
            <a:solidFill>
              <a:srgbClr val="FFFFFF"/>
            </a:solidFill>
            <a:ln w="12700" cap="flat" cmpd="sng" algn="ctr">
              <a:solidFill>
                <a:srgbClr val="0070C0"/>
              </a:solidFill>
              <a:prstDash val="solid"/>
              <a:miter lim="800000"/>
            </a:ln>
            <a:effectLst/>
          </p:spPr>
          <p:txBody>
            <a:bodyPr rtlCol="0" anchor="ctr"/>
            <a:lstStyle/>
            <a:p>
              <a:pPr lvl="0" algn="ctr" defTabSz="609600">
                <a:lnSpc>
                  <a:spcPct val="130000"/>
                </a:lnSpc>
              </a:pPr>
              <a:endParaRPr lang="en-US" altLang="zh-CN" sz="1200" b="1" dirty="0">
                <a:solidFill>
                  <a:srgbClr val="FFFFFF"/>
                </a:solidFill>
                <a:ea typeface="微软雅黑" panose="020B0503020204020204" charset="-122"/>
              </a:endParaRPr>
            </a:p>
          </p:txBody>
        </p:sp>
        <p:grpSp>
          <p:nvGrpSpPr>
            <p:cNvPr id="6" name="组 79"/>
            <p:cNvGrpSpPr/>
            <p:nvPr/>
          </p:nvGrpSpPr>
          <p:grpSpPr>
            <a:xfrm>
              <a:off x="4632699" y="498695"/>
              <a:ext cx="11755481" cy="655573"/>
              <a:chOff x="4632699" y="498695"/>
              <a:chExt cx="11755481" cy="655573"/>
            </a:xfrm>
          </p:grpSpPr>
          <p:sp>
            <p:nvSpPr>
              <p:cNvPr id="7" name="直角三角形 6"/>
              <p:cNvSpPr/>
              <p:nvPr>
                <p:custDataLst>
                  <p:tags r:id="rId2"/>
                </p:custDataLst>
              </p:nvPr>
            </p:nvSpPr>
            <p:spPr>
              <a:xfrm>
                <a:off x="16290466" y="498695"/>
                <a:ext cx="97714" cy="97714"/>
              </a:xfrm>
              <a:prstGeom prst="rtTriangle">
                <a:avLst/>
              </a:prstGeom>
              <a:solidFill>
                <a:srgbClr val="00B0F0"/>
              </a:solidFill>
              <a:ln w="12700" cap="flat" cmpd="sng" algn="ctr">
                <a:noFill/>
                <a:prstDash val="solid"/>
                <a:miter lim="800000"/>
              </a:ln>
              <a:effectLst/>
            </p:spPr>
            <p:txBody>
              <a:bodyPr rtlCol="0" anchor="ctr"/>
              <a:lstStyle/>
              <a:p>
                <a:pPr algn="ctr"/>
                <a:endParaRPr kumimoji="1" lang="zh-CN" altLang="en-US" sz="1350"/>
              </a:p>
            </p:txBody>
          </p:sp>
          <p:sp>
            <p:nvSpPr>
              <p:cNvPr id="8" name="矩形 7"/>
              <p:cNvSpPr/>
              <p:nvPr>
                <p:custDataLst>
                  <p:tags r:id="rId3"/>
                </p:custDataLst>
              </p:nvPr>
            </p:nvSpPr>
            <p:spPr>
              <a:xfrm>
                <a:off x="4632699" y="658612"/>
                <a:ext cx="7704754" cy="495353"/>
              </a:xfrm>
              <a:prstGeom prst="rect">
                <a:avLst/>
              </a:prstGeom>
            </p:spPr>
            <p:style>
              <a:lnRef idx="2">
                <a:schemeClr val="lt1"/>
              </a:lnRef>
              <a:fillRef idx="1">
                <a:schemeClr val="accent1"/>
              </a:fillRef>
              <a:effectRef idx="1">
                <a:schemeClr val="accent1"/>
              </a:effectRef>
              <a:fontRef idx="minor">
                <a:schemeClr val="lt1"/>
              </a:fontRef>
            </p:style>
            <p:txBody>
              <a:bodyPr rtlCol="0" anchor="ctr"/>
              <a:lstStyle/>
              <a:p>
                <a:pPr lvl="0" algn="ctr" defTabSz="609600">
                  <a:lnSpc>
                    <a:spcPct val="130000"/>
                  </a:lnSpc>
                </a:pPr>
                <a:endParaRPr lang="en-US" altLang="zh-CN" sz="1200" b="1" dirty="0">
                  <a:solidFill>
                    <a:srgbClr val="0070C0"/>
                  </a:solidFill>
                  <a:ea typeface="微软雅黑" panose="020B0503020204020204" charset="-122"/>
                </a:endParaRPr>
              </a:p>
            </p:txBody>
          </p:sp>
          <p:sp>
            <p:nvSpPr>
              <p:cNvPr id="9" name="页外连接符 83"/>
              <p:cNvSpPr/>
              <p:nvPr>
                <p:custDataLst>
                  <p:tags r:id="rId4"/>
                </p:custDataLst>
              </p:nvPr>
            </p:nvSpPr>
            <p:spPr>
              <a:xfrm>
                <a:off x="5168717" y="592565"/>
                <a:ext cx="444137" cy="561703"/>
              </a:xfrm>
              <a:prstGeom prst="flowChartOffpageConnector">
                <a:avLst/>
              </a:prstGeom>
              <a:solidFill>
                <a:srgbClr val="00B0F0"/>
              </a:solidFill>
              <a:ln w="12700" cap="flat" cmpd="sng" algn="ctr">
                <a:noFill/>
                <a:prstDash val="solid"/>
                <a:miter lim="800000"/>
              </a:ln>
              <a:effectLst/>
            </p:spPr>
            <p:txBody>
              <a:bodyPr rtlCol="0" anchor="ctr"/>
              <a:lstStyle/>
              <a:p>
                <a:pPr algn="ctr"/>
                <a:endParaRPr kumimoji="1" lang="zh-CN" altLang="en-US" sz="1350"/>
              </a:p>
            </p:txBody>
          </p:sp>
        </p:grpSp>
        <p:sp>
          <p:nvSpPr>
            <p:cNvPr id="10" name="矩形 9"/>
            <p:cNvSpPr/>
            <p:nvPr>
              <p:custDataLst>
                <p:tags r:id="rId5"/>
              </p:custDataLst>
            </p:nvPr>
          </p:nvSpPr>
          <p:spPr>
            <a:xfrm>
              <a:off x="3144925" y="1437847"/>
              <a:ext cx="413173" cy="441113"/>
            </a:xfrm>
            <a:prstGeom prst="rect">
              <a:avLst/>
            </a:prstGeom>
          </p:spPr>
          <p:txBody>
            <a:bodyPr wrap="square">
              <a:spAutoFit/>
            </a:bodyPr>
            <a:lstStyle/>
            <a:p>
              <a:pPr lvl="0" algn="ctr" defTabSz="609600">
                <a:lnSpc>
                  <a:spcPct val="130000"/>
                </a:lnSpc>
              </a:pPr>
              <a:endParaRPr lang="zh-CN" altLang="en-US" sz="1200" b="1" dirty="0">
                <a:solidFill>
                  <a:srgbClr val="FFFFFF"/>
                </a:solidFill>
                <a:ea typeface="微软雅黑" panose="020B0503020204020204" charset="-122"/>
              </a:endParaRPr>
            </a:p>
          </p:txBody>
        </p:sp>
      </p:grpSp>
      <p:sp>
        <p:nvSpPr>
          <p:cNvPr id="11" name="文本框 10"/>
          <p:cNvSpPr txBox="1"/>
          <p:nvPr>
            <p:custDataLst>
              <p:tags r:id="rId6"/>
            </p:custDataLst>
          </p:nvPr>
        </p:nvSpPr>
        <p:spPr>
          <a:xfrm>
            <a:off x="375285" y="1678305"/>
            <a:ext cx="11201400" cy="1568450"/>
          </a:xfrm>
          <a:prstGeom prst="rect">
            <a:avLst/>
          </a:prstGeom>
          <a:noFill/>
          <a:ln w="9525">
            <a:noFill/>
          </a:ln>
        </p:spPr>
        <p:txBody>
          <a:bodyPr wrap="square">
            <a:spAutoFit/>
          </a:bodyPr>
          <a:p>
            <a:pPr indent="0" algn="l"/>
            <a:r>
              <a:rPr lang="en-US" sz="2400">
                <a:latin typeface="Times New Roman" panose="02020603050405020304" charset="0"/>
                <a:sym typeface="+mn-ea"/>
              </a:rPr>
              <a:t>Of course, shops are not charities — they price goods in the way ___58___ will make them the most money. If most of their customers are happy to buy larger quantities, that’s ___59___ they’ll promote. But that leaves the solo (</a:t>
            </a:r>
            <a:r>
              <a:rPr lang="en-US" sz="2400">
                <a:latin typeface="华文楷体" panose="02010600040101010101" charset="-122"/>
                <a:ea typeface="华文楷体" panose="02010600040101010101" charset="-122"/>
                <a:sym typeface="+mn-ea"/>
              </a:rPr>
              <a:t>单独</a:t>
            </a:r>
            <a:r>
              <a:rPr lang="en-US" sz="2400">
                <a:latin typeface="Times New Roman" panose="02020603050405020304" charset="0"/>
                <a:sym typeface="+mn-ea"/>
              </a:rPr>
              <a:t>) customers out of pocket and disappointed.</a:t>
            </a:r>
            <a:endParaRPr lang="en-US" altLang="en-US" sz="2400" b="0">
              <a:solidFill>
                <a:schemeClr val="tx1"/>
              </a:solidFill>
              <a:latin typeface="Times New Roman" panose="02020603050405020304" charset="0"/>
              <a:ea typeface="宋体" panose="02010600030101010101" pitchFamily="2" charset="-122"/>
            </a:endParaRPr>
          </a:p>
        </p:txBody>
      </p:sp>
      <p:sp>
        <p:nvSpPr>
          <p:cNvPr id="19" name="圆角矩形 18"/>
          <p:cNvSpPr/>
          <p:nvPr>
            <p:custDataLst>
              <p:tags r:id="rId7"/>
            </p:custDataLst>
          </p:nvPr>
        </p:nvSpPr>
        <p:spPr>
          <a:xfrm>
            <a:off x="429895" y="2409190"/>
            <a:ext cx="1314450" cy="424180"/>
          </a:xfrm>
          <a:prstGeom prst="roundRect">
            <a:avLst/>
          </a:prstGeom>
          <a:noFill/>
          <a:ln w="25400" cap="flat" cmpd="sng" algn="ctr">
            <a:solidFill>
              <a:srgbClr val="C00000"/>
            </a:solidFill>
            <a:prstDash val="solid"/>
          </a:ln>
          <a:effectLst/>
          <a:extLst>
            <a:ext uri="{909E8E84-426E-40DD-AFC4-6F175D3DCCD1}">
              <a14:hiddenFill xmlns:a14="http://schemas.microsoft.com/office/drawing/2010/main">
                <a:solidFill>
                  <a:srgbClr val="435258"/>
                </a:solidFill>
              </a14:hiddenFill>
            </a:ext>
          </a:extLst>
        </p:spPr>
        <p:txBody>
          <a:bodyPr rtlCol="0" anchor="ctr"/>
          <a:p>
            <a:pPr algn="ctr"/>
            <a:endParaRPr lang="zh-CN" altLang="en-US"/>
          </a:p>
        </p:txBody>
      </p:sp>
      <p:sp>
        <p:nvSpPr>
          <p:cNvPr id="13" name="文本框 12"/>
          <p:cNvSpPr txBox="1"/>
          <p:nvPr/>
        </p:nvSpPr>
        <p:spPr>
          <a:xfrm>
            <a:off x="429895" y="3711575"/>
            <a:ext cx="11343005" cy="1025525"/>
          </a:xfrm>
          <a:prstGeom prst="rect">
            <a:avLst/>
          </a:prstGeom>
          <a:solidFill>
            <a:schemeClr val="bg1"/>
          </a:solidFill>
          <a:ln>
            <a:solidFill>
              <a:srgbClr val="00B050"/>
            </a:solidFill>
          </a:ln>
        </p:spPr>
        <p:txBody>
          <a:bodyPr wrap="square" rtlCol="0">
            <a:noAutofit/>
          </a:bodyPr>
          <a:p>
            <a:r>
              <a:rPr lang="zh-CN" altLang="en-US">
                <a:latin typeface="微软雅黑" panose="020B0503020204020204" charset="-122"/>
                <a:ea typeface="微软雅黑" panose="020B0503020204020204" charset="-122"/>
              </a:rPr>
              <a:t>【解析】</a:t>
            </a:r>
            <a:endParaRPr lang="zh-CN" altLang="en-US">
              <a:latin typeface="微软雅黑" panose="020B0503020204020204" charset="-122"/>
              <a:ea typeface="微软雅黑" panose="020B0503020204020204" charset="-122"/>
            </a:endParaRPr>
          </a:p>
          <a:p>
            <a:r>
              <a:rPr>
                <a:latin typeface="微软雅黑" panose="020B0503020204020204" charset="-122"/>
                <a:ea typeface="微软雅黑" panose="020B0503020204020204" charset="-122"/>
              </a:rPr>
              <a:t> 考查名词性从句。句意：如果大多数顾客愿意购买大量商品，那就是他们宣传的内容。</a:t>
            </a:r>
            <a:r>
              <a:rPr lang="zh-CN">
                <a:latin typeface="微软雅黑" panose="020B0503020204020204" charset="-122"/>
                <a:ea typeface="微软雅黑" panose="020B0503020204020204" charset="-122"/>
              </a:rPr>
              <a:t>表语</a:t>
            </a:r>
            <a:r>
              <a:rPr>
                <a:latin typeface="微软雅黑" panose="020B0503020204020204" charset="-122"/>
                <a:ea typeface="微软雅黑" panose="020B0503020204020204" charset="-122"/>
              </a:rPr>
              <a:t>从句缺乏宾语</a:t>
            </a:r>
            <a:r>
              <a:rPr lang="zh-CN">
                <a:latin typeface="微软雅黑" panose="020B0503020204020204" charset="-122"/>
                <a:ea typeface="微软雅黑" panose="020B0503020204020204" charset="-122"/>
              </a:rPr>
              <a:t>。</a:t>
            </a:r>
            <a:r>
              <a:rPr>
                <a:latin typeface="微软雅黑" panose="020B0503020204020204" charset="-122"/>
                <a:ea typeface="微软雅黑" panose="020B0503020204020204" charset="-122"/>
              </a:rPr>
              <a:t>故填</a:t>
            </a:r>
            <a:r>
              <a:rPr b="1">
                <a:latin typeface="微软雅黑" panose="020B0503020204020204" charset="-122"/>
                <a:ea typeface="微软雅黑" panose="020B0503020204020204" charset="-122"/>
              </a:rPr>
              <a:t>what</a:t>
            </a:r>
            <a:r>
              <a:rPr>
                <a:latin typeface="微软雅黑" panose="020B0503020204020204" charset="-122"/>
                <a:ea typeface="微软雅黑" panose="020B0503020204020204" charset="-122"/>
              </a:rPr>
              <a:t>。</a:t>
            </a:r>
            <a:endParaRPr>
              <a:latin typeface="微软雅黑" panose="020B0503020204020204" charset="-122"/>
              <a:ea typeface="微软雅黑" panose="020B0503020204020204" charset="-122"/>
            </a:endParaRPr>
          </a:p>
        </p:txBody>
      </p:sp>
      <p:sp>
        <p:nvSpPr>
          <p:cNvPr id="16" name="文本框 15"/>
          <p:cNvSpPr txBox="1"/>
          <p:nvPr/>
        </p:nvSpPr>
        <p:spPr>
          <a:xfrm>
            <a:off x="592455" y="5006975"/>
            <a:ext cx="10495915" cy="1243965"/>
          </a:xfrm>
          <a:prstGeom prst="rect">
            <a:avLst/>
          </a:prstGeom>
          <a:solidFill>
            <a:schemeClr val="bg1"/>
          </a:solidFill>
          <a:ln>
            <a:solidFill>
              <a:schemeClr val="accent5"/>
            </a:solidFill>
          </a:ln>
        </p:spPr>
        <p:style>
          <a:lnRef idx="2">
            <a:schemeClr val="accent1"/>
          </a:lnRef>
          <a:fillRef idx="0">
            <a:srgbClr val="FFFFFF"/>
          </a:fillRef>
          <a:effectRef idx="0">
            <a:srgbClr val="FFFFFF"/>
          </a:effectRef>
          <a:fontRef idx="minor">
            <a:schemeClr val="tx1"/>
          </a:fontRef>
        </p:style>
        <p:txBody>
          <a:bodyPr wrap="square" rtlCol="0" anchor="t">
            <a:noAutofit/>
          </a:bodyPr>
          <a:p>
            <a:r>
              <a:rPr lang="zh-CN" altLang="en-US">
                <a:latin typeface="Times New Roman" panose="02020603050405020304" charset="0"/>
                <a:cs typeface="Times New Roman" panose="02020603050405020304" charset="0"/>
              </a:rPr>
              <a:t>【类似考点</a:t>
            </a:r>
            <a:r>
              <a:rPr lang="en-US" altLang="zh-CN">
                <a:latin typeface="Times New Roman" panose="02020603050405020304" charset="0"/>
                <a:cs typeface="Times New Roman" panose="02020603050405020304" charset="0"/>
              </a:rPr>
              <a:t>——2023</a:t>
            </a:r>
            <a:r>
              <a:rPr lang="zh-CN" altLang="en-US">
                <a:latin typeface="Times New Roman" panose="02020603050405020304" charset="0"/>
                <a:cs typeface="Times New Roman" panose="02020603050405020304" charset="0"/>
              </a:rPr>
              <a:t>年</a:t>
            </a:r>
            <a:r>
              <a:rPr lang="en-US" altLang="zh-CN">
                <a:latin typeface="Times New Roman" panose="02020603050405020304" charset="0"/>
                <a:cs typeface="Times New Roman" panose="02020603050405020304" charset="0"/>
              </a:rPr>
              <a:t>6</a:t>
            </a:r>
            <a:r>
              <a:rPr lang="zh-CN" altLang="en-US">
                <a:latin typeface="Times New Roman" panose="02020603050405020304" charset="0"/>
                <a:cs typeface="Times New Roman" panose="02020603050405020304" charset="0"/>
              </a:rPr>
              <a:t>月新高考全国二卷】</a:t>
            </a:r>
            <a:endParaRPr lang="zh-CN" altLang="en-US">
              <a:latin typeface="Times New Roman" panose="02020603050405020304" charset="0"/>
              <a:cs typeface="Times New Roman" panose="02020603050405020304" charset="0"/>
            </a:endParaRPr>
          </a:p>
          <a:p>
            <a:r>
              <a:rPr sz="2000">
                <a:latin typeface="Times New Roman" panose="02020603050405020304" charset="0"/>
                <a:cs typeface="Times New Roman" panose="02020603050405020304" charset="0"/>
              </a:rPr>
              <a:t>They also need to be ready to give </a:t>
            </a:r>
            <a:r>
              <a:rPr lang="en-US" sz="2000">
                <a:latin typeface="Times New Roman" panose="02020603050405020304" charset="0"/>
                <a:cs typeface="Times New Roman" panose="02020603050405020304" charset="0"/>
              </a:rPr>
              <a:t>interviews</a:t>
            </a:r>
            <a:r>
              <a:rPr sz="2000">
                <a:latin typeface="Times New Roman" panose="02020603050405020304" charset="0"/>
                <a:cs typeface="Times New Roman" panose="02020603050405020304" charset="0"/>
              </a:rPr>
              <a:t> in English with international journalists. This is __</a:t>
            </a:r>
            <a:r>
              <a:rPr lang="en-US" sz="2000">
                <a:latin typeface="Times New Roman" panose="02020603050405020304" charset="0"/>
                <a:cs typeface="Times New Roman" panose="02020603050405020304" charset="0"/>
              </a:rPr>
              <a:t>___</a:t>
            </a:r>
            <a:r>
              <a:rPr sz="2000">
                <a:latin typeface="Times New Roman" panose="02020603050405020304" charset="0"/>
                <a:cs typeface="Times New Roman" panose="02020603050405020304" charset="0"/>
              </a:rPr>
              <a:t>___ they need an English trainer. </a:t>
            </a:r>
            <a:endParaRPr sz="2000">
              <a:latin typeface="Times New Roman" panose="02020603050405020304" charset="0"/>
              <a:cs typeface="Times New Roman" panose="02020603050405020304" charset="0"/>
            </a:endParaRPr>
          </a:p>
        </p:txBody>
      </p:sp>
      <p:sp>
        <p:nvSpPr>
          <p:cNvPr id="17" name="文本框 16"/>
          <p:cNvSpPr txBox="1"/>
          <p:nvPr/>
        </p:nvSpPr>
        <p:spPr>
          <a:xfrm>
            <a:off x="889635" y="5580380"/>
            <a:ext cx="775335" cy="398780"/>
          </a:xfrm>
          <a:prstGeom prst="rect">
            <a:avLst/>
          </a:prstGeom>
          <a:noFill/>
        </p:spPr>
        <p:txBody>
          <a:bodyPr wrap="square" rtlCol="0">
            <a:spAutoFit/>
          </a:bodyPr>
          <a:p>
            <a:r>
              <a:rPr lang="en-US" altLang="zh-CN" sz="2000">
                <a:solidFill>
                  <a:srgbClr val="FF0000"/>
                </a:solidFill>
                <a:latin typeface="Times New Roman" panose="02020603050405020304" charset="0"/>
                <a:cs typeface="Times New Roman" panose="02020603050405020304" charset="0"/>
              </a:rPr>
              <a:t>why</a:t>
            </a:r>
            <a:endParaRPr lang="en-US" altLang="zh-CN" sz="2000">
              <a:solidFill>
                <a:srgbClr val="FF0000"/>
              </a:solidFill>
              <a:latin typeface="Times New Roman" panose="02020603050405020304" charset="0"/>
              <a:cs typeface="Times New Roman" panose="02020603050405020304" charset="0"/>
            </a:endParaRPr>
          </a:p>
        </p:txBody>
      </p:sp>
    </p:spTree>
    <p:custDataLst>
      <p:tags r:id="rId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heel(1)">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ox(in)">
                                      <p:cBhvr>
                                        <p:cTn id="18" dur="20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P spid="19" grpId="1" animBg="1"/>
      <p:bldP spid="13" grpId="0" bldLvl="0" animBg="1"/>
      <p:bldP spid="13" grpId="1" animBg="1"/>
      <p:bldP spid="16" grpId="0" bldLvl="0" animBg="1"/>
      <p:bldP spid="16" grpId="1" animBg="1"/>
      <p:bldP spid="17" grpId="0"/>
      <p:bldP spid="17"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a:spLocks noGrp="1"/>
          </p:cNvSpPr>
          <p:nvPr>
            <p:ph type="title" idx="2"/>
          </p:nvPr>
        </p:nvSpPr>
        <p:spPr>
          <a:xfrm>
            <a:off x="487750" y="456000"/>
            <a:ext cx="10969200" cy="705600"/>
          </a:xfrm>
        </p:spPr>
        <p:txBody>
          <a:bodyPr/>
          <a:p>
            <a:r>
              <a:rPr lang="en-US" altLang="zh-CN"/>
              <a:t>Para 3</a:t>
            </a:r>
            <a:r>
              <a:t>：</a:t>
            </a:r>
            <a:r>
              <a:rPr lang="en-US" altLang="zh-CN"/>
              <a:t>60</a:t>
            </a:r>
            <a:r>
              <a:t>题考点</a:t>
            </a:r>
          </a:p>
        </p:txBody>
      </p:sp>
      <p:grpSp>
        <p:nvGrpSpPr>
          <p:cNvPr id="4" name="组 77"/>
          <p:cNvGrpSpPr/>
          <p:nvPr/>
        </p:nvGrpSpPr>
        <p:grpSpPr>
          <a:xfrm>
            <a:off x="207010" y="1161415"/>
            <a:ext cx="11707495" cy="2464435"/>
            <a:chOff x="1397216" y="498695"/>
            <a:chExt cx="15327207" cy="2673734"/>
          </a:xfrm>
        </p:grpSpPr>
        <p:sp>
          <p:nvSpPr>
            <p:cNvPr id="5" name="矩形 4"/>
            <p:cNvSpPr/>
            <p:nvPr>
              <p:custDataLst>
                <p:tags r:id="rId1"/>
              </p:custDataLst>
            </p:nvPr>
          </p:nvSpPr>
          <p:spPr>
            <a:xfrm>
              <a:off x="1397216" y="792449"/>
              <a:ext cx="15327207" cy="2379980"/>
            </a:xfrm>
            <a:prstGeom prst="rect">
              <a:avLst/>
            </a:prstGeom>
            <a:solidFill>
              <a:srgbClr val="FFFFFF"/>
            </a:solidFill>
            <a:ln w="12700" cap="flat" cmpd="sng" algn="ctr">
              <a:solidFill>
                <a:srgbClr val="0070C0"/>
              </a:solidFill>
              <a:prstDash val="solid"/>
              <a:miter lim="800000"/>
            </a:ln>
            <a:effectLst/>
          </p:spPr>
          <p:txBody>
            <a:bodyPr rtlCol="0" anchor="ctr"/>
            <a:lstStyle/>
            <a:p>
              <a:pPr lvl="0" algn="ctr" defTabSz="609600">
                <a:lnSpc>
                  <a:spcPct val="130000"/>
                </a:lnSpc>
              </a:pPr>
              <a:endParaRPr lang="en-US" altLang="zh-CN" sz="1200" b="1" dirty="0">
                <a:solidFill>
                  <a:srgbClr val="FFFFFF"/>
                </a:solidFill>
                <a:ea typeface="微软雅黑" panose="020B0503020204020204" charset="-122"/>
              </a:endParaRPr>
            </a:p>
          </p:txBody>
        </p:sp>
        <p:grpSp>
          <p:nvGrpSpPr>
            <p:cNvPr id="6" name="组 79"/>
            <p:cNvGrpSpPr/>
            <p:nvPr/>
          </p:nvGrpSpPr>
          <p:grpSpPr>
            <a:xfrm>
              <a:off x="4632699" y="498695"/>
              <a:ext cx="11755481" cy="655573"/>
              <a:chOff x="4632699" y="498695"/>
              <a:chExt cx="11755481" cy="655573"/>
            </a:xfrm>
          </p:grpSpPr>
          <p:sp>
            <p:nvSpPr>
              <p:cNvPr id="7" name="直角三角形 6"/>
              <p:cNvSpPr/>
              <p:nvPr>
                <p:custDataLst>
                  <p:tags r:id="rId2"/>
                </p:custDataLst>
              </p:nvPr>
            </p:nvSpPr>
            <p:spPr>
              <a:xfrm>
                <a:off x="16290466" y="498695"/>
                <a:ext cx="97714" cy="97714"/>
              </a:xfrm>
              <a:prstGeom prst="rtTriangle">
                <a:avLst/>
              </a:prstGeom>
              <a:solidFill>
                <a:srgbClr val="00B0F0"/>
              </a:solidFill>
              <a:ln w="12700" cap="flat" cmpd="sng" algn="ctr">
                <a:noFill/>
                <a:prstDash val="solid"/>
                <a:miter lim="800000"/>
              </a:ln>
              <a:effectLst/>
            </p:spPr>
            <p:txBody>
              <a:bodyPr rtlCol="0" anchor="ctr"/>
              <a:lstStyle/>
              <a:p>
                <a:pPr algn="ctr"/>
                <a:endParaRPr kumimoji="1" lang="zh-CN" altLang="en-US" sz="1350"/>
              </a:p>
            </p:txBody>
          </p:sp>
          <p:sp>
            <p:nvSpPr>
              <p:cNvPr id="8" name="矩形 7"/>
              <p:cNvSpPr/>
              <p:nvPr>
                <p:custDataLst>
                  <p:tags r:id="rId3"/>
                </p:custDataLst>
              </p:nvPr>
            </p:nvSpPr>
            <p:spPr>
              <a:xfrm>
                <a:off x="4632699" y="658612"/>
                <a:ext cx="7704754" cy="495353"/>
              </a:xfrm>
              <a:prstGeom prst="rect">
                <a:avLst/>
              </a:prstGeom>
            </p:spPr>
            <p:style>
              <a:lnRef idx="2">
                <a:schemeClr val="lt1"/>
              </a:lnRef>
              <a:fillRef idx="1">
                <a:schemeClr val="accent1"/>
              </a:fillRef>
              <a:effectRef idx="1">
                <a:schemeClr val="accent1"/>
              </a:effectRef>
              <a:fontRef idx="minor">
                <a:schemeClr val="lt1"/>
              </a:fontRef>
            </p:style>
            <p:txBody>
              <a:bodyPr rtlCol="0" anchor="ctr"/>
              <a:lstStyle/>
              <a:p>
                <a:pPr lvl="0" algn="ctr" defTabSz="609600">
                  <a:lnSpc>
                    <a:spcPct val="130000"/>
                  </a:lnSpc>
                </a:pPr>
                <a:endParaRPr lang="en-US" altLang="zh-CN" sz="1200" b="1" dirty="0">
                  <a:solidFill>
                    <a:srgbClr val="0070C0"/>
                  </a:solidFill>
                  <a:ea typeface="微软雅黑" panose="020B0503020204020204" charset="-122"/>
                </a:endParaRPr>
              </a:p>
            </p:txBody>
          </p:sp>
          <p:sp>
            <p:nvSpPr>
              <p:cNvPr id="9" name="页外连接符 83"/>
              <p:cNvSpPr/>
              <p:nvPr>
                <p:custDataLst>
                  <p:tags r:id="rId4"/>
                </p:custDataLst>
              </p:nvPr>
            </p:nvSpPr>
            <p:spPr>
              <a:xfrm>
                <a:off x="5168717" y="592565"/>
                <a:ext cx="444137" cy="561703"/>
              </a:xfrm>
              <a:prstGeom prst="flowChartOffpageConnector">
                <a:avLst/>
              </a:prstGeom>
              <a:solidFill>
                <a:srgbClr val="00B0F0"/>
              </a:solidFill>
              <a:ln w="12700" cap="flat" cmpd="sng" algn="ctr">
                <a:noFill/>
                <a:prstDash val="solid"/>
                <a:miter lim="800000"/>
              </a:ln>
              <a:effectLst/>
            </p:spPr>
            <p:txBody>
              <a:bodyPr rtlCol="0" anchor="ctr"/>
              <a:lstStyle/>
              <a:p>
                <a:pPr algn="ctr"/>
                <a:endParaRPr kumimoji="1" lang="zh-CN" altLang="en-US" sz="1350"/>
              </a:p>
            </p:txBody>
          </p:sp>
        </p:grpSp>
        <p:sp>
          <p:nvSpPr>
            <p:cNvPr id="10" name="矩形 9"/>
            <p:cNvSpPr/>
            <p:nvPr>
              <p:custDataLst>
                <p:tags r:id="rId5"/>
              </p:custDataLst>
            </p:nvPr>
          </p:nvSpPr>
          <p:spPr>
            <a:xfrm>
              <a:off x="3144925" y="1437847"/>
              <a:ext cx="413173" cy="441113"/>
            </a:xfrm>
            <a:prstGeom prst="rect">
              <a:avLst/>
            </a:prstGeom>
          </p:spPr>
          <p:txBody>
            <a:bodyPr wrap="square">
              <a:spAutoFit/>
            </a:bodyPr>
            <a:lstStyle/>
            <a:p>
              <a:pPr lvl="0" algn="ctr" defTabSz="609600">
                <a:lnSpc>
                  <a:spcPct val="130000"/>
                </a:lnSpc>
              </a:pPr>
              <a:endParaRPr lang="zh-CN" altLang="en-US" sz="1200" b="1" dirty="0">
                <a:solidFill>
                  <a:srgbClr val="FFFFFF"/>
                </a:solidFill>
                <a:ea typeface="微软雅黑" panose="020B0503020204020204" charset="-122"/>
              </a:endParaRPr>
            </a:p>
          </p:txBody>
        </p:sp>
      </p:grpSp>
      <p:sp>
        <p:nvSpPr>
          <p:cNvPr id="11" name="文本框 10"/>
          <p:cNvSpPr txBox="1"/>
          <p:nvPr>
            <p:custDataLst>
              <p:tags r:id="rId6"/>
            </p:custDataLst>
          </p:nvPr>
        </p:nvSpPr>
        <p:spPr>
          <a:xfrm>
            <a:off x="375285" y="1678305"/>
            <a:ext cx="11201400" cy="2306955"/>
          </a:xfrm>
          <a:prstGeom prst="rect">
            <a:avLst/>
          </a:prstGeom>
          <a:noFill/>
          <a:ln w="9525">
            <a:noFill/>
          </a:ln>
        </p:spPr>
        <p:txBody>
          <a:bodyPr wrap="square">
            <a:spAutoFit/>
          </a:bodyPr>
          <a:p>
            <a:pPr indent="0" algn="l"/>
            <a:r>
              <a:rPr lang="en-US" sz="2400">
                <a:latin typeface="Times New Roman" panose="02020603050405020304" charset="0"/>
                <a:ea typeface="宋体" panose="02010600030101010101" pitchFamily="2" charset="-122"/>
                <a:sym typeface="+mn-ea"/>
              </a:rPr>
              <a:t>Many supermarkets are no longer doing “buy one get one free” promotions because of</a:t>
            </a:r>
            <a:r>
              <a:rPr lang="en-US" sz="2400">
                <a:latin typeface="Times New Roman" panose="02020603050405020304" charset="0"/>
                <a:cs typeface="Times New Roman" panose="02020603050405020304" charset="0"/>
                <a:sym typeface="+mn-ea"/>
              </a:rPr>
              <a:t> </a:t>
            </a:r>
            <a:r>
              <a:rPr lang="en-US" sz="2400">
                <a:latin typeface="Times New Roman" panose="02020603050405020304" charset="0"/>
                <a:ea typeface="宋体" panose="02010600030101010101" pitchFamily="2" charset="-122"/>
                <a:sym typeface="+mn-ea"/>
              </a:rPr>
              <a:t>the</a:t>
            </a:r>
            <a:r>
              <a:rPr lang="en-US" sz="2400">
                <a:latin typeface="Times New Roman" panose="02020603050405020304" charset="0"/>
                <a:cs typeface="Times New Roman" panose="02020603050405020304" charset="0"/>
                <a:sym typeface="+mn-ea"/>
              </a:rPr>
              <a:t> </a:t>
            </a:r>
            <a:r>
              <a:rPr lang="en-US" sz="2400">
                <a:latin typeface="Times New Roman" panose="02020603050405020304" charset="0"/>
                <a:ea typeface="宋体" panose="02010600030101010101" pitchFamily="2" charset="-122"/>
                <a:sym typeface="+mn-ea"/>
              </a:rPr>
              <a:t>____60___ (criticize) </a:t>
            </a:r>
            <a:r>
              <a:rPr lang="en-US" sz="2400" b="1">
                <a:latin typeface="Times New Roman" panose="02020603050405020304" charset="0"/>
                <a:ea typeface="宋体" panose="02010600030101010101" pitchFamily="2" charset="-122"/>
                <a:sym typeface="+mn-ea"/>
              </a:rPr>
              <a:t>that they lead to waste</a:t>
            </a:r>
            <a:r>
              <a:rPr lang="en-US" sz="2400">
                <a:latin typeface="Times New Roman" panose="02020603050405020304" charset="0"/>
                <a:ea typeface="宋体" panose="02010600030101010101" pitchFamily="2" charset="-122"/>
                <a:sym typeface="+mn-ea"/>
              </a:rPr>
              <a:t>. Consumers prefer money off individual items.</a:t>
            </a:r>
            <a:r>
              <a:rPr lang="en-US" sz="2400">
                <a:latin typeface="Times New Roman" panose="02020603050405020304" charset="0"/>
                <a:cs typeface="Times New Roman" panose="02020603050405020304" charset="0"/>
                <a:sym typeface="+mn-ea"/>
              </a:rPr>
              <a:t> </a:t>
            </a:r>
            <a:r>
              <a:rPr lang="en-US" sz="2400">
                <a:latin typeface="Times New Roman" panose="02020603050405020304" charset="0"/>
                <a:ea typeface="宋体" panose="02010600030101010101" pitchFamily="2" charset="-122"/>
                <a:sym typeface="+mn-ea"/>
              </a:rPr>
              <a:t>However, though it’s nice to get a few cents off a pack of sausages, it would help even more if they could sometimes ___61___ (offer) in smaller packs. Even the biggest sausage fan doesn’t want to eat them every day.</a:t>
            </a:r>
            <a:endParaRPr lang="en-US" sz="2400">
              <a:latin typeface="Times New Roman" panose="02020603050405020304" charset="0"/>
              <a:ea typeface="宋体" panose="02010600030101010101" pitchFamily="2" charset="-122"/>
              <a:sym typeface="+mn-ea"/>
            </a:endParaRPr>
          </a:p>
          <a:p>
            <a:pPr indent="0" algn="l"/>
            <a:endParaRPr lang="en-US" altLang="en-US" sz="2400" b="0">
              <a:solidFill>
                <a:schemeClr val="tx1"/>
              </a:solidFill>
              <a:latin typeface="Times New Roman" panose="02020603050405020304" charset="0"/>
              <a:ea typeface="宋体" panose="02010600030101010101" pitchFamily="2" charset="-122"/>
            </a:endParaRPr>
          </a:p>
        </p:txBody>
      </p:sp>
      <p:sp>
        <p:nvSpPr>
          <p:cNvPr id="19" name="圆角矩形 18"/>
          <p:cNvSpPr/>
          <p:nvPr>
            <p:custDataLst>
              <p:tags r:id="rId7"/>
            </p:custDataLst>
          </p:nvPr>
        </p:nvSpPr>
        <p:spPr>
          <a:xfrm>
            <a:off x="542925" y="2080895"/>
            <a:ext cx="1314450" cy="424180"/>
          </a:xfrm>
          <a:prstGeom prst="roundRect">
            <a:avLst/>
          </a:prstGeom>
          <a:noFill/>
          <a:ln w="25400" cap="flat" cmpd="sng" algn="ctr">
            <a:solidFill>
              <a:srgbClr val="C00000"/>
            </a:solidFill>
            <a:prstDash val="solid"/>
          </a:ln>
          <a:effectLst/>
          <a:extLst>
            <a:ext uri="{909E8E84-426E-40DD-AFC4-6F175D3DCCD1}">
              <a14:hiddenFill xmlns:a14="http://schemas.microsoft.com/office/drawing/2010/main">
                <a:solidFill>
                  <a:srgbClr val="435258"/>
                </a:solidFill>
              </a14:hiddenFill>
            </a:ext>
          </a:extLst>
        </p:spPr>
        <p:txBody>
          <a:bodyPr rtlCol="0" anchor="ctr"/>
          <a:p>
            <a:pPr algn="ctr"/>
            <a:endParaRPr lang="zh-CN" altLang="en-US"/>
          </a:p>
        </p:txBody>
      </p:sp>
      <p:sp>
        <p:nvSpPr>
          <p:cNvPr id="13" name="文本框 12"/>
          <p:cNvSpPr txBox="1"/>
          <p:nvPr/>
        </p:nvSpPr>
        <p:spPr>
          <a:xfrm>
            <a:off x="487680" y="3931285"/>
            <a:ext cx="11343005" cy="1025525"/>
          </a:xfrm>
          <a:prstGeom prst="rect">
            <a:avLst/>
          </a:prstGeom>
          <a:solidFill>
            <a:schemeClr val="bg1"/>
          </a:solidFill>
          <a:ln>
            <a:solidFill>
              <a:srgbClr val="00B050"/>
            </a:solidFill>
          </a:ln>
        </p:spPr>
        <p:txBody>
          <a:bodyPr wrap="square" rtlCol="0">
            <a:noAutofit/>
          </a:bodyPr>
          <a:p>
            <a:r>
              <a:rPr lang="zh-CN" altLang="en-US">
                <a:latin typeface="微软雅黑" panose="020B0503020204020204" charset="-122"/>
                <a:ea typeface="微软雅黑" panose="020B0503020204020204" charset="-122"/>
              </a:rPr>
              <a:t>【解析】</a:t>
            </a:r>
            <a:endParaRPr lang="zh-CN" altLang="en-US">
              <a:latin typeface="微软雅黑" panose="020B0503020204020204" charset="-122"/>
              <a:ea typeface="微软雅黑" panose="020B0503020204020204" charset="-122"/>
            </a:endParaRPr>
          </a:p>
          <a:p>
            <a:r>
              <a:rPr>
                <a:latin typeface="微软雅黑" panose="020B0503020204020204" charset="-122"/>
                <a:ea typeface="微软雅黑" panose="020B0503020204020204" charset="-122"/>
              </a:rPr>
              <a:t>考查</a:t>
            </a:r>
            <a:r>
              <a:rPr lang="zh-CN">
                <a:latin typeface="微软雅黑" panose="020B0503020204020204" charset="-122"/>
                <a:ea typeface="微软雅黑" panose="020B0503020204020204" charset="-122"/>
              </a:rPr>
              <a:t>名词</a:t>
            </a:r>
            <a:r>
              <a:rPr lang="en-US" altLang="zh-CN">
                <a:latin typeface="微软雅黑" panose="020B0503020204020204" charset="-122"/>
                <a:ea typeface="微软雅黑" panose="020B0503020204020204" charset="-122"/>
              </a:rPr>
              <a:t>/</a:t>
            </a:r>
            <a:r>
              <a:rPr lang="zh-CN" altLang="en-US">
                <a:latin typeface="微软雅黑" panose="020B0503020204020204" charset="-122"/>
                <a:ea typeface="微软雅黑" panose="020B0503020204020204" charset="-122"/>
              </a:rPr>
              <a:t>词性转换</a:t>
            </a:r>
            <a:r>
              <a:rPr>
                <a:latin typeface="微软雅黑" panose="020B0503020204020204" charset="-122"/>
                <a:ea typeface="微软雅黑" panose="020B0503020204020204" charset="-122"/>
              </a:rPr>
              <a:t>。句意：许多超市不再进行“买一送一”促销活动，因为有批评认为这会导致浪费。</a:t>
            </a:r>
            <a:r>
              <a:rPr lang="zh-CN">
                <a:latin typeface="微软雅黑" panose="020B0503020204020204" charset="-122"/>
                <a:ea typeface="微软雅黑" panose="020B0503020204020204" charset="-122"/>
              </a:rPr>
              <a:t>后句是一个同位语从句，代表</a:t>
            </a:r>
            <a:r>
              <a:rPr>
                <a:latin typeface="微软雅黑" panose="020B0503020204020204" charset="-122"/>
                <a:ea typeface="微软雅黑" panose="020B0503020204020204" charset="-122"/>
              </a:rPr>
              <a:t>"criticism"</a:t>
            </a:r>
            <a:r>
              <a:rPr lang="zh-CN">
                <a:latin typeface="微软雅黑" panose="020B0503020204020204" charset="-122"/>
                <a:ea typeface="微软雅黑" panose="020B0503020204020204" charset="-122"/>
              </a:rPr>
              <a:t>的具体内容</a:t>
            </a:r>
            <a:r>
              <a:rPr>
                <a:latin typeface="微软雅黑" panose="020B0503020204020204" charset="-122"/>
                <a:ea typeface="微软雅黑" panose="020B0503020204020204" charset="-122"/>
              </a:rPr>
              <a:t>，故填</a:t>
            </a:r>
            <a:r>
              <a:rPr b="1">
                <a:latin typeface="微软雅黑" panose="020B0503020204020204" charset="-122"/>
                <a:ea typeface="微软雅黑" panose="020B0503020204020204" charset="-122"/>
              </a:rPr>
              <a:t>criticism</a:t>
            </a:r>
            <a:r>
              <a:rPr>
                <a:latin typeface="微软雅黑" panose="020B0503020204020204" charset="-122"/>
                <a:ea typeface="微软雅黑" panose="020B0503020204020204" charset="-122"/>
              </a:rPr>
              <a:t>。</a:t>
            </a:r>
            <a:r>
              <a:rPr lang="zh-CN">
                <a:latin typeface="微软雅黑" panose="020B0503020204020204" charset="-122"/>
                <a:ea typeface="微软雅黑" panose="020B0503020204020204" charset="-122"/>
              </a:rPr>
              <a:t>错填答案为</a:t>
            </a:r>
            <a:r>
              <a:rPr lang="en-US" altLang="zh-CN">
                <a:solidFill>
                  <a:srgbClr val="FF0000"/>
                </a:solidFill>
                <a:latin typeface="微软雅黑" panose="020B0503020204020204" charset="-122"/>
                <a:ea typeface="微软雅黑" panose="020B0503020204020204" charset="-122"/>
              </a:rPr>
              <a:t>“criticizm””critics”</a:t>
            </a:r>
            <a:r>
              <a:rPr lang="zh-CN" altLang="en-US">
                <a:latin typeface="微软雅黑" panose="020B0503020204020204" charset="-122"/>
                <a:ea typeface="微软雅黑" panose="020B0503020204020204" charset="-122"/>
              </a:rPr>
              <a:t>等。</a:t>
            </a:r>
            <a:endParaRPr lang="zh-CN" altLang="en-US">
              <a:latin typeface="微软雅黑" panose="020B0503020204020204" charset="-122"/>
              <a:ea typeface="微软雅黑" panose="020B0503020204020204" charset="-122"/>
            </a:endParaRPr>
          </a:p>
        </p:txBody>
      </p:sp>
      <p:sp>
        <p:nvSpPr>
          <p:cNvPr id="16" name="文本框 15"/>
          <p:cNvSpPr txBox="1"/>
          <p:nvPr/>
        </p:nvSpPr>
        <p:spPr>
          <a:xfrm>
            <a:off x="660400" y="5261610"/>
            <a:ext cx="10495915" cy="1057910"/>
          </a:xfrm>
          <a:prstGeom prst="rect">
            <a:avLst/>
          </a:prstGeom>
          <a:solidFill>
            <a:schemeClr val="bg1"/>
          </a:solidFill>
          <a:ln>
            <a:solidFill>
              <a:schemeClr val="accent5"/>
            </a:solidFill>
          </a:ln>
        </p:spPr>
        <p:style>
          <a:lnRef idx="2">
            <a:schemeClr val="accent1"/>
          </a:lnRef>
          <a:fillRef idx="0">
            <a:srgbClr val="FFFFFF"/>
          </a:fillRef>
          <a:effectRef idx="0">
            <a:srgbClr val="FFFFFF"/>
          </a:effectRef>
          <a:fontRef idx="minor">
            <a:schemeClr val="tx1"/>
          </a:fontRef>
        </p:style>
        <p:txBody>
          <a:bodyPr wrap="square" rtlCol="0" anchor="t">
            <a:noAutofit/>
          </a:bodyPr>
          <a:p>
            <a:r>
              <a:rPr lang="zh-CN" altLang="en-US">
                <a:latin typeface="Times New Roman" panose="02020603050405020304" charset="0"/>
                <a:cs typeface="Times New Roman" panose="02020603050405020304" charset="0"/>
              </a:rPr>
              <a:t>【类似考点</a:t>
            </a:r>
            <a:r>
              <a:rPr lang="en-US" altLang="zh-CN">
                <a:latin typeface="Times New Roman" panose="02020603050405020304" charset="0"/>
                <a:cs typeface="Times New Roman" panose="02020603050405020304" charset="0"/>
              </a:rPr>
              <a:t>——</a:t>
            </a:r>
            <a:r>
              <a:rPr lang="zh-CN" altLang="en-US">
                <a:latin typeface="Times New Roman" panose="02020603050405020304" charset="0"/>
                <a:cs typeface="Times New Roman" panose="02020603050405020304" charset="0"/>
              </a:rPr>
              <a:t>皖南八校阅读素材改编】</a:t>
            </a:r>
            <a:endParaRPr lang="zh-CN" altLang="en-US">
              <a:latin typeface="Times New Roman" panose="02020603050405020304" charset="0"/>
              <a:cs typeface="Times New Roman" panose="02020603050405020304" charset="0"/>
            </a:endParaRPr>
          </a:p>
          <a:p>
            <a:r>
              <a:rPr sz="2000">
                <a:latin typeface="Times New Roman" panose="02020603050405020304" charset="0"/>
                <a:cs typeface="Times New Roman" panose="02020603050405020304" charset="0"/>
              </a:rPr>
              <a:t>Indonesia’s population___</a:t>
            </a:r>
            <a:r>
              <a:rPr lang="en-US" sz="2000">
                <a:latin typeface="Times New Roman" panose="02020603050405020304" charset="0"/>
                <a:cs typeface="Times New Roman" panose="02020603050405020304" charset="0"/>
              </a:rPr>
              <a:t>_______</a:t>
            </a:r>
            <a:r>
              <a:rPr sz="2000">
                <a:latin typeface="Times New Roman" panose="02020603050405020304" charset="0"/>
                <a:cs typeface="Times New Roman" panose="02020603050405020304" charset="0"/>
              </a:rPr>
              <a:t>___</a:t>
            </a:r>
            <a:r>
              <a:rPr lang="en-US" sz="2000">
                <a:latin typeface="Times New Roman" panose="02020603050405020304" charset="0"/>
                <a:cs typeface="Times New Roman" panose="02020603050405020304" charset="0"/>
              </a:rPr>
              <a:t>(prosper)</a:t>
            </a:r>
            <a:r>
              <a:rPr sz="2000">
                <a:latin typeface="Times New Roman" panose="02020603050405020304" charset="0"/>
                <a:cs typeface="Times New Roman" panose="02020603050405020304" charset="0"/>
              </a:rPr>
              <a:t> is intensifying the demand for housing,”says Siswanti Zuraida,an environmental engineer in Indonesia.</a:t>
            </a:r>
            <a:endParaRPr sz="2000">
              <a:latin typeface="Times New Roman" panose="02020603050405020304" charset="0"/>
              <a:cs typeface="Times New Roman" panose="02020603050405020304" charset="0"/>
            </a:endParaRPr>
          </a:p>
        </p:txBody>
      </p:sp>
      <p:sp>
        <p:nvSpPr>
          <p:cNvPr id="17" name="文本框 16"/>
          <p:cNvSpPr txBox="1"/>
          <p:nvPr/>
        </p:nvSpPr>
        <p:spPr>
          <a:xfrm>
            <a:off x="3296285" y="5524500"/>
            <a:ext cx="1318895" cy="398780"/>
          </a:xfrm>
          <a:prstGeom prst="rect">
            <a:avLst/>
          </a:prstGeom>
          <a:noFill/>
        </p:spPr>
        <p:txBody>
          <a:bodyPr wrap="square" rtlCol="0">
            <a:spAutoFit/>
          </a:bodyPr>
          <a:p>
            <a:r>
              <a:rPr lang="en-US" altLang="zh-CN" sz="2000">
                <a:solidFill>
                  <a:srgbClr val="FF0000"/>
                </a:solidFill>
                <a:latin typeface="Times New Roman" panose="02020603050405020304" charset="0"/>
                <a:cs typeface="Times New Roman" panose="02020603050405020304" charset="0"/>
              </a:rPr>
              <a:t>prosperity</a:t>
            </a:r>
            <a:endParaRPr lang="en-US" altLang="zh-CN" sz="2000">
              <a:solidFill>
                <a:srgbClr val="FF0000"/>
              </a:solidFill>
              <a:latin typeface="Times New Roman" panose="02020603050405020304" charset="0"/>
              <a:cs typeface="Times New Roman" panose="02020603050405020304" charset="0"/>
            </a:endParaRPr>
          </a:p>
        </p:txBody>
      </p:sp>
      <p:sp>
        <p:nvSpPr>
          <p:cNvPr id="15" name="文本框 14"/>
          <p:cNvSpPr txBox="1"/>
          <p:nvPr>
            <p:custDataLst>
              <p:tags r:id="rId8"/>
            </p:custDataLst>
          </p:nvPr>
        </p:nvSpPr>
        <p:spPr>
          <a:xfrm>
            <a:off x="3487420" y="1313815"/>
            <a:ext cx="4932680" cy="368300"/>
          </a:xfrm>
          <a:prstGeom prst="rect">
            <a:avLst/>
          </a:prstGeom>
          <a:noFill/>
        </p:spPr>
        <p:txBody>
          <a:bodyPr wrap="square" rtlCol="0">
            <a:spAutoFit/>
          </a:bodyPr>
          <a:p>
            <a:r>
              <a:rPr lang="zh-CN" altLang="en-US"/>
              <a:t>易错启示</a:t>
            </a:r>
            <a:r>
              <a:rPr lang="en-US" altLang="zh-CN"/>
              <a:t>3</a:t>
            </a:r>
            <a:r>
              <a:rPr lang="zh-CN" altLang="en-US"/>
              <a:t>：</a:t>
            </a:r>
            <a:r>
              <a:rPr lang="zh-CN" altLang="en-US">
                <a:sym typeface="+mn-ea"/>
              </a:rPr>
              <a:t>精准</a:t>
            </a:r>
            <a:r>
              <a:rPr lang="zh-CN" altLang="en-US"/>
              <a:t>转换</a:t>
            </a:r>
            <a:r>
              <a:rPr lang="zh-CN" altLang="en-US">
                <a:sym typeface="+mn-ea"/>
              </a:rPr>
              <a:t>词性</a:t>
            </a:r>
            <a:r>
              <a:rPr lang="zh-CN" altLang="en-US"/>
              <a:t>，清扫拼写漏洞</a:t>
            </a:r>
            <a:endParaRPr lang="en-US" altLang="zh-CN"/>
          </a:p>
        </p:txBody>
      </p:sp>
    </p:spTree>
    <p:custDataLst>
      <p:tags r:id="rId9"/>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heel(1)">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ox(in)">
                                      <p:cBhvr>
                                        <p:cTn id="18" dur="20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P spid="19" grpId="1" animBg="1"/>
      <p:bldP spid="13" grpId="0" bldLvl="0" animBg="1"/>
      <p:bldP spid="13" grpId="1" animBg="1"/>
      <p:bldP spid="16" grpId="0" bldLvl="0" animBg="1"/>
      <p:bldP spid="16" grpId="1" animBg="1"/>
      <p:bldP spid="17" grpId="0"/>
      <p:bldP spid="17"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a:spLocks noGrp="1"/>
          </p:cNvSpPr>
          <p:nvPr>
            <p:ph type="title" idx="2"/>
          </p:nvPr>
        </p:nvSpPr>
        <p:spPr/>
        <p:txBody>
          <a:bodyPr/>
          <a:p>
            <a:r>
              <a:rPr lang="zh-CN" altLang="en-US"/>
              <a:t>注意动词变名词的规律与特例</a:t>
            </a:r>
            <a:endParaRPr lang="zh-CN" altLang="en-US"/>
          </a:p>
        </p:txBody>
      </p:sp>
      <p:sp>
        <p:nvSpPr>
          <p:cNvPr id="4" name="文本框 3"/>
          <p:cNvSpPr txBox="1"/>
          <p:nvPr/>
        </p:nvSpPr>
        <p:spPr>
          <a:xfrm>
            <a:off x="608330" y="1536700"/>
            <a:ext cx="10353675" cy="4831080"/>
          </a:xfrm>
          <a:prstGeom prst="rect">
            <a:avLst/>
          </a:prstGeom>
          <a:noFill/>
        </p:spPr>
        <p:txBody>
          <a:bodyPr wrap="square" rtlCol="0" anchor="t">
            <a:spAutoFit/>
          </a:bodyPr>
          <a:p>
            <a:r>
              <a:rPr lang="en-US" altLang="zh-CN" sz="2800" dirty="0">
                <a:latin typeface="Times New Roman" panose="02020603050405020304" charset="0"/>
                <a:cs typeface="Times New Roman" panose="02020603050405020304" charset="0"/>
                <a:sym typeface="+mn-ea"/>
              </a:rPr>
              <a:t>pronounce——</a:t>
            </a:r>
            <a:r>
              <a:rPr lang="en-US" altLang="zh-CN" sz="2800" dirty="0">
                <a:solidFill>
                  <a:srgbClr val="FF0000"/>
                </a:solidFill>
                <a:latin typeface="Times New Roman" panose="02020603050405020304" charset="0"/>
                <a:cs typeface="Times New Roman" panose="02020603050405020304" charset="0"/>
                <a:sym typeface="+mn-ea"/>
              </a:rPr>
              <a:t>pronunciation</a:t>
            </a:r>
            <a:r>
              <a:rPr lang="en-US" altLang="zh-CN" sz="2800" dirty="0">
                <a:latin typeface="Times New Roman" panose="02020603050405020304" charset="0"/>
                <a:cs typeface="Times New Roman" panose="02020603050405020304" charset="0"/>
                <a:sym typeface="+mn-ea"/>
              </a:rPr>
              <a:t>       explain——</a:t>
            </a:r>
            <a:r>
              <a:rPr lang="en-US" altLang="zh-CN" sz="2800" dirty="0">
                <a:solidFill>
                  <a:srgbClr val="FF0000"/>
                </a:solidFill>
                <a:latin typeface="Times New Roman" panose="02020603050405020304" charset="0"/>
                <a:cs typeface="Times New Roman" panose="02020603050405020304" charset="0"/>
                <a:sym typeface="+mn-ea"/>
              </a:rPr>
              <a:t>explanation</a:t>
            </a:r>
            <a:endParaRPr lang="en-US" altLang="zh-CN" sz="2800" dirty="0">
              <a:latin typeface="Times New Roman" panose="02020603050405020304" charset="0"/>
              <a:cs typeface="Times New Roman" panose="02020603050405020304" charset="0"/>
              <a:sym typeface="+mn-ea"/>
            </a:endParaRPr>
          </a:p>
          <a:p>
            <a:r>
              <a:rPr lang="en-US" altLang="zh-CN" sz="2800" dirty="0">
                <a:latin typeface="Times New Roman" panose="02020603050405020304" charset="0"/>
                <a:cs typeface="Times New Roman" panose="02020603050405020304" charset="0"/>
                <a:sym typeface="+mn-ea"/>
              </a:rPr>
              <a:t>recognize——recognition              prepare——preparation                 combine——combination            </a:t>
            </a:r>
            <a:r>
              <a:rPr lang="en-US" altLang="zh-CN" sz="2800" dirty="0">
                <a:solidFill>
                  <a:srgbClr val="002060"/>
                </a:solidFill>
                <a:latin typeface="Times New Roman" panose="02020603050405020304" charset="0"/>
                <a:cs typeface="Times New Roman" panose="02020603050405020304" charset="0"/>
                <a:sym typeface="+mn-ea"/>
              </a:rPr>
              <a:t> </a:t>
            </a:r>
            <a:r>
              <a:rPr lang="en-US" altLang="zh-CN" sz="2800" dirty="0">
                <a:latin typeface="Times New Roman" panose="02020603050405020304" charset="0"/>
                <a:cs typeface="Times New Roman" panose="02020603050405020304" charset="0"/>
                <a:sym typeface="+mn-ea"/>
              </a:rPr>
              <a:t>recommend——recommendation   </a:t>
            </a:r>
            <a:r>
              <a:rPr lang="en-US" altLang="zh-CN" sz="2800" dirty="0">
                <a:solidFill>
                  <a:srgbClr val="002060"/>
                </a:solidFill>
                <a:latin typeface="Times New Roman" panose="02020603050405020304" charset="0"/>
                <a:cs typeface="Times New Roman" panose="02020603050405020304" charset="0"/>
                <a:sym typeface="+mn-ea"/>
              </a:rPr>
              <a:t> </a:t>
            </a:r>
            <a:r>
              <a:rPr lang="en-US" altLang="zh-CN" sz="2800" dirty="0">
                <a:solidFill>
                  <a:schemeClr val="tx1"/>
                </a:solidFill>
                <a:latin typeface="Times New Roman" panose="02020603050405020304" charset="0"/>
                <a:cs typeface="Times New Roman" panose="02020603050405020304" charset="0"/>
                <a:sym typeface="+mn-ea"/>
              </a:rPr>
              <a:t>occupy —— occupation                 permit → permission</a:t>
            </a:r>
            <a:endParaRPr lang="en-US" altLang="zh-CN" sz="2800" dirty="0">
              <a:solidFill>
                <a:schemeClr val="tx1"/>
              </a:solidFill>
              <a:latin typeface="Times New Roman" panose="02020603050405020304" charset="0"/>
              <a:cs typeface="Times New Roman" panose="02020603050405020304" charset="0"/>
              <a:sym typeface="+mn-ea"/>
            </a:endParaRPr>
          </a:p>
          <a:p>
            <a:r>
              <a:rPr lang="en-US" altLang="zh-CN" sz="2800" dirty="0">
                <a:solidFill>
                  <a:schemeClr val="tx1"/>
                </a:solidFill>
                <a:latin typeface="Times New Roman" panose="02020603050405020304" charset="0"/>
                <a:cs typeface="Times New Roman" panose="02020603050405020304" charset="0"/>
                <a:sym typeface="+mn-ea"/>
              </a:rPr>
              <a:t>admit →</a:t>
            </a:r>
            <a:r>
              <a:rPr lang="en-US" altLang="zh-CN" sz="2800" dirty="0">
                <a:solidFill>
                  <a:srgbClr val="FF0000"/>
                </a:solidFill>
                <a:latin typeface="Times New Roman" panose="02020603050405020304" charset="0"/>
                <a:cs typeface="Times New Roman" panose="02020603050405020304" charset="0"/>
                <a:sym typeface="+mn-ea"/>
              </a:rPr>
              <a:t>admission</a:t>
            </a:r>
            <a:r>
              <a:rPr lang="en-US" altLang="zh-CN" sz="2800" dirty="0">
                <a:solidFill>
                  <a:schemeClr val="tx1"/>
                </a:solidFill>
                <a:latin typeface="Times New Roman" panose="02020603050405020304" charset="0"/>
                <a:cs typeface="Times New Roman" panose="02020603050405020304" charset="0"/>
                <a:sym typeface="+mn-ea"/>
              </a:rPr>
              <a:t>                         conclude → conclusion</a:t>
            </a:r>
            <a:endParaRPr lang="en-US" altLang="zh-CN" sz="2800" dirty="0">
              <a:solidFill>
                <a:schemeClr val="tx1"/>
              </a:solidFill>
              <a:latin typeface="Times New Roman" panose="02020603050405020304" charset="0"/>
              <a:cs typeface="Times New Roman" panose="02020603050405020304" charset="0"/>
              <a:sym typeface="+mn-ea"/>
            </a:endParaRPr>
          </a:p>
          <a:p>
            <a:r>
              <a:rPr lang="en-US" altLang="zh-CN" sz="2800" dirty="0">
                <a:solidFill>
                  <a:schemeClr val="tx1"/>
                </a:solidFill>
                <a:latin typeface="Times New Roman" panose="02020603050405020304" charset="0"/>
                <a:cs typeface="Times New Roman" panose="02020603050405020304" charset="0"/>
                <a:sym typeface="+mn-ea"/>
              </a:rPr>
              <a:t>decide → decision                          describe → </a:t>
            </a:r>
            <a:r>
              <a:rPr lang="zh-CN" altLang="en-US" sz="2800" dirty="0">
                <a:solidFill>
                  <a:schemeClr val="tx1"/>
                </a:solidFill>
                <a:latin typeface="Times New Roman" panose="02020603050405020304" charset="0"/>
                <a:cs typeface="Times New Roman" panose="02020603050405020304" charset="0"/>
                <a:sym typeface="+mn-ea"/>
              </a:rPr>
              <a:t> </a:t>
            </a:r>
            <a:r>
              <a:rPr lang="en-US" altLang="zh-CN" sz="2800" dirty="0">
                <a:solidFill>
                  <a:srgbClr val="FF0000"/>
                </a:solidFill>
                <a:latin typeface="Times New Roman" panose="02020603050405020304" charset="0"/>
                <a:cs typeface="Times New Roman" panose="02020603050405020304" charset="0"/>
                <a:sym typeface="+mn-ea"/>
              </a:rPr>
              <a:t>description</a:t>
            </a:r>
            <a:endParaRPr lang="en-US" altLang="zh-CN" sz="2800" dirty="0">
              <a:solidFill>
                <a:schemeClr val="tx1"/>
              </a:solidFill>
              <a:latin typeface="Times New Roman" panose="02020603050405020304" charset="0"/>
              <a:cs typeface="Times New Roman" panose="02020603050405020304" charset="0"/>
            </a:endParaRPr>
          </a:p>
          <a:p>
            <a:r>
              <a:rPr lang="en-US" altLang="zh-CN" sz="2800" dirty="0">
                <a:solidFill>
                  <a:schemeClr val="tx1"/>
                </a:solidFill>
                <a:latin typeface="Times New Roman" panose="02020603050405020304" charset="0"/>
                <a:cs typeface="Times New Roman" panose="02020603050405020304" charset="0"/>
                <a:sym typeface="+mn-ea"/>
              </a:rPr>
              <a:t>survive → </a:t>
            </a:r>
            <a:r>
              <a:rPr lang="en-US" altLang="zh-CN" sz="2800" dirty="0">
                <a:solidFill>
                  <a:srgbClr val="FF0000"/>
                </a:solidFill>
                <a:latin typeface="Times New Roman" panose="02020603050405020304" charset="0"/>
                <a:cs typeface="Times New Roman" panose="02020603050405020304" charset="0"/>
                <a:sym typeface="+mn-ea"/>
              </a:rPr>
              <a:t>survival→ survivor</a:t>
            </a:r>
            <a:endParaRPr lang="en-US" altLang="zh-CN" sz="2800" dirty="0">
              <a:solidFill>
                <a:schemeClr val="tx1"/>
              </a:solidFill>
              <a:latin typeface="Times New Roman" panose="02020603050405020304" charset="0"/>
              <a:cs typeface="Times New Roman" panose="02020603050405020304" charset="0"/>
              <a:sym typeface="+mn-ea"/>
            </a:endParaRPr>
          </a:p>
          <a:p>
            <a:r>
              <a:rPr lang="en-US" altLang="zh-CN" sz="2800" dirty="0">
                <a:solidFill>
                  <a:schemeClr val="tx1"/>
                </a:solidFill>
                <a:latin typeface="Times New Roman" panose="02020603050405020304" charset="0"/>
                <a:cs typeface="Times New Roman" panose="02020603050405020304" charset="0"/>
                <a:sym typeface="+mn-ea"/>
              </a:rPr>
              <a:t>arrive → arrival  approve → approval</a:t>
            </a:r>
            <a:endParaRPr lang="en-US" altLang="zh-CN" sz="2800" dirty="0">
              <a:solidFill>
                <a:schemeClr val="tx1"/>
              </a:solidFill>
              <a:latin typeface="Times New Roman" panose="02020603050405020304" charset="0"/>
              <a:cs typeface="Times New Roman" panose="02020603050405020304" charset="0"/>
            </a:endParaRPr>
          </a:p>
          <a:p>
            <a:r>
              <a:rPr lang="en-US" altLang="zh-CN" sz="2800" dirty="0">
                <a:solidFill>
                  <a:schemeClr val="tx1"/>
                </a:solidFill>
                <a:latin typeface="Times New Roman" panose="02020603050405020304" charset="0"/>
                <a:cs typeface="Times New Roman" panose="02020603050405020304" charset="0"/>
                <a:sym typeface="+mn-ea"/>
              </a:rPr>
              <a:t>apologize → apology</a:t>
            </a:r>
            <a:endParaRPr lang="en-US" altLang="zh-CN" sz="2800" dirty="0">
              <a:solidFill>
                <a:schemeClr val="tx1"/>
              </a:solidFill>
              <a:latin typeface="Times New Roman" panose="02020603050405020304" charset="0"/>
              <a:cs typeface="Times New Roman" panose="02020603050405020304" charset="0"/>
              <a:sym typeface="+mn-ea"/>
            </a:endParaRPr>
          </a:p>
          <a:p>
            <a:r>
              <a:rPr lang="en-US" altLang="zh-CN" sz="2800" dirty="0">
                <a:solidFill>
                  <a:schemeClr val="tx1"/>
                </a:solidFill>
                <a:latin typeface="Times New Roman" panose="02020603050405020304" charset="0"/>
                <a:cs typeface="Times New Roman" panose="02020603050405020304" charset="0"/>
                <a:sym typeface="+mn-ea"/>
              </a:rPr>
              <a:t>acquire → </a:t>
            </a:r>
            <a:r>
              <a:rPr lang="en-US" altLang="zh-CN" sz="2800" dirty="0">
                <a:solidFill>
                  <a:srgbClr val="FF0000"/>
                </a:solidFill>
                <a:latin typeface="Times New Roman" panose="02020603050405020304" charset="0"/>
                <a:cs typeface="Times New Roman" panose="02020603050405020304" charset="0"/>
                <a:sym typeface="+mn-ea"/>
              </a:rPr>
              <a:t>acquisition</a:t>
            </a:r>
            <a:endParaRPr lang="en-US" altLang="zh-CN" sz="2800" dirty="0">
              <a:solidFill>
                <a:schemeClr val="tx1"/>
              </a:solidFill>
              <a:latin typeface="Times New Roman" panose="02020603050405020304" charset="0"/>
              <a:cs typeface="Times New Roman" panose="02020603050405020304" charset="0"/>
            </a:endParaRPr>
          </a:p>
          <a:p>
            <a:r>
              <a:rPr lang="en-US" altLang="zh-CN" sz="2800" dirty="0">
                <a:solidFill>
                  <a:schemeClr val="tx1"/>
                </a:solidFill>
                <a:latin typeface="Times New Roman" panose="02020603050405020304" charset="0"/>
                <a:cs typeface="Times New Roman" panose="02020603050405020304" charset="0"/>
                <a:sym typeface="+mn-ea"/>
              </a:rPr>
              <a:t>apply → </a:t>
            </a:r>
            <a:r>
              <a:rPr lang="en-US" altLang="zh-CN" sz="2800" dirty="0">
                <a:solidFill>
                  <a:srgbClr val="FF0000"/>
                </a:solidFill>
                <a:latin typeface="Times New Roman" panose="02020603050405020304" charset="0"/>
                <a:cs typeface="Times New Roman" panose="02020603050405020304" charset="0"/>
                <a:sym typeface="+mn-ea"/>
              </a:rPr>
              <a:t>applicant→ application</a:t>
            </a:r>
            <a:endParaRPr lang="en-US" altLang="zh-CN" sz="2800" dirty="0">
              <a:solidFill>
                <a:srgbClr val="FF0000"/>
              </a:solidFill>
              <a:latin typeface="Times New Roman" panose="02020603050405020304" charset="0"/>
              <a:cs typeface="Times New Roman" panose="02020603050405020304" charset="0"/>
              <a:sym typeface="+mn-ea"/>
            </a:endParaRPr>
          </a:p>
        </p:txBody>
      </p:sp>
      <p:sp>
        <p:nvSpPr>
          <p:cNvPr id="5" name="文本框 4"/>
          <p:cNvSpPr txBox="1"/>
          <p:nvPr/>
        </p:nvSpPr>
        <p:spPr>
          <a:xfrm>
            <a:off x="7826375" y="5172710"/>
            <a:ext cx="2995295" cy="583565"/>
          </a:xfrm>
          <a:prstGeom prst="rect">
            <a:avLst/>
          </a:prstGeom>
          <a:noFill/>
        </p:spPr>
        <p:txBody>
          <a:bodyPr wrap="square" rtlCol="0">
            <a:spAutoFit/>
          </a:bodyPr>
          <a:p>
            <a:r>
              <a:rPr lang="en-US" altLang="zh-CN" sz="3200" i="1"/>
              <a:t>ETC.</a:t>
            </a:r>
            <a:endParaRPr lang="en-US" altLang="zh-CN" sz="3200" i="1"/>
          </a:p>
        </p:txBody>
      </p:sp>
    </p:spTree>
    <p:custDataLst>
      <p:tags r:id="rId1"/>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a:spLocks noGrp="1"/>
          </p:cNvSpPr>
          <p:nvPr>
            <p:ph type="title" idx="2"/>
          </p:nvPr>
        </p:nvSpPr>
        <p:spPr>
          <a:xfrm>
            <a:off x="487750" y="456000"/>
            <a:ext cx="10969200" cy="705600"/>
          </a:xfrm>
        </p:spPr>
        <p:txBody>
          <a:bodyPr/>
          <a:p>
            <a:r>
              <a:rPr lang="en-US" altLang="zh-CN"/>
              <a:t>Para 3</a:t>
            </a:r>
            <a:r>
              <a:t>：</a:t>
            </a:r>
            <a:r>
              <a:rPr lang="en-US" altLang="zh-CN"/>
              <a:t>61</a:t>
            </a:r>
            <a:r>
              <a:t>题考点</a:t>
            </a:r>
          </a:p>
        </p:txBody>
      </p:sp>
      <p:grpSp>
        <p:nvGrpSpPr>
          <p:cNvPr id="4" name="组 77"/>
          <p:cNvGrpSpPr/>
          <p:nvPr/>
        </p:nvGrpSpPr>
        <p:grpSpPr>
          <a:xfrm>
            <a:off x="207010" y="1161415"/>
            <a:ext cx="11707495" cy="2464435"/>
            <a:chOff x="1397216" y="498695"/>
            <a:chExt cx="15327207" cy="2673734"/>
          </a:xfrm>
        </p:grpSpPr>
        <p:sp>
          <p:nvSpPr>
            <p:cNvPr id="5" name="矩形 4"/>
            <p:cNvSpPr/>
            <p:nvPr>
              <p:custDataLst>
                <p:tags r:id="rId1"/>
              </p:custDataLst>
            </p:nvPr>
          </p:nvSpPr>
          <p:spPr>
            <a:xfrm>
              <a:off x="1397216" y="792449"/>
              <a:ext cx="15327207" cy="2379980"/>
            </a:xfrm>
            <a:prstGeom prst="rect">
              <a:avLst/>
            </a:prstGeom>
            <a:solidFill>
              <a:srgbClr val="FFFFFF"/>
            </a:solidFill>
            <a:ln w="12700" cap="flat" cmpd="sng" algn="ctr">
              <a:solidFill>
                <a:srgbClr val="0070C0"/>
              </a:solidFill>
              <a:prstDash val="solid"/>
              <a:miter lim="800000"/>
            </a:ln>
            <a:effectLst/>
          </p:spPr>
          <p:txBody>
            <a:bodyPr rtlCol="0" anchor="ctr"/>
            <a:lstStyle/>
            <a:p>
              <a:pPr lvl="0" algn="ctr" defTabSz="609600">
                <a:lnSpc>
                  <a:spcPct val="130000"/>
                </a:lnSpc>
              </a:pPr>
              <a:endParaRPr lang="en-US" altLang="zh-CN" sz="1200" b="1" dirty="0">
                <a:solidFill>
                  <a:srgbClr val="FFFFFF"/>
                </a:solidFill>
                <a:ea typeface="微软雅黑" panose="020B0503020204020204" charset="-122"/>
              </a:endParaRPr>
            </a:p>
          </p:txBody>
        </p:sp>
        <p:grpSp>
          <p:nvGrpSpPr>
            <p:cNvPr id="6" name="组 79"/>
            <p:cNvGrpSpPr/>
            <p:nvPr/>
          </p:nvGrpSpPr>
          <p:grpSpPr>
            <a:xfrm>
              <a:off x="4632699" y="498695"/>
              <a:ext cx="11755481" cy="655573"/>
              <a:chOff x="4632699" y="498695"/>
              <a:chExt cx="11755481" cy="655573"/>
            </a:xfrm>
          </p:grpSpPr>
          <p:sp>
            <p:nvSpPr>
              <p:cNvPr id="7" name="直角三角形 6"/>
              <p:cNvSpPr/>
              <p:nvPr>
                <p:custDataLst>
                  <p:tags r:id="rId2"/>
                </p:custDataLst>
              </p:nvPr>
            </p:nvSpPr>
            <p:spPr>
              <a:xfrm>
                <a:off x="16290466" y="498695"/>
                <a:ext cx="97714" cy="97714"/>
              </a:xfrm>
              <a:prstGeom prst="rtTriangle">
                <a:avLst/>
              </a:prstGeom>
              <a:solidFill>
                <a:srgbClr val="00B0F0"/>
              </a:solidFill>
              <a:ln w="12700" cap="flat" cmpd="sng" algn="ctr">
                <a:noFill/>
                <a:prstDash val="solid"/>
                <a:miter lim="800000"/>
              </a:ln>
              <a:effectLst/>
            </p:spPr>
            <p:txBody>
              <a:bodyPr rtlCol="0" anchor="ctr"/>
              <a:lstStyle/>
              <a:p>
                <a:pPr algn="ctr"/>
                <a:endParaRPr kumimoji="1" lang="zh-CN" altLang="en-US" sz="1350"/>
              </a:p>
            </p:txBody>
          </p:sp>
          <p:sp>
            <p:nvSpPr>
              <p:cNvPr id="8" name="矩形 7"/>
              <p:cNvSpPr/>
              <p:nvPr>
                <p:custDataLst>
                  <p:tags r:id="rId3"/>
                </p:custDataLst>
              </p:nvPr>
            </p:nvSpPr>
            <p:spPr>
              <a:xfrm>
                <a:off x="4632699" y="658612"/>
                <a:ext cx="7704754" cy="495353"/>
              </a:xfrm>
              <a:prstGeom prst="rect">
                <a:avLst/>
              </a:prstGeom>
            </p:spPr>
            <p:style>
              <a:lnRef idx="2">
                <a:schemeClr val="lt1"/>
              </a:lnRef>
              <a:fillRef idx="1">
                <a:schemeClr val="accent1"/>
              </a:fillRef>
              <a:effectRef idx="1">
                <a:schemeClr val="accent1"/>
              </a:effectRef>
              <a:fontRef idx="minor">
                <a:schemeClr val="lt1"/>
              </a:fontRef>
            </p:style>
            <p:txBody>
              <a:bodyPr rtlCol="0" anchor="ctr"/>
              <a:lstStyle/>
              <a:p>
                <a:pPr lvl="0" algn="ctr" defTabSz="609600">
                  <a:lnSpc>
                    <a:spcPct val="130000"/>
                  </a:lnSpc>
                </a:pPr>
                <a:endParaRPr lang="en-US" altLang="zh-CN" sz="1200" b="1" dirty="0">
                  <a:solidFill>
                    <a:srgbClr val="0070C0"/>
                  </a:solidFill>
                  <a:ea typeface="微软雅黑" panose="020B0503020204020204" charset="-122"/>
                </a:endParaRPr>
              </a:p>
            </p:txBody>
          </p:sp>
          <p:sp>
            <p:nvSpPr>
              <p:cNvPr id="9" name="页外连接符 83"/>
              <p:cNvSpPr/>
              <p:nvPr>
                <p:custDataLst>
                  <p:tags r:id="rId4"/>
                </p:custDataLst>
              </p:nvPr>
            </p:nvSpPr>
            <p:spPr>
              <a:xfrm>
                <a:off x="5168717" y="592565"/>
                <a:ext cx="444137" cy="561703"/>
              </a:xfrm>
              <a:prstGeom prst="flowChartOffpageConnector">
                <a:avLst/>
              </a:prstGeom>
              <a:solidFill>
                <a:srgbClr val="00B0F0"/>
              </a:solidFill>
              <a:ln w="12700" cap="flat" cmpd="sng" algn="ctr">
                <a:noFill/>
                <a:prstDash val="solid"/>
                <a:miter lim="800000"/>
              </a:ln>
              <a:effectLst/>
            </p:spPr>
            <p:txBody>
              <a:bodyPr rtlCol="0" anchor="ctr"/>
              <a:lstStyle/>
              <a:p>
                <a:pPr algn="ctr"/>
                <a:endParaRPr kumimoji="1" lang="zh-CN" altLang="en-US" sz="1350"/>
              </a:p>
            </p:txBody>
          </p:sp>
        </p:grpSp>
        <p:sp>
          <p:nvSpPr>
            <p:cNvPr id="10" name="矩形 9"/>
            <p:cNvSpPr/>
            <p:nvPr>
              <p:custDataLst>
                <p:tags r:id="rId5"/>
              </p:custDataLst>
            </p:nvPr>
          </p:nvSpPr>
          <p:spPr>
            <a:xfrm>
              <a:off x="3144925" y="1437847"/>
              <a:ext cx="413173" cy="441113"/>
            </a:xfrm>
            <a:prstGeom prst="rect">
              <a:avLst/>
            </a:prstGeom>
          </p:spPr>
          <p:txBody>
            <a:bodyPr wrap="square">
              <a:spAutoFit/>
            </a:bodyPr>
            <a:lstStyle/>
            <a:p>
              <a:pPr lvl="0" algn="ctr" defTabSz="609600">
                <a:lnSpc>
                  <a:spcPct val="130000"/>
                </a:lnSpc>
              </a:pPr>
              <a:endParaRPr lang="zh-CN" altLang="en-US" sz="1200" b="1" dirty="0">
                <a:solidFill>
                  <a:srgbClr val="FFFFFF"/>
                </a:solidFill>
                <a:ea typeface="微软雅黑" panose="020B0503020204020204" charset="-122"/>
              </a:endParaRPr>
            </a:p>
          </p:txBody>
        </p:sp>
      </p:grpSp>
      <p:sp>
        <p:nvSpPr>
          <p:cNvPr id="11" name="文本框 10"/>
          <p:cNvSpPr txBox="1"/>
          <p:nvPr>
            <p:custDataLst>
              <p:tags r:id="rId6"/>
            </p:custDataLst>
          </p:nvPr>
        </p:nvSpPr>
        <p:spPr>
          <a:xfrm>
            <a:off x="375285" y="1678305"/>
            <a:ext cx="11201400" cy="2306955"/>
          </a:xfrm>
          <a:prstGeom prst="rect">
            <a:avLst/>
          </a:prstGeom>
          <a:noFill/>
          <a:ln w="9525">
            <a:noFill/>
          </a:ln>
        </p:spPr>
        <p:txBody>
          <a:bodyPr wrap="square">
            <a:spAutoFit/>
          </a:bodyPr>
          <a:p>
            <a:pPr indent="0" algn="l"/>
            <a:r>
              <a:rPr lang="en-US" sz="2400">
                <a:latin typeface="Times New Roman" panose="02020603050405020304" charset="0"/>
                <a:ea typeface="宋体" panose="02010600030101010101" pitchFamily="2" charset="-122"/>
                <a:sym typeface="+mn-ea"/>
              </a:rPr>
              <a:t>Many supermarkets are no longer doing “buy one get one free” promotions because of</a:t>
            </a:r>
            <a:r>
              <a:rPr lang="en-US" sz="2400">
                <a:latin typeface="Times New Roman" panose="02020603050405020304" charset="0"/>
                <a:cs typeface="Times New Roman" panose="02020603050405020304" charset="0"/>
                <a:sym typeface="+mn-ea"/>
              </a:rPr>
              <a:t> </a:t>
            </a:r>
            <a:r>
              <a:rPr lang="en-US" sz="2400">
                <a:latin typeface="Times New Roman" panose="02020603050405020304" charset="0"/>
                <a:ea typeface="宋体" panose="02010600030101010101" pitchFamily="2" charset="-122"/>
                <a:sym typeface="+mn-ea"/>
              </a:rPr>
              <a:t>the</a:t>
            </a:r>
            <a:r>
              <a:rPr lang="en-US" sz="2400">
                <a:latin typeface="Times New Roman" panose="02020603050405020304" charset="0"/>
                <a:cs typeface="Times New Roman" panose="02020603050405020304" charset="0"/>
                <a:sym typeface="+mn-ea"/>
              </a:rPr>
              <a:t> </a:t>
            </a:r>
            <a:r>
              <a:rPr lang="en-US" sz="2400">
                <a:latin typeface="Times New Roman" panose="02020603050405020304" charset="0"/>
                <a:ea typeface="宋体" panose="02010600030101010101" pitchFamily="2" charset="-122"/>
                <a:sym typeface="+mn-ea"/>
              </a:rPr>
              <a:t>____60___ (criticize) </a:t>
            </a:r>
            <a:r>
              <a:rPr lang="en-US" sz="2400" b="1">
                <a:latin typeface="Times New Roman" panose="02020603050405020304" charset="0"/>
                <a:ea typeface="宋体" panose="02010600030101010101" pitchFamily="2" charset="-122"/>
                <a:sym typeface="+mn-ea"/>
              </a:rPr>
              <a:t>that they lead to waste</a:t>
            </a:r>
            <a:r>
              <a:rPr lang="en-US" sz="2400">
                <a:latin typeface="Times New Roman" panose="02020603050405020304" charset="0"/>
                <a:ea typeface="宋体" panose="02010600030101010101" pitchFamily="2" charset="-122"/>
                <a:sym typeface="+mn-ea"/>
              </a:rPr>
              <a:t>. Consumers prefer money off individual items.</a:t>
            </a:r>
            <a:r>
              <a:rPr lang="en-US" sz="2400">
                <a:latin typeface="Times New Roman" panose="02020603050405020304" charset="0"/>
                <a:cs typeface="Times New Roman" panose="02020603050405020304" charset="0"/>
                <a:sym typeface="+mn-ea"/>
              </a:rPr>
              <a:t> </a:t>
            </a:r>
            <a:r>
              <a:rPr lang="en-US" sz="2400">
                <a:latin typeface="Times New Roman" panose="02020603050405020304" charset="0"/>
                <a:ea typeface="宋体" panose="02010600030101010101" pitchFamily="2" charset="-122"/>
                <a:sym typeface="+mn-ea"/>
              </a:rPr>
              <a:t>However, though it’s nice to get a few cents off a pack of sausages, it would help even more if they could sometimes ___61___ (offer) in smaller packs. Even the biggest sausage fan doesn’t want to eat them every day.</a:t>
            </a:r>
            <a:endParaRPr lang="en-US" sz="2400">
              <a:latin typeface="Times New Roman" panose="02020603050405020304" charset="0"/>
              <a:ea typeface="宋体" panose="02010600030101010101" pitchFamily="2" charset="-122"/>
              <a:sym typeface="+mn-ea"/>
            </a:endParaRPr>
          </a:p>
          <a:p>
            <a:pPr indent="0" algn="l"/>
            <a:endParaRPr lang="en-US" altLang="en-US" sz="2400" b="0">
              <a:solidFill>
                <a:schemeClr val="tx1"/>
              </a:solidFill>
              <a:latin typeface="Times New Roman" panose="02020603050405020304" charset="0"/>
              <a:ea typeface="宋体" panose="02010600030101010101" pitchFamily="2" charset="-122"/>
            </a:endParaRPr>
          </a:p>
        </p:txBody>
      </p:sp>
      <p:sp>
        <p:nvSpPr>
          <p:cNvPr id="19" name="圆角矩形 18"/>
          <p:cNvSpPr/>
          <p:nvPr>
            <p:custDataLst>
              <p:tags r:id="rId7"/>
            </p:custDataLst>
          </p:nvPr>
        </p:nvSpPr>
        <p:spPr>
          <a:xfrm>
            <a:off x="4781550" y="2766060"/>
            <a:ext cx="1314450" cy="424180"/>
          </a:xfrm>
          <a:prstGeom prst="roundRect">
            <a:avLst/>
          </a:prstGeom>
          <a:noFill/>
          <a:ln w="25400" cap="flat" cmpd="sng" algn="ctr">
            <a:solidFill>
              <a:srgbClr val="C00000"/>
            </a:solidFill>
            <a:prstDash val="solid"/>
          </a:ln>
          <a:effectLst/>
          <a:extLst>
            <a:ext uri="{909E8E84-426E-40DD-AFC4-6F175D3DCCD1}">
              <a14:hiddenFill xmlns:a14="http://schemas.microsoft.com/office/drawing/2010/main">
                <a:solidFill>
                  <a:srgbClr val="435258"/>
                </a:solidFill>
              </a14:hiddenFill>
            </a:ext>
          </a:extLst>
        </p:spPr>
        <p:txBody>
          <a:bodyPr rtlCol="0" anchor="ctr"/>
          <a:p>
            <a:pPr algn="ctr"/>
            <a:endParaRPr lang="zh-CN" altLang="en-US"/>
          </a:p>
        </p:txBody>
      </p:sp>
      <p:sp>
        <p:nvSpPr>
          <p:cNvPr id="13" name="文本框 12"/>
          <p:cNvSpPr txBox="1"/>
          <p:nvPr/>
        </p:nvSpPr>
        <p:spPr>
          <a:xfrm>
            <a:off x="487680" y="3931285"/>
            <a:ext cx="11343005" cy="1025525"/>
          </a:xfrm>
          <a:prstGeom prst="rect">
            <a:avLst/>
          </a:prstGeom>
          <a:solidFill>
            <a:schemeClr val="bg1"/>
          </a:solidFill>
          <a:ln>
            <a:solidFill>
              <a:srgbClr val="00B050"/>
            </a:solidFill>
          </a:ln>
        </p:spPr>
        <p:txBody>
          <a:bodyPr wrap="square" rtlCol="0">
            <a:noAutofit/>
          </a:bodyPr>
          <a:p>
            <a:r>
              <a:rPr lang="zh-CN" altLang="en-US">
                <a:latin typeface="微软雅黑" panose="020B0503020204020204" charset="-122"/>
                <a:ea typeface="微软雅黑" panose="020B0503020204020204" charset="-122"/>
              </a:rPr>
              <a:t>【解析】</a:t>
            </a:r>
            <a:endParaRPr lang="zh-CN" altLang="en-US">
              <a:latin typeface="微软雅黑" panose="020B0503020204020204" charset="-122"/>
              <a:ea typeface="微软雅黑" panose="020B0503020204020204" charset="-122"/>
            </a:endParaRPr>
          </a:p>
          <a:p>
            <a:r>
              <a:rPr>
                <a:latin typeface="微软雅黑" panose="020B0503020204020204" charset="-122"/>
                <a:ea typeface="微软雅黑" panose="020B0503020204020204" charset="-122"/>
              </a:rPr>
              <a:t>考查</a:t>
            </a:r>
            <a:r>
              <a:rPr lang="zh-CN">
                <a:latin typeface="微软雅黑" panose="020B0503020204020204" charset="-122"/>
                <a:ea typeface="微软雅黑" panose="020B0503020204020204" charset="-122"/>
              </a:rPr>
              <a:t>动词</a:t>
            </a:r>
            <a:r>
              <a:rPr>
                <a:latin typeface="微软雅黑" panose="020B0503020204020204" charset="-122"/>
                <a:ea typeface="微软雅黑" panose="020B0503020204020204" charset="-122"/>
              </a:rPr>
              <a:t>被动语态。句意：然而，虽然少付几分钱买一包香肠很好，但如果有时能提供更小的包装会更有帮助。情态动词could后需接动词原形，</a:t>
            </a:r>
            <a:r>
              <a:rPr lang="zh-CN">
                <a:latin typeface="微软雅黑" panose="020B0503020204020204" charset="-122"/>
                <a:ea typeface="微软雅黑" panose="020B0503020204020204" charset="-122"/>
              </a:rPr>
              <a:t>又因为是被动关系，</a:t>
            </a:r>
            <a:r>
              <a:rPr>
                <a:latin typeface="微软雅黑" panose="020B0503020204020204" charset="-122"/>
                <a:ea typeface="微软雅黑" panose="020B0503020204020204" charset="-122"/>
              </a:rPr>
              <a:t>故填</a:t>
            </a:r>
            <a:r>
              <a:rPr b="1">
                <a:latin typeface="微软雅黑" panose="020B0503020204020204" charset="-122"/>
                <a:ea typeface="微软雅黑" panose="020B0503020204020204" charset="-122"/>
              </a:rPr>
              <a:t>be offered</a:t>
            </a:r>
            <a:r>
              <a:rPr>
                <a:latin typeface="微软雅黑" panose="020B0503020204020204" charset="-122"/>
                <a:ea typeface="微软雅黑" panose="020B0503020204020204" charset="-122"/>
              </a:rPr>
              <a:t>。</a:t>
            </a:r>
            <a:endParaRPr>
              <a:latin typeface="微软雅黑" panose="020B0503020204020204" charset="-122"/>
              <a:ea typeface="微软雅黑" panose="020B0503020204020204" charset="-122"/>
            </a:endParaRPr>
          </a:p>
        </p:txBody>
      </p:sp>
      <p:sp>
        <p:nvSpPr>
          <p:cNvPr id="16" name="文本框 15"/>
          <p:cNvSpPr txBox="1"/>
          <p:nvPr/>
        </p:nvSpPr>
        <p:spPr>
          <a:xfrm>
            <a:off x="660400" y="5109210"/>
            <a:ext cx="10552430" cy="1664335"/>
          </a:xfrm>
          <a:prstGeom prst="rect">
            <a:avLst/>
          </a:prstGeom>
          <a:solidFill>
            <a:schemeClr val="bg1"/>
          </a:solidFill>
          <a:ln>
            <a:solidFill>
              <a:schemeClr val="accent5"/>
            </a:solidFill>
          </a:ln>
        </p:spPr>
        <p:style>
          <a:lnRef idx="2">
            <a:schemeClr val="accent1"/>
          </a:lnRef>
          <a:fillRef idx="0">
            <a:srgbClr val="FFFFFF"/>
          </a:fillRef>
          <a:effectRef idx="0">
            <a:srgbClr val="FFFFFF"/>
          </a:effectRef>
          <a:fontRef idx="minor">
            <a:schemeClr val="tx1"/>
          </a:fontRef>
        </p:style>
        <p:txBody>
          <a:bodyPr wrap="square" rtlCol="0" anchor="t">
            <a:noAutofit/>
          </a:bodyPr>
          <a:p>
            <a:r>
              <a:rPr lang="zh-CN" altLang="en-US">
                <a:latin typeface="Times New Roman" panose="02020603050405020304" charset="0"/>
                <a:cs typeface="Times New Roman" panose="02020603050405020304" charset="0"/>
              </a:rPr>
              <a:t>【类似考点</a:t>
            </a:r>
            <a:r>
              <a:rPr lang="en-US" altLang="zh-CN">
                <a:latin typeface="Times New Roman" panose="02020603050405020304" charset="0"/>
                <a:cs typeface="Times New Roman" panose="02020603050405020304" charset="0"/>
              </a:rPr>
              <a:t>——</a:t>
            </a:r>
            <a:r>
              <a:rPr>
                <a:latin typeface="Times New Roman" panose="02020603050405020304" charset="0"/>
                <a:cs typeface="Times New Roman" panose="02020603050405020304" charset="0"/>
              </a:rPr>
              <a:t>2023年6月新高考全国Ⅰ卷</a:t>
            </a:r>
            <a:r>
              <a:rPr lang="zh-CN" altLang="en-US">
                <a:latin typeface="Times New Roman" panose="02020603050405020304" charset="0"/>
                <a:cs typeface="Times New Roman" panose="02020603050405020304" charset="0"/>
              </a:rPr>
              <a:t>】</a:t>
            </a:r>
            <a:endParaRPr lang="zh-CN" altLang="en-US">
              <a:latin typeface="Times New Roman" panose="02020603050405020304" charset="0"/>
              <a:cs typeface="Times New Roman" panose="02020603050405020304" charset="0"/>
            </a:endParaRPr>
          </a:p>
          <a:p>
            <a:r>
              <a:rPr sz="2000">
                <a:latin typeface="Times New Roman" panose="02020603050405020304" charset="0"/>
                <a:cs typeface="Times New Roman" panose="02020603050405020304" charset="0"/>
              </a:rPr>
              <a:t>There you will find them prepared differently- more dumpling and less soup, and the wrappers are pressed </a:t>
            </a:r>
            <a:r>
              <a:rPr lang="en-US" sz="2000">
                <a:latin typeface="Times New Roman" panose="02020603050405020304" charset="0"/>
                <a:cs typeface="Times New Roman" panose="02020603050405020304" charset="0"/>
              </a:rPr>
              <a:t>by</a:t>
            </a:r>
            <a:r>
              <a:rPr sz="2000">
                <a:latin typeface="Times New Roman" panose="02020603050405020304" charset="0"/>
                <a:cs typeface="Times New Roman" panose="02020603050405020304" charset="0"/>
              </a:rPr>
              <a:t> hand rather than rolled. Nanxiang aside, the best Xiao long bao have a fine skin, allowing them ____</a:t>
            </a:r>
            <a:r>
              <a:rPr lang="en-US" sz="2000">
                <a:latin typeface="Times New Roman" panose="02020603050405020304" charset="0"/>
                <a:cs typeface="Times New Roman" panose="02020603050405020304" charset="0"/>
              </a:rPr>
              <a:t>____</a:t>
            </a:r>
            <a:r>
              <a:rPr sz="2000">
                <a:latin typeface="Times New Roman" panose="02020603050405020304" charset="0"/>
                <a:cs typeface="Times New Roman" panose="02020603050405020304" charset="0"/>
              </a:rPr>
              <a:t>____ (lift) out of the steamer basket without allowing them tearing or spilling any of </a:t>
            </a:r>
            <a:r>
              <a:rPr lang="en-US" sz="2000">
                <a:latin typeface="Times New Roman" panose="02020603050405020304" charset="0"/>
                <a:cs typeface="Times New Roman" panose="02020603050405020304" charset="0"/>
              </a:rPr>
              <a:t>their</a:t>
            </a:r>
            <a:r>
              <a:rPr sz="2000">
                <a:latin typeface="Times New Roman" panose="02020603050405020304" charset="0"/>
                <a:cs typeface="Times New Roman" panose="02020603050405020304" charset="0"/>
              </a:rPr>
              <a:t> contents. </a:t>
            </a:r>
            <a:endParaRPr sz="2000">
              <a:latin typeface="Times New Roman" panose="02020603050405020304" charset="0"/>
              <a:cs typeface="Times New Roman" panose="02020603050405020304" charset="0"/>
            </a:endParaRPr>
          </a:p>
        </p:txBody>
      </p:sp>
      <p:sp>
        <p:nvSpPr>
          <p:cNvPr id="17" name="文本框 16"/>
          <p:cNvSpPr txBox="1"/>
          <p:nvPr/>
        </p:nvSpPr>
        <p:spPr>
          <a:xfrm>
            <a:off x="1359535" y="5974080"/>
            <a:ext cx="1318895" cy="398780"/>
          </a:xfrm>
          <a:prstGeom prst="rect">
            <a:avLst/>
          </a:prstGeom>
          <a:noFill/>
        </p:spPr>
        <p:txBody>
          <a:bodyPr wrap="square" rtlCol="0">
            <a:spAutoFit/>
          </a:bodyPr>
          <a:p>
            <a:pPr algn="ctr"/>
            <a:r>
              <a:rPr lang="en-US" altLang="zh-CN" sz="2000">
                <a:solidFill>
                  <a:srgbClr val="FF0000"/>
                </a:solidFill>
                <a:latin typeface="Times New Roman" panose="02020603050405020304" charset="0"/>
                <a:cs typeface="Times New Roman" panose="02020603050405020304" charset="0"/>
              </a:rPr>
              <a:t>to be lifted</a:t>
            </a:r>
            <a:endParaRPr lang="en-US" altLang="zh-CN" sz="2000">
              <a:solidFill>
                <a:srgbClr val="FF0000"/>
              </a:solidFill>
              <a:latin typeface="Times New Roman" panose="02020603050405020304" charset="0"/>
              <a:cs typeface="Times New Roman" panose="02020603050405020304" charset="0"/>
            </a:endParaRPr>
          </a:p>
        </p:txBody>
      </p:sp>
    </p:spTree>
    <p:custDataLst>
      <p:tags r:id="rId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heel(1)">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ox(in)">
                                      <p:cBhvr>
                                        <p:cTn id="18" dur="20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P spid="19" grpId="1" animBg="1"/>
      <p:bldP spid="13" grpId="0" bldLvl="0" animBg="1"/>
      <p:bldP spid="13" grpId="1" animBg="1"/>
      <p:bldP spid="16" grpId="0" bldLvl="0" animBg="1"/>
      <p:bldP spid="16" grpId="1" animBg="1"/>
      <p:bldP spid="17" grpId="0"/>
      <p:bldP spid="17"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a:spLocks noGrp="1"/>
          </p:cNvSpPr>
          <p:nvPr>
            <p:ph type="title" idx="2"/>
          </p:nvPr>
        </p:nvSpPr>
        <p:spPr>
          <a:xfrm>
            <a:off x="487750" y="456000"/>
            <a:ext cx="10969200" cy="705600"/>
          </a:xfrm>
        </p:spPr>
        <p:txBody>
          <a:bodyPr/>
          <a:p>
            <a:r>
              <a:rPr lang="en-US" altLang="zh-CN"/>
              <a:t>Para 4</a:t>
            </a:r>
            <a:r>
              <a:t>：</a:t>
            </a:r>
            <a:r>
              <a:rPr lang="en-US" altLang="zh-CN"/>
              <a:t>62</a:t>
            </a:r>
            <a:r>
              <a:t>题考点</a:t>
            </a:r>
          </a:p>
        </p:txBody>
      </p:sp>
      <p:grpSp>
        <p:nvGrpSpPr>
          <p:cNvPr id="4" name="组 77"/>
          <p:cNvGrpSpPr/>
          <p:nvPr/>
        </p:nvGrpSpPr>
        <p:grpSpPr>
          <a:xfrm>
            <a:off x="207010" y="1161415"/>
            <a:ext cx="11707495" cy="2124710"/>
            <a:chOff x="1397216" y="498695"/>
            <a:chExt cx="15327207" cy="2673734"/>
          </a:xfrm>
        </p:grpSpPr>
        <p:sp>
          <p:nvSpPr>
            <p:cNvPr id="5" name="矩形 4"/>
            <p:cNvSpPr/>
            <p:nvPr>
              <p:custDataLst>
                <p:tags r:id="rId1"/>
              </p:custDataLst>
            </p:nvPr>
          </p:nvSpPr>
          <p:spPr>
            <a:xfrm>
              <a:off x="1397216" y="792449"/>
              <a:ext cx="15327207" cy="2379980"/>
            </a:xfrm>
            <a:prstGeom prst="rect">
              <a:avLst/>
            </a:prstGeom>
            <a:solidFill>
              <a:srgbClr val="FFFFFF"/>
            </a:solidFill>
            <a:ln w="12700" cap="flat" cmpd="sng" algn="ctr">
              <a:solidFill>
                <a:srgbClr val="0070C0"/>
              </a:solidFill>
              <a:prstDash val="solid"/>
              <a:miter lim="800000"/>
            </a:ln>
            <a:effectLst/>
          </p:spPr>
          <p:txBody>
            <a:bodyPr rtlCol="0" anchor="ctr"/>
            <a:lstStyle/>
            <a:p>
              <a:pPr lvl="0" algn="ctr" defTabSz="609600">
                <a:lnSpc>
                  <a:spcPct val="130000"/>
                </a:lnSpc>
              </a:pPr>
              <a:endParaRPr lang="en-US" altLang="zh-CN" sz="1200" b="1" dirty="0">
                <a:solidFill>
                  <a:srgbClr val="FFFFFF"/>
                </a:solidFill>
                <a:ea typeface="微软雅黑" panose="020B0503020204020204" charset="-122"/>
              </a:endParaRPr>
            </a:p>
          </p:txBody>
        </p:sp>
        <p:grpSp>
          <p:nvGrpSpPr>
            <p:cNvPr id="6" name="组 79"/>
            <p:cNvGrpSpPr/>
            <p:nvPr/>
          </p:nvGrpSpPr>
          <p:grpSpPr>
            <a:xfrm>
              <a:off x="4632699" y="498695"/>
              <a:ext cx="11755481" cy="655573"/>
              <a:chOff x="4632699" y="498695"/>
              <a:chExt cx="11755481" cy="655573"/>
            </a:xfrm>
          </p:grpSpPr>
          <p:sp>
            <p:nvSpPr>
              <p:cNvPr id="7" name="直角三角形 6"/>
              <p:cNvSpPr/>
              <p:nvPr>
                <p:custDataLst>
                  <p:tags r:id="rId2"/>
                </p:custDataLst>
              </p:nvPr>
            </p:nvSpPr>
            <p:spPr>
              <a:xfrm>
                <a:off x="16290466" y="498695"/>
                <a:ext cx="97714" cy="97714"/>
              </a:xfrm>
              <a:prstGeom prst="rtTriangle">
                <a:avLst/>
              </a:prstGeom>
              <a:solidFill>
                <a:srgbClr val="00B0F0"/>
              </a:solidFill>
              <a:ln w="12700" cap="flat" cmpd="sng" algn="ctr">
                <a:noFill/>
                <a:prstDash val="solid"/>
                <a:miter lim="800000"/>
              </a:ln>
              <a:effectLst/>
            </p:spPr>
            <p:txBody>
              <a:bodyPr rtlCol="0" anchor="ctr"/>
              <a:lstStyle/>
              <a:p>
                <a:pPr algn="ctr"/>
                <a:endParaRPr kumimoji="1" lang="zh-CN" altLang="en-US" sz="1350"/>
              </a:p>
            </p:txBody>
          </p:sp>
          <p:sp>
            <p:nvSpPr>
              <p:cNvPr id="8" name="矩形 7"/>
              <p:cNvSpPr/>
              <p:nvPr>
                <p:custDataLst>
                  <p:tags r:id="rId3"/>
                </p:custDataLst>
              </p:nvPr>
            </p:nvSpPr>
            <p:spPr>
              <a:xfrm>
                <a:off x="4632699" y="658612"/>
                <a:ext cx="7704754" cy="495353"/>
              </a:xfrm>
              <a:prstGeom prst="rect">
                <a:avLst/>
              </a:prstGeom>
            </p:spPr>
            <p:style>
              <a:lnRef idx="2">
                <a:schemeClr val="lt1"/>
              </a:lnRef>
              <a:fillRef idx="1">
                <a:schemeClr val="accent1"/>
              </a:fillRef>
              <a:effectRef idx="1">
                <a:schemeClr val="accent1"/>
              </a:effectRef>
              <a:fontRef idx="minor">
                <a:schemeClr val="lt1"/>
              </a:fontRef>
            </p:style>
            <p:txBody>
              <a:bodyPr rtlCol="0" anchor="ctr"/>
              <a:lstStyle/>
              <a:p>
                <a:pPr lvl="0" algn="ctr" defTabSz="609600">
                  <a:lnSpc>
                    <a:spcPct val="130000"/>
                  </a:lnSpc>
                </a:pPr>
                <a:endParaRPr lang="en-US" altLang="zh-CN" sz="1200" b="1" dirty="0">
                  <a:solidFill>
                    <a:srgbClr val="0070C0"/>
                  </a:solidFill>
                  <a:ea typeface="微软雅黑" panose="020B0503020204020204" charset="-122"/>
                </a:endParaRPr>
              </a:p>
            </p:txBody>
          </p:sp>
          <p:sp>
            <p:nvSpPr>
              <p:cNvPr id="9" name="页外连接符 83"/>
              <p:cNvSpPr/>
              <p:nvPr>
                <p:custDataLst>
                  <p:tags r:id="rId4"/>
                </p:custDataLst>
              </p:nvPr>
            </p:nvSpPr>
            <p:spPr>
              <a:xfrm>
                <a:off x="5168717" y="592565"/>
                <a:ext cx="444137" cy="561703"/>
              </a:xfrm>
              <a:prstGeom prst="flowChartOffpageConnector">
                <a:avLst/>
              </a:prstGeom>
              <a:solidFill>
                <a:srgbClr val="00B0F0"/>
              </a:solidFill>
              <a:ln w="12700" cap="flat" cmpd="sng" algn="ctr">
                <a:noFill/>
                <a:prstDash val="solid"/>
                <a:miter lim="800000"/>
              </a:ln>
              <a:effectLst/>
            </p:spPr>
            <p:txBody>
              <a:bodyPr rtlCol="0" anchor="ctr"/>
              <a:lstStyle/>
              <a:p>
                <a:pPr algn="ctr"/>
                <a:endParaRPr kumimoji="1" lang="zh-CN" altLang="en-US" sz="1350"/>
              </a:p>
            </p:txBody>
          </p:sp>
        </p:grpSp>
        <p:sp>
          <p:nvSpPr>
            <p:cNvPr id="10" name="矩形 9"/>
            <p:cNvSpPr/>
            <p:nvPr>
              <p:custDataLst>
                <p:tags r:id="rId5"/>
              </p:custDataLst>
            </p:nvPr>
          </p:nvSpPr>
          <p:spPr>
            <a:xfrm>
              <a:off x="3144925" y="1437847"/>
              <a:ext cx="413173" cy="441113"/>
            </a:xfrm>
            <a:prstGeom prst="rect">
              <a:avLst/>
            </a:prstGeom>
          </p:spPr>
          <p:txBody>
            <a:bodyPr wrap="square">
              <a:spAutoFit/>
            </a:bodyPr>
            <a:lstStyle/>
            <a:p>
              <a:pPr lvl="0" algn="ctr" defTabSz="609600">
                <a:lnSpc>
                  <a:spcPct val="130000"/>
                </a:lnSpc>
              </a:pPr>
              <a:endParaRPr lang="zh-CN" altLang="en-US" sz="1200" b="1" dirty="0">
                <a:solidFill>
                  <a:srgbClr val="FFFFFF"/>
                </a:solidFill>
                <a:ea typeface="微软雅黑" panose="020B0503020204020204" charset="-122"/>
              </a:endParaRPr>
            </a:p>
          </p:txBody>
        </p:sp>
      </p:grpSp>
      <p:sp>
        <p:nvSpPr>
          <p:cNvPr id="11" name="文本框 10"/>
          <p:cNvSpPr txBox="1"/>
          <p:nvPr>
            <p:custDataLst>
              <p:tags r:id="rId6"/>
            </p:custDataLst>
          </p:nvPr>
        </p:nvSpPr>
        <p:spPr>
          <a:xfrm>
            <a:off x="375285" y="1678305"/>
            <a:ext cx="11201400" cy="1559560"/>
          </a:xfrm>
          <a:prstGeom prst="rect">
            <a:avLst/>
          </a:prstGeom>
          <a:noFill/>
          <a:ln w="9525">
            <a:noFill/>
          </a:ln>
        </p:spPr>
        <p:txBody>
          <a:bodyPr wrap="square">
            <a:noAutofit/>
          </a:bodyPr>
          <a:p>
            <a:pPr indent="0" algn="l"/>
            <a:r>
              <a:rPr lang="en-US" sz="2400">
                <a:latin typeface="Times New Roman" panose="02020603050405020304" charset="0"/>
                <a:sym typeface="+mn-ea"/>
              </a:rPr>
              <a:t>If your supermarket sells loose produce, then buying smaller quantities is easier. Over the last two years, some supermarkets ___62___ (start) selling chicken or salad in packs ___63___ (design) with two halves containing separate portions (份). Then, when you use one section, ___64___ other stays fresh.</a:t>
            </a:r>
            <a:endParaRPr lang="en-US" sz="2400">
              <a:latin typeface="Times New Roman" panose="02020603050405020304" charset="0"/>
              <a:sym typeface="+mn-ea"/>
            </a:endParaRPr>
          </a:p>
          <a:p>
            <a:pPr indent="0" algn="l"/>
            <a:endParaRPr lang="en-US" altLang="en-US" sz="2400" b="0">
              <a:solidFill>
                <a:schemeClr val="tx1"/>
              </a:solidFill>
              <a:latin typeface="Times New Roman" panose="02020603050405020304" charset="0"/>
              <a:ea typeface="宋体" panose="02010600030101010101" pitchFamily="2" charset="-122"/>
            </a:endParaRPr>
          </a:p>
        </p:txBody>
      </p:sp>
      <p:sp>
        <p:nvSpPr>
          <p:cNvPr id="19" name="圆角矩形 18"/>
          <p:cNvSpPr/>
          <p:nvPr>
            <p:custDataLst>
              <p:tags r:id="rId7"/>
            </p:custDataLst>
          </p:nvPr>
        </p:nvSpPr>
        <p:spPr>
          <a:xfrm>
            <a:off x="4718685" y="2026920"/>
            <a:ext cx="1314450" cy="424180"/>
          </a:xfrm>
          <a:prstGeom prst="roundRect">
            <a:avLst/>
          </a:prstGeom>
          <a:noFill/>
          <a:ln w="25400" cap="flat" cmpd="sng" algn="ctr">
            <a:solidFill>
              <a:srgbClr val="C00000"/>
            </a:solidFill>
            <a:prstDash val="solid"/>
          </a:ln>
          <a:effectLst/>
          <a:extLst>
            <a:ext uri="{909E8E84-426E-40DD-AFC4-6F175D3DCCD1}">
              <a14:hiddenFill xmlns:a14="http://schemas.microsoft.com/office/drawing/2010/main">
                <a:solidFill>
                  <a:srgbClr val="435258"/>
                </a:solidFill>
              </a14:hiddenFill>
            </a:ext>
          </a:extLst>
        </p:spPr>
        <p:txBody>
          <a:bodyPr rtlCol="0" anchor="ctr"/>
          <a:p>
            <a:pPr algn="ctr"/>
            <a:endParaRPr lang="zh-CN" altLang="en-US"/>
          </a:p>
        </p:txBody>
      </p:sp>
      <p:sp>
        <p:nvSpPr>
          <p:cNvPr id="13" name="文本框 12"/>
          <p:cNvSpPr txBox="1"/>
          <p:nvPr/>
        </p:nvSpPr>
        <p:spPr>
          <a:xfrm>
            <a:off x="487680" y="3519805"/>
            <a:ext cx="11343005" cy="1025525"/>
          </a:xfrm>
          <a:prstGeom prst="rect">
            <a:avLst/>
          </a:prstGeom>
          <a:solidFill>
            <a:schemeClr val="bg1"/>
          </a:solidFill>
          <a:ln>
            <a:solidFill>
              <a:srgbClr val="00B050"/>
            </a:solidFill>
          </a:ln>
        </p:spPr>
        <p:txBody>
          <a:bodyPr wrap="square" rtlCol="0">
            <a:noAutofit/>
          </a:bodyPr>
          <a:p>
            <a:r>
              <a:rPr lang="zh-CN" altLang="en-US">
                <a:latin typeface="微软雅黑" panose="020B0503020204020204" charset="-122"/>
                <a:ea typeface="微软雅黑" panose="020B0503020204020204" charset="-122"/>
              </a:rPr>
              <a:t>【解析】</a:t>
            </a:r>
            <a:endParaRPr lang="zh-CN" altLang="en-US">
              <a:latin typeface="微软雅黑" panose="020B0503020204020204" charset="-122"/>
              <a:ea typeface="微软雅黑" panose="020B0503020204020204" charset="-122"/>
            </a:endParaRPr>
          </a:p>
          <a:p>
            <a:r>
              <a:rPr>
                <a:latin typeface="微软雅黑" panose="020B0503020204020204" charset="-122"/>
                <a:ea typeface="微软雅黑" panose="020B0503020204020204" charset="-122"/>
              </a:rPr>
              <a:t>考查动词的完成时态。句意：在过去两年中，一些超市开始以包装设计为两半的方式出售鸡肉或沙拉。“over the last two years”为典型的现在完成时的时间标志词，故填</a:t>
            </a:r>
            <a:r>
              <a:rPr b="1">
                <a:latin typeface="微软雅黑" panose="020B0503020204020204" charset="-122"/>
                <a:ea typeface="微软雅黑" panose="020B0503020204020204" charset="-122"/>
              </a:rPr>
              <a:t>have started</a:t>
            </a:r>
            <a:r>
              <a:rPr>
                <a:latin typeface="微软雅黑" panose="020B0503020204020204" charset="-122"/>
                <a:ea typeface="微软雅黑" panose="020B0503020204020204" charset="-122"/>
              </a:rPr>
              <a:t>。</a:t>
            </a:r>
            <a:endParaRPr>
              <a:latin typeface="微软雅黑" panose="020B0503020204020204" charset="-122"/>
              <a:ea typeface="微软雅黑" panose="020B0503020204020204" charset="-122"/>
            </a:endParaRPr>
          </a:p>
        </p:txBody>
      </p:sp>
      <p:sp>
        <p:nvSpPr>
          <p:cNvPr id="16" name="文本框 15"/>
          <p:cNvSpPr txBox="1"/>
          <p:nvPr/>
        </p:nvSpPr>
        <p:spPr>
          <a:xfrm>
            <a:off x="614680" y="4972050"/>
            <a:ext cx="10552430" cy="1363980"/>
          </a:xfrm>
          <a:prstGeom prst="rect">
            <a:avLst/>
          </a:prstGeom>
          <a:solidFill>
            <a:schemeClr val="bg1"/>
          </a:solidFill>
          <a:ln>
            <a:solidFill>
              <a:schemeClr val="accent5"/>
            </a:solidFill>
          </a:ln>
        </p:spPr>
        <p:style>
          <a:lnRef idx="2">
            <a:schemeClr val="accent1"/>
          </a:lnRef>
          <a:fillRef idx="0">
            <a:srgbClr val="FFFFFF"/>
          </a:fillRef>
          <a:effectRef idx="0">
            <a:srgbClr val="FFFFFF"/>
          </a:effectRef>
          <a:fontRef idx="minor">
            <a:schemeClr val="tx1"/>
          </a:fontRef>
        </p:style>
        <p:txBody>
          <a:bodyPr wrap="square" rtlCol="0" anchor="t">
            <a:noAutofit/>
          </a:bodyPr>
          <a:p>
            <a:r>
              <a:rPr lang="zh-CN" altLang="en-US">
                <a:latin typeface="Times New Roman" panose="02020603050405020304" charset="0"/>
                <a:cs typeface="Times New Roman" panose="02020603050405020304" charset="0"/>
              </a:rPr>
              <a:t>【类似考点</a:t>
            </a:r>
            <a:r>
              <a:rPr lang="en-US" altLang="zh-CN">
                <a:latin typeface="Times New Roman" panose="02020603050405020304" charset="0"/>
                <a:cs typeface="Times New Roman" panose="02020603050405020304" charset="0"/>
              </a:rPr>
              <a:t>——</a:t>
            </a:r>
            <a:r>
              <a:rPr lang="zh-CN" altLang="en-US">
                <a:latin typeface="Times New Roman" panose="02020603050405020304" charset="0"/>
                <a:cs typeface="Times New Roman" panose="02020603050405020304" charset="0"/>
              </a:rPr>
              <a:t>华附</a:t>
            </a:r>
            <a:r>
              <a:rPr lang="en-US" altLang="zh-CN">
                <a:latin typeface="Times New Roman" panose="02020603050405020304" charset="0"/>
                <a:cs typeface="Times New Roman" panose="02020603050405020304" charset="0"/>
              </a:rPr>
              <a:t>2024</a:t>
            </a:r>
            <a:r>
              <a:rPr lang="zh-CN" altLang="en-US">
                <a:latin typeface="Times New Roman" panose="02020603050405020304" charset="0"/>
                <a:cs typeface="Times New Roman" panose="02020603050405020304" charset="0"/>
              </a:rPr>
              <a:t>届第一次月考】</a:t>
            </a:r>
            <a:endParaRPr lang="zh-CN" altLang="en-US">
              <a:latin typeface="Times New Roman" panose="02020603050405020304" charset="0"/>
              <a:cs typeface="Times New Roman" panose="02020603050405020304" charset="0"/>
            </a:endParaRPr>
          </a:p>
          <a:p>
            <a:r>
              <a:rPr sz="2000">
                <a:latin typeface="Times New Roman" panose="02020603050405020304" charset="0"/>
                <a:cs typeface="Times New Roman" panose="02020603050405020304" charset="0"/>
              </a:rPr>
              <a:t> Such spiritual, meditative experiences </a:t>
            </a:r>
            <a:r>
              <a:rPr lang="en-US" sz="2000">
                <a:latin typeface="Times New Roman" panose="02020603050405020304" charset="0"/>
                <a:cs typeface="Times New Roman" panose="02020603050405020304" charset="0"/>
              </a:rPr>
              <a:t>that</a:t>
            </a:r>
            <a:r>
              <a:rPr sz="2000">
                <a:latin typeface="Times New Roman" panose="02020603050405020304" charset="0"/>
                <a:cs typeface="Times New Roman" panose="02020603050405020304" charset="0"/>
              </a:rPr>
              <a:t> can lower stress and anxiety and case depression </a:t>
            </a:r>
            <a:endParaRPr sz="2000">
              <a:latin typeface="Times New Roman" panose="02020603050405020304" charset="0"/>
              <a:cs typeface="Times New Roman" panose="02020603050405020304" charset="0"/>
            </a:endParaRPr>
          </a:p>
          <a:p>
            <a:r>
              <a:rPr lang="en-US" sz="2000">
                <a:latin typeface="Times New Roman" panose="02020603050405020304" charset="0"/>
                <a:cs typeface="Times New Roman" panose="02020603050405020304" charset="0"/>
              </a:rPr>
              <a:t>______________</a:t>
            </a:r>
            <a:r>
              <a:rPr sz="2000">
                <a:latin typeface="Times New Roman" panose="02020603050405020304" charset="0"/>
                <a:cs typeface="Times New Roman" panose="02020603050405020304" charset="0"/>
              </a:rPr>
              <a:t>(become)</a:t>
            </a:r>
            <a:r>
              <a:rPr lang="en-US" sz="2000">
                <a:latin typeface="Times New Roman" panose="02020603050405020304" charset="0"/>
                <a:cs typeface="Times New Roman" panose="02020603050405020304" charset="0"/>
              </a:rPr>
              <a:t> </a:t>
            </a:r>
            <a:r>
              <a:rPr sz="2000">
                <a:latin typeface="Times New Roman" panose="02020603050405020304" charset="0"/>
                <a:cs typeface="Times New Roman" panose="02020603050405020304" charset="0"/>
              </a:rPr>
              <a:t>the latest option for the country’s stressed-out younger generation seeking relaxation and inward exploration in the past three years.</a:t>
            </a:r>
            <a:endParaRPr sz="2000">
              <a:latin typeface="Times New Roman" panose="02020603050405020304" charset="0"/>
              <a:cs typeface="Times New Roman" panose="02020603050405020304" charset="0"/>
            </a:endParaRPr>
          </a:p>
        </p:txBody>
      </p:sp>
      <p:sp>
        <p:nvSpPr>
          <p:cNvPr id="17" name="文本框 16"/>
          <p:cNvSpPr txBox="1"/>
          <p:nvPr/>
        </p:nvSpPr>
        <p:spPr>
          <a:xfrm>
            <a:off x="742315" y="5521325"/>
            <a:ext cx="1720215" cy="398780"/>
          </a:xfrm>
          <a:prstGeom prst="rect">
            <a:avLst/>
          </a:prstGeom>
          <a:noFill/>
        </p:spPr>
        <p:txBody>
          <a:bodyPr wrap="square" rtlCol="0">
            <a:spAutoFit/>
          </a:bodyPr>
          <a:p>
            <a:pPr algn="ctr"/>
            <a:r>
              <a:rPr lang="en-US" altLang="zh-CN" sz="2000">
                <a:solidFill>
                  <a:srgbClr val="FF0000"/>
                </a:solidFill>
                <a:latin typeface="Times New Roman" panose="02020603050405020304" charset="0"/>
                <a:cs typeface="Times New Roman" panose="02020603050405020304" charset="0"/>
              </a:rPr>
              <a:t>have become</a:t>
            </a:r>
            <a:endParaRPr lang="en-US" altLang="zh-CN" sz="2000">
              <a:solidFill>
                <a:srgbClr val="FF0000"/>
              </a:solidFill>
              <a:latin typeface="Times New Roman" panose="02020603050405020304" charset="0"/>
              <a:cs typeface="Times New Roman" panose="02020603050405020304" charset="0"/>
            </a:endParaRPr>
          </a:p>
        </p:txBody>
      </p:sp>
    </p:spTree>
    <p:custDataLst>
      <p:tags r:id="rId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heel(1)">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ox(in)">
                                      <p:cBhvr>
                                        <p:cTn id="18" dur="20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P spid="19" grpId="1" animBg="1"/>
      <p:bldP spid="13" grpId="0" bldLvl="0" animBg="1"/>
      <p:bldP spid="13" grpId="1" animBg="1"/>
      <p:bldP spid="16" grpId="0" bldLvl="0" animBg="1"/>
      <p:bldP spid="16" grpId="1" animBg="1"/>
      <p:bldP spid="17" grpId="0"/>
      <p:bldP spid="17"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a:spLocks noGrp="1"/>
          </p:cNvSpPr>
          <p:nvPr>
            <p:ph type="title" idx="2"/>
          </p:nvPr>
        </p:nvSpPr>
        <p:spPr>
          <a:xfrm>
            <a:off x="487750" y="456000"/>
            <a:ext cx="10969200" cy="705600"/>
          </a:xfrm>
        </p:spPr>
        <p:txBody>
          <a:bodyPr/>
          <a:p>
            <a:r>
              <a:rPr lang="en-US" altLang="zh-CN"/>
              <a:t>Para 4</a:t>
            </a:r>
            <a:r>
              <a:t>：</a:t>
            </a:r>
            <a:r>
              <a:rPr lang="en-US" altLang="zh-CN"/>
              <a:t>63</a:t>
            </a:r>
            <a:r>
              <a:t>题考点</a:t>
            </a:r>
          </a:p>
        </p:txBody>
      </p:sp>
      <p:grpSp>
        <p:nvGrpSpPr>
          <p:cNvPr id="4" name="组 77"/>
          <p:cNvGrpSpPr/>
          <p:nvPr/>
        </p:nvGrpSpPr>
        <p:grpSpPr>
          <a:xfrm>
            <a:off x="207010" y="1161415"/>
            <a:ext cx="11707495" cy="2124710"/>
            <a:chOff x="1397216" y="498695"/>
            <a:chExt cx="15327207" cy="2673734"/>
          </a:xfrm>
        </p:grpSpPr>
        <p:sp>
          <p:nvSpPr>
            <p:cNvPr id="5" name="矩形 4"/>
            <p:cNvSpPr/>
            <p:nvPr>
              <p:custDataLst>
                <p:tags r:id="rId1"/>
              </p:custDataLst>
            </p:nvPr>
          </p:nvSpPr>
          <p:spPr>
            <a:xfrm>
              <a:off x="1397216" y="792449"/>
              <a:ext cx="15327207" cy="2379980"/>
            </a:xfrm>
            <a:prstGeom prst="rect">
              <a:avLst/>
            </a:prstGeom>
            <a:solidFill>
              <a:srgbClr val="FFFFFF"/>
            </a:solidFill>
            <a:ln w="12700" cap="flat" cmpd="sng" algn="ctr">
              <a:solidFill>
                <a:srgbClr val="0070C0"/>
              </a:solidFill>
              <a:prstDash val="solid"/>
              <a:miter lim="800000"/>
            </a:ln>
            <a:effectLst/>
          </p:spPr>
          <p:txBody>
            <a:bodyPr rtlCol="0" anchor="ctr"/>
            <a:lstStyle/>
            <a:p>
              <a:pPr lvl="0" algn="ctr" defTabSz="609600">
                <a:lnSpc>
                  <a:spcPct val="130000"/>
                </a:lnSpc>
              </a:pPr>
              <a:endParaRPr lang="en-US" altLang="zh-CN" sz="1200" b="1" dirty="0">
                <a:solidFill>
                  <a:srgbClr val="FFFFFF"/>
                </a:solidFill>
                <a:ea typeface="微软雅黑" panose="020B0503020204020204" charset="-122"/>
              </a:endParaRPr>
            </a:p>
          </p:txBody>
        </p:sp>
        <p:grpSp>
          <p:nvGrpSpPr>
            <p:cNvPr id="6" name="组 79"/>
            <p:cNvGrpSpPr/>
            <p:nvPr/>
          </p:nvGrpSpPr>
          <p:grpSpPr>
            <a:xfrm>
              <a:off x="4632699" y="498695"/>
              <a:ext cx="11755481" cy="655573"/>
              <a:chOff x="4632699" y="498695"/>
              <a:chExt cx="11755481" cy="655573"/>
            </a:xfrm>
          </p:grpSpPr>
          <p:sp>
            <p:nvSpPr>
              <p:cNvPr id="7" name="直角三角形 6"/>
              <p:cNvSpPr/>
              <p:nvPr>
                <p:custDataLst>
                  <p:tags r:id="rId2"/>
                </p:custDataLst>
              </p:nvPr>
            </p:nvSpPr>
            <p:spPr>
              <a:xfrm>
                <a:off x="16290466" y="498695"/>
                <a:ext cx="97714" cy="97714"/>
              </a:xfrm>
              <a:prstGeom prst="rtTriangle">
                <a:avLst/>
              </a:prstGeom>
              <a:solidFill>
                <a:srgbClr val="00B0F0"/>
              </a:solidFill>
              <a:ln w="12700" cap="flat" cmpd="sng" algn="ctr">
                <a:noFill/>
                <a:prstDash val="solid"/>
                <a:miter lim="800000"/>
              </a:ln>
              <a:effectLst/>
            </p:spPr>
            <p:txBody>
              <a:bodyPr rtlCol="0" anchor="ctr"/>
              <a:lstStyle/>
              <a:p>
                <a:pPr algn="ctr"/>
                <a:endParaRPr kumimoji="1" lang="zh-CN" altLang="en-US" sz="1350"/>
              </a:p>
            </p:txBody>
          </p:sp>
          <p:sp>
            <p:nvSpPr>
              <p:cNvPr id="8" name="矩形 7"/>
              <p:cNvSpPr/>
              <p:nvPr>
                <p:custDataLst>
                  <p:tags r:id="rId3"/>
                </p:custDataLst>
              </p:nvPr>
            </p:nvSpPr>
            <p:spPr>
              <a:xfrm>
                <a:off x="4632699" y="658612"/>
                <a:ext cx="7704754" cy="495353"/>
              </a:xfrm>
              <a:prstGeom prst="rect">
                <a:avLst/>
              </a:prstGeom>
            </p:spPr>
            <p:style>
              <a:lnRef idx="2">
                <a:schemeClr val="lt1"/>
              </a:lnRef>
              <a:fillRef idx="1">
                <a:schemeClr val="accent1"/>
              </a:fillRef>
              <a:effectRef idx="1">
                <a:schemeClr val="accent1"/>
              </a:effectRef>
              <a:fontRef idx="minor">
                <a:schemeClr val="lt1"/>
              </a:fontRef>
            </p:style>
            <p:txBody>
              <a:bodyPr rtlCol="0" anchor="ctr"/>
              <a:lstStyle/>
              <a:p>
                <a:pPr lvl="0" algn="ctr" defTabSz="609600">
                  <a:lnSpc>
                    <a:spcPct val="130000"/>
                  </a:lnSpc>
                </a:pPr>
                <a:endParaRPr lang="en-US" altLang="zh-CN" sz="1200" b="1" dirty="0">
                  <a:solidFill>
                    <a:srgbClr val="0070C0"/>
                  </a:solidFill>
                  <a:ea typeface="微软雅黑" panose="020B0503020204020204" charset="-122"/>
                </a:endParaRPr>
              </a:p>
            </p:txBody>
          </p:sp>
          <p:sp>
            <p:nvSpPr>
              <p:cNvPr id="9" name="页外连接符 83"/>
              <p:cNvSpPr/>
              <p:nvPr>
                <p:custDataLst>
                  <p:tags r:id="rId4"/>
                </p:custDataLst>
              </p:nvPr>
            </p:nvSpPr>
            <p:spPr>
              <a:xfrm>
                <a:off x="5168717" y="592565"/>
                <a:ext cx="444137" cy="561703"/>
              </a:xfrm>
              <a:prstGeom prst="flowChartOffpageConnector">
                <a:avLst/>
              </a:prstGeom>
              <a:solidFill>
                <a:srgbClr val="00B0F0"/>
              </a:solidFill>
              <a:ln w="12700" cap="flat" cmpd="sng" algn="ctr">
                <a:noFill/>
                <a:prstDash val="solid"/>
                <a:miter lim="800000"/>
              </a:ln>
              <a:effectLst/>
            </p:spPr>
            <p:txBody>
              <a:bodyPr rtlCol="0" anchor="ctr"/>
              <a:lstStyle/>
              <a:p>
                <a:pPr algn="ctr"/>
                <a:endParaRPr kumimoji="1" lang="zh-CN" altLang="en-US" sz="1350"/>
              </a:p>
            </p:txBody>
          </p:sp>
        </p:grpSp>
        <p:sp>
          <p:nvSpPr>
            <p:cNvPr id="10" name="矩形 9"/>
            <p:cNvSpPr/>
            <p:nvPr>
              <p:custDataLst>
                <p:tags r:id="rId5"/>
              </p:custDataLst>
            </p:nvPr>
          </p:nvSpPr>
          <p:spPr>
            <a:xfrm>
              <a:off x="3144925" y="1437847"/>
              <a:ext cx="413173" cy="441113"/>
            </a:xfrm>
            <a:prstGeom prst="rect">
              <a:avLst/>
            </a:prstGeom>
          </p:spPr>
          <p:txBody>
            <a:bodyPr wrap="square">
              <a:spAutoFit/>
            </a:bodyPr>
            <a:lstStyle/>
            <a:p>
              <a:pPr lvl="0" algn="ctr" defTabSz="609600">
                <a:lnSpc>
                  <a:spcPct val="130000"/>
                </a:lnSpc>
              </a:pPr>
              <a:endParaRPr lang="zh-CN" altLang="en-US" sz="1200" b="1" dirty="0">
                <a:solidFill>
                  <a:srgbClr val="FFFFFF"/>
                </a:solidFill>
                <a:ea typeface="微软雅黑" panose="020B0503020204020204" charset="-122"/>
              </a:endParaRPr>
            </a:p>
          </p:txBody>
        </p:sp>
      </p:grpSp>
      <p:sp>
        <p:nvSpPr>
          <p:cNvPr id="11" name="文本框 10"/>
          <p:cNvSpPr txBox="1"/>
          <p:nvPr>
            <p:custDataLst>
              <p:tags r:id="rId6"/>
            </p:custDataLst>
          </p:nvPr>
        </p:nvSpPr>
        <p:spPr>
          <a:xfrm>
            <a:off x="375285" y="1678305"/>
            <a:ext cx="11201400" cy="1559560"/>
          </a:xfrm>
          <a:prstGeom prst="rect">
            <a:avLst/>
          </a:prstGeom>
          <a:noFill/>
          <a:ln w="9525">
            <a:noFill/>
          </a:ln>
        </p:spPr>
        <p:txBody>
          <a:bodyPr wrap="square">
            <a:noAutofit/>
          </a:bodyPr>
          <a:p>
            <a:pPr indent="0" algn="l"/>
            <a:r>
              <a:rPr lang="en-US" sz="2400">
                <a:latin typeface="Times New Roman" panose="02020603050405020304" charset="0"/>
                <a:sym typeface="+mn-ea"/>
              </a:rPr>
              <a:t>If your supermarket sells loose produce, then buying smaller quantities is easier. Over the last two years, some supermarkets ___62___ (start) selling chicken or salad in packs ___63___ (design) with two halves containing separate portions (份). Then, when you use one section, ___64___ other stays fresh.</a:t>
            </a:r>
            <a:endParaRPr lang="en-US" sz="2400">
              <a:latin typeface="Times New Roman" panose="02020603050405020304" charset="0"/>
              <a:sym typeface="+mn-ea"/>
            </a:endParaRPr>
          </a:p>
          <a:p>
            <a:pPr indent="0" algn="l"/>
            <a:endParaRPr lang="en-US" altLang="en-US" sz="2400" b="0">
              <a:solidFill>
                <a:schemeClr val="tx1"/>
              </a:solidFill>
              <a:latin typeface="Times New Roman" panose="02020603050405020304" charset="0"/>
              <a:ea typeface="宋体" panose="02010600030101010101" pitchFamily="2" charset="-122"/>
            </a:endParaRPr>
          </a:p>
        </p:txBody>
      </p:sp>
      <p:sp>
        <p:nvSpPr>
          <p:cNvPr id="19" name="圆角矩形 18"/>
          <p:cNvSpPr/>
          <p:nvPr>
            <p:custDataLst>
              <p:tags r:id="rId7"/>
            </p:custDataLst>
          </p:nvPr>
        </p:nvSpPr>
        <p:spPr>
          <a:xfrm>
            <a:off x="420370" y="2389505"/>
            <a:ext cx="1314450" cy="424180"/>
          </a:xfrm>
          <a:prstGeom prst="roundRect">
            <a:avLst/>
          </a:prstGeom>
          <a:noFill/>
          <a:ln w="25400" cap="flat" cmpd="sng" algn="ctr">
            <a:solidFill>
              <a:srgbClr val="C00000"/>
            </a:solidFill>
            <a:prstDash val="solid"/>
          </a:ln>
          <a:effectLst/>
          <a:extLst>
            <a:ext uri="{909E8E84-426E-40DD-AFC4-6F175D3DCCD1}">
              <a14:hiddenFill xmlns:a14="http://schemas.microsoft.com/office/drawing/2010/main">
                <a:solidFill>
                  <a:srgbClr val="435258"/>
                </a:solidFill>
              </a14:hiddenFill>
            </a:ext>
          </a:extLst>
        </p:spPr>
        <p:txBody>
          <a:bodyPr rtlCol="0" anchor="ctr"/>
          <a:p>
            <a:pPr algn="ctr"/>
            <a:endParaRPr lang="zh-CN" altLang="en-US"/>
          </a:p>
        </p:txBody>
      </p:sp>
      <p:sp>
        <p:nvSpPr>
          <p:cNvPr id="13" name="文本框 12"/>
          <p:cNvSpPr txBox="1"/>
          <p:nvPr/>
        </p:nvSpPr>
        <p:spPr>
          <a:xfrm>
            <a:off x="487680" y="3519805"/>
            <a:ext cx="11343005" cy="1025525"/>
          </a:xfrm>
          <a:prstGeom prst="rect">
            <a:avLst/>
          </a:prstGeom>
          <a:solidFill>
            <a:schemeClr val="bg1"/>
          </a:solidFill>
          <a:ln>
            <a:solidFill>
              <a:srgbClr val="00B050"/>
            </a:solidFill>
          </a:ln>
        </p:spPr>
        <p:txBody>
          <a:bodyPr wrap="square" rtlCol="0">
            <a:noAutofit/>
          </a:bodyPr>
          <a:p>
            <a:r>
              <a:rPr lang="zh-CN" altLang="en-US">
                <a:latin typeface="微软雅黑" panose="020B0503020204020204" charset="-122"/>
                <a:ea typeface="微软雅黑" panose="020B0503020204020204" charset="-122"/>
              </a:rPr>
              <a:t>【解析】</a:t>
            </a:r>
            <a:endParaRPr lang="zh-CN" altLang="en-US">
              <a:latin typeface="微软雅黑" panose="020B0503020204020204" charset="-122"/>
              <a:ea typeface="微软雅黑" panose="020B0503020204020204" charset="-122"/>
            </a:endParaRPr>
          </a:p>
          <a:p>
            <a:r>
              <a:rPr>
                <a:latin typeface="微软雅黑" panose="020B0503020204020204" charset="-122"/>
                <a:ea typeface="微软雅黑" panose="020B0503020204020204" charset="-122"/>
              </a:rPr>
              <a:t>考查非谓语动词。句意：一些超市开始销售鸡肉或沙拉，这些食品的包装是专门设计成两个分开的部分的。</a:t>
            </a:r>
            <a:r>
              <a:rPr lang="zh-CN">
                <a:latin typeface="微软雅黑" panose="020B0503020204020204" charset="-122"/>
                <a:ea typeface="微软雅黑" panose="020B0503020204020204" charset="-122"/>
              </a:rPr>
              <a:t>通过句子结构分析，显然</a:t>
            </a:r>
            <a:r>
              <a:rPr>
                <a:latin typeface="微软雅黑" panose="020B0503020204020204" charset="-122"/>
                <a:ea typeface="微软雅黑" panose="020B0503020204020204" charset="-122"/>
              </a:rPr>
              <a:t>此处需要一个</a:t>
            </a:r>
            <a:r>
              <a:rPr lang="zh-CN">
                <a:latin typeface="微软雅黑" panose="020B0503020204020204" charset="-122"/>
                <a:ea typeface="微软雅黑" panose="020B0503020204020204" charset="-122"/>
              </a:rPr>
              <a:t>过去分词</a:t>
            </a:r>
            <a:r>
              <a:rPr>
                <a:latin typeface="微软雅黑" panose="020B0503020204020204" charset="-122"/>
                <a:ea typeface="微软雅黑" panose="020B0503020204020204" charset="-122"/>
              </a:rPr>
              <a:t>来作后置定语，修饰"packs"。故填</a:t>
            </a:r>
            <a:r>
              <a:rPr b="1">
                <a:latin typeface="微软雅黑" panose="020B0503020204020204" charset="-122"/>
                <a:ea typeface="微软雅黑" panose="020B0503020204020204" charset="-122"/>
              </a:rPr>
              <a:t>designed</a:t>
            </a:r>
            <a:r>
              <a:rPr>
                <a:latin typeface="微软雅黑" panose="020B0503020204020204" charset="-122"/>
                <a:ea typeface="微软雅黑" panose="020B0503020204020204" charset="-122"/>
              </a:rPr>
              <a:t>。</a:t>
            </a:r>
            <a:endParaRPr>
              <a:latin typeface="微软雅黑" panose="020B0503020204020204" charset="-122"/>
              <a:ea typeface="微软雅黑" panose="020B0503020204020204" charset="-122"/>
            </a:endParaRPr>
          </a:p>
        </p:txBody>
      </p:sp>
      <p:sp>
        <p:nvSpPr>
          <p:cNvPr id="16" name="文本框 15"/>
          <p:cNvSpPr txBox="1"/>
          <p:nvPr/>
        </p:nvSpPr>
        <p:spPr>
          <a:xfrm>
            <a:off x="535305" y="4827270"/>
            <a:ext cx="10574020" cy="1910080"/>
          </a:xfrm>
          <a:prstGeom prst="rect">
            <a:avLst/>
          </a:prstGeom>
          <a:solidFill>
            <a:schemeClr val="bg1"/>
          </a:solidFill>
          <a:ln>
            <a:solidFill>
              <a:schemeClr val="accent5"/>
            </a:solidFill>
          </a:ln>
        </p:spPr>
        <p:style>
          <a:lnRef idx="2">
            <a:schemeClr val="accent1"/>
          </a:lnRef>
          <a:fillRef idx="0">
            <a:srgbClr val="FFFFFF"/>
          </a:fillRef>
          <a:effectRef idx="0">
            <a:srgbClr val="FFFFFF"/>
          </a:effectRef>
          <a:fontRef idx="minor">
            <a:schemeClr val="tx1"/>
          </a:fontRef>
        </p:style>
        <p:txBody>
          <a:bodyPr wrap="square" rtlCol="0" anchor="t">
            <a:noAutofit/>
          </a:bodyPr>
          <a:p>
            <a:r>
              <a:rPr lang="zh-CN" altLang="en-US">
                <a:latin typeface="Times New Roman" panose="02020603050405020304" charset="0"/>
                <a:cs typeface="Times New Roman" panose="02020603050405020304" charset="0"/>
              </a:rPr>
              <a:t>【类似考点</a:t>
            </a:r>
            <a:r>
              <a:rPr lang="en-US" altLang="zh-CN">
                <a:latin typeface="Times New Roman" panose="02020603050405020304" charset="0"/>
                <a:cs typeface="Times New Roman" panose="02020603050405020304" charset="0"/>
              </a:rPr>
              <a:t>1——2023</a:t>
            </a:r>
            <a:r>
              <a:rPr lang="zh-CN" altLang="en-US">
                <a:latin typeface="Times New Roman" panose="02020603050405020304" charset="0"/>
                <a:cs typeface="Times New Roman" panose="02020603050405020304" charset="0"/>
              </a:rPr>
              <a:t>年</a:t>
            </a:r>
            <a:r>
              <a:rPr lang="en-US" altLang="zh-CN">
                <a:latin typeface="Times New Roman" panose="02020603050405020304" charset="0"/>
                <a:cs typeface="Times New Roman" panose="02020603050405020304" charset="0"/>
              </a:rPr>
              <a:t>1</a:t>
            </a:r>
            <a:r>
              <a:rPr lang="zh-CN" altLang="en-US">
                <a:latin typeface="Times New Roman" panose="02020603050405020304" charset="0"/>
                <a:cs typeface="Times New Roman" panose="02020603050405020304" charset="0"/>
              </a:rPr>
              <a:t>月</a:t>
            </a:r>
            <a:r>
              <a:rPr lang="zh-CN">
                <a:latin typeface="Times New Roman" panose="02020603050405020304" charset="0"/>
                <a:cs typeface="Times New Roman" panose="02020603050405020304" charset="0"/>
              </a:rPr>
              <a:t>上海高考</a:t>
            </a:r>
            <a:r>
              <a:rPr lang="zh-CN" altLang="en-US">
                <a:latin typeface="Times New Roman" panose="02020603050405020304" charset="0"/>
                <a:cs typeface="Times New Roman" panose="02020603050405020304" charset="0"/>
              </a:rPr>
              <a:t>】</a:t>
            </a:r>
            <a:endParaRPr lang="zh-CN" altLang="en-US">
              <a:latin typeface="Times New Roman" panose="02020603050405020304" charset="0"/>
              <a:cs typeface="Times New Roman" panose="02020603050405020304" charset="0"/>
            </a:endParaRPr>
          </a:p>
          <a:p>
            <a:r>
              <a:rPr sz="2000">
                <a:latin typeface="Times New Roman" panose="02020603050405020304" charset="0"/>
                <a:cs typeface="Times New Roman" panose="02020603050405020304" charset="0"/>
              </a:rPr>
              <a:t> A Sponsor,</a:t>
            </a:r>
            <a:r>
              <a:rPr lang="en-US" sz="2000">
                <a:latin typeface="Times New Roman" panose="02020603050405020304" charset="0"/>
                <a:cs typeface="Times New Roman" panose="02020603050405020304" charset="0"/>
              </a:rPr>
              <a:t> </a:t>
            </a:r>
            <a:r>
              <a:rPr sz="2000">
                <a:latin typeface="Times New Roman" panose="02020603050405020304" charset="0"/>
                <a:cs typeface="Times New Roman" panose="02020603050405020304" charset="0"/>
              </a:rPr>
              <a:t>__________ (reward) only by the success of the enterprise of "its" Achievers, is an organization which participates in Young Enterprise</a:t>
            </a:r>
            <a:r>
              <a:rPr lang="en-US" sz="2000">
                <a:latin typeface="Times New Roman" panose="02020603050405020304" charset="0"/>
                <a:cs typeface="Times New Roman" panose="02020603050405020304" charset="0"/>
              </a:rPr>
              <a:t>.</a:t>
            </a:r>
            <a:endParaRPr lang="en-US" sz="2000">
              <a:latin typeface="Times New Roman" panose="02020603050405020304" charset="0"/>
              <a:cs typeface="Times New Roman" panose="02020603050405020304" charset="0"/>
            </a:endParaRPr>
          </a:p>
          <a:p>
            <a:r>
              <a:rPr lang="zh-CN" altLang="en-US">
                <a:latin typeface="Times New Roman" panose="02020603050405020304" charset="0"/>
                <a:cs typeface="Times New Roman" panose="02020603050405020304" charset="0"/>
                <a:sym typeface="+mn-ea"/>
              </a:rPr>
              <a:t>【类似考点</a:t>
            </a:r>
            <a:r>
              <a:rPr lang="en-US" altLang="zh-CN">
                <a:latin typeface="Times New Roman" panose="02020603050405020304" charset="0"/>
                <a:cs typeface="Times New Roman" panose="02020603050405020304" charset="0"/>
                <a:sym typeface="+mn-ea"/>
              </a:rPr>
              <a:t>2——</a:t>
            </a:r>
            <a:r>
              <a:rPr lang="en-US">
                <a:latin typeface="Times New Roman" panose="02020603050405020304" charset="0"/>
                <a:cs typeface="Times New Roman" panose="02020603050405020304" charset="0"/>
                <a:sym typeface="+mn-ea"/>
              </a:rPr>
              <a:t>2024</a:t>
            </a:r>
            <a:r>
              <a:rPr lang="zh-CN" altLang="en-US">
                <a:latin typeface="Times New Roman" panose="02020603050405020304" charset="0"/>
                <a:cs typeface="Times New Roman" panose="02020603050405020304" charset="0"/>
                <a:sym typeface="+mn-ea"/>
              </a:rPr>
              <a:t>年</a:t>
            </a:r>
            <a:r>
              <a:rPr lang="en-US" altLang="zh-CN">
                <a:latin typeface="Times New Roman" panose="02020603050405020304" charset="0"/>
                <a:cs typeface="Times New Roman" panose="02020603050405020304" charset="0"/>
                <a:sym typeface="+mn-ea"/>
              </a:rPr>
              <a:t>1</a:t>
            </a:r>
            <a:r>
              <a:rPr lang="zh-CN" altLang="en-US">
                <a:latin typeface="Times New Roman" panose="02020603050405020304" charset="0"/>
                <a:cs typeface="Times New Roman" panose="02020603050405020304" charset="0"/>
                <a:sym typeface="+mn-ea"/>
              </a:rPr>
              <a:t>月广东大湾区联考】</a:t>
            </a:r>
            <a:endParaRPr lang="en-US" sz="2000">
              <a:latin typeface="Times New Roman" panose="02020603050405020304" charset="0"/>
              <a:cs typeface="Times New Roman" panose="02020603050405020304" charset="0"/>
            </a:endParaRPr>
          </a:p>
          <a:p>
            <a:r>
              <a:rPr lang="en-US" sz="2000">
                <a:latin typeface="Times New Roman" panose="02020603050405020304" charset="0"/>
                <a:cs typeface="Times New Roman" panose="02020603050405020304" charset="0"/>
              </a:rPr>
              <a:t>Rowers  sit  in   large  dragon-shaped  boats   and  row  them to the beat of a drum, which is usually played by someone ________ (seat)at the  front  of the boat.</a:t>
            </a:r>
            <a:endParaRPr lang="en-US" sz="2000">
              <a:latin typeface="Times New Roman" panose="02020603050405020304" charset="0"/>
              <a:cs typeface="Times New Roman" panose="02020603050405020304" charset="0"/>
            </a:endParaRPr>
          </a:p>
          <a:p>
            <a:endParaRPr lang="en-US" sz="2000">
              <a:latin typeface="Times New Roman" panose="02020603050405020304" charset="0"/>
              <a:cs typeface="Times New Roman" panose="02020603050405020304" charset="0"/>
            </a:endParaRPr>
          </a:p>
        </p:txBody>
      </p:sp>
      <p:sp>
        <p:nvSpPr>
          <p:cNvPr id="2" name="文本框 1"/>
          <p:cNvSpPr txBox="1"/>
          <p:nvPr>
            <p:custDataLst>
              <p:tags r:id="rId8"/>
            </p:custDataLst>
          </p:nvPr>
        </p:nvSpPr>
        <p:spPr>
          <a:xfrm>
            <a:off x="1857375" y="5053330"/>
            <a:ext cx="1408430" cy="398780"/>
          </a:xfrm>
          <a:prstGeom prst="rect">
            <a:avLst/>
          </a:prstGeom>
          <a:noFill/>
        </p:spPr>
        <p:txBody>
          <a:bodyPr wrap="square" rtlCol="0">
            <a:spAutoFit/>
          </a:bodyPr>
          <a:p>
            <a:pPr algn="ctr"/>
            <a:r>
              <a:rPr lang="en-US" altLang="zh-CN" sz="2000">
                <a:solidFill>
                  <a:srgbClr val="FF0000"/>
                </a:solidFill>
                <a:latin typeface="Times New Roman" panose="02020603050405020304" charset="0"/>
                <a:cs typeface="Times New Roman" panose="02020603050405020304" charset="0"/>
              </a:rPr>
              <a:t>rewarded</a:t>
            </a:r>
            <a:endParaRPr lang="en-US" altLang="zh-CN" sz="2000">
              <a:solidFill>
                <a:srgbClr val="FF0000"/>
              </a:solidFill>
              <a:latin typeface="Times New Roman" panose="02020603050405020304" charset="0"/>
              <a:cs typeface="Times New Roman" panose="02020603050405020304" charset="0"/>
            </a:endParaRPr>
          </a:p>
        </p:txBody>
      </p:sp>
      <p:sp>
        <p:nvSpPr>
          <p:cNvPr id="14" name="文本框 13"/>
          <p:cNvSpPr txBox="1"/>
          <p:nvPr>
            <p:custDataLst>
              <p:tags r:id="rId9"/>
            </p:custDataLst>
          </p:nvPr>
        </p:nvSpPr>
        <p:spPr>
          <a:xfrm>
            <a:off x="2567940" y="6216015"/>
            <a:ext cx="1199515" cy="398780"/>
          </a:xfrm>
          <a:prstGeom prst="rect">
            <a:avLst/>
          </a:prstGeom>
          <a:noFill/>
        </p:spPr>
        <p:txBody>
          <a:bodyPr wrap="square" rtlCol="0">
            <a:spAutoFit/>
          </a:bodyPr>
          <a:p>
            <a:pPr algn="ctr"/>
            <a:r>
              <a:rPr lang="en-US" altLang="zh-CN" sz="2000">
                <a:solidFill>
                  <a:srgbClr val="FF0000"/>
                </a:solidFill>
                <a:latin typeface="Times New Roman" panose="02020603050405020304" charset="0"/>
                <a:cs typeface="Times New Roman" panose="02020603050405020304" charset="0"/>
              </a:rPr>
              <a:t>seated</a:t>
            </a:r>
            <a:endParaRPr lang="en-US" altLang="zh-CN" sz="2000">
              <a:solidFill>
                <a:srgbClr val="FF0000"/>
              </a:solidFill>
              <a:latin typeface="Times New Roman" panose="02020603050405020304" charset="0"/>
              <a:cs typeface="Times New Roman" panose="02020603050405020304" charset="0"/>
            </a:endParaRPr>
          </a:p>
        </p:txBody>
      </p:sp>
      <p:sp>
        <p:nvSpPr>
          <p:cNvPr id="15" name="文本框 14"/>
          <p:cNvSpPr txBox="1"/>
          <p:nvPr>
            <p:custDataLst>
              <p:tags r:id="rId10"/>
            </p:custDataLst>
          </p:nvPr>
        </p:nvSpPr>
        <p:spPr>
          <a:xfrm>
            <a:off x="3487420" y="1313815"/>
            <a:ext cx="4932680" cy="368300"/>
          </a:xfrm>
          <a:prstGeom prst="rect">
            <a:avLst/>
          </a:prstGeom>
          <a:noFill/>
        </p:spPr>
        <p:txBody>
          <a:bodyPr wrap="square" rtlCol="0">
            <a:spAutoFit/>
          </a:bodyPr>
          <a:p>
            <a:r>
              <a:rPr lang="zh-CN" altLang="en-US"/>
              <a:t>易错启示</a:t>
            </a:r>
            <a:r>
              <a:rPr lang="en-US" altLang="zh-CN"/>
              <a:t>4</a:t>
            </a:r>
            <a:r>
              <a:rPr lang="zh-CN" altLang="en-US"/>
              <a:t>：重视句子分析，判别非谓类型</a:t>
            </a:r>
            <a:endParaRPr lang="en-US" altLang="zh-CN"/>
          </a:p>
        </p:txBody>
      </p:sp>
    </p:spTree>
    <p:custDataLst>
      <p:tags r:id="rId1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heel(1)">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ox(in)">
                                      <p:cBhvr>
                                        <p:cTn id="18" dur="20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P spid="19" grpId="1" animBg="1"/>
      <p:bldP spid="13" grpId="0" bldLvl="0" animBg="1"/>
      <p:bldP spid="13" grpId="1" animBg="1"/>
      <p:bldP spid="16" grpId="0" bldLvl="0" animBg="1"/>
      <p:bldP spid="16" grpId="1" animBg="1"/>
      <p:bldP spid="2" grpId="0"/>
      <p:bldP spid="2" grpId="1"/>
      <p:bldP spid="14" grpId="0"/>
      <p:bldP spid="14"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a:spLocks noGrp="1"/>
          </p:cNvSpPr>
          <p:nvPr>
            <p:ph type="title" idx="2"/>
          </p:nvPr>
        </p:nvSpPr>
        <p:spPr>
          <a:xfrm>
            <a:off x="487750" y="456000"/>
            <a:ext cx="10969200" cy="705600"/>
          </a:xfrm>
        </p:spPr>
        <p:txBody>
          <a:bodyPr/>
          <a:p>
            <a:r>
              <a:rPr lang="en-US" altLang="zh-CN"/>
              <a:t>Para 4</a:t>
            </a:r>
            <a:r>
              <a:t>：</a:t>
            </a:r>
            <a:r>
              <a:rPr lang="en-US" altLang="zh-CN"/>
              <a:t>64</a:t>
            </a:r>
            <a:r>
              <a:t>题考点</a:t>
            </a:r>
          </a:p>
        </p:txBody>
      </p:sp>
      <p:grpSp>
        <p:nvGrpSpPr>
          <p:cNvPr id="4" name="组 77"/>
          <p:cNvGrpSpPr/>
          <p:nvPr/>
        </p:nvGrpSpPr>
        <p:grpSpPr>
          <a:xfrm>
            <a:off x="207010" y="1161415"/>
            <a:ext cx="11707495" cy="2124710"/>
            <a:chOff x="1397216" y="498695"/>
            <a:chExt cx="15327207" cy="2673734"/>
          </a:xfrm>
        </p:grpSpPr>
        <p:sp>
          <p:nvSpPr>
            <p:cNvPr id="5" name="矩形 4"/>
            <p:cNvSpPr/>
            <p:nvPr>
              <p:custDataLst>
                <p:tags r:id="rId1"/>
              </p:custDataLst>
            </p:nvPr>
          </p:nvSpPr>
          <p:spPr>
            <a:xfrm>
              <a:off x="1397216" y="792449"/>
              <a:ext cx="15327207" cy="2379980"/>
            </a:xfrm>
            <a:prstGeom prst="rect">
              <a:avLst/>
            </a:prstGeom>
            <a:solidFill>
              <a:srgbClr val="FFFFFF"/>
            </a:solidFill>
            <a:ln w="12700" cap="flat" cmpd="sng" algn="ctr">
              <a:solidFill>
                <a:srgbClr val="0070C0"/>
              </a:solidFill>
              <a:prstDash val="solid"/>
              <a:miter lim="800000"/>
            </a:ln>
            <a:effectLst/>
          </p:spPr>
          <p:txBody>
            <a:bodyPr rtlCol="0" anchor="ctr"/>
            <a:lstStyle/>
            <a:p>
              <a:pPr lvl="0" algn="ctr" defTabSz="609600">
                <a:lnSpc>
                  <a:spcPct val="130000"/>
                </a:lnSpc>
              </a:pPr>
              <a:endParaRPr lang="en-US" altLang="zh-CN" sz="1200" b="1" dirty="0">
                <a:solidFill>
                  <a:srgbClr val="FFFFFF"/>
                </a:solidFill>
                <a:ea typeface="微软雅黑" panose="020B0503020204020204" charset="-122"/>
              </a:endParaRPr>
            </a:p>
          </p:txBody>
        </p:sp>
        <p:grpSp>
          <p:nvGrpSpPr>
            <p:cNvPr id="6" name="组 79"/>
            <p:cNvGrpSpPr/>
            <p:nvPr/>
          </p:nvGrpSpPr>
          <p:grpSpPr>
            <a:xfrm>
              <a:off x="4632699" y="498695"/>
              <a:ext cx="11755481" cy="655573"/>
              <a:chOff x="4632699" y="498695"/>
              <a:chExt cx="11755481" cy="655573"/>
            </a:xfrm>
          </p:grpSpPr>
          <p:sp>
            <p:nvSpPr>
              <p:cNvPr id="7" name="直角三角形 6"/>
              <p:cNvSpPr/>
              <p:nvPr>
                <p:custDataLst>
                  <p:tags r:id="rId2"/>
                </p:custDataLst>
              </p:nvPr>
            </p:nvSpPr>
            <p:spPr>
              <a:xfrm>
                <a:off x="16290466" y="498695"/>
                <a:ext cx="97714" cy="97714"/>
              </a:xfrm>
              <a:prstGeom prst="rtTriangle">
                <a:avLst/>
              </a:prstGeom>
              <a:solidFill>
                <a:srgbClr val="00B0F0"/>
              </a:solidFill>
              <a:ln w="12700" cap="flat" cmpd="sng" algn="ctr">
                <a:noFill/>
                <a:prstDash val="solid"/>
                <a:miter lim="800000"/>
              </a:ln>
              <a:effectLst/>
            </p:spPr>
            <p:txBody>
              <a:bodyPr rtlCol="0" anchor="ctr"/>
              <a:lstStyle/>
              <a:p>
                <a:pPr algn="ctr"/>
                <a:endParaRPr kumimoji="1" lang="zh-CN" altLang="en-US" sz="1350"/>
              </a:p>
            </p:txBody>
          </p:sp>
          <p:sp>
            <p:nvSpPr>
              <p:cNvPr id="8" name="矩形 7"/>
              <p:cNvSpPr/>
              <p:nvPr>
                <p:custDataLst>
                  <p:tags r:id="rId3"/>
                </p:custDataLst>
              </p:nvPr>
            </p:nvSpPr>
            <p:spPr>
              <a:xfrm>
                <a:off x="4632699" y="658612"/>
                <a:ext cx="7704754" cy="495353"/>
              </a:xfrm>
              <a:prstGeom prst="rect">
                <a:avLst/>
              </a:prstGeom>
            </p:spPr>
            <p:style>
              <a:lnRef idx="2">
                <a:schemeClr val="lt1"/>
              </a:lnRef>
              <a:fillRef idx="1">
                <a:schemeClr val="accent1"/>
              </a:fillRef>
              <a:effectRef idx="1">
                <a:schemeClr val="accent1"/>
              </a:effectRef>
              <a:fontRef idx="minor">
                <a:schemeClr val="lt1"/>
              </a:fontRef>
            </p:style>
            <p:txBody>
              <a:bodyPr rtlCol="0" anchor="ctr"/>
              <a:lstStyle/>
              <a:p>
                <a:pPr lvl="0" algn="ctr" defTabSz="609600">
                  <a:lnSpc>
                    <a:spcPct val="130000"/>
                  </a:lnSpc>
                </a:pPr>
                <a:endParaRPr lang="en-US" altLang="zh-CN" sz="1200" b="1" dirty="0">
                  <a:solidFill>
                    <a:srgbClr val="0070C0"/>
                  </a:solidFill>
                  <a:ea typeface="微软雅黑" panose="020B0503020204020204" charset="-122"/>
                </a:endParaRPr>
              </a:p>
            </p:txBody>
          </p:sp>
          <p:sp>
            <p:nvSpPr>
              <p:cNvPr id="9" name="页外连接符 83"/>
              <p:cNvSpPr/>
              <p:nvPr>
                <p:custDataLst>
                  <p:tags r:id="rId4"/>
                </p:custDataLst>
              </p:nvPr>
            </p:nvSpPr>
            <p:spPr>
              <a:xfrm>
                <a:off x="5168717" y="592565"/>
                <a:ext cx="444137" cy="561703"/>
              </a:xfrm>
              <a:prstGeom prst="flowChartOffpageConnector">
                <a:avLst/>
              </a:prstGeom>
              <a:solidFill>
                <a:srgbClr val="00B0F0"/>
              </a:solidFill>
              <a:ln w="12700" cap="flat" cmpd="sng" algn="ctr">
                <a:noFill/>
                <a:prstDash val="solid"/>
                <a:miter lim="800000"/>
              </a:ln>
              <a:effectLst/>
            </p:spPr>
            <p:txBody>
              <a:bodyPr rtlCol="0" anchor="ctr"/>
              <a:lstStyle/>
              <a:p>
                <a:pPr algn="ctr"/>
                <a:endParaRPr kumimoji="1" lang="zh-CN" altLang="en-US" sz="1350"/>
              </a:p>
            </p:txBody>
          </p:sp>
        </p:grpSp>
        <p:sp>
          <p:nvSpPr>
            <p:cNvPr id="10" name="矩形 9"/>
            <p:cNvSpPr/>
            <p:nvPr>
              <p:custDataLst>
                <p:tags r:id="rId5"/>
              </p:custDataLst>
            </p:nvPr>
          </p:nvSpPr>
          <p:spPr>
            <a:xfrm>
              <a:off x="3144925" y="1437847"/>
              <a:ext cx="413173" cy="441113"/>
            </a:xfrm>
            <a:prstGeom prst="rect">
              <a:avLst/>
            </a:prstGeom>
          </p:spPr>
          <p:txBody>
            <a:bodyPr wrap="square">
              <a:spAutoFit/>
            </a:bodyPr>
            <a:lstStyle/>
            <a:p>
              <a:pPr lvl="0" algn="ctr" defTabSz="609600">
                <a:lnSpc>
                  <a:spcPct val="130000"/>
                </a:lnSpc>
              </a:pPr>
              <a:endParaRPr lang="zh-CN" altLang="en-US" sz="1200" b="1" dirty="0">
                <a:solidFill>
                  <a:srgbClr val="FFFFFF"/>
                </a:solidFill>
                <a:ea typeface="微软雅黑" panose="020B0503020204020204" charset="-122"/>
              </a:endParaRPr>
            </a:p>
          </p:txBody>
        </p:sp>
      </p:grpSp>
      <p:sp>
        <p:nvSpPr>
          <p:cNvPr id="11" name="文本框 10"/>
          <p:cNvSpPr txBox="1"/>
          <p:nvPr>
            <p:custDataLst>
              <p:tags r:id="rId6"/>
            </p:custDataLst>
          </p:nvPr>
        </p:nvSpPr>
        <p:spPr>
          <a:xfrm>
            <a:off x="375285" y="1678305"/>
            <a:ext cx="11201400" cy="1559560"/>
          </a:xfrm>
          <a:prstGeom prst="rect">
            <a:avLst/>
          </a:prstGeom>
          <a:noFill/>
          <a:ln w="9525">
            <a:noFill/>
          </a:ln>
        </p:spPr>
        <p:txBody>
          <a:bodyPr wrap="square">
            <a:noAutofit/>
          </a:bodyPr>
          <a:p>
            <a:pPr indent="0" algn="l"/>
            <a:r>
              <a:rPr lang="en-US" sz="2400">
                <a:latin typeface="Times New Roman" panose="02020603050405020304" charset="0"/>
                <a:sym typeface="+mn-ea"/>
              </a:rPr>
              <a:t>If your supermarket sells loose produce, then buying smaller quantities is easier. Over the last two years, some supermarkets ___62___ (start) selling chicken or salad in packs ___63___ (design) with two halves containing separate portions (份). Then, when you use one section, ___64___ other stays fresh.</a:t>
            </a:r>
            <a:endParaRPr lang="en-US" sz="2400">
              <a:latin typeface="Times New Roman" panose="02020603050405020304" charset="0"/>
              <a:sym typeface="+mn-ea"/>
            </a:endParaRPr>
          </a:p>
          <a:p>
            <a:pPr indent="0" algn="l"/>
            <a:endParaRPr lang="en-US" altLang="en-US" sz="2400" b="0">
              <a:solidFill>
                <a:schemeClr val="tx1"/>
              </a:solidFill>
              <a:latin typeface="Times New Roman" panose="02020603050405020304" charset="0"/>
              <a:ea typeface="宋体" panose="02010600030101010101" pitchFamily="2" charset="-122"/>
            </a:endParaRPr>
          </a:p>
        </p:txBody>
      </p:sp>
      <p:sp>
        <p:nvSpPr>
          <p:cNvPr id="19" name="圆角矩形 18"/>
          <p:cNvSpPr/>
          <p:nvPr>
            <p:custDataLst>
              <p:tags r:id="rId7"/>
            </p:custDataLst>
          </p:nvPr>
        </p:nvSpPr>
        <p:spPr>
          <a:xfrm>
            <a:off x="1951355" y="2751455"/>
            <a:ext cx="1314450" cy="424180"/>
          </a:xfrm>
          <a:prstGeom prst="roundRect">
            <a:avLst/>
          </a:prstGeom>
          <a:noFill/>
          <a:ln w="25400" cap="flat" cmpd="sng" algn="ctr">
            <a:solidFill>
              <a:srgbClr val="C00000"/>
            </a:solidFill>
            <a:prstDash val="solid"/>
          </a:ln>
          <a:effectLst/>
          <a:extLst>
            <a:ext uri="{909E8E84-426E-40DD-AFC4-6F175D3DCCD1}">
              <a14:hiddenFill xmlns:a14="http://schemas.microsoft.com/office/drawing/2010/main">
                <a:solidFill>
                  <a:srgbClr val="435258"/>
                </a:solidFill>
              </a14:hiddenFill>
            </a:ext>
          </a:extLst>
        </p:spPr>
        <p:txBody>
          <a:bodyPr rtlCol="0" anchor="ctr"/>
          <a:p>
            <a:pPr algn="ctr"/>
            <a:endParaRPr lang="zh-CN" altLang="en-US"/>
          </a:p>
        </p:txBody>
      </p:sp>
      <p:sp>
        <p:nvSpPr>
          <p:cNvPr id="13" name="文本框 12"/>
          <p:cNvSpPr txBox="1"/>
          <p:nvPr/>
        </p:nvSpPr>
        <p:spPr>
          <a:xfrm>
            <a:off x="487680" y="3775075"/>
            <a:ext cx="11343005" cy="1025525"/>
          </a:xfrm>
          <a:prstGeom prst="rect">
            <a:avLst/>
          </a:prstGeom>
          <a:solidFill>
            <a:schemeClr val="bg1"/>
          </a:solidFill>
          <a:ln>
            <a:solidFill>
              <a:srgbClr val="00B050"/>
            </a:solidFill>
          </a:ln>
        </p:spPr>
        <p:txBody>
          <a:bodyPr wrap="square" rtlCol="0">
            <a:noAutofit/>
          </a:bodyPr>
          <a:p>
            <a:r>
              <a:rPr lang="zh-CN" altLang="en-US">
                <a:latin typeface="微软雅黑" panose="020B0503020204020204" charset="-122"/>
                <a:ea typeface="微软雅黑" panose="020B0503020204020204" charset="-122"/>
              </a:rPr>
              <a:t>【解析】</a:t>
            </a:r>
            <a:endParaRPr lang="zh-CN" altLang="en-US">
              <a:latin typeface="微软雅黑" panose="020B0503020204020204" charset="-122"/>
              <a:ea typeface="微软雅黑" panose="020B0503020204020204" charset="-122"/>
            </a:endParaRPr>
          </a:p>
          <a:p>
            <a:r>
              <a:rPr>
                <a:latin typeface="微软雅黑" panose="020B0503020204020204" charset="-122"/>
                <a:ea typeface="微软雅黑" panose="020B0503020204020204" charset="-122"/>
              </a:rPr>
              <a:t>考查定冠词。句意：然后，当你使用其中一部分时，另一部分保持新鲜。</a:t>
            </a:r>
            <a:endParaRPr>
              <a:latin typeface="微软雅黑" panose="020B0503020204020204" charset="-122"/>
              <a:ea typeface="微软雅黑" panose="020B0503020204020204" charset="-122"/>
            </a:endParaRPr>
          </a:p>
          <a:p>
            <a:r>
              <a:rPr>
                <a:latin typeface="微软雅黑" panose="020B0503020204020204" charset="-122"/>
                <a:ea typeface="微软雅黑" panose="020B0503020204020204" charset="-122"/>
              </a:rPr>
              <a:t>此处为one...,the other... 结构， 故填the。</a:t>
            </a:r>
            <a:endParaRPr>
              <a:latin typeface="微软雅黑" panose="020B0503020204020204" charset="-122"/>
              <a:ea typeface="微软雅黑" panose="020B0503020204020204" charset="-122"/>
            </a:endParaRPr>
          </a:p>
        </p:txBody>
      </p:sp>
      <p:sp>
        <p:nvSpPr>
          <p:cNvPr id="16" name="文本框 15"/>
          <p:cNvSpPr txBox="1"/>
          <p:nvPr/>
        </p:nvSpPr>
        <p:spPr>
          <a:xfrm>
            <a:off x="535305" y="5337175"/>
            <a:ext cx="10574020" cy="1021080"/>
          </a:xfrm>
          <a:prstGeom prst="rect">
            <a:avLst/>
          </a:prstGeom>
          <a:solidFill>
            <a:schemeClr val="bg1"/>
          </a:solidFill>
          <a:ln>
            <a:solidFill>
              <a:schemeClr val="accent5"/>
            </a:solidFill>
          </a:ln>
        </p:spPr>
        <p:style>
          <a:lnRef idx="2">
            <a:schemeClr val="accent1"/>
          </a:lnRef>
          <a:fillRef idx="0">
            <a:srgbClr val="FFFFFF"/>
          </a:fillRef>
          <a:effectRef idx="0">
            <a:srgbClr val="FFFFFF"/>
          </a:effectRef>
          <a:fontRef idx="minor">
            <a:schemeClr val="tx1"/>
          </a:fontRef>
        </p:style>
        <p:txBody>
          <a:bodyPr wrap="square" rtlCol="0" anchor="t">
            <a:noAutofit/>
          </a:bodyPr>
          <a:p>
            <a:r>
              <a:rPr lang="zh-CN" altLang="en-US">
                <a:latin typeface="Times New Roman" panose="02020603050405020304" charset="0"/>
                <a:cs typeface="Times New Roman" panose="02020603050405020304" charset="0"/>
              </a:rPr>
              <a:t>【类似考点</a:t>
            </a:r>
            <a:r>
              <a:rPr lang="en-US" altLang="zh-CN">
                <a:latin typeface="Times New Roman" panose="02020603050405020304" charset="0"/>
                <a:cs typeface="Times New Roman" panose="02020603050405020304" charset="0"/>
              </a:rPr>
              <a:t>——</a:t>
            </a:r>
            <a:r>
              <a:rPr lang="zh-CN">
                <a:latin typeface="Times New Roman" panose="02020603050405020304" charset="0"/>
                <a:cs typeface="Times New Roman" panose="02020603050405020304" charset="0"/>
              </a:rPr>
              <a:t>改编题</a:t>
            </a:r>
            <a:r>
              <a:rPr lang="zh-CN" altLang="en-US">
                <a:latin typeface="Times New Roman" panose="02020603050405020304" charset="0"/>
                <a:cs typeface="Times New Roman" panose="02020603050405020304" charset="0"/>
              </a:rPr>
              <a:t>】</a:t>
            </a:r>
            <a:endParaRPr lang="zh-CN" altLang="en-US">
              <a:latin typeface="Times New Roman" panose="02020603050405020304" charset="0"/>
              <a:cs typeface="Times New Roman" panose="02020603050405020304" charset="0"/>
            </a:endParaRPr>
          </a:p>
          <a:p>
            <a:r>
              <a:rPr sz="2000">
                <a:latin typeface="Times New Roman" panose="02020603050405020304" charset="0"/>
                <a:cs typeface="Times New Roman" panose="02020603050405020304" charset="0"/>
              </a:rPr>
              <a:t>Walking from one mountain to </a:t>
            </a:r>
            <a:r>
              <a:rPr lang="en-US" sz="2000">
                <a:latin typeface="Times New Roman" panose="02020603050405020304" charset="0"/>
                <a:cs typeface="Times New Roman" panose="02020603050405020304" charset="0"/>
              </a:rPr>
              <a:t>_____________</a:t>
            </a:r>
            <a:r>
              <a:rPr sz="2000">
                <a:latin typeface="Times New Roman" panose="02020603050405020304" charset="0"/>
                <a:cs typeface="Times New Roman" panose="02020603050405020304" charset="0"/>
              </a:rPr>
              <a:t>, high above ground with only a vast valley below, isn't for the fainthearted</a:t>
            </a:r>
            <a:r>
              <a:rPr sz="2000">
                <a:latin typeface="华文楷体" panose="02010600040101010101" charset="-122"/>
                <a:ea typeface="华文楷体" panose="02010600040101010101" charset="-122"/>
                <a:cs typeface="Times New Roman" panose="02020603050405020304" charset="0"/>
              </a:rPr>
              <a:t>（胆小之人）</a:t>
            </a:r>
            <a:r>
              <a:rPr lang="en-US" sz="2000">
                <a:latin typeface="华文楷体" panose="02010600040101010101" charset="-122"/>
                <a:ea typeface="华文楷体" panose="02010600040101010101" charset="-122"/>
                <a:cs typeface="Times New Roman" panose="02020603050405020304" charset="0"/>
              </a:rPr>
              <a:t>.</a:t>
            </a:r>
            <a:endParaRPr lang="en-US" sz="2000">
              <a:latin typeface="华文楷体" panose="02010600040101010101" charset="-122"/>
              <a:ea typeface="华文楷体" panose="02010600040101010101" charset="-122"/>
              <a:cs typeface="Times New Roman" panose="02020603050405020304" charset="0"/>
            </a:endParaRPr>
          </a:p>
        </p:txBody>
      </p:sp>
      <p:sp>
        <p:nvSpPr>
          <p:cNvPr id="15" name="文本框 14"/>
          <p:cNvSpPr txBox="1"/>
          <p:nvPr>
            <p:custDataLst>
              <p:tags r:id="rId8"/>
            </p:custDataLst>
          </p:nvPr>
        </p:nvSpPr>
        <p:spPr>
          <a:xfrm>
            <a:off x="3487420" y="1313815"/>
            <a:ext cx="4932680" cy="368300"/>
          </a:xfrm>
          <a:prstGeom prst="rect">
            <a:avLst/>
          </a:prstGeom>
          <a:noFill/>
        </p:spPr>
        <p:txBody>
          <a:bodyPr wrap="square" rtlCol="0">
            <a:spAutoFit/>
          </a:bodyPr>
          <a:p>
            <a:r>
              <a:rPr lang="zh-CN"/>
              <a:t>复现</a:t>
            </a:r>
            <a:r>
              <a:rPr lang="zh-CN" altLang="en-US"/>
              <a:t>易错启示2：注意固定结构，提升语言敏感</a:t>
            </a:r>
            <a:endParaRPr lang="zh-CN" altLang="en-US"/>
          </a:p>
        </p:txBody>
      </p:sp>
      <p:sp>
        <p:nvSpPr>
          <p:cNvPr id="12" name="文本框 11"/>
          <p:cNvSpPr txBox="1"/>
          <p:nvPr>
            <p:custDataLst>
              <p:tags r:id="rId9"/>
            </p:custDataLst>
          </p:nvPr>
        </p:nvSpPr>
        <p:spPr>
          <a:xfrm>
            <a:off x="3935730" y="5591175"/>
            <a:ext cx="1408430" cy="398780"/>
          </a:xfrm>
          <a:prstGeom prst="rect">
            <a:avLst/>
          </a:prstGeom>
          <a:noFill/>
        </p:spPr>
        <p:txBody>
          <a:bodyPr wrap="square" rtlCol="0">
            <a:spAutoFit/>
          </a:bodyPr>
          <a:p>
            <a:pPr algn="ctr"/>
            <a:r>
              <a:rPr lang="en-US" altLang="zh-CN" sz="2000">
                <a:solidFill>
                  <a:srgbClr val="FF0000"/>
                </a:solidFill>
                <a:latin typeface="Times New Roman" panose="02020603050405020304" charset="0"/>
                <a:cs typeface="Times New Roman" panose="02020603050405020304" charset="0"/>
              </a:rPr>
              <a:t>another</a:t>
            </a:r>
            <a:endParaRPr lang="en-US" altLang="zh-CN" sz="2000">
              <a:solidFill>
                <a:srgbClr val="FF0000"/>
              </a:solidFill>
              <a:latin typeface="Times New Roman" panose="02020603050405020304" charset="0"/>
              <a:cs typeface="Times New Roman" panose="02020603050405020304" charset="0"/>
            </a:endParaRPr>
          </a:p>
        </p:txBody>
      </p:sp>
    </p:spTree>
    <p:custDataLst>
      <p:tags r:id="rId10"/>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heel(1)">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ox(in)">
                                      <p:cBhvr>
                                        <p:cTn id="18" dur="20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P spid="19" grpId="1" animBg="1"/>
      <p:bldP spid="13" grpId="0" bldLvl="0" animBg="1"/>
      <p:bldP spid="13" grpId="1" animBg="1"/>
      <p:bldP spid="16" grpId="0" bldLvl="0" animBg="1"/>
      <p:bldP spid="16" grpId="1" animBg="1"/>
      <p:bldP spid="12" grpId="0"/>
      <p:bldP spid="12"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a:spLocks noGrp="1"/>
          </p:cNvSpPr>
          <p:nvPr>
            <p:ph type="title" idx="2"/>
          </p:nvPr>
        </p:nvSpPr>
        <p:spPr>
          <a:xfrm>
            <a:off x="487750" y="456000"/>
            <a:ext cx="10969200" cy="705600"/>
          </a:xfrm>
        </p:spPr>
        <p:txBody>
          <a:bodyPr/>
          <a:p>
            <a:r>
              <a:rPr lang="en-US" altLang="zh-CN"/>
              <a:t>Para 5</a:t>
            </a:r>
            <a:r>
              <a:t>：</a:t>
            </a:r>
            <a:r>
              <a:rPr lang="en-US" altLang="zh-CN"/>
              <a:t>65</a:t>
            </a:r>
            <a:r>
              <a:t>题考点</a:t>
            </a:r>
          </a:p>
        </p:txBody>
      </p:sp>
      <p:grpSp>
        <p:nvGrpSpPr>
          <p:cNvPr id="4" name="组 77"/>
          <p:cNvGrpSpPr/>
          <p:nvPr/>
        </p:nvGrpSpPr>
        <p:grpSpPr>
          <a:xfrm>
            <a:off x="207010" y="1161415"/>
            <a:ext cx="11707495" cy="1862455"/>
            <a:chOff x="1397216" y="498695"/>
            <a:chExt cx="15327207" cy="2471497"/>
          </a:xfrm>
        </p:grpSpPr>
        <p:sp>
          <p:nvSpPr>
            <p:cNvPr id="5" name="矩形 4"/>
            <p:cNvSpPr/>
            <p:nvPr>
              <p:custDataLst>
                <p:tags r:id="rId1"/>
              </p:custDataLst>
            </p:nvPr>
          </p:nvSpPr>
          <p:spPr>
            <a:xfrm>
              <a:off x="1397216" y="792780"/>
              <a:ext cx="15327207" cy="2177412"/>
            </a:xfrm>
            <a:prstGeom prst="rect">
              <a:avLst/>
            </a:prstGeom>
            <a:solidFill>
              <a:srgbClr val="FFFFFF"/>
            </a:solidFill>
            <a:ln w="12700" cap="flat" cmpd="sng" algn="ctr">
              <a:solidFill>
                <a:srgbClr val="0070C0"/>
              </a:solidFill>
              <a:prstDash val="solid"/>
              <a:miter lim="800000"/>
            </a:ln>
            <a:effectLst/>
          </p:spPr>
          <p:txBody>
            <a:bodyPr rtlCol="0" anchor="ctr"/>
            <a:lstStyle/>
            <a:p>
              <a:pPr lvl="0" algn="ctr" defTabSz="609600">
                <a:lnSpc>
                  <a:spcPct val="130000"/>
                </a:lnSpc>
              </a:pPr>
              <a:endParaRPr lang="en-US" altLang="zh-CN" sz="1200" b="1" dirty="0">
                <a:solidFill>
                  <a:srgbClr val="FFFFFF"/>
                </a:solidFill>
                <a:ea typeface="微软雅黑" panose="020B0503020204020204" charset="-122"/>
              </a:endParaRPr>
            </a:p>
          </p:txBody>
        </p:sp>
        <p:grpSp>
          <p:nvGrpSpPr>
            <p:cNvPr id="6" name="组 79"/>
            <p:cNvGrpSpPr/>
            <p:nvPr/>
          </p:nvGrpSpPr>
          <p:grpSpPr>
            <a:xfrm>
              <a:off x="4632699" y="498695"/>
              <a:ext cx="11755481" cy="655573"/>
              <a:chOff x="4632699" y="498695"/>
              <a:chExt cx="11755481" cy="655573"/>
            </a:xfrm>
          </p:grpSpPr>
          <p:sp>
            <p:nvSpPr>
              <p:cNvPr id="7" name="直角三角形 6"/>
              <p:cNvSpPr/>
              <p:nvPr>
                <p:custDataLst>
                  <p:tags r:id="rId2"/>
                </p:custDataLst>
              </p:nvPr>
            </p:nvSpPr>
            <p:spPr>
              <a:xfrm>
                <a:off x="16290466" y="498695"/>
                <a:ext cx="97714" cy="97714"/>
              </a:xfrm>
              <a:prstGeom prst="rtTriangle">
                <a:avLst/>
              </a:prstGeom>
              <a:solidFill>
                <a:srgbClr val="00B0F0"/>
              </a:solidFill>
              <a:ln w="12700" cap="flat" cmpd="sng" algn="ctr">
                <a:noFill/>
                <a:prstDash val="solid"/>
                <a:miter lim="800000"/>
              </a:ln>
              <a:effectLst/>
            </p:spPr>
            <p:txBody>
              <a:bodyPr rtlCol="0" anchor="ctr"/>
              <a:lstStyle/>
              <a:p>
                <a:pPr algn="ctr"/>
                <a:endParaRPr kumimoji="1" lang="zh-CN" altLang="en-US" sz="1350"/>
              </a:p>
            </p:txBody>
          </p:sp>
          <p:sp>
            <p:nvSpPr>
              <p:cNvPr id="8" name="矩形 7"/>
              <p:cNvSpPr/>
              <p:nvPr>
                <p:custDataLst>
                  <p:tags r:id="rId3"/>
                </p:custDataLst>
              </p:nvPr>
            </p:nvSpPr>
            <p:spPr>
              <a:xfrm>
                <a:off x="4632699" y="658612"/>
                <a:ext cx="7704754" cy="495353"/>
              </a:xfrm>
              <a:prstGeom prst="rect">
                <a:avLst/>
              </a:prstGeom>
            </p:spPr>
            <p:style>
              <a:lnRef idx="2">
                <a:schemeClr val="lt1"/>
              </a:lnRef>
              <a:fillRef idx="1">
                <a:schemeClr val="accent1"/>
              </a:fillRef>
              <a:effectRef idx="1">
                <a:schemeClr val="accent1"/>
              </a:effectRef>
              <a:fontRef idx="minor">
                <a:schemeClr val="lt1"/>
              </a:fontRef>
            </p:style>
            <p:txBody>
              <a:bodyPr rtlCol="0" anchor="ctr"/>
              <a:lstStyle/>
              <a:p>
                <a:pPr lvl="0" algn="ctr" defTabSz="609600">
                  <a:lnSpc>
                    <a:spcPct val="130000"/>
                  </a:lnSpc>
                </a:pPr>
                <a:endParaRPr lang="en-US" altLang="zh-CN" sz="1200" b="1" dirty="0">
                  <a:solidFill>
                    <a:srgbClr val="0070C0"/>
                  </a:solidFill>
                  <a:ea typeface="微软雅黑" panose="020B0503020204020204" charset="-122"/>
                </a:endParaRPr>
              </a:p>
            </p:txBody>
          </p:sp>
          <p:sp>
            <p:nvSpPr>
              <p:cNvPr id="9" name="页外连接符 83"/>
              <p:cNvSpPr/>
              <p:nvPr>
                <p:custDataLst>
                  <p:tags r:id="rId4"/>
                </p:custDataLst>
              </p:nvPr>
            </p:nvSpPr>
            <p:spPr>
              <a:xfrm>
                <a:off x="5168717" y="592565"/>
                <a:ext cx="444137" cy="561703"/>
              </a:xfrm>
              <a:prstGeom prst="flowChartOffpageConnector">
                <a:avLst/>
              </a:prstGeom>
              <a:solidFill>
                <a:srgbClr val="00B0F0"/>
              </a:solidFill>
              <a:ln w="12700" cap="flat" cmpd="sng" algn="ctr">
                <a:noFill/>
                <a:prstDash val="solid"/>
                <a:miter lim="800000"/>
              </a:ln>
              <a:effectLst/>
            </p:spPr>
            <p:txBody>
              <a:bodyPr rtlCol="0" anchor="ctr"/>
              <a:lstStyle/>
              <a:p>
                <a:pPr algn="ctr"/>
                <a:endParaRPr kumimoji="1" lang="zh-CN" altLang="en-US" sz="1350"/>
              </a:p>
            </p:txBody>
          </p:sp>
        </p:grpSp>
        <p:sp>
          <p:nvSpPr>
            <p:cNvPr id="10" name="矩形 9"/>
            <p:cNvSpPr/>
            <p:nvPr>
              <p:custDataLst>
                <p:tags r:id="rId5"/>
              </p:custDataLst>
            </p:nvPr>
          </p:nvSpPr>
          <p:spPr>
            <a:xfrm>
              <a:off x="3144925" y="1437847"/>
              <a:ext cx="413173" cy="441113"/>
            </a:xfrm>
            <a:prstGeom prst="rect">
              <a:avLst/>
            </a:prstGeom>
          </p:spPr>
          <p:txBody>
            <a:bodyPr wrap="square">
              <a:spAutoFit/>
            </a:bodyPr>
            <a:lstStyle/>
            <a:p>
              <a:pPr lvl="0" algn="ctr" defTabSz="609600">
                <a:lnSpc>
                  <a:spcPct val="130000"/>
                </a:lnSpc>
              </a:pPr>
              <a:endParaRPr lang="zh-CN" altLang="en-US" sz="1200" b="1" dirty="0">
                <a:solidFill>
                  <a:srgbClr val="FFFFFF"/>
                </a:solidFill>
                <a:ea typeface="微软雅黑" panose="020B0503020204020204" charset="-122"/>
              </a:endParaRPr>
            </a:p>
          </p:txBody>
        </p:sp>
      </p:grpSp>
      <p:sp>
        <p:nvSpPr>
          <p:cNvPr id="11" name="文本框 10"/>
          <p:cNvSpPr txBox="1"/>
          <p:nvPr>
            <p:custDataLst>
              <p:tags r:id="rId6"/>
            </p:custDataLst>
          </p:nvPr>
        </p:nvSpPr>
        <p:spPr>
          <a:xfrm>
            <a:off x="375285" y="1678305"/>
            <a:ext cx="11201400" cy="1197610"/>
          </a:xfrm>
          <a:prstGeom prst="rect">
            <a:avLst/>
          </a:prstGeom>
          <a:noFill/>
          <a:ln w="9525">
            <a:noFill/>
          </a:ln>
        </p:spPr>
        <p:txBody>
          <a:bodyPr wrap="square">
            <a:noAutofit/>
          </a:bodyPr>
          <a:p>
            <a:pPr indent="0" algn="l"/>
            <a:endParaRPr lang="en-US" sz="2400">
              <a:latin typeface="Times New Roman" panose="02020603050405020304" charset="0"/>
              <a:sym typeface="+mn-ea"/>
            </a:endParaRPr>
          </a:p>
          <a:p>
            <a:pPr indent="0" algn="l"/>
            <a:r>
              <a:rPr lang="en-US" sz="2400">
                <a:latin typeface="Times New Roman" panose="02020603050405020304" charset="0"/>
                <a:sym typeface="+mn-ea"/>
              </a:rPr>
              <a:t>Who knows, perhaps some of the more forward-looking ___65___ (one) may yet come out with a whole range of “just for you” pack sizes with special offers as well.</a:t>
            </a:r>
            <a:endParaRPr lang="en-US" sz="2400">
              <a:latin typeface="Times New Roman" panose="02020603050405020304" charset="0"/>
              <a:sym typeface="+mn-ea"/>
            </a:endParaRPr>
          </a:p>
        </p:txBody>
      </p:sp>
      <p:sp>
        <p:nvSpPr>
          <p:cNvPr id="19" name="圆角矩形 18"/>
          <p:cNvSpPr/>
          <p:nvPr>
            <p:custDataLst>
              <p:tags r:id="rId7"/>
            </p:custDataLst>
          </p:nvPr>
        </p:nvSpPr>
        <p:spPr>
          <a:xfrm>
            <a:off x="7343140" y="2010410"/>
            <a:ext cx="1314450" cy="424180"/>
          </a:xfrm>
          <a:prstGeom prst="roundRect">
            <a:avLst/>
          </a:prstGeom>
          <a:noFill/>
          <a:ln w="25400" cap="flat" cmpd="sng" algn="ctr">
            <a:solidFill>
              <a:srgbClr val="C00000"/>
            </a:solidFill>
            <a:prstDash val="solid"/>
          </a:ln>
          <a:effectLst/>
          <a:extLst>
            <a:ext uri="{909E8E84-426E-40DD-AFC4-6F175D3DCCD1}">
              <a14:hiddenFill xmlns:a14="http://schemas.microsoft.com/office/drawing/2010/main">
                <a:solidFill>
                  <a:srgbClr val="435258"/>
                </a:solidFill>
              </a14:hiddenFill>
            </a:ext>
          </a:extLst>
        </p:spPr>
        <p:txBody>
          <a:bodyPr rtlCol="0" anchor="ctr"/>
          <a:p>
            <a:pPr algn="ctr"/>
            <a:endParaRPr lang="zh-CN" altLang="en-US"/>
          </a:p>
        </p:txBody>
      </p:sp>
      <p:sp>
        <p:nvSpPr>
          <p:cNvPr id="13" name="文本框 12"/>
          <p:cNvSpPr txBox="1"/>
          <p:nvPr/>
        </p:nvSpPr>
        <p:spPr>
          <a:xfrm>
            <a:off x="314960" y="3283585"/>
            <a:ext cx="11343005" cy="1285875"/>
          </a:xfrm>
          <a:prstGeom prst="rect">
            <a:avLst/>
          </a:prstGeom>
          <a:solidFill>
            <a:schemeClr val="bg1"/>
          </a:solidFill>
          <a:ln>
            <a:solidFill>
              <a:srgbClr val="00B050"/>
            </a:solidFill>
          </a:ln>
        </p:spPr>
        <p:txBody>
          <a:bodyPr wrap="square" rtlCol="0">
            <a:noAutofit/>
          </a:bodyPr>
          <a:p>
            <a:r>
              <a:rPr lang="zh-CN" altLang="en-US">
                <a:latin typeface="微软雅黑" panose="020B0503020204020204" charset="-122"/>
                <a:ea typeface="微软雅黑" panose="020B0503020204020204" charset="-122"/>
              </a:rPr>
              <a:t>【解析】</a:t>
            </a:r>
            <a:endParaRPr lang="zh-CN" altLang="en-US">
              <a:latin typeface="微软雅黑" panose="020B0503020204020204" charset="-122"/>
              <a:ea typeface="微软雅黑" panose="020B0503020204020204" charset="-122"/>
            </a:endParaRPr>
          </a:p>
          <a:p>
            <a:r>
              <a:rPr>
                <a:latin typeface="微软雅黑" panose="020B0503020204020204" charset="-122"/>
                <a:ea typeface="微软雅黑" panose="020B0503020204020204" charset="-122"/>
              </a:rPr>
              <a:t>考查名词复数。句意：谁知道，也许一些更有远见的</a:t>
            </a:r>
            <a:r>
              <a:rPr lang="zh-CN">
                <a:latin typeface="微软雅黑" panose="020B0503020204020204" charset="-122"/>
                <a:ea typeface="微软雅黑" panose="020B0503020204020204" charset="-122"/>
              </a:rPr>
              <a:t>人</a:t>
            </a:r>
            <a:r>
              <a:rPr>
                <a:latin typeface="微软雅黑" panose="020B0503020204020204" charset="-122"/>
                <a:ea typeface="微软雅黑" panose="020B0503020204020204" charset="-122"/>
              </a:rPr>
              <a:t>会推出一整套的“只为你”包装大小，还有特别优惠。此处需要一个名词复数形式来指代"some of the more forward-looking" 的主体。"ones" 表示“人们”，适用于此处。故填ones。</a:t>
            </a:r>
            <a:endParaRPr>
              <a:latin typeface="微软雅黑" panose="020B0503020204020204" charset="-122"/>
              <a:ea typeface="微软雅黑" panose="020B0503020204020204" charset="-122"/>
            </a:endParaRPr>
          </a:p>
        </p:txBody>
      </p:sp>
      <p:sp>
        <p:nvSpPr>
          <p:cNvPr id="16" name="文本框 15"/>
          <p:cNvSpPr txBox="1"/>
          <p:nvPr/>
        </p:nvSpPr>
        <p:spPr>
          <a:xfrm>
            <a:off x="487680" y="4977130"/>
            <a:ext cx="10574020" cy="1468120"/>
          </a:xfrm>
          <a:prstGeom prst="rect">
            <a:avLst/>
          </a:prstGeom>
          <a:solidFill>
            <a:schemeClr val="bg1"/>
          </a:solidFill>
          <a:ln>
            <a:solidFill>
              <a:schemeClr val="accent5"/>
            </a:solidFill>
          </a:ln>
        </p:spPr>
        <p:style>
          <a:lnRef idx="2">
            <a:schemeClr val="accent1"/>
          </a:lnRef>
          <a:fillRef idx="0">
            <a:srgbClr val="FFFFFF"/>
          </a:fillRef>
          <a:effectRef idx="0">
            <a:srgbClr val="FFFFFF"/>
          </a:effectRef>
          <a:fontRef idx="minor">
            <a:schemeClr val="tx1"/>
          </a:fontRef>
        </p:style>
        <p:txBody>
          <a:bodyPr wrap="square" rtlCol="0" anchor="t">
            <a:noAutofit/>
          </a:bodyPr>
          <a:p>
            <a:r>
              <a:rPr lang="zh-CN" altLang="en-US">
                <a:latin typeface="Times New Roman" panose="02020603050405020304" charset="0"/>
                <a:cs typeface="Times New Roman" panose="02020603050405020304" charset="0"/>
              </a:rPr>
              <a:t>【</a:t>
            </a:r>
            <a:r>
              <a:rPr lang="zh-CN">
                <a:latin typeface="Times New Roman" panose="02020603050405020304" charset="0"/>
                <a:cs typeface="Times New Roman" panose="02020603050405020304" charset="0"/>
              </a:rPr>
              <a:t>点睛</a:t>
            </a:r>
            <a:r>
              <a:rPr lang="zh-CN" altLang="en-US">
                <a:latin typeface="Times New Roman" panose="02020603050405020304" charset="0"/>
                <a:cs typeface="Times New Roman" panose="02020603050405020304" charset="0"/>
              </a:rPr>
              <a:t>】</a:t>
            </a:r>
            <a:endParaRPr lang="zh-CN" altLang="en-US">
              <a:latin typeface="Times New Roman" panose="02020603050405020304" charset="0"/>
              <a:cs typeface="Times New Roman" panose="02020603050405020304" charset="0"/>
            </a:endParaRPr>
          </a:p>
          <a:p>
            <a:r>
              <a:rPr lang="en-US" sz="2000">
                <a:latin typeface="华文楷体" panose="02010600040101010101" charset="-122"/>
                <a:ea typeface="华文楷体" panose="02010600040101010101" charset="-122"/>
                <a:cs typeface="Times New Roman" panose="02020603050405020304" charset="0"/>
              </a:rPr>
              <a:t>  </a:t>
            </a:r>
            <a:r>
              <a:rPr lang="zh-CN" altLang="en-US" sz="2000">
                <a:latin typeface="华文楷体" panose="02010600040101010101" charset="-122"/>
                <a:ea typeface="华文楷体" panose="02010600040101010101" charset="-122"/>
                <a:cs typeface="Times New Roman" panose="02020603050405020304" charset="0"/>
              </a:rPr>
              <a:t>本题填了名词复数，一般来说名词变复数</a:t>
            </a:r>
            <a:r>
              <a:rPr lang="en-US" altLang="zh-CN" sz="2000">
                <a:latin typeface="华文楷体" panose="02010600040101010101" charset="-122"/>
                <a:ea typeface="华文楷体" panose="02010600040101010101" charset="-122"/>
                <a:cs typeface="Times New Roman" panose="02020603050405020304" charset="0"/>
              </a:rPr>
              <a:t> </a:t>
            </a:r>
            <a:r>
              <a:rPr lang="zh-CN" altLang="en-US" sz="2000">
                <a:latin typeface="华文楷体" panose="02010600040101010101" charset="-122"/>
                <a:ea typeface="华文楷体" panose="02010600040101010101" charset="-122"/>
                <a:cs typeface="Times New Roman" panose="02020603050405020304" charset="0"/>
              </a:rPr>
              <a:t>完全雷同的考点不会重复考察，因而当</a:t>
            </a:r>
            <a:r>
              <a:rPr lang="en-US" altLang="zh-CN" sz="2000">
                <a:latin typeface="华文楷体" panose="02010600040101010101" charset="-122"/>
                <a:ea typeface="华文楷体" panose="02010600040101010101" charset="-122"/>
                <a:cs typeface="Times New Roman" panose="02020603050405020304" charset="0"/>
              </a:rPr>
              <a:t>65</a:t>
            </a:r>
            <a:r>
              <a:rPr lang="zh-CN" altLang="en-US" sz="2000">
                <a:latin typeface="华文楷体" panose="02010600040101010101" charset="-122"/>
                <a:ea typeface="华文楷体" panose="02010600040101010101" charset="-122"/>
                <a:cs typeface="Times New Roman" panose="02020603050405020304" charset="0"/>
              </a:rPr>
              <a:t>题</a:t>
            </a:r>
            <a:r>
              <a:rPr lang="zh-CN" altLang="en-US" sz="2000">
                <a:latin typeface="华文楷体" panose="02010600040101010101" charset="-122"/>
                <a:ea typeface="华文楷体" panose="02010600040101010101" charset="-122"/>
                <a:cs typeface="Times New Roman" panose="02020603050405020304" charset="0"/>
                <a:sym typeface="+mn-ea"/>
              </a:rPr>
              <a:t>确定</a:t>
            </a:r>
            <a:r>
              <a:rPr lang="zh-CN" altLang="en-US" sz="2000">
                <a:latin typeface="华文楷体" panose="02010600040101010101" charset="-122"/>
                <a:ea typeface="华文楷体" panose="02010600040101010101" charset="-122"/>
                <a:cs typeface="Times New Roman" panose="02020603050405020304" charset="0"/>
              </a:rPr>
              <a:t>填写</a:t>
            </a:r>
            <a:r>
              <a:rPr lang="en-US" altLang="zh-CN" sz="2000">
                <a:latin typeface="华文楷体" panose="02010600040101010101" charset="-122"/>
                <a:ea typeface="华文楷体" panose="02010600040101010101" charset="-122"/>
                <a:cs typeface="Times New Roman" panose="02020603050405020304" charset="0"/>
              </a:rPr>
              <a:t>ones</a:t>
            </a:r>
            <a:r>
              <a:rPr lang="zh-CN" altLang="en-US" sz="2000">
                <a:latin typeface="华文楷体" panose="02010600040101010101" charset="-122"/>
                <a:ea typeface="华文楷体" panose="02010600040101010101" charset="-122"/>
                <a:cs typeface="Times New Roman" panose="02020603050405020304" charset="0"/>
              </a:rPr>
              <a:t>时回到令人纠结的</a:t>
            </a:r>
            <a:r>
              <a:rPr lang="en-US" altLang="zh-CN" sz="2000">
                <a:latin typeface="华文楷体" panose="02010600040101010101" charset="-122"/>
                <a:ea typeface="华文楷体" panose="02010600040101010101" charset="-122"/>
                <a:cs typeface="Times New Roman" panose="02020603050405020304" charset="0"/>
              </a:rPr>
              <a:t>56</a:t>
            </a:r>
            <a:r>
              <a:rPr lang="zh-CN" altLang="en-US" sz="2000">
                <a:latin typeface="华文楷体" panose="02010600040101010101" charset="-122"/>
                <a:ea typeface="华文楷体" panose="02010600040101010101" charset="-122"/>
                <a:cs typeface="Times New Roman" panose="02020603050405020304" charset="0"/>
              </a:rPr>
              <a:t>空时，就能发现</a:t>
            </a:r>
            <a:r>
              <a:rPr lang="en-US" altLang="zh-CN" sz="2000">
                <a:latin typeface="华文楷体" panose="02010600040101010101" charset="-122"/>
                <a:ea typeface="华文楷体" panose="02010600040101010101" charset="-122"/>
                <a:cs typeface="Times New Roman" panose="02020603050405020304" charset="0"/>
              </a:rPr>
              <a:t>benefits</a:t>
            </a:r>
            <a:r>
              <a:rPr lang="zh-CN" altLang="en-US" sz="2000">
                <a:latin typeface="华文楷体" panose="02010600040101010101" charset="-122"/>
                <a:ea typeface="华文楷体" panose="02010600040101010101" charset="-122"/>
                <a:cs typeface="Times New Roman" panose="02020603050405020304" charset="0"/>
              </a:rPr>
              <a:t>不符合命题的规律和逻辑。</a:t>
            </a:r>
            <a:endParaRPr lang="zh-CN" altLang="en-US" sz="2000">
              <a:latin typeface="华文楷体" panose="02010600040101010101" charset="-122"/>
              <a:ea typeface="华文楷体" panose="02010600040101010101" charset="-122"/>
              <a:cs typeface="Times New Roman" panose="02020603050405020304" charset="0"/>
            </a:endParaRPr>
          </a:p>
          <a:p>
            <a:r>
              <a:rPr lang="en-US" altLang="zh-CN" sz="2000">
                <a:latin typeface="华文楷体" panose="02010600040101010101" charset="-122"/>
                <a:ea typeface="华文楷体" panose="02010600040101010101" charset="-122"/>
                <a:cs typeface="Times New Roman" panose="02020603050405020304" charset="0"/>
              </a:rPr>
              <a:t>  </a:t>
            </a:r>
            <a:r>
              <a:rPr lang="zh-CN" altLang="en-US" sz="2000">
                <a:latin typeface="华文楷体" panose="02010600040101010101" charset="-122"/>
                <a:ea typeface="华文楷体" panose="02010600040101010101" charset="-122"/>
                <a:cs typeface="Times New Roman" panose="02020603050405020304" charset="0"/>
              </a:rPr>
              <a:t>适时使用逆向思维与命题者思维，可以非常有效地提升做题的精准性。</a:t>
            </a:r>
            <a:endParaRPr lang="zh-CN" altLang="en-US" sz="2000">
              <a:latin typeface="华文楷体" panose="02010600040101010101" charset="-122"/>
              <a:ea typeface="华文楷体" panose="02010600040101010101" charset="-122"/>
              <a:cs typeface="Times New Roman" panose="02020603050405020304" charset="0"/>
            </a:endParaRPr>
          </a:p>
        </p:txBody>
      </p:sp>
      <p:sp>
        <p:nvSpPr>
          <p:cNvPr id="15" name="文本框 14"/>
          <p:cNvSpPr txBox="1"/>
          <p:nvPr>
            <p:custDataLst>
              <p:tags r:id="rId8"/>
            </p:custDataLst>
          </p:nvPr>
        </p:nvSpPr>
        <p:spPr>
          <a:xfrm>
            <a:off x="3487420" y="1313815"/>
            <a:ext cx="4932680" cy="368300"/>
          </a:xfrm>
          <a:prstGeom prst="rect">
            <a:avLst/>
          </a:prstGeom>
          <a:noFill/>
        </p:spPr>
        <p:txBody>
          <a:bodyPr wrap="square" rtlCol="0">
            <a:spAutoFit/>
          </a:bodyPr>
          <a:p>
            <a:r>
              <a:rPr lang="zh-CN" altLang="en-US"/>
              <a:t>易错启示</a:t>
            </a:r>
            <a:r>
              <a:rPr lang="en-US" altLang="zh-CN"/>
              <a:t>5</a:t>
            </a:r>
            <a:r>
              <a:rPr lang="zh-CN" altLang="en-US"/>
              <a:t>：把握考点分布，运用逆向思维</a:t>
            </a:r>
            <a:endParaRPr lang="en-US" altLang="zh-CN"/>
          </a:p>
        </p:txBody>
      </p:sp>
    </p:spTree>
    <p:custDataLst>
      <p:tags r:id="rId9"/>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heel(1)">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ox(in)">
                                      <p:cBhvr>
                                        <p:cTn id="18"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P spid="19" grpId="1" animBg="1"/>
      <p:bldP spid="13" grpId="0" bldLvl="0" animBg="1"/>
      <p:bldP spid="13" grpId="1" animBg="1"/>
      <p:bldP spid="16" grpId="0" bldLvl="0" animBg="1"/>
      <p:bldP spid="16"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idx="3"/>
            <p:custDataLst>
              <p:tags r:id="rId1"/>
            </p:custDataLst>
          </p:nvPr>
        </p:nvSpPr>
        <p:spPr>
          <a:xfrm>
            <a:off x="2470785" y="5264150"/>
            <a:ext cx="2733040" cy="610870"/>
          </a:xfrm>
        </p:spPr>
        <p:txBody>
          <a:bodyPr/>
          <a:lstStyle/>
          <a:p>
            <a:r>
              <a:rPr lang="zh-CN" altLang="en-US"/>
              <a:t>广外英文学院</a:t>
            </a:r>
            <a:r>
              <a:rPr lang="en-US" altLang="zh-CN"/>
              <a:t> </a:t>
            </a:r>
            <a:r>
              <a:t>郭烨辉</a:t>
            </a:r>
          </a:p>
        </p:txBody>
      </p:sp>
      <p:sp>
        <p:nvSpPr>
          <p:cNvPr id="5" name="标题 4"/>
          <p:cNvSpPr>
            <a:spLocks noGrp="1"/>
          </p:cNvSpPr>
          <p:nvPr>
            <p:ph type="title" idx="1"/>
            <p:custDataLst>
              <p:tags r:id="rId2"/>
            </p:custDataLst>
          </p:nvPr>
        </p:nvSpPr>
        <p:spPr>
          <a:xfrm>
            <a:off x="712470" y="1688465"/>
            <a:ext cx="6249670" cy="2411730"/>
          </a:xfrm>
        </p:spPr>
        <p:txBody>
          <a:bodyPr>
            <a:normAutofit fontScale="90000"/>
          </a:bodyPr>
          <a:lstStyle/>
          <a:p>
            <a:pPr algn="ctr"/>
            <a:r>
              <a:rPr lang="en-US" altLang="zh-CN">
                <a:solidFill>
                  <a:schemeClr val="bg1"/>
                </a:solidFill>
                <a:latin typeface="Times New Roman" panose="02020603050405020304" charset="0"/>
                <a:ea typeface="微软雅黑" panose="020B0503020204020204" charset="-122"/>
                <a:cs typeface="Times New Roman" panose="02020603050405020304" charset="0"/>
              </a:rPr>
              <a:t>2024</a:t>
            </a:r>
            <a:r>
              <a:rPr>
                <a:solidFill>
                  <a:schemeClr val="bg1"/>
                </a:solidFill>
              </a:rPr>
              <a:t>年</a:t>
            </a:r>
            <a:r>
              <a:rPr lang="en-US" altLang="zh-CN">
                <a:solidFill>
                  <a:schemeClr val="bg1"/>
                </a:solidFill>
                <a:latin typeface="Times New Roman" panose="02020603050405020304" charset="0"/>
                <a:ea typeface="微软雅黑" panose="020B0503020204020204" charset="-122"/>
                <a:cs typeface="Times New Roman" panose="02020603050405020304" charset="0"/>
              </a:rPr>
              <a:t>1</a:t>
            </a:r>
            <a:r>
              <a:rPr>
                <a:solidFill>
                  <a:schemeClr val="bg1"/>
                </a:solidFill>
                <a:latin typeface="Times New Roman" panose="02020603050405020304" charset="0"/>
                <a:ea typeface="微软雅黑" panose="020B0503020204020204" charset="-122"/>
                <a:cs typeface="Times New Roman" panose="02020603050405020304" charset="0"/>
              </a:rPr>
              <a:t>月</a:t>
            </a:r>
            <a:r>
              <a:rPr>
                <a:solidFill>
                  <a:schemeClr val="bg1"/>
                </a:solidFill>
                <a:sym typeface="+mn-ea"/>
              </a:rPr>
              <a:t>浙江首考</a:t>
            </a:r>
            <a:br>
              <a:rPr>
                <a:solidFill>
                  <a:schemeClr val="bg1"/>
                </a:solidFill>
              </a:rPr>
            </a:br>
            <a:r>
              <a:rPr>
                <a:solidFill>
                  <a:schemeClr val="bg1"/>
                </a:solidFill>
              </a:rPr>
              <a:t>语法填空分析讲评</a:t>
            </a:r>
            <a:endParaRPr>
              <a:solidFill>
                <a:schemeClr val="bg1"/>
              </a:solidFill>
            </a:endParaRPr>
          </a:p>
        </p:txBody>
      </p:sp>
      <p:sp>
        <p:nvSpPr>
          <p:cNvPr id="2" name="文本框 1"/>
          <p:cNvSpPr txBox="1"/>
          <p:nvPr/>
        </p:nvSpPr>
        <p:spPr>
          <a:xfrm>
            <a:off x="666750" y="4366895"/>
            <a:ext cx="6436995" cy="398780"/>
          </a:xfrm>
          <a:prstGeom prst="rect">
            <a:avLst/>
          </a:prstGeom>
          <a:noFill/>
        </p:spPr>
        <p:txBody>
          <a:bodyPr wrap="square" rtlCol="0">
            <a:spAutoFit/>
          </a:bodyPr>
          <a:p>
            <a:pPr algn="ctr"/>
            <a:r>
              <a:rPr lang="zh-CN" altLang="en-US" sz="2000"/>
              <a:t>“多买多送”的超市购物</a:t>
            </a:r>
            <a:r>
              <a:rPr lang="en-US" altLang="zh-CN" sz="2000"/>
              <a:t> </a:t>
            </a:r>
            <a:r>
              <a:rPr lang="zh-CN" sz="2000"/>
              <a:t>现象分析</a:t>
            </a:r>
            <a:endParaRPr lang="zh-CN" sz="2000"/>
          </a:p>
        </p:txBody>
      </p:sp>
    </p:spTree>
    <p:custDataLst>
      <p:tags r:id="rId3"/>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图文框 1"/>
          <p:cNvSpPr/>
          <p:nvPr>
            <p:custDataLst>
              <p:tags r:id="rId1"/>
            </p:custDataLst>
          </p:nvPr>
        </p:nvSpPr>
        <p:spPr>
          <a:xfrm>
            <a:off x="457204" y="457204"/>
            <a:ext cx="11277690" cy="5943648"/>
          </a:xfrm>
          <a:prstGeom prst="frame">
            <a:avLst>
              <a:gd name="adj1" fmla="val 1004"/>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sz="1600" b="1">
              <a:solidFill>
                <a:schemeClr val="lt1"/>
              </a:solidFill>
              <a:latin typeface="微软雅黑" panose="020B0503020204020204" charset="-122"/>
              <a:ea typeface="微软雅黑" panose="020B0503020204020204" charset="-122"/>
            </a:endParaRPr>
          </a:p>
        </p:txBody>
      </p:sp>
      <p:sp>
        <p:nvSpPr>
          <p:cNvPr id="8" name="任意多边形: 形状 20"/>
          <p:cNvSpPr>
            <a:spLocks noChangeAspect="1"/>
          </p:cNvSpPr>
          <p:nvPr>
            <p:custDataLst>
              <p:tags r:id="rId2"/>
            </p:custDataLst>
          </p:nvPr>
        </p:nvSpPr>
        <p:spPr>
          <a:xfrm rot="10800000" flipH="1" flipV="1">
            <a:off x="1000125" y="302895"/>
            <a:ext cx="1007745" cy="795020"/>
          </a:xfrm>
          <a:custGeom>
            <a:avLst/>
            <a:gdLst>
              <a:gd name="connsiteX0" fmla="*/ 207995 w 295275"/>
              <a:gd name="connsiteY0" fmla="*/ 0 h 599179"/>
              <a:gd name="connsiteX1" fmla="*/ 218480 w 295275"/>
              <a:gd name="connsiteY1" fmla="*/ 17025 h 599179"/>
              <a:gd name="connsiteX2" fmla="*/ 263922 w 295275"/>
              <a:gd name="connsiteY2" fmla="*/ 59952 h 599179"/>
              <a:gd name="connsiteX3" fmla="*/ 275967 w 295275"/>
              <a:gd name="connsiteY3" fmla="*/ 66705 h 599179"/>
              <a:gd name="connsiteX4" fmla="*/ 258864 w 295275"/>
              <a:gd name="connsiteY4" fmla="*/ 77309 h 599179"/>
              <a:gd name="connsiteX5" fmla="*/ 164932 w 295275"/>
              <a:gd name="connsiteY5" fmla="*/ 229252 h 599179"/>
              <a:gd name="connsiteX6" fmla="*/ 145322 w 295275"/>
              <a:gd name="connsiteY6" fmla="*/ 303904 h 599179"/>
              <a:gd name="connsiteX7" fmla="*/ 295275 w 295275"/>
              <a:gd name="connsiteY7" fmla="*/ 303904 h 599179"/>
              <a:gd name="connsiteX8" fmla="*/ 295275 w 295275"/>
              <a:gd name="connsiteY8" fmla="*/ 599179 h 599179"/>
              <a:gd name="connsiteX9" fmla="*/ 0 w 295275"/>
              <a:gd name="connsiteY9" fmla="*/ 599179 h 599179"/>
              <a:gd name="connsiteX10" fmla="*/ 0 w 295275"/>
              <a:gd name="connsiteY10" fmla="*/ 303904 h 599179"/>
              <a:gd name="connsiteX11" fmla="*/ 5952 w 295275"/>
              <a:gd name="connsiteY11" fmla="*/ 269304 h 599179"/>
              <a:gd name="connsiteX12" fmla="*/ 204540 w 295275"/>
              <a:gd name="connsiteY12" fmla="*/ 547 h 599179"/>
              <a:gd name="connsiteX0-1" fmla="*/ 207995 w 295275"/>
              <a:gd name="connsiteY0-2" fmla="*/ 0 h 599179"/>
              <a:gd name="connsiteX1-3" fmla="*/ 218480 w 295275"/>
              <a:gd name="connsiteY1-4" fmla="*/ 17025 h 599179"/>
              <a:gd name="connsiteX2-5" fmla="*/ 263922 w 295275"/>
              <a:gd name="connsiteY2-6" fmla="*/ 59952 h 599179"/>
              <a:gd name="connsiteX3-7" fmla="*/ 275967 w 295275"/>
              <a:gd name="connsiteY3-8" fmla="*/ 66705 h 599179"/>
              <a:gd name="connsiteX4-9" fmla="*/ 258864 w 295275"/>
              <a:gd name="connsiteY4-10" fmla="*/ 77309 h 599179"/>
              <a:gd name="connsiteX5-11" fmla="*/ 164932 w 295275"/>
              <a:gd name="connsiteY5-12" fmla="*/ 229252 h 599179"/>
              <a:gd name="connsiteX6-13" fmla="*/ 152376 w 295275"/>
              <a:gd name="connsiteY6-14" fmla="*/ 303904 h 599179"/>
              <a:gd name="connsiteX7-15" fmla="*/ 295275 w 295275"/>
              <a:gd name="connsiteY7-16" fmla="*/ 303904 h 599179"/>
              <a:gd name="connsiteX8-17" fmla="*/ 295275 w 295275"/>
              <a:gd name="connsiteY8-18" fmla="*/ 599179 h 599179"/>
              <a:gd name="connsiteX9-19" fmla="*/ 0 w 295275"/>
              <a:gd name="connsiteY9-20" fmla="*/ 599179 h 599179"/>
              <a:gd name="connsiteX10-21" fmla="*/ 0 w 295275"/>
              <a:gd name="connsiteY10-22" fmla="*/ 303904 h 599179"/>
              <a:gd name="connsiteX11-23" fmla="*/ 5952 w 295275"/>
              <a:gd name="connsiteY11-24" fmla="*/ 269304 h 599179"/>
              <a:gd name="connsiteX12-25" fmla="*/ 204540 w 295275"/>
              <a:gd name="connsiteY12-26" fmla="*/ 547 h 599179"/>
              <a:gd name="connsiteX13" fmla="*/ 207995 w 295275"/>
              <a:gd name="connsiteY13" fmla="*/ 0 h 599179"/>
              <a:gd name="connsiteX0-27" fmla="*/ 207995 w 295275"/>
              <a:gd name="connsiteY0-28" fmla="*/ 0 h 599179"/>
              <a:gd name="connsiteX1-29" fmla="*/ 218480 w 295275"/>
              <a:gd name="connsiteY1-30" fmla="*/ 17025 h 599179"/>
              <a:gd name="connsiteX2-31" fmla="*/ 263922 w 295275"/>
              <a:gd name="connsiteY2-32" fmla="*/ 59952 h 599179"/>
              <a:gd name="connsiteX3-33" fmla="*/ 275967 w 295275"/>
              <a:gd name="connsiteY3-34" fmla="*/ 66705 h 599179"/>
              <a:gd name="connsiteX4-35" fmla="*/ 258864 w 295275"/>
              <a:gd name="connsiteY4-36" fmla="*/ 77309 h 599179"/>
              <a:gd name="connsiteX5-37" fmla="*/ 164932 w 295275"/>
              <a:gd name="connsiteY5-38" fmla="*/ 229252 h 599179"/>
              <a:gd name="connsiteX6-39" fmla="*/ 152376 w 295275"/>
              <a:gd name="connsiteY6-40" fmla="*/ 303904 h 599179"/>
              <a:gd name="connsiteX7-41" fmla="*/ 295275 w 295275"/>
              <a:gd name="connsiteY7-42" fmla="*/ 303904 h 599179"/>
              <a:gd name="connsiteX8-43" fmla="*/ 295275 w 295275"/>
              <a:gd name="connsiteY8-44" fmla="*/ 599179 h 599179"/>
              <a:gd name="connsiteX9-45" fmla="*/ 0 w 295275"/>
              <a:gd name="connsiteY9-46" fmla="*/ 599179 h 599179"/>
              <a:gd name="connsiteX10-47" fmla="*/ 0 w 295275"/>
              <a:gd name="connsiteY10-48" fmla="*/ 303904 h 599179"/>
              <a:gd name="connsiteX11-49" fmla="*/ 5952 w 295275"/>
              <a:gd name="connsiteY11-50" fmla="*/ 269304 h 599179"/>
              <a:gd name="connsiteX12-51" fmla="*/ 204540 w 295275"/>
              <a:gd name="connsiteY12-52" fmla="*/ 547 h 599179"/>
              <a:gd name="connsiteX13-53" fmla="*/ 207995 w 295275"/>
              <a:gd name="connsiteY13-54" fmla="*/ 0 h 599179"/>
              <a:gd name="connsiteX0-55" fmla="*/ 207995 w 295275"/>
              <a:gd name="connsiteY0-56" fmla="*/ 0 h 599179"/>
              <a:gd name="connsiteX1-57" fmla="*/ 218480 w 295275"/>
              <a:gd name="connsiteY1-58" fmla="*/ 17025 h 599179"/>
              <a:gd name="connsiteX2-59" fmla="*/ 263922 w 295275"/>
              <a:gd name="connsiteY2-60" fmla="*/ 59952 h 599179"/>
              <a:gd name="connsiteX3-61" fmla="*/ 275967 w 295275"/>
              <a:gd name="connsiteY3-62" fmla="*/ 66705 h 599179"/>
              <a:gd name="connsiteX4-63" fmla="*/ 258864 w 295275"/>
              <a:gd name="connsiteY4-64" fmla="*/ 77309 h 599179"/>
              <a:gd name="connsiteX5-65" fmla="*/ 164932 w 295275"/>
              <a:gd name="connsiteY5-66" fmla="*/ 229252 h 599179"/>
              <a:gd name="connsiteX6-67" fmla="*/ 152376 w 295275"/>
              <a:gd name="connsiteY6-68" fmla="*/ 303904 h 599179"/>
              <a:gd name="connsiteX7-69" fmla="*/ 295275 w 295275"/>
              <a:gd name="connsiteY7-70" fmla="*/ 303904 h 599179"/>
              <a:gd name="connsiteX8-71" fmla="*/ 295275 w 295275"/>
              <a:gd name="connsiteY8-72" fmla="*/ 599179 h 599179"/>
              <a:gd name="connsiteX9-73" fmla="*/ 0 w 295275"/>
              <a:gd name="connsiteY9-74" fmla="*/ 599179 h 599179"/>
              <a:gd name="connsiteX10-75" fmla="*/ 0 w 295275"/>
              <a:gd name="connsiteY10-76" fmla="*/ 303904 h 599179"/>
              <a:gd name="connsiteX11-77" fmla="*/ 5952 w 295275"/>
              <a:gd name="connsiteY11-78" fmla="*/ 269304 h 599179"/>
              <a:gd name="connsiteX12-79" fmla="*/ 204540 w 295275"/>
              <a:gd name="connsiteY12-80" fmla="*/ 547 h 599179"/>
              <a:gd name="connsiteX13-81" fmla="*/ 207995 w 295275"/>
              <a:gd name="connsiteY13-82" fmla="*/ 0 h 599179"/>
              <a:gd name="connsiteX0-83" fmla="*/ 207995 w 295275"/>
              <a:gd name="connsiteY0-84" fmla="*/ 0 h 599179"/>
              <a:gd name="connsiteX1-85" fmla="*/ 218480 w 295275"/>
              <a:gd name="connsiteY1-86" fmla="*/ 17025 h 599179"/>
              <a:gd name="connsiteX2-87" fmla="*/ 263922 w 295275"/>
              <a:gd name="connsiteY2-88" fmla="*/ 59952 h 599179"/>
              <a:gd name="connsiteX3-89" fmla="*/ 275967 w 295275"/>
              <a:gd name="connsiteY3-90" fmla="*/ 66705 h 599179"/>
              <a:gd name="connsiteX4-91" fmla="*/ 258864 w 295275"/>
              <a:gd name="connsiteY4-92" fmla="*/ 77309 h 599179"/>
              <a:gd name="connsiteX5-93" fmla="*/ 152376 w 295275"/>
              <a:gd name="connsiteY5-94" fmla="*/ 303904 h 599179"/>
              <a:gd name="connsiteX6-95" fmla="*/ 295275 w 295275"/>
              <a:gd name="connsiteY6-96" fmla="*/ 303904 h 599179"/>
              <a:gd name="connsiteX7-97" fmla="*/ 295275 w 295275"/>
              <a:gd name="connsiteY7-98" fmla="*/ 599179 h 599179"/>
              <a:gd name="connsiteX8-99" fmla="*/ 0 w 295275"/>
              <a:gd name="connsiteY8-100" fmla="*/ 599179 h 599179"/>
              <a:gd name="connsiteX9-101" fmla="*/ 0 w 295275"/>
              <a:gd name="connsiteY9-102" fmla="*/ 303904 h 599179"/>
              <a:gd name="connsiteX10-103" fmla="*/ 5952 w 295275"/>
              <a:gd name="connsiteY10-104" fmla="*/ 269304 h 599179"/>
              <a:gd name="connsiteX11-105" fmla="*/ 204540 w 295275"/>
              <a:gd name="connsiteY11-106" fmla="*/ 547 h 599179"/>
              <a:gd name="connsiteX12-107" fmla="*/ 207995 w 295275"/>
              <a:gd name="connsiteY12-108" fmla="*/ 0 h 599179"/>
              <a:gd name="connsiteX0-109" fmla="*/ 207995 w 295275"/>
              <a:gd name="connsiteY0-110" fmla="*/ 0 h 599179"/>
              <a:gd name="connsiteX1-111" fmla="*/ 218480 w 295275"/>
              <a:gd name="connsiteY1-112" fmla="*/ 17025 h 599179"/>
              <a:gd name="connsiteX2-113" fmla="*/ 263922 w 295275"/>
              <a:gd name="connsiteY2-114" fmla="*/ 59952 h 599179"/>
              <a:gd name="connsiteX3-115" fmla="*/ 275967 w 295275"/>
              <a:gd name="connsiteY3-116" fmla="*/ 66705 h 599179"/>
              <a:gd name="connsiteX4-117" fmla="*/ 258864 w 295275"/>
              <a:gd name="connsiteY4-118" fmla="*/ 77309 h 599179"/>
              <a:gd name="connsiteX5-119" fmla="*/ 152376 w 295275"/>
              <a:gd name="connsiteY5-120" fmla="*/ 303904 h 599179"/>
              <a:gd name="connsiteX6-121" fmla="*/ 295275 w 295275"/>
              <a:gd name="connsiteY6-122" fmla="*/ 303904 h 599179"/>
              <a:gd name="connsiteX7-123" fmla="*/ 295275 w 295275"/>
              <a:gd name="connsiteY7-124" fmla="*/ 599179 h 599179"/>
              <a:gd name="connsiteX8-125" fmla="*/ 0 w 295275"/>
              <a:gd name="connsiteY8-126" fmla="*/ 599179 h 599179"/>
              <a:gd name="connsiteX9-127" fmla="*/ 0 w 295275"/>
              <a:gd name="connsiteY9-128" fmla="*/ 303904 h 599179"/>
              <a:gd name="connsiteX10-129" fmla="*/ 5952 w 295275"/>
              <a:gd name="connsiteY10-130" fmla="*/ 269304 h 599179"/>
              <a:gd name="connsiteX11-131" fmla="*/ 204540 w 295275"/>
              <a:gd name="connsiteY11-132" fmla="*/ 547 h 599179"/>
              <a:gd name="connsiteX12-133" fmla="*/ 207995 w 295275"/>
              <a:gd name="connsiteY12-134" fmla="*/ 0 h 599179"/>
              <a:gd name="connsiteX0-135" fmla="*/ 207995 w 295275"/>
              <a:gd name="connsiteY0-136" fmla="*/ 0 h 599179"/>
              <a:gd name="connsiteX1-137" fmla="*/ 218480 w 295275"/>
              <a:gd name="connsiteY1-138" fmla="*/ 17025 h 599179"/>
              <a:gd name="connsiteX2-139" fmla="*/ 263922 w 295275"/>
              <a:gd name="connsiteY2-140" fmla="*/ 59952 h 599179"/>
              <a:gd name="connsiteX3-141" fmla="*/ 275967 w 295275"/>
              <a:gd name="connsiteY3-142" fmla="*/ 66705 h 599179"/>
              <a:gd name="connsiteX4-143" fmla="*/ 152376 w 295275"/>
              <a:gd name="connsiteY4-144" fmla="*/ 303904 h 599179"/>
              <a:gd name="connsiteX5-145" fmla="*/ 295275 w 295275"/>
              <a:gd name="connsiteY5-146" fmla="*/ 303904 h 599179"/>
              <a:gd name="connsiteX6-147" fmla="*/ 295275 w 295275"/>
              <a:gd name="connsiteY6-148" fmla="*/ 599179 h 599179"/>
              <a:gd name="connsiteX7-149" fmla="*/ 0 w 295275"/>
              <a:gd name="connsiteY7-150" fmla="*/ 599179 h 599179"/>
              <a:gd name="connsiteX8-151" fmla="*/ 0 w 295275"/>
              <a:gd name="connsiteY8-152" fmla="*/ 303904 h 599179"/>
              <a:gd name="connsiteX9-153" fmla="*/ 5952 w 295275"/>
              <a:gd name="connsiteY9-154" fmla="*/ 269304 h 599179"/>
              <a:gd name="connsiteX10-155" fmla="*/ 204540 w 295275"/>
              <a:gd name="connsiteY10-156" fmla="*/ 547 h 599179"/>
              <a:gd name="connsiteX11-157" fmla="*/ 207995 w 295275"/>
              <a:gd name="connsiteY11-158" fmla="*/ 0 h 599179"/>
              <a:gd name="connsiteX0-159" fmla="*/ 207995 w 295275"/>
              <a:gd name="connsiteY0-160" fmla="*/ 0 h 599179"/>
              <a:gd name="connsiteX1-161" fmla="*/ 218480 w 295275"/>
              <a:gd name="connsiteY1-162" fmla="*/ 17025 h 599179"/>
              <a:gd name="connsiteX2-163" fmla="*/ 263922 w 295275"/>
              <a:gd name="connsiteY2-164" fmla="*/ 59952 h 599179"/>
              <a:gd name="connsiteX3-165" fmla="*/ 275967 w 295275"/>
              <a:gd name="connsiteY3-166" fmla="*/ 66705 h 599179"/>
              <a:gd name="connsiteX4-167" fmla="*/ 152376 w 295275"/>
              <a:gd name="connsiteY4-168" fmla="*/ 303904 h 599179"/>
              <a:gd name="connsiteX5-169" fmla="*/ 295275 w 295275"/>
              <a:gd name="connsiteY5-170" fmla="*/ 303904 h 599179"/>
              <a:gd name="connsiteX6-171" fmla="*/ 295275 w 295275"/>
              <a:gd name="connsiteY6-172" fmla="*/ 599179 h 599179"/>
              <a:gd name="connsiteX7-173" fmla="*/ 0 w 295275"/>
              <a:gd name="connsiteY7-174" fmla="*/ 599179 h 599179"/>
              <a:gd name="connsiteX8-175" fmla="*/ 0 w 295275"/>
              <a:gd name="connsiteY8-176" fmla="*/ 303904 h 599179"/>
              <a:gd name="connsiteX9-177" fmla="*/ 5952 w 295275"/>
              <a:gd name="connsiteY9-178" fmla="*/ 269304 h 599179"/>
              <a:gd name="connsiteX10-179" fmla="*/ 204540 w 295275"/>
              <a:gd name="connsiteY10-180" fmla="*/ 547 h 599179"/>
              <a:gd name="connsiteX11-181" fmla="*/ 207995 w 295275"/>
              <a:gd name="connsiteY11-182" fmla="*/ 0 h 599179"/>
              <a:gd name="connsiteX0-183" fmla="*/ 207995 w 295275"/>
              <a:gd name="connsiteY0-184" fmla="*/ 0 h 599179"/>
              <a:gd name="connsiteX1-185" fmla="*/ 218480 w 295275"/>
              <a:gd name="connsiteY1-186" fmla="*/ 17025 h 599179"/>
              <a:gd name="connsiteX2-187" fmla="*/ 263922 w 295275"/>
              <a:gd name="connsiteY2-188" fmla="*/ 59952 h 599179"/>
              <a:gd name="connsiteX3-189" fmla="*/ 275967 w 295275"/>
              <a:gd name="connsiteY3-190" fmla="*/ 66705 h 599179"/>
              <a:gd name="connsiteX4-191" fmla="*/ 152376 w 295275"/>
              <a:gd name="connsiteY4-192" fmla="*/ 303904 h 599179"/>
              <a:gd name="connsiteX5-193" fmla="*/ 295275 w 295275"/>
              <a:gd name="connsiteY5-194" fmla="*/ 303904 h 599179"/>
              <a:gd name="connsiteX6-195" fmla="*/ 295275 w 295275"/>
              <a:gd name="connsiteY6-196" fmla="*/ 599179 h 599179"/>
              <a:gd name="connsiteX7-197" fmla="*/ 0 w 295275"/>
              <a:gd name="connsiteY7-198" fmla="*/ 599179 h 599179"/>
              <a:gd name="connsiteX8-199" fmla="*/ 0 w 295275"/>
              <a:gd name="connsiteY8-200" fmla="*/ 303904 h 599179"/>
              <a:gd name="connsiteX9-201" fmla="*/ 5952 w 295275"/>
              <a:gd name="connsiteY9-202" fmla="*/ 269304 h 599179"/>
              <a:gd name="connsiteX10-203" fmla="*/ 204540 w 295275"/>
              <a:gd name="connsiteY10-204" fmla="*/ 547 h 599179"/>
              <a:gd name="connsiteX11-205" fmla="*/ 207995 w 295275"/>
              <a:gd name="connsiteY11-206" fmla="*/ 0 h 599179"/>
              <a:gd name="connsiteX0-207" fmla="*/ 207995 w 295275"/>
              <a:gd name="connsiteY0-208" fmla="*/ 0 h 599179"/>
              <a:gd name="connsiteX1-209" fmla="*/ 218480 w 295275"/>
              <a:gd name="connsiteY1-210" fmla="*/ 17025 h 599179"/>
              <a:gd name="connsiteX2-211" fmla="*/ 263922 w 295275"/>
              <a:gd name="connsiteY2-212" fmla="*/ 59952 h 599179"/>
              <a:gd name="connsiteX3-213" fmla="*/ 275967 w 295275"/>
              <a:gd name="connsiteY3-214" fmla="*/ 66705 h 599179"/>
              <a:gd name="connsiteX4-215" fmla="*/ 152376 w 295275"/>
              <a:gd name="connsiteY4-216" fmla="*/ 303904 h 599179"/>
              <a:gd name="connsiteX5-217" fmla="*/ 295275 w 295275"/>
              <a:gd name="connsiteY5-218" fmla="*/ 303904 h 599179"/>
              <a:gd name="connsiteX6-219" fmla="*/ 295275 w 295275"/>
              <a:gd name="connsiteY6-220" fmla="*/ 599179 h 599179"/>
              <a:gd name="connsiteX7-221" fmla="*/ 0 w 295275"/>
              <a:gd name="connsiteY7-222" fmla="*/ 599179 h 599179"/>
              <a:gd name="connsiteX8-223" fmla="*/ 0 w 295275"/>
              <a:gd name="connsiteY8-224" fmla="*/ 303904 h 599179"/>
              <a:gd name="connsiteX9-225" fmla="*/ 5952 w 295275"/>
              <a:gd name="connsiteY9-226" fmla="*/ 269304 h 599179"/>
              <a:gd name="connsiteX10-227" fmla="*/ 204540 w 295275"/>
              <a:gd name="connsiteY10-228" fmla="*/ 547 h 599179"/>
              <a:gd name="connsiteX11-229" fmla="*/ 207995 w 295275"/>
              <a:gd name="connsiteY11-230" fmla="*/ 0 h 599179"/>
              <a:gd name="connsiteX0-231" fmla="*/ 207995 w 295275"/>
              <a:gd name="connsiteY0-232" fmla="*/ 0 h 599179"/>
              <a:gd name="connsiteX1-233" fmla="*/ 218480 w 295275"/>
              <a:gd name="connsiteY1-234" fmla="*/ 17025 h 599179"/>
              <a:gd name="connsiteX2-235" fmla="*/ 263922 w 295275"/>
              <a:gd name="connsiteY2-236" fmla="*/ 59952 h 599179"/>
              <a:gd name="connsiteX3-237" fmla="*/ 275967 w 295275"/>
              <a:gd name="connsiteY3-238" fmla="*/ 66705 h 599179"/>
              <a:gd name="connsiteX4-239" fmla="*/ 152376 w 295275"/>
              <a:gd name="connsiteY4-240" fmla="*/ 303904 h 599179"/>
              <a:gd name="connsiteX5-241" fmla="*/ 295275 w 295275"/>
              <a:gd name="connsiteY5-242" fmla="*/ 303904 h 599179"/>
              <a:gd name="connsiteX6-243" fmla="*/ 295275 w 295275"/>
              <a:gd name="connsiteY6-244" fmla="*/ 599179 h 599179"/>
              <a:gd name="connsiteX7-245" fmla="*/ 0 w 295275"/>
              <a:gd name="connsiteY7-246" fmla="*/ 599179 h 599179"/>
              <a:gd name="connsiteX8-247" fmla="*/ 0 w 295275"/>
              <a:gd name="connsiteY8-248" fmla="*/ 303904 h 599179"/>
              <a:gd name="connsiteX9-249" fmla="*/ 204540 w 295275"/>
              <a:gd name="connsiteY9-250" fmla="*/ 547 h 599179"/>
              <a:gd name="connsiteX10-251" fmla="*/ 207995 w 295275"/>
              <a:gd name="connsiteY10-252" fmla="*/ 0 h 599179"/>
              <a:gd name="connsiteX0-253" fmla="*/ 207995 w 295275"/>
              <a:gd name="connsiteY0-254" fmla="*/ 0 h 599179"/>
              <a:gd name="connsiteX1-255" fmla="*/ 218480 w 295275"/>
              <a:gd name="connsiteY1-256" fmla="*/ 17025 h 599179"/>
              <a:gd name="connsiteX2-257" fmla="*/ 263922 w 295275"/>
              <a:gd name="connsiteY2-258" fmla="*/ 59952 h 599179"/>
              <a:gd name="connsiteX3-259" fmla="*/ 275967 w 295275"/>
              <a:gd name="connsiteY3-260" fmla="*/ 66705 h 599179"/>
              <a:gd name="connsiteX4-261" fmla="*/ 152376 w 295275"/>
              <a:gd name="connsiteY4-262" fmla="*/ 303904 h 599179"/>
              <a:gd name="connsiteX5-263" fmla="*/ 295275 w 295275"/>
              <a:gd name="connsiteY5-264" fmla="*/ 303904 h 599179"/>
              <a:gd name="connsiteX6-265" fmla="*/ 295275 w 295275"/>
              <a:gd name="connsiteY6-266" fmla="*/ 599179 h 599179"/>
              <a:gd name="connsiteX7-267" fmla="*/ 0 w 295275"/>
              <a:gd name="connsiteY7-268" fmla="*/ 599179 h 599179"/>
              <a:gd name="connsiteX8-269" fmla="*/ 0 w 295275"/>
              <a:gd name="connsiteY8-270" fmla="*/ 303904 h 599179"/>
              <a:gd name="connsiteX9-271" fmla="*/ 204540 w 295275"/>
              <a:gd name="connsiteY9-272" fmla="*/ 547 h 599179"/>
              <a:gd name="connsiteX10-273" fmla="*/ 207995 w 295275"/>
              <a:gd name="connsiteY10-274" fmla="*/ 0 h 599179"/>
              <a:gd name="connsiteX0-275" fmla="*/ 207995 w 295275"/>
              <a:gd name="connsiteY0-276" fmla="*/ 0 h 599179"/>
              <a:gd name="connsiteX1-277" fmla="*/ 218480 w 295275"/>
              <a:gd name="connsiteY1-278" fmla="*/ 17025 h 599179"/>
              <a:gd name="connsiteX2-279" fmla="*/ 263922 w 295275"/>
              <a:gd name="connsiteY2-280" fmla="*/ 59952 h 599179"/>
              <a:gd name="connsiteX3-281" fmla="*/ 275967 w 295275"/>
              <a:gd name="connsiteY3-282" fmla="*/ 66705 h 599179"/>
              <a:gd name="connsiteX4-283" fmla="*/ 152376 w 295275"/>
              <a:gd name="connsiteY4-284" fmla="*/ 303904 h 599179"/>
              <a:gd name="connsiteX5-285" fmla="*/ 295275 w 295275"/>
              <a:gd name="connsiteY5-286" fmla="*/ 303904 h 599179"/>
              <a:gd name="connsiteX6-287" fmla="*/ 295275 w 295275"/>
              <a:gd name="connsiteY6-288" fmla="*/ 599179 h 599179"/>
              <a:gd name="connsiteX7-289" fmla="*/ 0 w 295275"/>
              <a:gd name="connsiteY7-290" fmla="*/ 599179 h 599179"/>
              <a:gd name="connsiteX8-291" fmla="*/ 0 w 295275"/>
              <a:gd name="connsiteY8-292" fmla="*/ 303904 h 599179"/>
              <a:gd name="connsiteX9-293" fmla="*/ 207995 w 295275"/>
              <a:gd name="connsiteY9-294" fmla="*/ 0 h 599179"/>
              <a:gd name="connsiteX0-295" fmla="*/ 207995 w 295275"/>
              <a:gd name="connsiteY0-296" fmla="*/ 0 h 599179"/>
              <a:gd name="connsiteX1-297" fmla="*/ 218480 w 295275"/>
              <a:gd name="connsiteY1-298" fmla="*/ 17025 h 599179"/>
              <a:gd name="connsiteX2-299" fmla="*/ 263922 w 295275"/>
              <a:gd name="connsiteY2-300" fmla="*/ 59952 h 599179"/>
              <a:gd name="connsiteX3-301" fmla="*/ 275967 w 295275"/>
              <a:gd name="connsiteY3-302" fmla="*/ 66705 h 599179"/>
              <a:gd name="connsiteX4-303" fmla="*/ 152376 w 295275"/>
              <a:gd name="connsiteY4-304" fmla="*/ 303904 h 599179"/>
              <a:gd name="connsiteX5-305" fmla="*/ 295275 w 295275"/>
              <a:gd name="connsiteY5-306" fmla="*/ 303904 h 599179"/>
              <a:gd name="connsiteX6-307" fmla="*/ 295275 w 295275"/>
              <a:gd name="connsiteY6-308" fmla="*/ 599179 h 599179"/>
              <a:gd name="connsiteX7-309" fmla="*/ 0 w 295275"/>
              <a:gd name="connsiteY7-310" fmla="*/ 599179 h 599179"/>
              <a:gd name="connsiteX8-311" fmla="*/ 0 w 295275"/>
              <a:gd name="connsiteY8-312" fmla="*/ 303904 h 599179"/>
              <a:gd name="connsiteX9-313" fmla="*/ 207995 w 295275"/>
              <a:gd name="connsiteY9-314" fmla="*/ 0 h 599179"/>
              <a:gd name="connsiteX0-315" fmla="*/ 207995 w 295275"/>
              <a:gd name="connsiteY0-316" fmla="*/ 0 h 599179"/>
              <a:gd name="connsiteX1-317" fmla="*/ 218480 w 295275"/>
              <a:gd name="connsiteY1-318" fmla="*/ 17025 h 599179"/>
              <a:gd name="connsiteX2-319" fmla="*/ 263922 w 295275"/>
              <a:gd name="connsiteY2-320" fmla="*/ 59952 h 599179"/>
              <a:gd name="connsiteX3-321" fmla="*/ 275967 w 295275"/>
              <a:gd name="connsiteY3-322" fmla="*/ 66705 h 599179"/>
              <a:gd name="connsiteX4-323" fmla="*/ 152376 w 295275"/>
              <a:gd name="connsiteY4-324" fmla="*/ 303904 h 599179"/>
              <a:gd name="connsiteX5-325" fmla="*/ 295275 w 295275"/>
              <a:gd name="connsiteY5-326" fmla="*/ 303904 h 599179"/>
              <a:gd name="connsiteX6-327" fmla="*/ 295275 w 295275"/>
              <a:gd name="connsiteY6-328" fmla="*/ 599179 h 599179"/>
              <a:gd name="connsiteX7-329" fmla="*/ 0 w 295275"/>
              <a:gd name="connsiteY7-330" fmla="*/ 599179 h 599179"/>
              <a:gd name="connsiteX8-331" fmla="*/ 0 w 295275"/>
              <a:gd name="connsiteY8-332" fmla="*/ 303904 h 599179"/>
              <a:gd name="connsiteX9-333" fmla="*/ 207995 w 295275"/>
              <a:gd name="connsiteY9-334" fmla="*/ 0 h 599179"/>
              <a:gd name="connsiteX0-335" fmla="*/ 207995 w 295275"/>
              <a:gd name="connsiteY0-336" fmla="*/ 0 h 599179"/>
              <a:gd name="connsiteX1-337" fmla="*/ 218480 w 295275"/>
              <a:gd name="connsiteY1-338" fmla="*/ 17025 h 599179"/>
              <a:gd name="connsiteX2-339" fmla="*/ 263922 w 295275"/>
              <a:gd name="connsiteY2-340" fmla="*/ 59952 h 599179"/>
              <a:gd name="connsiteX3-341" fmla="*/ 275967 w 295275"/>
              <a:gd name="connsiteY3-342" fmla="*/ 66705 h 599179"/>
              <a:gd name="connsiteX4-343" fmla="*/ 152376 w 295275"/>
              <a:gd name="connsiteY4-344" fmla="*/ 303904 h 599179"/>
              <a:gd name="connsiteX5-345" fmla="*/ 295275 w 295275"/>
              <a:gd name="connsiteY5-346" fmla="*/ 303904 h 599179"/>
              <a:gd name="connsiteX6-347" fmla="*/ 295275 w 295275"/>
              <a:gd name="connsiteY6-348" fmla="*/ 599179 h 599179"/>
              <a:gd name="connsiteX7-349" fmla="*/ 0 w 295275"/>
              <a:gd name="connsiteY7-350" fmla="*/ 599179 h 599179"/>
              <a:gd name="connsiteX8-351" fmla="*/ 0 w 295275"/>
              <a:gd name="connsiteY8-352" fmla="*/ 303904 h 599179"/>
              <a:gd name="connsiteX9-353" fmla="*/ 207995 w 295275"/>
              <a:gd name="connsiteY9-354" fmla="*/ 0 h 599179"/>
              <a:gd name="connsiteX0-355" fmla="*/ 207995 w 295275"/>
              <a:gd name="connsiteY0-356" fmla="*/ 0 h 599179"/>
              <a:gd name="connsiteX1-357" fmla="*/ 218480 w 295275"/>
              <a:gd name="connsiteY1-358" fmla="*/ 17025 h 599179"/>
              <a:gd name="connsiteX2-359" fmla="*/ 263922 w 295275"/>
              <a:gd name="connsiteY2-360" fmla="*/ 59952 h 599179"/>
              <a:gd name="connsiteX3-361" fmla="*/ 275967 w 295275"/>
              <a:gd name="connsiteY3-362" fmla="*/ 66705 h 599179"/>
              <a:gd name="connsiteX4-363" fmla="*/ 152376 w 295275"/>
              <a:gd name="connsiteY4-364" fmla="*/ 303904 h 599179"/>
              <a:gd name="connsiteX5-365" fmla="*/ 295275 w 295275"/>
              <a:gd name="connsiteY5-366" fmla="*/ 303904 h 599179"/>
              <a:gd name="connsiteX6-367" fmla="*/ 295275 w 295275"/>
              <a:gd name="connsiteY6-368" fmla="*/ 599179 h 599179"/>
              <a:gd name="connsiteX7-369" fmla="*/ 0 w 295275"/>
              <a:gd name="connsiteY7-370" fmla="*/ 599179 h 599179"/>
              <a:gd name="connsiteX8-371" fmla="*/ 0 w 295275"/>
              <a:gd name="connsiteY8-372" fmla="*/ 303904 h 599179"/>
              <a:gd name="connsiteX9-373" fmla="*/ 207995 w 295275"/>
              <a:gd name="connsiteY9-374" fmla="*/ 0 h 599179"/>
              <a:gd name="connsiteX0-375" fmla="*/ 207995 w 295275"/>
              <a:gd name="connsiteY0-376" fmla="*/ 0 h 599179"/>
              <a:gd name="connsiteX1-377" fmla="*/ 218480 w 295275"/>
              <a:gd name="connsiteY1-378" fmla="*/ 17025 h 599179"/>
              <a:gd name="connsiteX2-379" fmla="*/ 263922 w 295275"/>
              <a:gd name="connsiteY2-380" fmla="*/ 59952 h 599179"/>
              <a:gd name="connsiteX3-381" fmla="*/ 275967 w 295275"/>
              <a:gd name="connsiteY3-382" fmla="*/ 66705 h 599179"/>
              <a:gd name="connsiteX4-383" fmla="*/ 152376 w 295275"/>
              <a:gd name="connsiteY4-384" fmla="*/ 303904 h 599179"/>
              <a:gd name="connsiteX5-385" fmla="*/ 295275 w 295275"/>
              <a:gd name="connsiteY5-386" fmla="*/ 303904 h 599179"/>
              <a:gd name="connsiteX6-387" fmla="*/ 295275 w 295275"/>
              <a:gd name="connsiteY6-388" fmla="*/ 599179 h 599179"/>
              <a:gd name="connsiteX7-389" fmla="*/ 0 w 295275"/>
              <a:gd name="connsiteY7-390" fmla="*/ 599179 h 599179"/>
              <a:gd name="connsiteX8-391" fmla="*/ 0 w 295275"/>
              <a:gd name="connsiteY8-392" fmla="*/ 303904 h 599179"/>
              <a:gd name="connsiteX9-393" fmla="*/ 207995 w 295275"/>
              <a:gd name="connsiteY9-394" fmla="*/ 0 h 599179"/>
              <a:gd name="connsiteX0-395" fmla="*/ 207995 w 295275"/>
              <a:gd name="connsiteY0-396" fmla="*/ 0 h 599179"/>
              <a:gd name="connsiteX1-397" fmla="*/ 218480 w 295275"/>
              <a:gd name="connsiteY1-398" fmla="*/ 17025 h 599179"/>
              <a:gd name="connsiteX2-399" fmla="*/ 263922 w 295275"/>
              <a:gd name="connsiteY2-400" fmla="*/ 59952 h 599179"/>
              <a:gd name="connsiteX3-401" fmla="*/ 275967 w 295275"/>
              <a:gd name="connsiteY3-402" fmla="*/ 66705 h 599179"/>
              <a:gd name="connsiteX4-403" fmla="*/ 152376 w 295275"/>
              <a:gd name="connsiteY4-404" fmla="*/ 303904 h 599179"/>
              <a:gd name="connsiteX5-405" fmla="*/ 295275 w 295275"/>
              <a:gd name="connsiteY5-406" fmla="*/ 303904 h 599179"/>
              <a:gd name="connsiteX6-407" fmla="*/ 295275 w 295275"/>
              <a:gd name="connsiteY6-408" fmla="*/ 599179 h 599179"/>
              <a:gd name="connsiteX7-409" fmla="*/ 0 w 295275"/>
              <a:gd name="connsiteY7-410" fmla="*/ 599179 h 599179"/>
              <a:gd name="connsiteX8-411" fmla="*/ 0 w 295275"/>
              <a:gd name="connsiteY8-412" fmla="*/ 303904 h 599179"/>
              <a:gd name="connsiteX9-413" fmla="*/ 207995 w 295275"/>
              <a:gd name="connsiteY9-414" fmla="*/ 0 h 599179"/>
              <a:gd name="connsiteX0-415" fmla="*/ 207995 w 295275"/>
              <a:gd name="connsiteY0-416" fmla="*/ 0 h 599179"/>
              <a:gd name="connsiteX1-417" fmla="*/ 218480 w 295275"/>
              <a:gd name="connsiteY1-418" fmla="*/ 17025 h 599179"/>
              <a:gd name="connsiteX2-419" fmla="*/ 263922 w 295275"/>
              <a:gd name="connsiteY2-420" fmla="*/ 59952 h 599179"/>
              <a:gd name="connsiteX3-421" fmla="*/ 275967 w 295275"/>
              <a:gd name="connsiteY3-422" fmla="*/ 66705 h 599179"/>
              <a:gd name="connsiteX4-423" fmla="*/ 152376 w 295275"/>
              <a:gd name="connsiteY4-424" fmla="*/ 303904 h 599179"/>
              <a:gd name="connsiteX5-425" fmla="*/ 295275 w 295275"/>
              <a:gd name="connsiteY5-426" fmla="*/ 303904 h 599179"/>
              <a:gd name="connsiteX6-427" fmla="*/ 295275 w 295275"/>
              <a:gd name="connsiteY6-428" fmla="*/ 599179 h 599179"/>
              <a:gd name="connsiteX7-429" fmla="*/ 0 w 295275"/>
              <a:gd name="connsiteY7-430" fmla="*/ 599179 h 599179"/>
              <a:gd name="connsiteX8-431" fmla="*/ 0 w 295275"/>
              <a:gd name="connsiteY8-432" fmla="*/ 334942 h 599179"/>
              <a:gd name="connsiteX9-433" fmla="*/ 207995 w 295275"/>
              <a:gd name="connsiteY9-434" fmla="*/ 0 h 599179"/>
              <a:gd name="connsiteX0-435" fmla="*/ 207995 w 295275"/>
              <a:gd name="connsiteY0-436" fmla="*/ 0 h 599179"/>
              <a:gd name="connsiteX1-437" fmla="*/ 218480 w 295275"/>
              <a:gd name="connsiteY1-438" fmla="*/ 17025 h 599179"/>
              <a:gd name="connsiteX2-439" fmla="*/ 263922 w 295275"/>
              <a:gd name="connsiteY2-440" fmla="*/ 59952 h 599179"/>
              <a:gd name="connsiteX3-441" fmla="*/ 275967 w 295275"/>
              <a:gd name="connsiteY3-442" fmla="*/ 66705 h 599179"/>
              <a:gd name="connsiteX4-443" fmla="*/ 152376 w 295275"/>
              <a:gd name="connsiteY4-444" fmla="*/ 303904 h 599179"/>
              <a:gd name="connsiteX5-445" fmla="*/ 295275 w 295275"/>
              <a:gd name="connsiteY5-446" fmla="*/ 303904 h 599179"/>
              <a:gd name="connsiteX6-447" fmla="*/ 295275 w 295275"/>
              <a:gd name="connsiteY6-448" fmla="*/ 599179 h 599179"/>
              <a:gd name="connsiteX7-449" fmla="*/ 0 w 295275"/>
              <a:gd name="connsiteY7-450" fmla="*/ 599179 h 599179"/>
              <a:gd name="connsiteX8-451" fmla="*/ 0 w 295275"/>
              <a:gd name="connsiteY8-452" fmla="*/ 334942 h 599179"/>
              <a:gd name="connsiteX9-453" fmla="*/ 207995 w 295275"/>
              <a:gd name="connsiteY9-454" fmla="*/ 0 h 599179"/>
              <a:gd name="connsiteX0-455" fmla="*/ 207995 w 295275"/>
              <a:gd name="connsiteY0-456" fmla="*/ 0 h 599179"/>
              <a:gd name="connsiteX1-457" fmla="*/ 218480 w 295275"/>
              <a:gd name="connsiteY1-458" fmla="*/ 17025 h 599179"/>
              <a:gd name="connsiteX2-459" fmla="*/ 263922 w 295275"/>
              <a:gd name="connsiteY2-460" fmla="*/ 59952 h 599179"/>
              <a:gd name="connsiteX3-461" fmla="*/ 275967 w 295275"/>
              <a:gd name="connsiteY3-462" fmla="*/ 66705 h 599179"/>
              <a:gd name="connsiteX4-463" fmla="*/ 152376 w 295275"/>
              <a:gd name="connsiteY4-464" fmla="*/ 303904 h 599179"/>
              <a:gd name="connsiteX5-465" fmla="*/ 295275 w 295275"/>
              <a:gd name="connsiteY5-466" fmla="*/ 303904 h 599179"/>
              <a:gd name="connsiteX6-467" fmla="*/ 295275 w 295275"/>
              <a:gd name="connsiteY6-468" fmla="*/ 599179 h 599179"/>
              <a:gd name="connsiteX7-469" fmla="*/ 0 w 295275"/>
              <a:gd name="connsiteY7-470" fmla="*/ 599179 h 599179"/>
              <a:gd name="connsiteX8-471" fmla="*/ 0 w 295275"/>
              <a:gd name="connsiteY8-472" fmla="*/ 334942 h 599179"/>
              <a:gd name="connsiteX9-473" fmla="*/ 207995 w 295275"/>
              <a:gd name="connsiteY9-474" fmla="*/ 0 h 59917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587" h="1252">
                <a:moveTo>
                  <a:pt x="1385" y="0"/>
                </a:moveTo>
                <a:lnTo>
                  <a:pt x="1410" y="36"/>
                </a:lnTo>
                <a:cubicBezTo>
                  <a:pt x="1439" y="68"/>
                  <a:pt x="1474" y="98"/>
                  <a:pt x="1515" y="125"/>
                </a:cubicBezTo>
                <a:lnTo>
                  <a:pt x="1542" y="139"/>
                </a:lnTo>
                <a:cubicBezTo>
                  <a:pt x="1540" y="139"/>
                  <a:pt x="1291" y="309"/>
                  <a:pt x="1257" y="635"/>
                </a:cubicBezTo>
                <a:lnTo>
                  <a:pt x="1587" y="635"/>
                </a:lnTo>
                <a:lnTo>
                  <a:pt x="1587" y="1252"/>
                </a:lnTo>
                <a:lnTo>
                  <a:pt x="905" y="1252"/>
                </a:lnTo>
                <a:lnTo>
                  <a:pt x="905" y="700"/>
                </a:lnTo>
                <a:cubicBezTo>
                  <a:pt x="929" y="237"/>
                  <a:pt x="1385" y="5"/>
                  <a:pt x="1385" y="0"/>
                </a:cubicBezTo>
                <a:close/>
                <a:moveTo>
                  <a:pt x="480" y="0"/>
                </a:moveTo>
                <a:lnTo>
                  <a:pt x="505" y="36"/>
                </a:lnTo>
                <a:cubicBezTo>
                  <a:pt x="534" y="68"/>
                  <a:pt x="569" y="98"/>
                  <a:pt x="610" y="125"/>
                </a:cubicBezTo>
                <a:lnTo>
                  <a:pt x="637" y="139"/>
                </a:lnTo>
                <a:cubicBezTo>
                  <a:pt x="635" y="139"/>
                  <a:pt x="386" y="309"/>
                  <a:pt x="352" y="635"/>
                </a:cubicBezTo>
                <a:lnTo>
                  <a:pt x="682" y="635"/>
                </a:lnTo>
                <a:lnTo>
                  <a:pt x="682" y="1252"/>
                </a:lnTo>
                <a:lnTo>
                  <a:pt x="0" y="1252"/>
                </a:lnTo>
                <a:lnTo>
                  <a:pt x="0" y="700"/>
                </a:lnTo>
                <a:cubicBezTo>
                  <a:pt x="24" y="237"/>
                  <a:pt x="480" y="5"/>
                  <a:pt x="480" y="0"/>
                </a:cubicBezTo>
                <a:close/>
              </a:path>
            </a:pathLst>
          </a:custGeom>
          <a:solidFill>
            <a:schemeClr val="accent1">
              <a:alpha val="15000"/>
            </a:schemeClr>
          </a:solidFill>
          <a:ln w="31750" cap="rnd">
            <a:noFill/>
            <a:rou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solidFill>
                <a:schemeClr val="lt1"/>
              </a:solidFill>
              <a:latin typeface="微软雅黑" panose="020B0503020204020204" charset="-122"/>
              <a:ea typeface="微软雅黑" panose="020B0503020204020204" charset="-122"/>
            </a:endParaRPr>
          </a:p>
        </p:txBody>
      </p:sp>
      <p:sp>
        <p:nvSpPr>
          <p:cNvPr id="9" name="任意多边形: 形状 19"/>
          <p:cNvSpPr>
            <a:spLocks noChangeAspect="1"/>
          </p:cNvSpPr>
          <p:nvPr>
            <p:custDataLst>
              <p:tags r:id="rId3"/>
            </p:custDataLst>
          </p:nvPr>
        </p:nvSpPr>
        <p:spPr>
          <a:xfrm rot="10800000" flipH="1" flipV="1">
            <a:off x="819785" y="302895"/>
            <a:ext cx="1007745" cy="795020"/>
          </a:xfrm>
          <a:custGeom>
            <a:avLst/>
            <a:gdLst>
              <a:gd name="connsiteX0" fmla="*/ 207995 w 295275"/>
              <a:gd name="connsiteY0" fmla="*/ 0 h 599179"/>
              <a:gd name="connsiteX1" fmla="*/ 218480 w 295275"/>
              <a:gd name="connsiteY1" fmla="*/ 17025 h 599179"/>
              <a:gd name="connsiteX2" fmla="*/ 263922 w 295275"/>
              <a:gd name="connsiteY2" fmla="*/ 59952 h 599179"/>
              <a:gd name="connsiteX3" fmla="*/ 275967 w 295275"/>
              <a:gd name="connsiteY3" fmla="*/ 66705 h 599179"/>
              <a:gd name="connsiteX4" fmla="*/ 258864 w 295275"/>
              <a:gd name="connsiteY4" fmla="*/ 77309 h 599179"/>
              <a:gd name="connsiteX5" fmla="*/ 164932 w 295275"/>
              <a:gd name="connsiteY5" fmla="*/ 229252 h 599179"/>
              <a:gd name="connsiteX6" fmla="*/ 145322 w 295275"/>
              <a:gd name="connsiteY6" fmla="*/ 303904 h 599179"/>
              <a:gd name="connsiteX7" fmla="*/ 295275 w 295275"/>
              <a:gd name="connsiteY7" fmla="*/ 303904 h 599179"/>
              <a:gd name="connsiteX8" fmla="*/ 295275 w 295275"/>
              <a:gd name="connsiteY8" fmla="*/ 599179 h 599179"/>
              <a:gd name="connsiteX9" fmla="*/ 0 w 295275"/>
              <a:gd name="connsiteY9" fmla="*/ 599179 h 599179"/>
              <a:gd name="connsiteX10" fmla="*/ 0 w 295275"/>
              <a:gd name="connsiteY10" fmla="*/ 303904 h 599179"/>
              <a:gd name="connsiteX11" fmla="*/ 5952 w 295275"/>
              <a:gd name="connsiteY11" fmla="*/ 269304 h 599179"/>
              <a:gd name="connsiteX12" fmla="*/ 204540 w 295275"/>
              <a:gd name="connsiteY12" fmla="*/ 547 h 599179"/>
              <a:gd name="connsiteX0-1" fmla="*/ 207995 w 295275"/>
              <a:gd name="connsiteY0-2" fmla="*/ 0 h 599179"/>
              <a:gd name="connsiteX1-3" fmla="*/ 218480 w 295275"/>
              <a:gd name="connsiteY1-4" fmla="*/ 17025 h 599179"/>
              <a:gd name="connsiteX2-5" fmla="*/ 263922 w 295275"/>
              <a:gd name="connsiteY2-6" fmla="*/ 59952 h 599179"/>
              <a:gd name="connsiteX3-7" fmla="*/ 275967 w 295275"/>
              <a:gd name="connsiteY3-8" fmla="*/ 66705 h 599179"/>
              <a:gd name="connsiteX4-9" fmla="*/ 258864 w 295275"/>
              <a:gd name="connsiteY4-10" fmla="*/ 77309 h 599179"/>
              <a:gd name="connsiteX5-11" fmla="*/ 164932 w 295275"/>
              <a:gd name="connsiteY5-12" fmla="*/ 229252 h 599179"/>
              <a:gd name="connsiteX6-13" fmla="*/ 152376 w 295275"/>
              <a:gd name="connsiteY6-14" fmla="*/ 303904 h 599179"/>
              <a:gd name="connsiteX7-15" fmla="*/ 295275 w 295275"/>
              <a:gd name="connsiteY7-16" fmla="*/ 303904 h 599179"/>
              <a:gd name="connsiteX8-17" fmla="*/ 295275 w 295275"/>
              <a:gd name="connsiteY8-18" fmla="*/ 599179 h 599179"/>
              <a:gd name="connsiteX9-19" fmla="*/ 0 w 295275"/>
              <a:gd name="connsiteY9-20" fmla="*/ 599179 h 599179"/>
              <a:gd name="connsiteX10-21" fmla="*/ 0 w 295275"/>
              <a:gd name="connsiteY10-22" fmla="*/ 303904 h 599179"/>
              <a:gd name="connsiteX11-23" fmla="*/ 5952 w 295275"/>
              <a:gd name="connsiteY11-24" fmla="*/ 269304 h 599179"/>
              <a:gd name="connsiteX12-25" fmla="*/ 204540 w 295275"/>
              <a:gd name="connsiteY12-26" fmla="*/ 547 h 599179"/>
              <a:gd name="connsiteX13" fmla="*/ 207995 w 295275"/>
              <a:gd name="connsiteY13" fmla="*/ 0 h 599179"/>
              <a:gd name="connsiteX0-27" fmla="*/ 207995 w 295275"/>
              <a:gd name="connsiteY0-28" fmla="*/ 0 h 599179"/>
              <a:gd name="connsiteX1-29" fmla="*/ 218480 w 295275"/>
              <a:gd name="connsiteY1-30" fmla="*/ 17025 h 599179"/>
              <a:gd name="connsiteX2-31" fmla="*/ 263922 w 295275"/>
              <a:gd name="connsiteY2-32" fmla="*/ 59952 h 599179"/>
              <a:gd name="connsiteX3-33" fmla="*/ 275967 w 295275"/>
              <a:gd name="connsiteY3-34" fmla="*/ 66705 h 599179"/>
              <a:gd name="connsiteX4-35" fmla="*/ 258864 w 295275"/>
              <a:gd name="connsiteY4-36" fmla="*/ 77309 h 599179"/>
              <a:gd name="connsiteX5-37" fmla="*/ 164932 w 295275"/>
              <a:gd name="connsiteY5-38" fmla="*/ 229252 h 599179"/>
              <a:gd name="connsiteX6-39" fmla="*/ 152376 w 295275"/>
              <a:gd name="connsiteY6-40" fmla="*/ 303904 h 599179"/>
              <a:gd name="connsiteX7-41" fmla="*/ 295275 w 295275"/>
              <a:gd name="connsiteY7-42" fmla="*/ 303904 h 599179"/>
              <a:gd name="connsiteX8-43" fmla="*/ 295275 w 295275"/>
              <a:gd name="connsiteY8-44" fmla="*/ 599179 h 599179"/>
              <a:gd name="connsiteX9-45" fmla="*/ 0 w 295275"/>
              <a:gd name="connsiteY9-46" fmla="*/ 599179 h 599179"/>
              <a:gd name="connsiteX10-47" fmla="*/ 0 w 295275"/>
              <a:gd name="connsiteY10-48" fmla="*/ 303904 h 599179"/>
              <a:gd name="connsiteX11-49" fmla="*/ 5952 w 295275"/>
              <a:gd name="connsiteY11-50" fmla="*/ 269304 h 599179"/>
              <a:gd name="connsiteX12-51" fmla="*/ 204540 w 295275"/>
              <a:gd name="connsiteY12-52" fmla="*/ 547 h 599179"/>
              <a:gd name="connsiteX13-53" fmla="*/ 207995 w 295275"/>
              <a:gd name="connsiteY13-54" fmla="*/ 0 h 599179"/>
              <a:gd name="connsiteX0-55" fmla="*/ 207995 w 295275"/>
              <a:gd name="connsiteY0-56" fmla="*/ 0 h 599179"/>
              <a:gd name="connsiteX1-57" fmla="*/ 218480 w 295275"/>
              <a:gd name="connsiteY1-58" fmla="*/ 17025 h 599179"/>
              <a:gd name="connsiteX2-59" fmla="*/ 263922 w 295275"/>
              <a:gd name="connsiteY2-60" fmla="*/ 59952 h 599179"/>
              <a:gd name="connsiteX3-61" fmla="*/ 275967 w 295275"/>
              <a:gd name="connsiteY3-62" fmla="*/ 66705 h 599179"/>
              <a:gd name="connsiteX4-63" fmla="*/ 258864 w 295275"/>
              <a:gd name="connsiteY4-64" fmla="*/ 77309 h 599179"/>
              <a:gd name="connsiteX5-65" fmla="*/ 164932 w 295275"/>
              <a:gd name="connsiteY5-66" fmla="*/ 229252 h 599179"/>
              <a:gd name="connsiteX6-67" fmla="*/ 152376 w 295275"/>
              <a:gd name="connsiteY6-68" fmla="*/ 303904 h 599179"/>
              <a:gd name="connsiteX7-69" fmla="*/ 295275 w 295275"/>
              <a:gd name="connsiteY7-70" fmla="*/ 303904 h 599179"/>
              <a:gd name="connsiteX8-71" fmla="*/ 295275 w 295275"/>
              <a:gd name="connsiteY8-72" fmla="*/ 599179 h 599179"/>
              <a:gd name="connsiteX9-73" fmla="*/ 0 w 295275"/>
              <a:gd name="connsiteY9-74" fmla="*/ 599179 h 599179"/>
              <a:gd name="connsiteX10-75" fmla="*/ 0 w 295275"/>
              <a:gd name="connsiteY10-76" fmla="*/ 303904 h 599179"/>
              <a:gd name="connsiteX11-77" fmla="*/ 5952 w 295275"/>
              <a:gd name="connsiteY11-78" fmla="*/ 269304 h 599179"/>
              <a:gd name="connsiteX12-79" fmla="*/ 204540 w 295275"/>
              <a:gd name="connsiteY12-80" fmla="*/ 547 h 599179"/>
              <a:gd name="connsiteX13-81" fmla="*/ 207995 w 295275"/>
              <a:gd name="connsiteY13-82" fmla="*/ 0 h 599179"/>
              <a:gd name="connsiteX0-83" fmla="*/ 207995 w 295275"/>
              <a:gd name="connsiteY0-84" fmla="*/ 0 h 599179"/>
              <a:gd name="connsiteX1-85" fmla="*/ 218480 w 295275"/>
              <a:gd name="connsiteY1-86" fmla="*/ 17025 h 599179"/>
              <a:gd name="connsiteX2-87" fmla="*/ 263922 w 295275"/>
              <a:gd name="connsiteY2-88" fmla="*/ 59952 h 599179"/>
              <a:gd name="connsiteX3-89" fmla="*/ 275967 w 295275"/>
              <a:gd name="connsiteY3-90" fmla="*/ 66705 h 599179"/>
              <a:gd name="connsiteX4-91" fmla="*/ 258864 w 295275"/>
              <a:gd name="connsiteY4-92" fmla="*/ 77309 h 599179"/>
              <a:gd name="connsiteX5-93" fmla="*/ 152376 w 295275"/>
              <a:gd name="connsiteY5-94" fmla="*/ 303904 h 599179"/>
              <a:gd name="connsiteX6-95" fmla="*/ 295275 w 295275"/>
              <a:gd name="connsiteY6-96" fmla="*/ 303904 h 599179"/>
              <a:gd name="connsiteX7-97" fmla="*/ 295275 w 295275"/>
              <a:gd name="connsiteY7-98" fmla="*/ 599179 h 599179"/>
              <a:gd name="connsiteX8-99" fmla="*/ 0 w 295275"/>
              <a:gd name="connsiteY8-100" fmla="*/ 599179 h 599179"/>
              <a:gd name="connsiteX9-101" fmla="*/ 0 w 295275"/>
              <a:gd name="connsiteY9-102" fmla="*/ 303904 h 599179"/>
              <a:gd name="connsiteX10-103" fmla="*/ 5952 w 295275"/>
              <a:gd name="connsiteY10-104" fmla="*/ 269304 h 599179"/>
              <a:gd name="connsiteX11-105" fmla="*/ 204540 w 295275"/>
              <a:gd name="connsiteY11-106" fmla="*/ 547 h 599179"/>
              <a:gd name="connsiteX12-107" fmla="*/ 207995 w 295275"/>
              <a:gd name="connsiteY12-108" fmla="*/ 0 h 599179"/>
              <a:gd name="connsiteX0-109" fmla="*/ 207995 w 295275"/>
              <a:gd name="connsiteY0-110" fmla="*/ 0 h 599179"/>
              <a:gd name="connsiteX1-111" fmla="*/ 218480 w 295275"/>
              <a:gd name="connsiteY1-112" fmla="*/ 17025 h 599179"/>
              <a:gd name="connsiteX2-113" fmla="*/ 263922 w 295275"/>
              <a:gd name="connsiteY2-114" fmla="*/ 59952 h 599179"/>
              <a:gd name="connsiteX3-115" fmla="*/ 275967 w 295275"/>
              <a:gd name="connsiteY3-116" fmla="*/ 66705 h 599179"/>
              <a:gd name="connsiteX4-117" fmla="*/ 258864 w 295275"/>
              <a:gd name="connsiteY4-118" fmla="*/ 77309 h 599179"/>
              <a:gd name="connsiteX5-119" fmla="*/ 152376 w 295275"/>
              <a:gd name="connsiteY5-120" fmla="*/ 303904 h 599179"/>
              <a:gd name="connsiteX6-121" fmla="*/ 295275 w 295275"/>
              <a:gd name="connsiteY6-122" fmla="*/ 303904 h 599179"/>
              <a:gd name="connsiteX7-123" fmla="*/ 295275 w 295275"/>
              <a:gd name="connsiteY7-124" fmla="*/ 599179 h 599179"/>
              <a:gd name="connsiteX8-125" fmla="*/ 0 w 295275"/>
              <a:gd name="connsiteY8-126" fmla="*/ 599179 h 599179"/>
              <a:gd name="connsiteX9-127" fmla="*/ 0 w 295275"/>
              <a:gd name="connsiteY9-128" fmla="*/ 303904 h 599179"/>
              <a:gd name="connsiteX10-129" fmla="*/ 5952 w 295275"/>
              <a:gd name="connsiteY10-130" fmla="*/ 269304 h 599179"/>
              <a:gd name="connsiteX11-131" fmla="*/ 204540 w 295275"/>
              <a:gd name="connsiteY11-132" fmla="*/ 547 h 599179"/>
              <a:gd name="connsiteX12-133" fmla="*/ 207995 w 295275"/>
              <a:gd name="connsiteY12-134" fmla="*/ 0 h 599179"/>
              <a:gd name="connsiteX0-135" fmla="*/ 207995 w 295275"/>
              <a:gd name="connsiteY0-136" fmla="*/ 0 h 599179"/>
              <a:gd name="connsiteX1-137" fmla="*/ 218480 w 295275"/>
              <a:gd name="connsiteY1-138" fmla="*/ 17025 h 599179"/>
              <a:gd name="connsiteX2-139" fmla="*/ 263922 w 295275"/>
              <a:gd name="connsiteY2-140" fmla="*/ 59952 h 599179"/>
              <a:gd name="connsiteX3-141" fmla="*/ 275967 w 295275"/>
              <a:gd name="connsiteY3-142" fmla="*/ 66705 h 599179"/>
              <a:gd name="connsiteX4-143" fmla="*/ 152376 w 295275"/>
              <a:gd name="connsiteY4-144" fmla="*/ 303904 h 599179"/>
              <a:gd name="connsiteX5-145" fmla="*/ 295275 w 295275"/>
              <a:gd name="connsiteY5-146" fmla="*/ 303904 h 599179"/>
              <a:gd name="connsiteX6-147" fmla="*/ 295275 w 295275"/>
              <a:gd name="connsiteY6-148" fmla="*/ 599179 h 599179"/>
              <a:gd name="connsiteX7-149" fmla="*/ 0 w 295275"/>
              <a:gd name="connsiteY7-150" fmla="*/ 599179 h 599179"/>
              <a:gd name="connsiteX8-151" fmla="*/ 0 w 295275"/>
              <a:gd name="connsiteY8-152" fmla="*/ 303904 h 599179"/>
              <a:gd name="connsiteX9-153" fmla="*/ 5952 w 295275"/>
              <a:gd name="connsiteY9-154" fmla="*/ 269304 h 599179"/>
              <a:gd name="connsiteX10-155" fmla="*/ 204540 w 295275"/>
              <a:gd name="connsiteY10-156" fmla="*/ 547 h 599179"/>
              <a:gd name="connsiteX11-157" fmla="*/ 207995 w 295275"/>
              <a:gd name="connsiteY11-158" fmla="*/ 0 h 599179"/>
              <a:gd name="connsiteX0-159" fmla="*/ 207995 w 295275"/>
              <a:gd name="connsiteY0-160" fmla="*/ 0 h 599179"/>
              <a:gd name="connsiteX1-161" fmla="*/ 218480 w 295275"/>
              <a:gd name="connsiteY1-162" fmla="*/ 17025 h 599179"/>
              <a:gd name="connsiteX2-163" fmla="*/ 263922 w 295275"/>
              <a:gd name="connsiteY2-164" fmla="*/ 59952 h 599179"/>
              <a:gd name="connsiteX3-165" fmla="*/ 275967 w 295275"/>
              <a:gd name="connsiteY3-166" fmla="*/ 66705 h 599179"/>
              <a:gd name="connsiteX4-167" fmla="*/ 152376 w 295275"/>
              <a:gd name="connsiteY4-168" fmla="*/ 303904 h 599179"/>
              <a:gd name="connsiteX5-169" fmla="*/ 295275 w 295275"/>
              <a:gd name="connsiteY5-170" fmla="*/ 303904 h 599179"/>
              <a:gd name="connsiteX6-171" fmla="*/ 295275 w 295275"/>
              <a:gd name="connsiteY6-172" fmla="*/ 599179 h 599179"/>
              <a:gd name="connsiteX7-173" fmla="*/ 0 w 295275"/>
              <a:gd name="connsiteY7-174" fmla="*/ 599179 h 599179"/>
              <a:gd name="connsiteX8-175" fmla="*/ 0 w 295275"/>
              <a:gd name="connsiteY8-176" fmla="*/ 303904 h 599179"/>
              <a:gd name="connsiteX9-177" fmla="*/ 5952 w 295275"/>
              <a:gd name="connsiteY9-178" fmla="*/ 269304 h 599179"/>
              <a:gd name="connsiteX10-179" fmla="*/ 204540 w 295275"/>
              <a:gd name="connsiteY10-180" fmla="*/ 547 h 599179"/>
              <a:gd name="connsiteX11-181" fmla="*/ 207995 w 295275"/>
              <a:gd name="connsiteY11-182" fmla="*/ 0 h 599179"/>
              <a:gd name="connsiteX0-183" fmla="*/ 207995 w 295275"/>
              <a:gd name="connsiteY0-184" fmla="*/ 0 h 599179"/>
              <a:gd name="connsiteX1-185" fmla="*/ 218480 w 295275"/>
              <a:gd name="connsiteY1-186" fmla="*/ 17025 h 599179"/>
              <a:gd name="connsiteX2-187" fmla="*/ 263922 w 295275"/>
              <a:gd name="connsiteY2-188" fmla="*/ 59952 h 599179"/>
              <a:gd name="connsiteX3-189" fmla="*/ 275967 w 295275"/>
              <a:gd name="connsiteY3-190" fmla="*/ 66705 h 599179"/>
              <a:gd name="connsiteX4-191" fmla="*/ 152376 w 295275"/>
              <a:gd name="connsiteY4-192" fmla="*/ 303904 h 599179"/>
              <a:gd name="connsiteX5-193" fmla="*/ 295275 w 295275"/>
              <a:gd name="connsiteY5-194" fmla="*/ 303904 h 599179"/>
              <a:gd name="connsiteX6-195" fmla="*/ 295275 w 295275"/>
              <a:gd name="connsiteY6-196" fmla="*/ 599179 h 599179"/>
              <a:gd name="connsiteX7-197" fmla="*/ 0 w 295275"/>
              <a:gd name="connsiteY7-198" fmla="*/ 599179 h 599179"/>
              <a:gd name="connsiteX8-199" fmla="*/ 0 w 295275"/>
              <a:gd name="connsiteY8-200" fmla="*/ 303904 h 599179"/>
              <a:gd name="connsiteX9-201" fmla="*/ 5952 w 295275"/>
              <a:gd name="connsiteY9-202" fmla="*/ 269304 h 599179"/>
              <a:gd name="connsiteX10-203" fmla="*/ 204540 w 295275"/>
              <a:gd name="connsiteY10-204" fmla="*/ 547 h 599179"/>
              <a:gd name="connsiteX11-205" fmla="*/ 207995 w 295275"/>
              <a:gd name="connsiteY11-206" fmla="*/ 0 h 599179"/>
              <a:gd name="connsiteX0-207" fmla="*/ 207995 w 295275"/>
              <a:gd name="connsiteY0-208" fmla="*/ 0 h 599179"/>
              <a:gd name="connsiteX1-209" fmla="*/ 218480 w 295275"/>
              <a:gd name="connsiteY1-210" fmla="*/ 17025 h 599179"/>
              <a:gd name="connsiteX2-211" fmla="*/ 263922 w 295275"/>
              <a:gd name="connsiteY2-212" fmla="*/ 59952 h 599179"/>
              <a:gd name="connsiteX3-213" fmla="*/ 275967 w 295275"/>
              <a:gd name="connsiteY3-214" fmla="*/ 66705 h 599179"/>
              <a:gd name="connsiteX4-215" fmla="*/ 152376 w 295275"/>
              <a:gd name="connsiteY4-216" fmla="*/ 303904 h 599179"/>
              <a:gd name="connsiteX5-217" fmla="*/ 295275 w 295275"/>
              <a:gd name="connsiteY5-218" fmla="*/ 303904 h 599179"/>
              <a:gd name="connsiteX6-219" fmla="*/ 295275 w 295275"/>
              <a:gd name="connsiteY6-220" fmla="*/ 599179 h 599179"/>
              <a:gd name="connsiteX7-221" fmla="*/ 0 w 295275"/>
              <a:gd name="connsiteY7-222" fmla="*/ 599179 h 599179"/>
              <a:gd name="connsiteX8-223" fmla="*/ 0 w 295275"/>
              <a:gd name="connsiteY8-224" fmla="*/ 303904 h 599179"/>
              <a:gd name="connsiteX9-225" fmla="*/ 5952 w 295275"/>
              <a:gd name="connsiteY9-226" fmla="*/ 269304 h 599179"/>
              <a:gd name="connsiteX10-227" fmla="*/ 204540 w 295275"/>
              <a:gd name="connsiteY10-228" fmla="*/ 547 h 599179"/>
              <a:gd name="connsiteX11-229" fmla="*/ 207995 w 295275"/>
              <a:gd name="connsiteY11-230" fmla="*/ 0 h 599179"/>
              <a:gd name="connsiteX0-231" fmla="*/ 207995 w 295275"/>
              <a:gd name="connsiteY0-232" fmla="*/ 0 h 599179"/>
              <a:gd name="connsiteX1-233" fmla="*/ 218480 w 295275"/>
              <a:gd name="connsiteY1-234" fmla="*/ 17025 h 599179"/>
              <a:gd name="connsiteX2-235" fmla="*/ 263922 w 295275"/>
              <a:gd name="connsiteY2-236" fmla="*/ 59952 h 599179"/>
              <a:gd name="connsiteX3-237" fmla="*/ 275967 w 295275"/>
              <a:gd name="connsiteY3-238" fmla="*/ 66705 h 599179"/>
              <a:gd name="connsiteX4-239" fmla="*/ 152376 w 295275"/>
              <a:gd name="connsiteY4-240" fmla="*/ 303904 h 599179"/>
              <a:gd name="connsiteX5-241" fmla="*/ 295275 w 295275"/>
              <a:gd name="connsiteY5-242" fmla="*/ 303904 h 599179"/>
              <a:gd name="connsiteX6-243" fmla="*/ 295275 w 295275"/>
              <a:gd name="connsiteY6-244" fmla="*/ 599179 h 599179"/>
              <a:gd name="connsiteX7-245" fmla="*/ 0 w 295275"/>
              <a:gd name="connsiteY7-246" fmla="*/ 599179 h 599179"/>
              <a:gd name="connsiteX8-247" fmla="*/ 0 w 295275"/>
              <a:gd name="connsiteY8-248" fmla="*/ 303904 h 599179"/>
              <a:gd name="connsiteX9-249" fmla="*/ 204540 w 295275"/>
              <a:gd name="connsiteY9-250" fmla="*/ 547 h 599179"/>
              <a:gd name="connsiteX10-251" fmla="*/ 207995 w 295275"/>
              <a:gd name="connsiteY10-252" fmla="*/ 0 h 599179"/>
              <a:gd name="connsiteX0-253" fmla="*/ 207995 w 295275"/>
              <a:gd name="connsiteY0-254" fmla="*/ 0 h 599179"/>
              <a:gd name="connsiteX1-255" fmla="*/ 218480 w 295275"/>
              <a:gd name="connsiteY1-256" fmla="*/ 17025 h 599179"/>
              <a:gd name="connsiteX2-257" fmla="*/ 263922 w 295275"/>
              <a:gd name="connsiteY2-258" fmla="*/ 59952 h 599179"/>
              <a:gd name="connsiteX3-259" fmla="*/ 275967 w 295275"/>
              <a:gd name="connsiteY3-260" fmla="*/ 66705 h 599179"/>
              <a:gd name="connsiteX4-261" fmla="*/ 152376 w 295275"/>
              <a:gd name="connsiteY4-262" fmla="*/ 303904 h 599179"/>
              <a:gd name="connsiteX5-263" fmla="*/ 295275 w 295275"/>
              <a:gd name="connsiteY5-264" fmla="*/ 303904 h 599179"/>
              <a:gd name="connsiteX6-265" fmla="*/ 295275 w 295275"/>
              <a:gd name="connsiteY6-266" fmla="*/ 599179 h 599179"/>
              <a:gd name="connsiteX7-267" fmla="*/ 0 w 295275"/>
              <a:gd name="connsiteY7-268" fmla="*/ 599179 h 599179"/>
              <a:gd name="connsiteX8-269" fmla="*/ 0 w 295275"/>
              <a:gd name="connsiteY8-270" fmla="*/ 303904 h 599179"/>
              <a:gd name="connsiteX9-271" fmla="*/ 204540 w 295275"/>
              <a:gd name="connsiteY9-272" fmla="*/ 547 h 599179"/>
              <a:gd name="connsiteX10-273" fmla="*/ 207995 w 295275"/>
              <a:gd name="connsiteY10-274" fmla="*/ 0 h 599179"/>
              <a:gd name="connsiteX0-275" fmla="*/ 207995 w 295275"/>
              <a:gd name="connsiteY0-276" fmla="*/ 0 h 599179"/>
              <a:gd name="connsiteX1-277" fmla="*/ 218480 w 295275"/>
              <a:gd name="connsiteY1-278" fmla="*/ 17025 h 599179"/>
              <a:gd name="connsiteX2-279" fmla="*/ 263922 w 295275"/>
              <a:gd name="connsiteY2-280" fmla="*/ 59952 h 599179"/>
              <a:gd name="connsiteX3-281" fmla="*/ 275967 w 295275"/>
              <a:gd name="connsiteY3-282" fmla="*/ 66705 h 599179"/>
              <a:gd name="connsiteX4-283" fmla="*/ 152376 w 295275"/>
              <a:gd name="connsiteY4-284" fmla="*/ 303904 h 599179"/>
              <a:gd name="connsiteX5-285" fmla="*/ 295275 w 295275"/>
              <a:gd name="connsiteY5-286" fmla="*/ 303904 h 599179"/>
              <a:gd name="connsiteX6-287" fmla="*/ 295275 w 295275"/>
              <a:gd name="connsiteY6-288" fmla="*/ 599179 h 599179"/>
              <a:gd name="connsiteX7-289" fmla="*/ 0 w 295275"/>
              <a:gd name="connsiteY7-290" fmla="*/ 599179 h 599179"/>
              <a:gd name="connsiteX8-291" fmla="*/ 0 w 295275"/>
              <a:gd name="connsiteY8-292" fmla="*/ 303904 h 599179"/>
              <a:gd name="connsiteX9-293" fmla="*/ 207995 w 295275"/>
              <a:gd name="connsiteY9-294" fmla="*/ 0 h 599179"/>
              <a:gd name="connsiteX0-295" fmla="*/ 207995 w 295275"/>
              <a:gd name="connsiteY0-296" fmla="*/ 0 h 599179"/>
              <a:gd name="connsiteX1-297" fmla="*/ 218480 w 295275"/>
              <a:gd name="connsiteY1-298" fmla="*/ 17025 h 599179"/>
              <a:gd name="connsiteX2-299" fmla="*/ 263922 w 295275"/>
              <a:gd name="connsiteY2-300" fmla="*/ 59952 h 599179"/>
              <a:gd name="connsiteX3-301" fmla="*/ 275967 w 295275"/>
              <a:gd name="connsiteY3-302" fmla="*/ 66705 h 599179"/>
              <a:gd name="connsiteX4-303" fmla="*/ 152376 w 295275"/>
              <a:gd name="connsiteY4-304" fmla="*/ 303904 h 599179"/>
              <a:gd name="connsiteX5-305" fmla="*/ 295275 w 295275"/>
              <a:gd name="connsiteY5-306" fmla="*/ 303904 h 599179"/>
              <a:gd name="connsiteX6-307" fmla="*/ 295275 w 295275"/>
              <a:gd name="connsiteY6-308" fmla="*/ 599179 h 599179"/>
              <a:gd name="connsiteX7-309" fmla="*/ 0 w 295275"/>
              <a:gd name="connsiteY7-310" fmla="*/ 599179 h 599179"/>
              <a:gd name="connsiteX8-311" fmla="*/ 0 w 295275"/>
              <a:gd name="connsiteY8-312" fmla="*/ 303904 h 599179"/>
              <a:gd name="connsiteX9-313" fmla="*/ 207995 w 295275"/>
              <a:gd name="connsiteY9-314" fmla="*/ 0 h 599179"/>
              <a:gd name="connsiteX0-315" fmla="*/ 207995 w 295275"/>
              <a:gd name="connsiteY0-316" fmla="*/ 0 h 599179"/>
              <a:gd name="connsiteX1-317" fmla="*/ 218480 w 295275"/>
              <a:gd name="connsiteY1-318" fmla="*/ 17025 h 599179"/>
              <a:gd name="connsiteX2-319" fmla="*/ 263922 w 295275"/>
              <a:gd name="connsiteY2-320" fmla="*/ 59952 h 599179"/>
              <a:gd name="connsiteX3-321" fmla="*/ 275967 w 295275"/>
              <a:gd name="connsiteY3-322" fmla="*/ 66705 h 599179"/>
              <a:gd name="connsiteX4-323" fmla="*/ 152376 w 295275"/>
              <a:gd name="connsiteY4-324" fmla="*/ 303904 h 599179"/>
              <a:gd name="connsiteX5-325" fmla="*/ 295275 w 295275"/>
              <a:gd name="connsiteY5-326" fmla="*/ 303904 h 599179"/>
              <a:gd name="connsiteX6-327" fmla="*/ 295275 w 295275"/>
              <a:gd name="connsiteY6-328" fmla="*/ 599179 h 599179"/>
              <a:gd name="connsiteX7-329" fmla="*/ 0 w 295275"/>
              <a:gd name="connsiteY7-330" fmla="*/ 599179 h 599179"/>
              <a:gd name="connsiteX8-331" fmla="*/ 0 w 295275"/>
              <a:gd name="connsiteY8-332" fmla="*/ 303904 h 599179"/>
              <a:gd name="connsiteX9-333" fmla="*/ 207995 w 295275"/>
              <a:gd name="connsiteY9-334" fmla="*/ 0 h 599179"/>
              <a:gd name="connsiteX0-335" fmla="*/ 207995 w 295275"/>
              <a:gd name="connsiteY0-336" fmla="*/ 0 h 599179"/>
              <a:gd name="connsiteX1-337" fmla="*/ 218480 w 295275"/>
              <a:gd name="connsiteY1-338" fmla="*/ 17025 h 599179"/>
              <a:gd name="connsiteX2-339" fmla="*/ 263922 w 295275"/>
              <a:gd name="connsiteY2-340" fmla="*/ 59952 h 599179"/>
              <a:gd name="connsiteX3-341" fmla="*/ 275967 w 295275"/>
              <a:gd name="connsiteY3-342" fmla="*/ 66705 h 599179"/>
              <a:gd name="connsiteX4-343" fmla="*/ 152376 w 295275"/>
              <a:gd name="connsiteY4-344" fmla="*/ 303904 h 599179"/>
              <a:gd name="connsiteX5-345" fmla="*/ 295275 w 295275"/>
              <a:gd name="connsiteY5-346" fmla="*/ 303904 h 599179"/>
              <a:gd name="connsiteX6-347" fmla="*/ 295275 w 295275"/>
              <a:gd name="connsiteY6-348" fmla="*/ 599179 h 599179"/>
              <a:gd name="connsiteX7-349" fmla="*/ 0 w 295275"/>
              <a:gd name="connsiteY7-350" fmla="*/ 599179 h 599179"/>
              <a:gd name="connsiteX8-351" fmla="*/ 0 w 295275"/>
              <a:gd name="connsiteY8-352" fmla="*/ 303904 h 599179"/>
              <a:gd name="connsiteX9-353" fmla="*/ 207995 w 295275"/>
              <a:gd name="connsiteY9-354" fmla="*/ 0 h 599179"/>
              <a:gd name="connsiteX0-355" fmla="*/ 207995 w 295275"/>
              <a:gd name="connsiteY0-356" fmla="*/ 0 h 599179"/>
              <a:gd name="connsiteX1-357" fmla="*/ 218480 w 295275"/>
              <a:gd name="connsiteY1-358" fmla="*/ 17025 h 599179"/>
              <a:gd name="connsiteX2-359" fmla="*/ 263922 w 295275"/>
              <a:gd name="connsiteY2-360" fmla="*/ 59952 h 599179"/>
              <a:gd name="connsiteX3-361" fmla="*/ 275967 w 295275"/>
              <a:gd name="connsiteY3-362" fmla="*/ 66705 h 599179"/>
              <a:gd name="connsiteX4-363" fmla="*/ 152376 w 295275"/>
              <a:gd name="connsiteY4-364" fmla="*/ 303904 h 599179"/>
              <a:gd name="connsiteX5-365" fmla="*/ 295275 w 295275"/>
              <a:gd name="connsiteY5-366" fmla="*/ 303904 h 599179"/>
              <a:gd name="connsiteX6-367" fmla="*/ 295275 w 295275"/>
              <a:gd name="connsiteY6-368" fmla="*/ 599179 h 599179"/>
              <a:gd name="connsiteX7-369" fmla="*/ 0 w 295275"/>
              <a:gd name="connsiteY7-370" fmla="*/ 599179 h 599179"/>
              <a:gd name="connsiteX8-371" fmla="*/ 0 w 295275"/>
              <a:gd name="connsiteY8-372" fmla="*/ 303904 h 599179"/>
              <a:gd name="connsiteX9-373" fmla="*/ 207995 w 295275"/>
              <a:gd name="connsiteY9-374" fmla="*/ 0 h 599179"/>
              <a:gd name="connsiteX0-375" fmla="*/ 207995 w 295275"/>
              <a:gd name="connsiteY0-376" fmla="*/ 0 h 599179"/>
              <a:gd name="connsiteX1-377" fmla="*/ 218480 w 295275"/>
              <a:gd name="connsiteY1-378" fmla="*/ 17025 h 599179"/>
              <a:gd name="connsiteX2-379" fmla="*/ 263922 w 295275"/>
              <a:gd name="connsiteY2-380" fmla="*/ 59952 h 599179"/>
              <a:gd name="connsiteX3-381" fmla="*/ 275967 w 295275"/>
              <a:gd name="connsiteY3-382" fmla="*/ 66705 h 599179"/>
              <a:gd name="connsiteX4-383" fmla="*/ 152376 w 295275"/>
              <a:gd name="connsiteY4-384" fmla="*/ 303904 h 599179"/>
              <a:gd name="connsiteX5-385" fmla="*/ 295275 w 295275"/>
              <a:gd name="connsiteY5-386" fmla="*/ 303904 h 599179"/>
              <a:gd name="connsiteX6-387" fmla="*/ 295275 w 295275"/>
              <a:gd name="connsiteY6-388" fmla="*/ 599179 h 599179"/>
              <a:gd name="connsiteX7-389" fmla="*/ 0 w 295275"/>
              <a:gd name="connsiteY7-390" fmla="*/ 599179 h 599179"/>
              <a:gd name="connsiteX8-391" fmla="*/ 0 w 295275"/>
              <a:gd name="connsiteY8-392" fmla="*/ 303904 h 599179"/>
              <a:gd name="connsiteX9-393" fmla="*/ 207995 w 295275"/>
              <a:gd name="connsiteY9-394" fmla="*/ 0 h 599179"/>
              <a:gd name="connsiteX0-395" fmla="*/ 207995 w 295275"/>
              <a:gd name="connsiteY0-396" fmla="*/ 0 h 599179"/>
              <a:gd name="connsiteX1-397" fmla="*/ 218480 w 295275"/>
              <a:gd name="connsiteY1-398" fmla="*/ 17025 h 599179"/>
              <a:gd name="connsiteX2-399" fmla="*/ 263922 w 295275"/>
              <a:gd name="connsiteY2-400" fmla="*/ 59952 h 599179"/>
              <a:gd name="connsiteX3-401" fmla="*/ 275967 w 295275"/>
              <a:gd name="connsiteY3-402" fmla="*/ 66705 h 599179"/>
              <a:gd name="connsiteX4-403" fmla="*/ 152376 w 295275"/>
              <a:gd name="connsiteY4-404" fmla="*/ 303904 h 599179"/>
              <a:gd name="connsiteX5-405" fmla="*/ 295275 w 295275"/>
              <a:gd name="connsiteY5-406" fmla="*/ 303904 h 599179"/>
              <a:gd name="connsiteX6-407" fmla="*/ 295275 w 295275"/>
              <a:gd name="connsiteY6-408" fmla="*/ 599179 h 599179"/>
              <a:gd name="connsiteX7-409" fmla="*/ 0 w 295275"/>
              <a:gd name="connsiteY7-410" fmla="*/ 599179 h 599179"/>
              <a:gd name="connsiteX8-411" fmla="*/ 0 w 295275"/>
              <a:gd name="connsiteY8-412" fmla="*/ 303904 h 599179"/>
              <a:gd name="connsiteX9-413" fmla="*/ 207995 w 295275"/>
              <a:gd name="connsiteY9-414" fmla="*/ 0 h 599179"/>
              <a:gd name="connsiteX0-415" fmla="*/ 207995 w 295275"/>
              <a:gd name="connsiteY0-416" fmla="*/ 0 h 599179"/>
              <a:gd name="connsiteX1-417" fmla="*/ 218480 w 295275"/>
              <a:gd name="connsiteY1-418" fmla="*/ 17025 h 599179"/>
              <a:gd name="connsiteX2-419" fmla="*/ 263922 w 295275"/>
              <a:gd name="connsiteY2-420" fmla="*/ 59952 h 599179"/>
              <a:gd name="connsiteX3-421" fmla="*/ 275967 w 295275"/>
              <a:gd name="connsiteY3-422" fmla="*/ 66705 h 599179"/>
              <a:gd name="connsiteX4-423" fmla="*/ 152376 w 295275"/>
              <a:gd name="connsiteY4-424" fmla="*/ 303904 h 599179"/>
              <a:gd name="connsiteX5-425" fmla="*/ 295275 w 295275"/>
              <a:gd name="connsiteY5-426" fmla="*/ 303904 h 599179"/>
              <a:gd name="connsiteX6-427" fmla="*/ 295275 w 295275"/>
              <a:gd name="connsiteY6-428" fmla="*/ 599179 h 599179"/>
              <a:gd name="connsiteX7-429" fmla="*/ 0 w 295275"/>
              <a:gd name="connsiteY7-430" fmla="*/ 599179 h 599179"/>
              <a:gd name="connsiteX8-431" fmla="*/ 0 w 295275"/>
              <a:gd name="connsiteY8-432" fmla="*/ 334942 h 599179"/>
              <a:gd name="connsiteX9-433" fmla="*/ 207995 w 295275"/>
              <a:gd name="connsiteY9-434" fmla="*/ 0 h 599179"/>
              <a:gd name="connsiteX0-435" fmla="*/ 207995 w 295275"/>
              <a:gd name="connsiteY0-436" fmla="*/ 0 h 599179"/>
              <a:gd name="connsiteX1-437" fmla="*/ 218480 w 295275"/>
              <a:gd name="connsiteY1-438" fmla="*/ 17025 h 599179"/>
              <a:gd name="connsiteX2-439" fmla="*/ 263922 w 295275"/>
              <a:gd name="connsiteY2-440" fmla="*/ 59952 h 599179"/>
              <a:gd name="connsiteX3-441" fmla="*/ 275967 w 295275"/>
              <a:gd name="connsiteY3-442" fmla="*/ 66705 h 599179"/>
              <a:gd name="connsiteX4-443" fmla="*/ 152376 w 295275"/>
              <a:gd name="connsiteY4-444" fmla="*/ 303904 h 599179"/>
              <a:gd name="connsiteX5-445" fmla="*/ 295275 w 295275"/>
              <a:gd name="connsiteY5-446" fmla="*/ 303904 h 599179"/>
              <a:gd name="connsiteX6-447" fmla="*/ 295275 w 295275"/>
              <a:gd name="connsiteY6-448" fmla="*/ 599179 h 599179"/>
              <a:gd name="connsiteX7-449" fmla="*/ 0 w 295275"/>
              <a:gd name="connsiteY7-450" fmla="*/ 599179 h 599179"/>
              <a:gd name="connsiteX8-451" fmla="*/ 0 w 295275"/>
              <a:gd name="connsiteY8-452" fmla="*/ 334942 h 599179"/>
              <a:gd name="connsiteX9-453" fmla="*/ 207995 w 295275"/>
              <a:gd name="connsiteY9-454" fmla="*/ 0 h 599179"/>
              <a:gd name="connsiteX0-455" fmla="*/ 207995 w 295275"/>
              <a:gd name="connsiteY0-456" fmla="*/ 0 h 599179"/>
              <a:gd name="connsiteX1-457" fmla="*/ 218480 w 295275"/>
              <a:gd name="connsiteY1-458" fmla="*/ 17025 h 599179"/>
              <a:gd name="connsiteX2-459" fmla="*/ 263922 w 295275"/>
              <a:gd name="connsiteY2-460" fmla="*/ 59952 h 599179"/>
              <a:gd name="connsiteX3-461" fmla="*/ 275967 w 295275"/>
              <a:gd name="connsiteY3-462" fmla="*/ 66705 h 599179"/>
              <a:gd name="connsiteX4-463" fmla="*/ 152376 w 295275"/>
              <a:gd name="connsiteY4-464" fmla="*/ 303904 h 599179"/>
              <a:gd name="connsiteX5-465" fmla="*/ 295275 w 295275"/>
              <a:gd name="connsiteY5-466" fmla="*/ 303904 h 599179"/>
              <a:gd name="connsiteX6-467" fmla="*/ 295275 w 295275"/>
              <a:gd name="connsiteY6-468" fmla="*/ 599179 h 599179"/>
              <a:gd name="connsiteX7-469" fmla="*/ 0 w 295275"/>
              <a:gd name="connsiteY7-470" fmla="*/ 599179 h 599179"/>
              <a:gd name="connsiteX8-471" fmla="*/ 0 w 295275"/>
              <a:gd name="connsiteY8-472" fmla="*/ 334942 h 599179"/>
              <a:gd name="connsiteX9-473" fmla="*/ 207995 w 295275"/>
              <a:gd name="connsiteY9-474" fmla="*/ 0 h 59917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587" h="1252">
                <a:moveTo>
                  <a:pt x="481" y="0"/>
                </a:moveTo>
                <a:lnTo>
                  <a:pt x="505" y="36"/>
                </a:lnTo>
                <a:cubicBezTo>
                  <a:pt x="534" y="68"/>
                  <a:pt x="570" y="98"/>
                  <a:pt x="610" y="125"/>
                </a:cubicBezTo>
                <a:lnTo>
                  <a:pt x="638" y="139"/>
                </a:lnTo>
                <a:cubicBezTo>
                  <a:pt x="636" y="139"/>
                  <a:pt x="386" y="309"/>
                  <a:pt x="352" y="635"/>
                </a:cubicBezTo>
                <a:lnTo>
                  <a:pt x="683" y="635"/>
                </a:lnTo>
                <a:lnTo>
                  <a:pt x="683" y="1252"/>
                </a:lnTo>
                <a:lnTo>
                  <a:pt x="0" y="1252"/>
                </a:lnTo>
                <a:lnTo>
                  <a:pt x="0" y="700"/>
                </a:lnTo>
                <a:cubicBezTo>
                  <a:pt x="24" y="237"/>
                  <a:pt x="480" y="5"/>
                  <a:pt x="481" y="0"/>
                </a:cubicBezTo>
                <a:close/>
                <a:moveTo>
                  <a:pt x="1385" y="0"/>
                </a:moveTo>
                <a:lnTo>
                  <a:pt x="1409" y="36"/>
                </a:lnTo>
                <a:cubicBezTo>
                  <a:pt x="1438" y="68"/>
                  <a:pt x="1474" y="98"/>
                  <a:pt x="1514" y="125"/>
                </a:cubicBezTo>
                <a:lnTo>
                  <a:pt x="1542" y="139"/>
                </a:lnTo>
                <a:cubicBezTo>
                  <a:pt x="1540" y="139"/>
                  <a:pt x="1290" y="309"/>
                  <a:pt x="1256" y="635"/>
                </a:cubicBezTo>
                <a:lnTo>
                  <a:pt x="1587" y="635"/>
                </a:lnTo>
                <a:lnTo>
                  <a:pt x="1587" y="1252"/>
                </a:lnTo>
                <a:lnTo>
                  <a:pt x="904" y="1252"/>
                </a:lnTo>
                <a:lnTo>
                  <a:pt x="904" y="700"/>
                </a:lnTo>
                <a:cubicBezTo>
                  <a:pt x="928" y="237"/>
                  <a:pt x="1384" y="5"/>
                  <a:pt x="1385" y="0"/>
                </a:cubicBezTo>
                <a:close/>
              </a:path>
            </a:pathLst>
          </a:custGeom>
          <a:noFill/>
          <a:ln w="31750"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solidFill>
                <a:schemeClr val="lt1"/>
              </a:solidFill>
              <a:latin typeface="微软雅黑" panose="020B0503020204020204" charset="-122"/>
              <a:ea typeface="微软雅黑" panose="020B0503020204020204" charset="-122"/>
            </a:endParaRPr>
          </a:p>
        </p:txBody>
      </p:sp>
      <p:sp>
        <p:nvSpPr>
          <p:cNvPr id="10" name="文本框 9"/>
          <p:cNvSpPr txBox="1"/>
          <p:nvPr>
            <p:custDataLst>
              <p:tags r:id="rId4"/>
            </p:custDataLst>
          </p:nvPr>
        </p:nvSpPr>
        <p:spPr>
          <a:xfrm>
            <a:off x="1371611" y="2743200"/>
            <a:ext cx="2933725" cy="1371600"/>
          </a:xfrm>
          <a:prstGeom prst="rect">
            <a:avLst/>
          </a:prstGeom>
          <a:noFill/>
        </p:spPr>
        <p:txBody>
          <a:bodyPr wrap="square" lIns="63500" tIns="25400" rIns="63500" bIns="25400" rtlCol="0" anchor="ctr" anchorCtr="0">
            <a:normAutofit/>
          </a:bodyPr>
          <a:p>
            <a:pPr marL="0" indent="0" algn="ctr">
              <a:lnSpc>
                <a:spcPct val="110000"/>
              </a:lnSpc>
              <a:spcBef>
                <a:spcPts val="0"/>
              </a:spcBef>
              <a:spcAft>
                <a:spcPts val="0"/>
              </a:spcAft>
              <a:buSzPct val="100000"/>
              <a:buNone/>
            </a:pPr>
            <a:r>
              <a:rPr lang="zh-CN" altLang="en-US" sz="3400" b="1" spc="180">
                <a:solidFill>
                  <a:schemeClr val="accent1">
                    <a:lumMod val="75000"/>
                  </a:schemeClr>
                </a:solidFill>
                <a:uFillTx/>
                <a:latin typeface="微软雅黑" panose="020B0503020204020204" charset="-122"/>
                <a:ea typeface="微软雅黑" panose="020B0503020204020204" charset="-122"/>
              </a:rPr>
              <a:t>总结真题讲评五大启示</a:t>
            </a:r>
            <a:endParaRPr lang="zh-CN" altLang="en-US" sz="3400" b="1" spc="180">
              <a:solidFill>
                <a:schemeClr val="accent1">
                  <a:lumMod val="75000"/>
                </a:schemeClr>
              </a:solidFill>
              <a:uFillTx/>
              <a:latin typeface="微软雅黑" panose="020B0503020204020204" charset="-122"/>
              <a:ea typeface="微软雅黑" panose="020B0503020204020204" charset="-122"/>
            </a:endParaRPr>
          </a:p>
        </p:txBody>
      </p:sp>
      <p:sp>
        <p:nvSpPr>
          <p:cNvPr id="12" name="标题 1"/>
          <p:cNvSpPr txBox="1"/>
          <p:nvPr>
            <p:custDataLst>
              <p:tags r:id="rId5"/>
            </p:custDataLst>
          </p:nvPr>
        </p:nvSpPr>
        <p:spPr>
          <a:xfrm>
            <a:off x="5728346" y="1075875"/>
            <a:ext cx="5689173" cy="558181"/>
          </a:xfrm>
          <a:prstGeom prst="rect">
            <a:avLst/>
          </a:prstGeom>
          <a:noFill/>
        </p:spPr>
        <p:txBody>
          <a:bodyPr wrap="square" lIns="91440" tIns="45720" rIns="91440" bIns="45720" rtlCol="0" anchor="ctr">
            <a:normAutofit/>
          </a:bodyPr>
          <a:lstStyle>
            <a:defPPr>
              <a:defRPr lang="zh-CN"/>
            </a:defPPr>
            <a:lvl1pPr>
              <a:lnSpc>
                <a:spcPct val="130000"/>
              </a:lnSpc>
              <a:defRPr sz="1200"/>
            </a:lvl1pPr>
          </a:lstStyle>
          <a:p>
            <a:pPr marL="0" lvl="0" indent="0" algn="l">
              <a:lnSpc>
                <a:spcPct val="100000"/>
              </a:lnSpc>
              <a:spcBef>
                <a:spcPts val="0"/>
              </a:spcBef>
              <a:spcAft>
                <a:spcPts val="800"/>
              </a:spcAft>
              <a:buSzPct val="100000"/>
              <a:buNone/>
            </a:pPr>
            <a:r>
              <a:rPr lang="zh-CN" altLang="en-US" sz="2100" b="1" spc="130">
                <a:solidFill>
                  <a:schemeClr val="tx1">
                    <a:lumMod val="75000"/>
                    <a:lumOff val="25000"/>
                  </a:schemeClr>
                </a:solidFill>
                <a:latin typeface="Arial" panose="020B0604020202020204" pitchFamily="34" charset="0"/>
                <a:ea typeface="微软雅黑" panose="020B0503020204020204" charset="-122"/>
              </a:rPr>
              <a:t>易错启示1：抛却思维定势，结合语境分析</a:t>
            </a:r>
            <a:endParaRPr lang="zh-CN" altLang="en-US" sz="2100" b="1" spc="130">
              <a:solidFill>
                <a:schemeClr val="tx1">
                  <a:lumMod val="75000"/>
                  <a:lumOff val="25000"/>
                </a:schemeClr>
              </a:solidFill>
              <a:latin typeface="Arial" panose="020B0604020202020204" pitchFamily="34" charset="0"/>
              <a:ea typeface="微软雅黑" panose="020B0503020204020204" charset="-122"/>
            </a:endParaRPr>
          </a:p>
        </p:txBody>
      </p:sp>
      <p:sp>
        <p:nvSpPr>
          <p:cNvPr id="11" name="椭圆 10"/>
          <p:cNvSpPr/>
          <p:nvPr>
            <p:custDataLst>
              <p:tags r:id="rId6"/>
            </p:custDataLst>
          </p:nvPr>
        </p:nvSpPr>
        <p:spPr>
          <a:xfrm>
            <a:off x="4914681" y="1105018"/>
            <a:ext cx="499894" cy="49989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lnSpcReduction="20000"/>
          </a:bodyPr>
          <a:lstStyle/>
          <a:p>
            <a:pPr algn="ctr"/>
            <a:endParaRPr lang="zh-CN" altLang="en-US">
              <a:solidFill>
                <a:schemeClr val="tx1">
                  <a:lumMod val="75000"/>
                  <a:lumOff val="25000"/>
                </a:schemeClr>
              </a:solidFill>
              <a:latin typeface="Arial" panose="020B0604020202020204" pitchFamily="34" charset="0"/>
              <a:ea typeface="微软雅黑" panose="020B0503020204020204" charset="-122"/>
              <a:sym typeface="Arial" panose="020B0604020202020204" pitchFamily="34" charset="0"/>
            </a:endParaRPr>
          </a:p>
        </p:txBody>
      </p:sp>
      <p:sp>
        <p:nvSpPr>
          <p:cNvPr id="14" name="椭圆 13"/>
          <p:cNvSpPr/>
          <p:nvPr>
            <p:custDataLst>
              <p:tags r:id="rId7"/>
            </p:custDataLst>
          </p:nvPr>
        </p:nvSpPr>
        <p:spPr>
          <a:xfrm>
            <a:off x="4914681" y="2143966"/>
            <a:ext cx="499894" cy="49989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lnSpcReduction="20000"/>
          </a:bodyPr>
          <a:lstStyle/>
          <a:p>
            <a:pPr algn="ctr"/>
            <a:endParaRPr lang="zh-CN" altLang="en-US">
              <a:solidFill>
                <a:schemeClr val="tx1">
                  <a:lumMod val="75000"/>
                  <a:lumOff val="25000"/>
                </a:schemeClr>
              </a:solidFill>
              <a:latin typeface="Arial" panose="020B0604020202020204" pitchFamily="34" charset="0"/>
              <a:ea typeface="微软雅黑" panose="020B0503020204020204" charset="-122"/>
              <a:sym typeface="Arial" panose="020B0604020202020204" pitchFamily="34" charset="0"/>
            </a:endParaRPr>
          </a:p>
        </p:txBody>
      </p:sp>
      <p:sp>
        <p:nvSpPr>
          <p:cNvPr id="23" name="椭圆 22"/>
          <p:cNvSpPr/>
          <p:nvPr>
            <p:custDataLst>
              <p:tags r:id="rId8"/>
            </p:custDataLst>
          </p:nvPr>
        </p:nvSpPr>
        <p:spPr>
          <a:xfrm>
            <a:off x="4914681" y="3182914"/>
            <a:ext cx="499894" cy="49989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lnSpcReduction="20000"/>
          </a:bodyPr>
          <a:lstStyle/>
          <a:p>
            <a:pPr algn="ctr"/>
            <a:endParaRPr lang="zh-CN" altLang="en-US">
              <a:solidFill>
                <a:schemeClr val="tx1">
                  <a:lumMod val="75000"/>
                  <a:lumOff val="25000"/>
                </a:schemeClr>
              </a:solidFill>
              <a:latin typeface="Arial" panose="020B0604020202020204" pitchFamily="34" charset="0"/>
              <a:ea typeface="微软雅黑" panose="020B0503020204020204" charset="-122"/>
              <a:sym typeface="Arial" panose="020B0604020202020204" pitchFamily="34" charset="0"/>
            </a:endParaRPr>
          </a:p>
        </p:txBody>
      </p:sp>
      <p:sp>
        <p:nvSpPr>
          <p:cNvPr id="25" name="KSO_Shape"/>
          <p:cNvSpPr/>
          <p:nvPr>
            <p:custDataLst>
              <p:tags r:id="rId9"/>
            </p:custDataLst>
          </p:nvPr>
        </p:nvSpPr>
        <p:spPr bwMode="auto">
          <a:xfrm>
            <a:off x="5037396" y="3315000"/>
            <a:ext cx="246781" cy="250963"/>
          </a:xfrm>
          <a:custGeom>
            <a:avLst/>
            <a:gdLst>
              <a:gd name="T0" fmla="*/ 1978422 w 3030537"/>
              <a:gd name="T1" fmla="*/ 2389219 h 3079750"/>
              <a:gd name="T2" fmla="*/ 987425 w 3030537"/>
              <a:gd name="T3" fmla="*/ 2089236 h 3079750"/>
              <a:gd name="T4" fmla="*/ 1229122 w 3030537"/>
              <a:gd name="T5" fmla="*/ 2425328 h 3079750"/>
              <a:gd name="T6" fmla="*/ 1683147 w 3030537"/>
              <a:gd name="T7" fmla="*/ 2472151 h 3079750"/>
              <a:gd name="T8" fmla="*/ 1918097 w 3030537"/>
              <a:gd name="T9" fmla="*/ 2019002 h 3079750"/>
              <a:gd name="T10" fmla="*/ 1243410 w 3030537"/>
              <a:gd name="T11" fmla="*/ 2007891 h 3079750"/>
              <a:gd name="T12" fmla="*/ 1399381 w 3030537"/>
              <a:gd name="T13" fmla="*/ 2467390 h 3079750"/>
              <a:gd name="T14" fmla="*/ 2903140 w 3030537"/>
              <a:gd name="T15" fmla="*/ 2164036 h 3079750"/>
              <a:gd name="T16" fmla="*/ 2486421 w 3030537"/>
              <a:gd name="T17" fmla="*/ 2677439 h 3079750"/>
              <a:gd name="T18" fmla="*/ 1944687 w 3030537"/>
              <a:gd name="T19" fmla="*/ 3075783 h 3079750"/>
              <a:gd name="T20" fmla="*/ 1049337 w 3030537"/>
              <a:gd name="T21" fmla="*/ 2865899 h 3079750"/>
              <a:gd name="T22" fmla="*/ 1437084 w 3030537"/>
              <a:gd name="T23" fmla="*/ 2786547 h 3079750"/>
              <a:gd name="T24" fmla="*/ 2096293 w 3030537"/>
              <a:gd name="T25" fmla="*/ 2709180 h 3079750"/>
              <a:gd name="T26" fmla="*/ 2564209 w 3030537"/>
              <a:gd name="T27" fmla="*/ 2360034 h 3079750"/>
              <a:gd name="T28" fmla="*/ 2836862 w 3030537"/>
              <a:gd name="T29" fmla="*/ 1844251 h 3079750"/>
              <a:gd name="T30" fmla="*/ 2169319 w 3030537"/>
              <a:gd name="T31" fmla="*/ 2021383 h 3079750"/>
              <a:gd name="T32" fmla="*/ 2529682 w 3030537"/>
              <a:gd name="T33" fmla="*/ 1769412 h 3079750"/>
              <a:gd name="T34" fmla="*/ 1842691 w 3030537"/>
              <a:gd name="T35" fmla="*/ 1921388 h 3079750"/>
              <a:gd name="T36" fmla="*/ 1023541 w 3030537"/>
              <a:gd name="T37" fmla="*/ 1500380 h 3079750"/>
              <a:gd name="T38" fmla="*/ 1325960 w 3030537"/>
              <a:gd name="T39" fmla="*/ 1912262 h 3079750"/>
              <a:gd name="T40" fmla="*/ 600075 w 3030537"/>
              <a:gd name="T41" fmla="*/ 1808299 h 3079750"/>
              <a:gd name="T42" fmla="*/ 988219 w 3030537"/>
              <a:gd name="T43" fmla="*/ 2004717 h 3079750"/>
              <a:gd name="T44" fmla="*/ 1892300 w 3030537"/>
              <a:gd name="T45" fmla="*/ 990487 h 3079750"/>
              <a:gd name="T46" fmla="*/ 2041525 w 3030537"/>
              <a:gd name="T47" fmla="*/ 1062706 h 3079750"/>
              <a:gd name="T48" fmla="*/ 1462485 w 3030537"/>
              <a:gd name="T49" fmla="*/ 1026200 h 3079750"/>
              <a:gd name="T50" fmla="*/ 2084785 w 3030537"/>
              <a:gd name="T51" fmla="*/ 934141 h 3079750"/>
              <a:gd name="T52" fmla="*/ 2555875 w 3030537"/>
              <a:gd name="T53" fmla="*/ 1253568 h 3079750"/>
              <a:gd name="T54" fmla="*/ 770334 w 3030537"/>
              <a:gd name="T55" fmla="*/ 815100 h 3079750"/>
              <a:gd name="T56" fmla="*/ 556419 w 3030537"/>
              <a:gd name="T57" fmla="*/ 1274202 h 3079750"/>
              <a:gd name="T58" fmla="*/ 1009650 w 3030537"/>
              <a:gd name="T59" fmla="*/ 925809 h 3079750"/>
              <a:gd name="T60" fmla="*/ 2045494 w 3030537"/>
              <a:gd name="T61" fmla="*/ 829385 h 3079750"/>
              <a:gd name="T62" fmla="*/ 1933575 w 3030537"/>
              <a:gd name="T63" fmla="*/ 513530 h 3079750"/>
              <a:gd name="T64" fmla="*/ 846138 w 3030537"/>
              <a:gd name="T65" fmla="*/ 732962 h 3079750"/>
              <a:gd name="T66" fmla="*/ 1225947 w 3030537"/>
              <a:gd name="T67" fmla="*/ 536941 h 3079750"/>
              <a:gd name="T68" fmla="*/ 1930400 w 3030537"/>
              <a:gd name="T69" fmla="*/ 764310 h 3079750"/>
              <a:gd name="T70" fmla="*/ 1501775 w 3030537"/>
              <a:gd name="T71" fmla="*/ 443692 h 3079750"/>
              <a:gd name="T72" fmla="*/ 1142603 w 3030537"/>
              <a:gd name="T73" fmla="*/ 861923 h 3079750"/>
              <a:gd name="T74" fmla="*/ 1725613 w 3030537"/>
              <a:gd name="T75" fmla="*/ 376236 h 3079750"/>
              <a:gd name="T76" fmla="*/ 2315766 w 3030537"/>
              <a:gd name="T77" fmla="*/ 666299 h 3079750"/>
              <a:gd name="T78" fmla="*/ 2633663 w 3030537"/>
              <a:gd name="T79" fmla="*/ 1240077 h 3079750"/>
              <a:gd name="T80" fmla="*/ 2559051 w 3030537"/>
              <a:gd name="T81" fmla="*/ 1913055 h 3079750"/>
              <a:gd name="T82" fmla="*/ 2127647 w 3030537"/>
              <a:gd name="T83" fmla="*/ 2399536 h 3079750"/>
              <a:gd name="T84" fmla="*/ 1473597 w 3030537"/>
              <a:gd name="T85" fmla="*/ 2555480 h 3079750"/>
              <a:gd name="T86" fmla="*/ 859631 w 3030537"/>
              <a:gd name="T87" fmla="*/ 2307875 h 3079750"/>
              <a:gd name="T88" fmla="*/ 501650 w 3030537"/>
              <a:gd name="T89" fmla="*/ 1761476 h 3079750"/>
              <a:gd name="T90" fmla="*/ 527050 w 3030537"/>
              <a:gd name="T91" fmla="*/ 1083736 h 3079750"/>
              <a:gd name="T92" fmla="*/ 922734 w 3030537"/>
              <a:gd name="T93" fmla="*/ 565908 h 3079750"/>
              <a:gd name="T94" fmla="*/ 1558528 w 3030537"/>
              <a:gd name="T95" fmla="*/ 363538 h 3079750"/>
              <a:gd name="T96" fmla="*/ 443103 w 3030537"/>
              <a:gd name="T97" fmla="*/ 928291 h 3079750"/>
              <a:gd name="T98" fmla="*/ 234841 w 3030537"/>
              <a:gd name="T99" fmla="*/ 1502570 h 3079750"/>
              <a:gd name="T100" fmla="*/ 363765 w 3030537"/>
              <a:gd name="T101" fmla="*/ 2071688 h 3079750"/>
              <a:gd name="T102" fmla="*/ 554177 w 3030537"/>
              <a:gd name="T103" fmla="*/ 2614217 h 3079750"/>
              <a:gd name="T104" fmla="*/ 172560 w 3030537"/>
              <a:gd name="T105" fmla="*/ 2074467 h 3079750"/>
              <a:gd name="T106" fmla="*/ 60694 w 3030537"/>
              <a:gd name="T107" fmla="*/ 1422401 h 3079750"/>
              <a:gd name="T108" fmla="*/ 233254 w 3030537"/>
              <a:gd name="T109" fmla="*/ 695723 h 3079750"/>
              <a:gd name="T110" fmla="*/ 1621178 w 3030537"/>
              <a:gd name="T111" fmla="*/ 794 h 3079750"/>
              <a:gd name="T112" fmla="*/ 2259747 w 3030537"/>
              <a:gd name="T113" fmla="*/ 173923 h 3079750"/>
              <a:gd name="T114" fmla="*/ 2847089 w 3030537"/>
              <a:gd name="T115" fmla="*/ 578950 h 3079750"/>
              <a:gd name="T116" fmla="*/ 2977344 w 3030537"/>
              <a:gd name="T117" fmla="*/ 1466436 h 3079750"/>
              <a:gd name="T118" fmla="*/ 2611993 w 3030537"/>
              <a:gd name="T119" fmla="*/ 820378 h 3079750"/>
              <a:gd name="T120" fmla="*/ 2218844 w 3030537"/>
              <a:gd name="T121" fmla="*/ 352215 h 3079750"/>
              <a:gd name="T122" fmla="*/ 1660890 w 3030537"/>
              <a:gd name="T123" fmla="*/ 179483 h 3079750"/>
              <a:gd name="T124" fmla="*/ 1094994 w 3030537"/>
              <a:gd name="T125" fmla="*/ 72667 h 3079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030537" h="3079750">
                <a:moveTo>
                  <a:pt x="2058194" y="2062253"/>
                </a:moveTo>
                <a:lnTo>
                  <a:pt x="2045494" y="2092807"/>
                </a:lnTo>
                <a:lnTo>
                  <a:pt x="2033191" y="2122567"/>
                </a:lnTo>
                <a:lnTo>
                  <a:pt x="2020094" y="2151137"/>
                </a:lnTo>
                <a:lnTo>
                  <a:pt x="2006997" y="2179310"/>
                </a:lnTo>
                <a:lnTo>
                  <a:pt x="1993900" y="2206293"/>
                </a:lnTo>
                <a:lnTo>
                  <a:pt x="1980803" y="2232085"/>
                </a:lnTo>
                <a:lnTo>
                  <a:pt x="1967707" y="2257084"/>
                </a:lnTo>
                <a:lnTo>
                  <a:pt x="1954213" y="2280892"/>
                </a:lnTo>
                <a:lnTo>
                  <a:pt x="1941116" y="2303907"/>
                </a:lnTo>
                <a:lnTo>
                  <a:pt x="1928019" y="2325731"/>
                </a:lnTo>
                <a:lnTo>
                  <a:pt x="1915319" y="2346761"/>
                </a:lnTo>
                <a:lnTo>
                  <a:pt x="1903016" y="2366998"/>
                </a:lnTo>
                <a:lnTo>
                  <a:pt x="1890713" y="2385648"/>
                </a:lnTo>
                <a:lnTo>
                  <a:pt x="1878410" y="2403107"/>
                </a:lnTo>
                <a:lnTo>
                  <a:pt x="1866900" y="2420170"/>
                </a:lnTo>
                <a:lnTo>
                  <a:pt x="1855788" y="2435249"/>
                </a:lnTo>
                <a:lnTo>
                  <a:pt x="1871663" y="2430487"/>
                </a:lnTo>
                <a:lnTo>
                  <a:pt x="1887141" y="2425328"/>
                </a:lnTo>
                <a:lnTo>
                  <a:pt x="1903016" y="2420170"/>
                </a:lnTo>
                <a:lnTo>
                  <a:pt x="1918097" y="2414615"/>
                </a:lnTo>
                <a:lnTo>
                  <a:pt x="1933575" y="2408266"/>
                </a:lnTo>
                <a:lnTo>
                  <a:pt x="1948657" y="2402314"/>
                </a:lnTo>
                <a:lnTo>
                  <a:pt x="1963341" y="2395965"/>
                </a:lnTo>
                <a:lnTo>
                  <a:pt x="1978422" y="2389219"/>
                </a:lnTo>
                <a:lnTo>
                  <a:pt x="2008188" y="2375331"/>
                </a:lnTo>
                <a:lnTo>
                  <a:pt x="2036763" y="2360253"/>
                </a:lnTo>
                <a:lnTo>
                  <a:pt x="2065338" y="2344777"/>
                </a:lnTo>
                <a:lnTo>
                  <a:pt x="2092722" y="2328508"/>
                </a:lnTo>
                <a:lnTo>
                  <a:pt x="2120107" y="2311049"/>
                </a:lnTo>
                <a:lnTo>
                  <a:pt x="2146300" y="2292796"/>
                </a:lnTo>
                <a:lnTo>
                  <a:pt x="2172494" y="2273353"/>
                </a:lnTo>
                <a:lnTo>
                  <a:pt x="2197894" y="2253909"/>
                </a:lnTo>
                <a:lnTo>
                  <a:pt x="2222897" y="2232879"/>
                </a:lnTo>
                <a:lnTo>
                  <a:pt x="2246710" y="2211451"/>
                </a:lnTo>
                <a:lnTo>
                  <a:pt x="2270125" y="2189627"/>
                </a:lnTo>
                <a:lnTo>
                  <a:pt x="2292747" y="2166613"/>
                </a:lnTo>
                <a:lnTo>
                  <a:pt x="2288382" y="2164232"/>
                </a:lnTo>
                <a:lnTo>
                  <a:pt x="2255441" y="2146772"/>
                </a:lnTo>
                <a:lnTo>
                  <a:pt x="2236788" y="2137646"/>
                </a:lnTo>
                <a:lnTo>
                  <a:pt x="2216150" y="2127726"/>
                </a:lnTo>
                <a:lnTo>
                  <a:pt x="2193925" y="2117409"/>
                </a:lnTo>
                <a:lnTo>
                  <a:pt x="2170907" y="2106695"/>
                </a:lnTo>
                <a:lnTo>
                  <a:pt x="2145903" y="2096378"/>
                </a:lnTo>
                <a:lnTo>
                  <a:pt x="2119710" y="2085268"/>
                </a:lnTo>
                <a:lnTo>
                  <a:pt x="2089547" y="2073761"/>
                </a:lnTo>
                <a:lnTo>
                  <a:pt x="2058194" y="2062253"/>
                </a:lnTo>
                <a:close/>
                <a:moveTo>
                  <a:pt x="1058466" y="2062253"/>
                </a:moveTo>
                <a:lnTo>
                  <a:pt x="1021953" y="2075745"/>
                </a:lnTo>
                <a:lnTo>
                  <a:pt x="987425" y="2089236"/>
                </a:lnTo>
                <a:lnTo>
                  <a:pt x="954485" y="2103124"/>
                </a:lnTo>
                <a:lnTo>
                  <a:pt x="924322" y="2116219"/>
                </a:lnTo>
                <a:lnTo>
                  <a:pt x="896541" y="2129313"/>
                </a:lnTo>
                <a:lnTo>
                  <a:pt x="871141" y="2142011"/>
                </a:lnTo>
                <a:lnTo>
                  <a:pt x="848122" y="2153518"/>
                </a:lnTo>
                <a:lnTo>
                  <a:pt x="827881" y="2164232"/>
                </a:lnTo>
                <a:lnTo>
                  <a:pt x="823516" y="2166613"/>
                </a:lnTo>
                <a:lnTo>
                  <a:pt x="846138" y="2189627"/>
                </a:lnTo>
                <a:lnTo>
                  <a:pt x="869950" y="2211451"/>
                </a:lnTo>
                <a:lnTo>
                  <a:pt x="893763" y="2232879"/>
                </a:lnTo>
                <a:lnTo>
                  <a:pt x="918369" y="2253909"/>
                </a:lnTo>
                <a:lnTo>
                  <a:pt x="943769" y="2273353"/>
                </a:lnTo>
                <a:lnTo>
                  <a:pt x="969963" y="2292796"/>
                </a:lnTo>
                <a:lnTo>
                  <a:pt x="996553" y="2311049"/>
                </a:lnTo>
                <a:lnTo>
                  <a:pt x="1023541" y="2328508"/>
                </a:lnTo>
                <a:lnTo>
                  <a:pt x="1051322" y="2344777"/>
                </a:lnTo>
                <a:lnTo>
                  <a:pt x="1079897" y="2360253"/>
                </a:lnTo>
                <a:lnTo>
                  <a:pt x="1108472" y="2375331"/>
                </a:lnTo>
                <a:lnTo>
                  <a:pt x="1137841" y="2389219"/>
                </a:lnTo>
                <a:lnTo>
                  <a:pt x="1152922" y="2395965"/>
                </a:lnTo>
                <a:lnTo>
                  <a:pt x="1168003" y="2402314"/>
                </a:lnTo>
                <a:lnTo>
                  <a:pt x="1182688" y="2408266"/>
                </a:lnTo>
                <a:lnTo>
                  <a:pt x="1198166" y="2414615"/>
                </a:lnTo>
                <a:lnTo>
                  <a:pt x="1214041" y="2420170"/>
                </a:lnTo>
                <a:lnTo>
                  <a:pt x="1229122" y="2425328"/>
                </a:lnTo>
                <a:lnTo>
                  <a:pt x="1244997" y="2430487"/>
                </a:lnTo>
                <a:lnTo>
                  <a:pt x="1260475" y="2435249"/>
                </a:lnTo>
                <a:lnTo>
                  <a:pt x="1249760" y="2420170"/>
                </a:lnTo>
                <a:lnTo>
                  <a:pt x="1237853" y="2403107"/>
                </a:lnTo>
                <a:lnTo>
                  <a:pt x="1225947" y="2385648"/>
                </a:lnTo>
                <a:lnTo>
                  <a:pt x="1213247" y="2366998"/>
                </a:lnTo>
                <a:lnTo>
                  <a:pt x="1201341" y="2346761"/>
                </a:lnTo>
                <a:lnTo>
                  <a:pt x="1188244" y="2325731"/>
                </a:lnTo>
                <a:lnTo>
                  <a:pt x="1175147" y="2303907"/>
                </a:lnTo>
                <a:lnTo>
                  <a:pt x="1162050" y="2280892"/>
                </a:lnTo>
                <a:lnTo>
                  <a:pt x="1148953" y="2257084"/>
                </a:lnTo>
                <a:lnTo>
                  <a:pt x="1135459" y="2232085"/>
                </a:lnTo>
                <a:lnTo>
                  <a:pt x="1122363" y="2206293"/>
                </a:lnTo>
                <a:lnTo>
                  <a:pt x="1109266" y="2179310"/>
                </a:lnTo>
                <a:lnTo>
                  <a:pt x="1096169" y="2151137"/>
                </a:lnTo>
                <a:lnTo>
                  <a:pt x="1083469" y="2122567"/>
                </a:lnTo>
                <a:lnTo>
                  <a:pt x="1070769" y="2092807"/>
                </a:lnTo>
                <a:lnTo>
                  <a:pt x="1058466" y="2062253"/>
                </a:lnTo>
                <a:close/>
                <a:moveTo>
                  <a:pt x="1597819" y="1971782"/>
                </a:moveTo>
                <a:lnTo>
                  <a:pt x="1597819" y="2478897"/>
                </a:lnTo>
                <a:lnTo>
                  <a:pt x="1614488" y="2478103"/>
                </a:lnTo>
                <a:lnTo>
                  <a:pt x="1631950" y="2477310"/>
                </a:lnTo>
                <a:lnTo>
                  <a:pt x="1649016" y="2476119"/>
                </a:lnTo>
                <a:lnTo>
                  <a:pt x="1666081" y="2474135"/>
                </a:lnTo>
                <a:lnTo>
                  <a:pt x="1683147" y="2472151"/>
                </a:lnTo>
                <a:lnTo>
                  <a:pt x="1700213" y="2469770"/>
                </a:lnTo>
                <a:lnTo>
                  <a:pt x="1716881" y="2467390"/>
                </a:lnTo>
                <a:lnTo>
                  <a:pt x="1733947" y="2464612"/>
                </a:lnTo>
                <a:lnTo>
                  <a:pt x="1752203" y="2442391"/>
                </a:lnTo>
                <a:lnTo>
                  <a:pt x="1763713" y="2428106"/>
                </a:lnTo>
                <a:lnTo>
                  <a:pt x="1776810" y="2411044"/>
                </a:lnTo>
                <a:lnTo>
                  <a:pt x="1790303" y="2392791"/>
                </a:lnTo>
                <a:lnTo>
                  <a:pt x="1804988" y="2371760"/>
                </a:lnTo>
                <a:lnTo>
                  <a:pt x="1820466" y="2349142"/>
                </a:lnTo>
                <a:lnTo>
                  <a:pt x="1836738" y="2324540"/>
                </a:lnTo>
                <a:lnTo>
                  <a:pt x="1853407" y="2297955"/>
                </a:lnTo>
                <a:lnTo>
                  <a:pt x="1870472" y="2268988"/>
                </a:lnTo>
                <a:lnTo>
                  <a:pt x="1888332" y="2238434"/>
                </a:lnTo>
                <a:lnTo>
                  <a:pt x="1905794" y="2206293"/>
                </a:lnTo>
                <a:lnTo>
                  <a:pt x="1916113" y="2187643"/>
                </a:lnTo>
                <a:lnTo>
                  <a:pt x="1925638" y="2167406"/>
                </a:lnTo>
                <a:lnTo>
                  <a:pt x="1935560" y="2147169"/>
                </a:lnTo>
                <a:lnTo>
                  <a:pt x="1945085" y="2126536"/>
                </a:lnTo>
                <a:lnTo>
                  <a:pt x="1954610" y="2105108"/>
                </a:lnTo>
                <a:lnTo>
                  <a:pt x="1964532" y="2082887"/>
                </a:lnTo>
                <a:lnTo>
                  <a:pt x="1974057" y="2060666"/>
                </a:lnTo>
                <a:lnTo>
                  <a:pt x="1983185" y="2037255"/>
                </a:lnTo>
                <a:lnTo>
                  <a:pt x="1961753" y="2030906"/>
                </a:lnTo>
                <a:lnTo>
                  <a:pt x="1939925" y="2024557"/>
                </a:lnTo>
                <a:lnTo>
                  <a:pt x="1918097" y="2019002"/>
                </a:lnTo>
                <a:lnTo>
                  <a:pt x="1895475" y="2013446"/>
                </a:lnTo>
                <a:lnTo>
                  <a:pt x="1872853" y="2007891"/>
                </a:lnTo>
                <a:lnTo>
                  <a:pt x="1849041" y="2002733"/>
                </a:lnTo>
                <a:lnTo>
                  <a:pt x="1825625" y="1997971"/>
                </a:lnTo>
                <a:lnTo>
                  <a:pt x="1801416" y="1993209"/>
                </a:lnTo>
                <a:lnTo>
                  <a:pt x="1777207" y="1989241"/>
                </a:lnTo>
                <a:lnTo>
                  <a:pt x="1752203" y="1985273"/>
                </a:lnTo>
                <a:lnTo>
                  <a:pt x="1727200" y="1982099"/>
                </a:lnTo>
                <a:lnTo>
                  <a:pt x="1701403" y="1979321"/>
                </a:lnTo>
                <a:lnTo>
                  <a:pt x="1676400" y="1976544"/>
                </a:lnTo>
                <a:lnTo>
                  <a:pt x="1650207" y="1974560"/>
                </a:lnTo>
                <a:lnTo>
                  <a:pt x="1624013" y="1973369"/>
                </a:lnTo>
                <a:lnTo>
                  <a:pt x="1597819" y="1971782"/>
                </a:lnTo>
                <a:close/>
                <a:moveTo>
                  <a:pt x="1519238" y="1971385"/>
                </a:moveTo>
                <a:lnTo>
                  <a:pt x="1492250" y="1972972"/>
                </a:lnTo>
                <a:lnTo>
                  <a:pt x="1466057" y="1974163"/>
                </a:lnTo>
                <a:lnTo>
                  <a:pt x="1440657" y="1976147"/>
                </a:lnTo>
                <a:lnTo>
                  <a:pt x="1414860" y="1978925"/>
                </a:lnTo>
                <a:lnTo>
                  <a:pt x="1389460" y="1982099"/>
                </a:lnTo>
                <a:lnTo>
                  <a:pt x="1364060" y="1985273"/>
                </a:lnTo>
                <a:lnTo>
                  <a:pt x="1339453" y="1988845"/>
                </a:lnTo>
                <a:lnTo>
                  <a:pt x="1315244" y="1993209"/>
                </a:lnTo>
                <a:lnTo>
                  <a:pt x="1290638" y="1997574"/>
                </a:lnTo>
                <a:lnTo>
                  <a:pt x="1267222" y="2002336"/>
                </a:lnTo>
                <a:lnTo>
                  <a:pt x="1243410" y="2007891"/>
                </a:lnTo>
                <a:lnTo>
                  <a:pt x="1220788" y="2013446"/>
                </a:lnTo>
                <a:lnTo>
                  <a:pt x="1198166" y="2019002"/>
                </a:lnTo>
                <a:lnTo>
                  <a:pt x="1175941" y="2024557"/>
                </a:lnTo>
                <a:lnTo>
                  <a:pt x="1154510" y="2030906"/>
                </a:lnTo>
                <a:lnTo>
                  <a:pt x="1133078" y="2037255"/>
                </a:lnTo>
                <a:lnTo>
                  <a:pt x="1145778" y="2069396"/>
                </a:lnTo>
                <a:lnTo>
                  <a:pt x="1159272" y="2099950"/>
                </a:lnTo>
                <a:lnTo>
                  <a:pt x="1172369" y="2129313"/>
                </a:lnTo>
                <a:lnTo>
                  <a:pt x="1186260" y="2158280"/>
                </a:lnTo>
                <a:lnTo>
                  <a:pt x="1199753" y="2185659"/>
                </a:lnTo>
                <a:lnTo>
                  <a:pt x="1214041" y="2211848"/>
                </a:lnTo>
                <a:lnTo>
                  <a:pt x="1227535" y="2237244"/>
                </a:lnTo>
                <a:lnTo>
                  <a:pt x="1241425" y="2261449"/>
                </a:lnTo>
                <a:lnTo>
                  <a:pt x="1254919" y="2284463"/>
                </a:lnTo>
                <a:lnTo>
                  <a:pt x="1268016" y="2306287"/>
                </a:lnTo>
                <a:lnTo>
                  <a:pt x="1281113" y="2326921"/>
                </a:lnTo>
                <a:lnTo>
                  <a:pt x="1293813" y="2345968"/>
                </a:lnTo>
                <a:lnTo>
                  <a:pt x="1306116" y="2364221"/>
                </a:lnTo>
                <a:lnTo>
                  <a:pt x="1317625" y="2380886"/>
                </a:lnTo>
                <a:lnTo>
                  <a:pt x="1329135" y="2396759"/>
                </a:lnTo>
                <a:lnTo>
                  <a:pt x="1339453" y="2411044"/>
                </a:lnTo>
                <a:lnTo>
                  <a:pt x="1352550" y="2428106"/>
                </a:lnTo>
                <a:lnTo>
                  <a:pt x="1364456" y="2442391"/>
                </a:lnTo>
                <a:lnTo>
                  <a:pt x="1382316" y="2464612"/>
                </a:lnTo>
                <a:lnTo>
                  <a:pt x="1399381" y="2467390"/>
                </a:lnTo>
                <a:lnTo>
                  <a:pt x="1416050" y="2469770"/>
                </a:lnTo>
                <a:lnTo>
                  <a:pt x="1433116" y="2472151"/>
                </a:lnTo>
                <a:lnTo>
                  <a:pt x="1450181" y="2474135"/>
                </a:lnTo>
                <a:lnTo>
                  <a:pt x="1467247" y="2476119"/>
                </a:lnTo>
                <a:lnTo>
                  <a:pt x="1484710" y="2477310"/>
                </a:lnTo>
                <a:lnTo>
                  <a:pt x="1501775" y="2478103"/>
                </a:lnTo>
                <a:lnTo>
                  <a:pt x="1519238" y="2478897"/>
                </a:lnTo>
                <a:lnTo>
                  <a:pt x="1519238" y="1971385"/>
                </a:lnTo>
                <a:close/>
                <a:moveTo>
                  <a:pt x="2857896" y="1752600"/>
                </a:moveTo>
                <a:lnTo>
                  <a:pt x="3030537" y="1786324"/>
                </a:lnTo>
                <a:lnTo>
                  <a:pt x="3025377" y="1812510"/>
                </a:lnTo>
                <a:lnTo>
                  <a:pt x="3019425" y="1838299"/>
                </a:lnTo>
                <a:lnTo>
                  <a:pt x="3013471" y="1864485"/>
                </a:lnTo>
                <a:lnTo>
                  <a:pt x="3006327" y="1890275"/>
                </a:lnTo>
                <a:lnTo>
                  <a:pt x="2999581" y="1916064"/>
                </a:lnTo>
                <a:lnTo>
                  <a:pt x="2991643" y="1941059"/>
                </a:lnTo>
                <a:lnTo>
                  <a:pt x="2983706" y="1966849"/>
                </a:lnTo>
                <a:lnTo>
                  <a:pt x="2974975" y="1992241"/>
                </a:lnTo>
                <a:lnTo>
                  <a:pt x="2966243" y="2017237"/>
                </a:lnTo>
                <a:lnTo>
                  <a:pt x="2956718" y="2042232"/>
                </a:lnTo>
                <a:lnTo>
                  <a:pt x="2946796" y="2066831"/>
                </a:lnTo>
                <a:lnTo>
                  <a:pt x="2936478" y="2091430"/>
                </a:lnTo>
                <a:lnTo>
                  <a:pt x="2925762" y="2115632"/>
                </a:lnTo>
                <a:lnTo>
                  <a:pt x="2914253" y="2140231"/>
                </a:lnTo>
                <a:lnTo>
                  <a:pt x="2903140" y="2164036"/>
                </a:lnTo>
                <a:lnTo>
                  <a:pt x="2890837" y="2187842"/>
                </a:lnTo>
                <a:lnTo>
                  <a:pt x="2878534" y="2211250"/>
                </a:lnTo>
                <a:lnTo>
                  <a:pt x="2865437" y="2235056"/>
                </a:lnTo>
                <a:lnTo>
                  <a:pt x="2852340" y="2258068"/>
                </a:lnTo>
                <a:lnTo>
                  <a:pt x="2838449" y="2280683"/>
                </a:lnTo>
                <a:lnTo>
                  <a:pt x="2824559" y="2303298"/>
                </a:lnTo>
                <a:lnTo>
                  <a:pt x="2809875" y="2325516"/>
                </a:lnTo>
                <a:lnTo>
                  <a:pt x="2795190" y="2348131"/>
                </a:lnTo>
                <a:lnTo>
                  <a:pt x="2780109" y="2369953"/>
                </a:lnTo>
                <a:lnTo>
                  <a:pt x="2764234" y="2390981"/>
                </a:lnTo>
                <a:lnTo>
                  <a:pt x="2747962" y="2412406"/>
                </a:lnTo>
                <a:lnTo>
                  <a:pt x="2731293" y="2433434"/>
                </a:lnTo>
                <a:lnTo>
                  <a:pt x="2715021" y="2454462"/>
                </a:lnTo>
                <a:lnTo>
                  <a:pt x="2697956" y="2474697"/>
                </a:lnTo>
                <a:lnTo>
                  <a:pt x="2680096" y="2494535"/>
                </a:lnTo>
                <a:lnTo>
                  <a:pt x="2662237" y="2514769"/>
                </a:lnTo>
                <a:lnTo>
                  <a:pt x="2643981" y="2533813"/>
                </a:lnTo>
                <a:lnTo>
                  <a:pt x="2625328" y="2553254"/>
                </a:lnTo>
                <a:lnTo>
                  <a:pt x="2606675" y="2571902"/>
                </a:lnTo>
                <a:lnTo>
                  <a:pt x="2587228" y="2590550"/>
                </a:lnTo>
                <a:lnTo>
                  <a:pt x="2567781" y="2608404"/>
                </a:lnTo>
                <a:lnTo>
                  <a:pt x="2547937" y="2626258"/>
                </a:lnTo>
                <a:lnTo>
                  <a:pt x="2527696" y="2643715"/>
                </a:lnTo>
                <a:lnTo>
                  <a:pt x="2507059" y="2660775"/>
                </a:lnTo>
                <a:lnTo>
                  <a:pt x="2486421" y="2677439"/>
                </a:lnTo>
                <a:lnTo>
                  <a:pt x="2464990" y="2693706"/>
                </a:lnTo>
                <a:lnTo>
                  <a:pt x="2443956" y="2709576"/>
                </a:lnTo>
                <a:lnTo>
                  <a:pt x="2422525" y="2725447"/>
                </a:lnTo>
                <a:lnTo>
                  <a:pt x="2400696" y="2740127"/>
                </a:lnTo>
                <a:lnTo>
                  <a:pt x="2378075" y="2755203"/>
                </a:lnTo>
                <a:lnTo>
                  <a:pt x="2355453" y="2769487"/>
                </a:lnTo>
                <a:lnTo>
                  <a:pt x="2332831" y="2783373"/>
                </a:lnTo>
                <a:lnTo>
                  <a:pt x="2310209" y="2796863"/>
                </a:lnTo>
                <a:lnTo>
                  <a:pt x="2287190" y="2810353"/>
                </a:lnTo>
                <a:lnTo>
                  <a:pt x="2263378" y="2823049"/>
                </a:lnTo>
                <a:lnTo>
                  <a:pt x="2239962" y="2835348"/>
                </a:lnTo>
                <a:lnTo>
                  <a:pt x="2215753" y="2847251"/>
                </a:lnTo>
                <a:lnTo>
                  <a:pt x="2191940" y="2859154"/>
                </a:lnTo>
                <a:lnTo>
                  <a:pt x="2167731" y="2869866"/>
                </a:lnTo>
                <a:lnTo>
                  <a:pt x="2143521" y="2880975"/>
                </a:lnTo>
                <a:lnTo>
                  <a:pt x="2118518" y="2890894"/>
                </a:lnTo>
                <a:lnTo>
                  <a:pt x="2093515" y="2900416"/>
                </a:lnTo>
                <a:lnTo>
                  <a:pt x="2068909" y="2909938"/>
                </a:lnTo>
                <a:lnTo>
                  <a:pt x="2043509" y="2918667"/>
                </a:lnTo>
                <a:lnTo>
                  <a:pt x="2018109" y="2926999"/>
                </a:lnTo>
                <a:lnTo>
                  <a:pt x="1992709" y="2934934"/>
                </a:lnTo>
                <a:lnTo>
                  <a:pt x="1966912" y="2942869"/>
                </a:lnTo>
                <a:lnTo>
                  <a:pt x="1941115" y="2949614"/>
                </a:lnTo>
                <a:lnTo>
                  <a:pt x="1915318" y="2956359"/>
                </a:lnTo>
                <a:lnTo>
                  <a:pt x="1944687" y="3075783"/>
                </a:lnTo>
                <a:lnTo>
                  <a:pt x="1905396" y="3078163"/>
                </a:lnTo>
                <a:lnTo>
                  <a:pt x="1866503" y="3079353"/>
                </a:lnTo>
                <a:lnTo>
                  <a:pt x="1827212" y="3079750"/>
                </a:lnTo>
                <a:lnTo>
                  <a:pt x="1788715" y="3079353"/>
                </a:lnTo>
                <a:lnTo>
                  <a:pt x="1749821" y="3077766"/>
                </a:lnTo>
                <a:lnTo>
                  <a:pt x="1711721" y="3074989"/>
                </a:lnTo>
                <a:lnTo>
                  <a:pt x="1673621" y="3071815"/>
                </a:lnTo>
                <a:lnTo>
                  <a:pt x="1635521" y="3067451"/>
                </a:lnTo>
                <a:lnTo>
                  <a:pt x="1598215" y="3062293"/>
                </a:lnTo>
                <a:lnTo>
                  <a:pt x="1560909" y="3056342"/>
                </a:lnTo>
                <a:lnTo>
                  <a:pt x="1523999" y="3049200"/>
                </a:lnTo>
                <a:lnTo>
                  <a:pt x="1487090" y="3041265"/>
                </a:lnTo>
                <a:lnTo>
                  <a:pt x="1450975" y="3032536"/>
                </a:lnTo>
                <a:lnTo>
                  <a:pt x="1415256" y="3023014"/>
                </a:lnTo>
                <a:lnTo>
                  <a:pt x="1379537" y="3012698"/>
                </a:lnTo>
                <a:lnTo>
                  <a:pt x="1344612" y="3001589"/>
                </a:lnTo>
                <a:lnTo>
                  <a:pt x="1309687" y="2989290"/>
                </a:lnTo>
                <a:lnTo>
                  <a:pt x="1275159" y="2976990"/>
                </a:lnTo>
                <a:lnTo>
                  <a:pt x="1241425" y="2963104"/>
                </a:lnTo>
                <a:lnTo>
                  <a:pt x="1208087" y="2948821"/>
                </a:lnTo>
                <a:lnTo>
                  <a:pt x="1175146" y="2933744"/>
                </a:lnTo>
                <a:lnTo>
                  <a:pt x="1142603" y="2917874"/>
                </a:lnTo>
                <a:lnTo>
                  <a:pt x="1111249" y="2901210"/>
                </a:lnTo>
                <a:lnTo>
                  <a:pt x="1079896" y="2883753"/>
                </a:lnTo>
                <a:lnTo>
                  <a:pt x="1049337" y="2865899"/>
                </a:lnTo>
                <a:lnTo>
                  <a:pt x="1019175" y="2847251"/>
                </a:lnTo>
                <a:lnTo>
                  <a:pt x="989806" y="2827810"/>
                </a:lnTo>
                <a:lnTo>
                  <a:pt x="961231" y="2807972"/>
                </a:lnTo>
                <a:lnTo>
                  <a:pt x="932656" y="2787341"/>
                </a:lnTo>
                <a:lnTo>
                  <a:pt x="905271" y="2765916"/>
                </a:lnTo>
                <a:lnTo>
                  <a:pt x="878681" y="2744491"/>
                </a:lnTo>
                <a:lnTo>
                  <a:pt x="852487" y="2721876"/>
                </a:lnTo>
                <a:lnTo>
                  <a:pt x="884634" y="2732985"/>
                </a:lnTo>
                <a:lnTo>
                  <a:pt x="917575" y="2742904"/>
                </a:lnTo>
                <a:lnTo>
                  <a:pt x="950118" y="2751633"/>
                </a:lnTo>
                <a:lnTo>
                  <a:pt x="983059" y="2759965"/>
                </a:lnTo>
                <a:lnTo>
                  <a:pt x="1015603" y="2767503"/>
                </a:lnTo>
                <a:lnTo>
                  <a:pt x="1048940" y="2773851"/>
                </a:lnTo>
                <a:lnTo>
                  <a:pt x="1081484" y="2779406"/>
                </a:lnTo>
                <a:lnTo>
                  <a:pt x="1114425" y="2784167"/>
                </a:lnTo>
                <a:lnTo>
                  <a:pt x="1146968" y="2788134"/>
                </a:lnTo>
                <a:lnTo>
                  <a:pt x="1179909" y="2791308"/>
                </a:lnTo>
                <a:lnTo>
                  <a:pt x="1212453" y="2793689"/>
                </a:lnTo>
                <a:lnTo>
                  <a:pt x="1245393" y="2794879"/>
                </a:lnTo>
                <a:lnTo>
                  <a:pt x="1277540" y="2795673"/>
                </a:lnTo>
                <a:lnTo>
                  <a:pt x="1310084" y="2795276"/>
                </a:lnTo>
                <a:lnTo>
                  <a:pt x="1341834" y="2794482"/>
                </a:lnTo>
                <a:lnTo>
                  <a:pt x="1373584" y="2792499"/>
                </a:lnTo>
                <a:lnTo>
                  <a:pt x="1405731" y="2790118"/>
                </a:lnTo>
                <a:lnTo>
                  <a:pt x="1437084" y="2786547"/>
                </a:lnTo>
                <a:lnTo>
                  <a:pt x="1468437" y="2782580"/>
                </a:lnTo>
                <a:lnTo>
                  <a:pt x="1499393" y="2777819"/>
                </a:lnTo>
                <a:lnTo>
                  <a:pt x="1529953" y="2772264"/>
                </a:lnTo>
                <a:lnTo>
                  <a:pt x="1560512" y="2765916"/>
                </a:lnTo>
                <a:lnTo>
                  <a:pt x="1590675" y="2759171"/>
                </a:lnTo>
                <a:lnTo>
                  <a:pt x="1620440" y="2751236"/>
                </a:lnTo>
                <a:lnTo>
                  <a:pt x="1649412" y="2742904"/>
                </a:lnTo>
                <a:lnTo>
                  <a:pt x="1678781" y="2733779"/>
                </a:lnTo>
                <a:lnTo>
                  <a:pt x="1707753" y="2724256"/>
                </a:lnTo>
                <a:lnTo>
                  <a:pt x="1735534" y="2713544"/>
                </a:lnTo>
                <a:lnTo>
                  <a:pt x="1763712" y="2702832"/>
                </a:lnTo>
                <a:lnTo>
                  <a:pt x="1791096" y="2690929"/>
                </a:lnTo>
                <a:lnTo>
                  <a:pt x="1818084" y="2678629"/>
                </a:lnTo>
                <a:lnTo>
                  <a:pt x="1844278" y="2665537"/>
                </a:lnTo>
                <a:lnTo>
                  <a:pt x="1873646" y="2785357"/>
                </a:lnTo>
                <a:lnTo>
                  <a:pt x="1896665" y="2779406"/>
                </a:lnTo>
                <a:lnTo>
                  <a:pt x="1919287" y="2773454"/>
                </a:lnTo>
                <a:lnTo>
                  <a:pt x="1941512" y="2766709"/>
                </a:lnTo>
                <a:lnTo>
                  <a:pt x="1964531" y="2759965"/>
                </a:lnTo>
                <a:lnTo>
                  <a:pt x="1986756" y="2752426"/>
                </a:lnTo>
                <a:lnTo>
                  <a:pt x="2008981" y="2744491"/>
                </a:lnTo>
                <a:lnTo>
                  <a:pt x="2030809" y="2736556"/>
                </a:lnTo>
                <a:lnTo>
                  <a:pt x="2052637" y="2727827"/>
                </a:lnTo>
                <a:lnTo>
                  <a:pt x="2074465" y="2719099"/>
                </a:lnTo>
                <a:lnTo>
                  <a:pt x="2096293" y="2709180"/>
                </a:lnTo>
                <a:lnTo>
                  <a:pt x="2117725" y="2699658"/>
                </a:lnTo>
                <a:lnTo>
                  <a:pt x="2138759" y="2689342"/>
                </a:lnTo>
                <a:lnTo>
                  <a:pt x="2159793" y="2678629"/>
                </a:lnTo>
                <a:lnTo>
                  <a:pt x="2180431" y="2667917"/>
                </a:lnTo>
                <a:lnTo>
                  <a:pt x="2201465" y="2656411"/>
                </a:lnTo>
                <a:lnTo>
                  <a:pt x="2221706" y="2645302"/>
                </a:lnTo>
                <a:lnTo>
                  <a:pt x="2241946" y="2633003"/>
                </a:lnTo>
                <a:lnTo>
                  <a:pt x="2262187" y="2620703"/>
                </a:lnTo>
                <a:lnTo>
                  <a:pt x="2281634" y="2608007"/>
                </a:lnTo>
                <a:lnTo>
                  <a:pt x="2301478" y="2594914"/>
                </a:lnTo>
                <a:lnTo>
                  <a:pt x="2320528" y="2581424"/>
                </a:lnTo>
                <a:lnTo>
                  <a:pt x="2339975" y="2567934"/>
                </a:lnTo>
                <a:lnTo>
                  <a:pt x="2358628" y="2554048"/>
                </a:lnTo>
                <a:lnTo>
                  <a:pt x="2377281" y="2539368"/>
                </a:lnTo>
                <a:lnTo>
                  <a:pt x="2395537" y="2524688"/>
                </a:lnTo>
                <a:lnTo>
                  <a:pt x="2414190" y="2509611"/>
                </a:lnTo>
                <a:lnTo>
                  <a:pt x="2431653" y="2494138"/>
                </a:lnTo>
                <a:lnTo>
                  <a:pt x="2449512" y="2478268"/>
                </a:lnTo>
                <a:lnTo>
                  <a:pt x="2466578" y="2462397"/>
                </a:lnTo>
                <a:lnTo>
                  <a:pt x="2483643" y="2446130"/>
                </a:lnTo>
                <a:lnTo>
                  <a:pt x="2499915" y="2429466"/>
                </a:lnTo>
                <a:lnTo>
                  <a:pt x="2516584" y="2412406"/>
                </a:lnTo>
                <a:lnTo>
                  <a:pt x="2532856" y="2395345"/>
                </a:lnTo>
                <a:lnTo>
                  <a:pt x="2548731" y="2377888"/>
                </a:lnTo>
                <a:lnTo>
                  <a:pt x="2564209" y="2360034"/>
                </a:lnTo>
                <a:lnTo>
                  <a:pt x="2579290" y="2342180"/>
                </a:lnTo>
                <a:lnTo>
                  <a:pt x="2593975" y="2323929"/>
                </a:lnTo>
                <a:lnTo>
                  <a:pt x="2608659" y="2305679"/>
                </a:lnTo>
                <a:lnTo>
                  <a:pt x="2622946" y="2286237"/>
                </a:lnTo>
                <a:lnTo>
                  <a:pt x="2636837" y="2267590"/>
                </a:lnTo>
                <a:lnTo>
                  <a:pt x="2650331" y="2248546"/>
                </a:lnTo>
                <a:lnTo>
                  <a:pt x="2663428" y="2228708"/>
                </a:lnTo>
                <a:lnTo>
                  <a:pt x="2676128" y="2209267"/>
                </a:lnTo>
                <a:lnTo>
                  <a:pt x="2688828" y="2189032"/>
                </a:lnTo>
                <a:lnTo>
                  <a:pt x="2700337" y="2169194"/>
                </a:lnTo>
                <a:lnTo>
                  <a:pt x="2712243" y="2148563"/>
                </a:lnTo>
                <a:lnTo>
                  <a:pt x="2723753" y="2127932"/>
                </a:lnTo>
                <a:lnTo>
                  <a:pt x="2734468" y="2106904"/>
                </a:lnTo>
                <a:lnTo>
                  <a:pt x="2745581" y="2086272"/>
                </a:lnTo>
                <a:lnTo>
                  <a:pt x="2755503" y="2064847"/>
                </a:lnTo>
                <a:lnTo>
                  <a:pt x="2765425" y="2043422"/>
                </a:lnTo>
                <a:lnTo>
                  <a:pt x="2774949" y="2021998"/>
                </a:lnTo>
                <a:lnTo>
                  <a:pt x="2783681" y="2000176"/>
                </a:lnTo>
                <a:lnTo>
                  <a:pt x="2792412" y="1978354"/>
                </a:lnTo>
                <a:lnTo>
                  <a:pt x="2801143" y="1956533"/>
                </a:lnTo>
                <a:lnTo>
                  <a:pt x="2809081" y="1934314"/>
                </a:lnTo>
                <a:lnTo>
                  <a:pt x="2816621" y="1912096"/>
                </a:lnTo>
                <a:lnTo>
                  <a:pt x="2823765" y="1889878"/>
                </a:lnTo>
                <a:lnTo>
                  <a:pt x="2830512" y="1866866"/>
                </a:lnTo>
                <a:lnTo>
                  <a:pt x="2836862" y="1844251"/>
                </a:lnTo>
                <a:lnTo>
                  <a:pt x="2842815" y="1821636"/>
                </a:lnTo>
                <a:lnTo>
                  <a:pt x="2847975" y="1799021"/>
                </a:lnTo>
                <a:lnTo>
                  <a:pt x="2853134" y="1776009"/>
                </a:lnTo>
                <a:lnTo>
                  <a:pt x="2857896" y="1752600"/>
                </a:lnTo>
                <a:close/>
                <a:moveTo>
                  <a:pt x="2171700" y="1500380"/>
                </a:moveTo>
                <a:lnTo>
                  <a:pt x="2170510" y="1534505"/>
                </a:lnTo>
                <a:lnTo>
                  <a:pt x="2168525" y="1568233"/>
                </a:lnTo>
                <a:lnTo>
                  <a:pt x="2166144" y="1601961"/>
                </a:lnTo>
                <a:lnTo>
                  <a:pt x="2162969" y="1634499"/>
                </a:lnTo>
                <a:lnTo>
                  <a:pt x="2159000" y="1666640"/>
                </a:lnTo>
                <a:lnTo>
                  <a:pt x="2154635" y="1698781"/>
                </a:lnTo>
                <a:lnTo>
                  <a:pt x="2149872" y="1730129"/>
                </a:lnTo>
                <a:lnTo>
                  <a:pt x="2144316" y="1760683"/>
                </a:lnTo>
                <a:lnTo>
                  <a:pt x="2138760" y="1791237"/>
                </a:lnTo>
                <a:lnTo>
                  <a:pt x="2132013" y="1820997"/>
                </a:lnTo>
                <a:lnTo>
                  <a:pt x="2124869" y="1849963"/>
                </a:lnTo>
                <a:lnTo>
                  <a:pt x="2118122" y="1878930"/>
                </a:lnTo>
                <a:lnTo>
                  <a:pt x="2110185" y="1907500"/>
                </a:lnTo>
                <a:lnTo>
                  <a:pt x="2101850" y="1934879"/>
                </a:lnTo>
                <a:lnTo>
                  <a:pt x="2093516" y="1961862"/>
                </a:lnTo>
                <a:lnTo>
                  <a:pt x="2084785" y="1988448"/>
                </a:lnTo>
                <a:lnTo>
                  <a:pt x="2107010" y="1996384"/>
                </a:lnTo>
                <a:lnTo>
                  <a:pt x="2128441" y="2004717"/>
                </a:lnTo>
                <a:lnTo>
                  <a:pt x="2149079" y="2013050"/>
                </a:lnTo>
                <a:lnTo>
                  <a:pt x="2169319" y="2021383"/>
                </a:lnTo>
                <a:lnTo>
                  <a:pt x="2206625" y="2037255"/>
                </a:lnTo>
                <a:lnTo>
                  <a:pt x="2241550" y="2053127"/>
                </a:lnTo>
                <a:lnTo>
                  <a:pt x="2272507" y="2067809"/>
                </a:lnTo>
                <a:lnTo>
                  <a:pt x="2301082" y="2082490"/>
                </a:lnTo>
                <a:lnTo>
                  <a:pt x="2325291" y="2095585"/>
                </a:lnTo>
                <a:lnTo>
                  <a:pt x="2346325" y="2106695"/>
                </a:lnTo>
                <a:lnTo>
                  <a:pt x="2359025" y="2091220"/>
                </a:lnTo>
                <a:lnTo>
                  <a:pt x="2371329" y="2075348"/>
                </a:lnTo>
                <a:lnTo>
                  <a:pt x="2383235" y="2059079"/>
                </a:lnTo>
                <a:lnTo>
                  <a:pt x="2394744" y="2042810"/>
                </a:lnTo>
                <a:lnTo>
                  <a:pt x="2406254" y="2026144"/>
                </a:lnTo>
                <a:lnTo>
                  <a:pt x="2417366" y="2009082"/>
                </a:lnTo>
                <a:lnTo>
                  <a:pt x="2428082" y="1991622"/>
                </a:lnTo>
                <a:lnTo>
                  <a:pt x="2438401" y="1974560"/>
                </a:lnTo>
                <a:lnTo>
                  <a:pt x="2448719" y="1956704"/>
                </a:lnTo>
                <a:lnTo>
                  <a:pt x="2458244" y="1938847"/>
                </a:lnTo>
                <a:lnTo>
                  <a:pt x="2467769" y="1920991"/>
                </a:lnTo>
                <a:lnTo>
                  <a:pt x="2476897" y="1902341"/>
                </a:lnTo>
                <a:lnTo>
                  <a:pt x="2485232" y="1884089"/>
                </a:lnTo>
                <a:lnTo>
                  <a:pt x="2493566" y="1865439"/>
                </a:lnTo>
                <a:lnTo>
                  <a:pt x="2501901" y="1846789"/>
                </a:lnTo>
                <a:lnTo>
                  <a:pt x="2509441" y="1827346"/>
                </a:lnTo>
                <a:lnTo>
                  <a:pt x="2516585" y="1808299"/>
                </a:lnTo>
                <a:lnTo>
                  <a:pt x="2523332" y="1788856"/>
                </a:lnTo>
                <a:lnTo>
                  <a:pt x="2529682" y="1769412"/>
                </a:lnTo>
                <a:lnTo>
                  <a:pt x="2536032" y="1749175"/>
                </a:lnTo>
                <a:lnTo>
                  <a:pt x="2541588" y="1729732"/>
                </a:lnTo>
                <a:lnTo>
                  <a:pt x="2546747" y="1709495"/>
                </a:lnTo>
                <a:lnTo>
                  <a:pt x="2551510" y="1689258"/>
                </a:lnTo>
                <a:lnTo>
                  <a:pt x="2555875" y="1668624"/>
                </a:lnTo>
                <a:lnTo>
                  <a:pt x="2559844" y="1647991"/>
                </a:lnTo>
                <a:lnTo>
                  <a:pt x="2563813" y="1627357"/>
                </a:lnTo>
                <a:lnTo>
                  <a:pt x="2566988" y="1606723"/>
                </a:lnTo>
                <a:lnTo>
                  <a:pt x="2569766" y="1585692"/>
                </a:lnTo>
                <a:lnTo>
                  <a:pt x="2572147" y="1564662"/>
                </a:lnTo>
                <a:lnTo>
                  <a:pt x="2573735" y="1543234"/>
                </a:lnTo>
                <a:lnTo>
                  <a:pt x="2575719" y="1521807"/>
                </a:lnTo>
                <a:lnTo>
                  <a:pt x="2576513" y="1500380"/>
                </a:lnTo>
                <a:lnTo>
                  <a:pt x="2171700" y="1500380"/>
                </a:lnTo>
                <a:close/>
                <a:moveTo>
                  <a:pt x="1597819" y="1500380"/>
                </a:moveTo>
                <a:lnTo>
                  <a:pt x="1597819" y="1893215"/>
                </a:lnTo>
                <a:lnTo>
                  <a:pt x="1625997" y="1894802"/>
                </a:lnTo>
                <a:lnTo>
                  <a:pt x="1654572" y="1896389"/>
                </a:lnTo>
                <a:lnTo>
                  <a:pt x="1682353" y="1898770"/>
                </a:lnTo>
                <a:lnTo>
                  <a:pt x="1709738" y="1901151"/>
                </a:lnTo>
                <a:lnTo>
                  <a:pt x="1736725" y="1904326"/>
                </a:lnTo>
                <a:lnTo>
                  <a:pt x="1764110" y="1908294"/>
                </a:lnTo>
                <a:lnTo>
                  <a:pt x="1790700" y="1912262"/>
                </a:lnTo>
                <a:lnTo>
                  <a:pt x="1816894" y="1916626"/>
                </a:lnTo>
                <a:lnTo>
                  <a:pt x="1842691" y="1921388"/>
                </a:lnTo>
                <a:lnTo>
                  <a:pt x="1868091" y="1926547"/>
                </a:lnTo>
                <a:lnTo>
                  <a:pt x="1892697" y="1932102"/>
                </a:lnTo>
                <a:lnTo>
                  <a:pt x="1917303" y="1938054"/>
                </a:lnTo>
                <a:lnTo>
                  <a:pt x="1941116" y="1944006"/>
                </a:lnTo>
                <a:lnTo>
                  <a:pt x="1964929" y="1950355"/>
                </a:lnTo>
                <a:lnTo>
                  <a:pt x="1987550" y="1957100"/>
                </a:lnTo>
                <a:lnTo>
                  <a:pt x="2010172" y="1963449"/>
                </a:lnTo>
                <a:lnTo>
                  <a:pt x="2018507" y="1938451"/>
                </a:lnTo>
                <a:lnTo>
                  <a:pt x="2026841" y="1912658"/>
                </a:lnTo>
                <a:lnTo>
                  <a:pt x="2034382" y="1886469"/>
                </a:lnTo>
                <a:lnTo>
                  <a:pt x="2041525" y="1859884"/>
                </a:lnTo>
                <a:lnTo>
                  <a:pt x="2048669" y="1832107"/>
                </a:lnTo>
                <a:lnTo>
                  <a:pt x="2055019" y="1804331"/>
                </a:lnTo>
                <a:lnTo>
                  <a:pt x="2061369" y="1776555"/>
                </a:lnTo>
                <a:lnTo>
                  <a:pt x="2066529" y="1747588"/>
                </a:lnTo>
                <a:lnTo>
                  <a:pt x="2071688" y="1718225"/>
                </a:lnTo>
                <a:lnTo>
                  <a:pt x="2076450" y="1688068"/>
                </a:lnTo>
                <a:lnTo>
                  <a:pt x="2080419" y="1657911"/>
                </a:lnTo>
                <a:lnTo>
                  <a:pt x="2083991" y="1627357"/>
                </a:lnTo>
                <a:lnTo>
                  <a:pt x="2087166" y="1596406"/>
                </a:lnTo>
                <a:lnTo>
                  <a:pt x="2089547" y="1564662"/>
                </a:lnTo>
                <a:lnTo>
                  <a:pt x="2091532" y="1532918"/>
                </a:lnTo>
                <a:lnTo>
                  <a:pt x="2092722" y="1500380"/>
                </a:lnTo>
                <a:lnTo>
                  <a:pt x="1597819" y="1500380"/>
                </a:lnTo>
                <a:close/>
                <a:moveTo>
                  <a:pt x="1023541" y="1500380"/>
                </a:moveTo>
                <a:lnTo>
                  <a:pt x="1024731" y="1532918"/>
                </a:lnTo>
                <a:lnTo>
                  <a:pt x="1026716" y="1564662"/>
                </a:lnTo>
                <a:lnTo>
                  <a:pt x="1028700" y="1596406"/>
                </a:lnTo>
                <a:lnTo>
                  <a:pt x="1031875" y="1627357"/>
                </a:lnTo>
                <a:lnTo>
                  <a:pt x="1035447" y="1657911"/>
                </a:lnTo>
                <a:lnTo>
                  <a:pt x="1039813" y="1688068"/>
                </a:lnTo>
                <a:lnTo>
                  <a:pt x="1044575" y="1717828"/>
                </a:lnTo>
                <a:lnTo>
                  <a:pt x="1049338" y="1747191"/>
                </a:lnTo>
                <a:lnTo>
                  <a:pt x="1054894" y="1775761"/>
                </a:lnTo>
                <a:lnTo>
                  <a:pt x="1061244" y="1804331"/>
                </a:lnTo>
                <a:lnTo>
                  <a:pt x="1067594" y="1832107"/>
                </a:lnTo>
                <a:lnTo>
                  <a:pt x="1074738" y="1859884"/>
                </a:lnTo>
                <a:lnTo>
                  <a:pt x="1081881" y="1886469"/>
                </a:lnTo>
                <a:lnTo>
                  <a:pt x="1089819" y="1912658"/>
                </a:lnTo>
                <a:lnTo>
                  <a:pt x="1097756" y="1938451"/>
                </a:lnTo>
                <a:lnTo>
                  <a:pt x="1106091" y="1963449"/>
                </a:lnTo>
                <a:lnTo>
                  <a:pt x="1128713" y="1957100"/>
                </a:lnTo>
                <a:lnTo>
                  <a:pt x="1151731" y="1950355"/>
                </a:lnTo>
                <a:lnTo>
                  <a:pt x="1175544" y="1944006"/>
                </a:lnTo>
                <a:lnTo>
                  <a:pt x="1199356" y="1938054"/>
                </a:lnTo>
                <a:lnTo>
                  <a:pt x="1223963" y="1932102"/>
                </a:lnTo>
                <a:lnTo>
                  <a:pt x="1248966" y="1926547"/>
                </a:lnTo>
                <a:lnTo>
                  <a:pt x="1273969" y="1921388"/>
                </a:lnTo>
                <a:lnTo>
                  <a:pt x="1299766" y="1916626"/>
                </a:lnTo>
                <a:lnTo>
                  <a:pt x="1325960" y="1912262"/>
                </a:lnTo>
                <a:lnTo>
                  <a:pt x="1352550" y="1908294"/>
                </a:lnTo>
                <a:lnTo>
                  <a:pt x="1379538" y="1904326"/>
                </a:lnTo>
                <a:lnTo>
                  <a:pt x="1406922" y="1901151"/>
                </a:lnTo>
                <a:lnTo>
                  <a:pt x="1434307" y="1898770"/>
                </a:lnTo>
                <a:lnTo>
                  <a:pt x="1462485" y="1896389"/>
                </a:lnTo>
                <a:lnTo>
                  <a:pt x="1490663" y="1894802"/>
                </a:lnTo>
                <a:lnTo>
                  <a:pt x="1519238" y="1893215"/>
                </a:lnTo>
                <a:lnTo>
                  <a:pt x="1519238" y="1500380"/>
                </a:lnTo>
                <a:lnTo>
                  <a:pt x="1023541" y="1500380"/>
                </a:lnTo>
                <a:close/>
                <a:moveTo>
                  <a:pt x="539750" y="1500380"/>
                </a:moveTo>
                <a:lnTo>
                  <a:pt x="540544" y="1521807"/>
                </a:lnTo>
                <a:lnTo>
                  <a:pt x="542528" y="1543234"/>
                </a:lnTo>
                <a:lnTo>
                  <a:pt x="544116" y="1564662"/>
                </a:lnTo>
                <a:lnTo>
                  <a:pt x="546894" y="1585692"/>
                </a:lnTo>
                <a:lnTo>
                  <a:pt x="549275" y="1606723"/>
                </a:lnTo>
                <a:lnTo>
                  <a:pt x="552847" y="1627357"/>
                </a:lnTo>
                <a:lnTo>
                  <a:pt x="556419" y="1647991"/>
                </a:lnTo>
                <a:lnTo>
                  <a:pt x="560388" y="1668624"/>
                </a:lnTo>
                <a:lnTo>
                  <a:pt x="564753" y="1689258"/>
                </a:lnTo>
                <a:lnTo>
                  <a:pt x="569913" y="1709495"/>
                </a:lnTo>
                <a:lnTo>
                  <a:pt x="575072" y="1729732"/>
                </a:lnTo>
                <a:lnTo>
                  <a:pt x="580628" y="1749175"/>
                </a:lnTo>
                <a:lnTo>
                  <a:pt x="586581" y="1769412"/>
                </a:lnTo>
                <a:lnTo>
                  <a:pt x="592931" y="1788856"/>
                </a:lnTo>
                <a:lnTo>
                  <a:pt x="600075" y="1808299"/>
                </a:lnTo>
                <a:lnTo>
                  <a:pt x="606822" y="1827346"/>
                </a:lnTo>
                <a:lnTo>
                  <a:pt x="614759" y="1846789"/>
                </a:lnTo>
                <a:lnTo>
                  <a:pt x="622697" y="1865439"/>
                </a:lnTo>
                <a:lnTo>
                  <a:pt x="631031" y="1884089"/>
                </a:lnTo>
                <a:lnTo>
                  <a:pt x="639763" y="1902341"/>
                </a:lnTo>
                <a:lnTo>
                  <a:pt x="648494" y="1920991"/>
                </a:lnTo>
                <a:lnTo>
                  <a:pt x="658019" y="1938847"/>
                </a:lnTo>
                <a:lnTo>
                  <a:pt x="667544" y="1956704"/>
                </a:lnTo>
                <a:lnTo>
                  <a:pt x="677863" y="1974560"/>
                </a:lnTo>
                <a:lnTo>
                  <a:pt x="688181" y="1991622"/>
                </a:lnTo>
                <a:lnTo>
                  <a:pt x="699294" y="2009082"/>
                </a:lnTo>
                <a:lnTo>
                  <a:pt x="710009" y="2026144"/>
                </a:lnTo>
                <a:lnTo>
                  <a:pt x="721519" y="2042810"/>
                </a:lnTo>
                <a:lnTo>
                  <a:pt x="733028" y="2059079"/>
                </a:lnTo>
                <a:lnTo>
                  <a:pt x="745331" y="2075348"/>
                </a:lnTo>
                <a:lnTo>
                  <a:pt x="757634" y="2091220"/>
                </a:lnTo>
                <a:lnTo>
                  <a:pt x="770334" y="2106695"/>
                </a:lnTo>
                <a:lnTo>
                  <a:pt x="791369" y="2095585"/>
                </a:lnTo>
                <a:lnTo>
                  <a:pt x="815578" y="2082490"/>
                </a:lnTo>
                <a:lnTo>
                  <a:pt x="843756" y="2067809"/>
                </a:lnTo>
                <a:lnTo>
                  <a:pt x="875109" y="2053127"/>
                </a:lnTo>
                <a:lnTo>
                  <a:pt x="909638" y="2037255"/>
                </a:lnTo>
                <a:lnTo>
                  <a:pt x="946944" y="2020986"/>
                </a:lnTo>
                <a:lnTo>
                  <a:pt x="967185" y="2013050"/>
                </a:lnTo>
                <a:lnTo>
                  <a:pt x="988219" y="2004717"/>
                </a:lnTo>
                <a:lnTo>
                  <a:pt x="1009650" y="1996384"/>
                </a:lnTo>
                <a:lnTo>
                  <a:pt x="1031478" y="1988448"/>
                </a:lnTo>
                <a:lnTo>
                  <a:pt x="1022747" y="1961862"/>
                </a:lnTo>
                <a:lnTo>
                  <a:pt x="1014413" y="1934879"/>
                </a:lnTo>
                <a:lnTo>
                  <a:pt x="1006078" y="1906706"/>
                </a:lnTo>
                <a:lnTo>
                  <a:pt x="998538" y="1878930"/>
                </a:lnTo>
                <a:lnTo>
                  <a:pt x="991394" y="1849963"/>
                </a:lnTo>
                <a:lnTo>
                  <a:pt x="984250" y="1820997"/>
                </a:lnTo>
                <a:lnTo>
                  <a:pt x="978297" y="1791237"/>
                </a:lnTo>
                <a:lnTo>
                  <a:pt x="971947" y="1760683"/>
                </a:lnTo>
                <a:lnTo>
                  <a:pt x="966391" y="1730129"/>
                </a:lnTo>
                <a:lnTo>
                  <a:pt x="961628" y="1698781"/>
                </a:lnTo>
                <a:lnTo>
                  <a:pt x="957263" y="1666640"/>
                </a:lnTo>
                <a:lnTo>
                  <a:pt x="953691" y="1634499"/>
                </a:lnTo>
                <a:lnTo>
                  <a:pt x="950119" y="1601961"/>
                </a:lnTo>
                <a:lnTo>
                  <a:pt x="947738" y="1568233"/>
                </a:lnTo>
                <a:lnTo>
                  <a:pt x="945753" y="1534505"/>
                </a:lnTo>
                <a:lnTo>
                  <a:pt x="944563" y="1500380"/>
                </a:lnTo>
                <a:lnTo>
                  <a:pt x="539750" y="1500380"/>
                </a:lnTo>
                <a:close/>
                <a:moveTo>
                  <a:pt x="2010172" y="958346"/>
                </a:moveTo>
                <a:lnTo>
                  <a:pt x="1987550" y="965489"/>
                </a:lnTo>
                <a:lnTo>
                  <a:pt x="1964532" y="971838"/>
                </a:lnTo>
                <a:lnTo>
                  <a:pt x="1941116" y="978187"/>
                </a:lnTo>
                <a:lnTo>
                  <a:pt x="1916907" y="984139"/>
                </a:lnTo>
                <a:lnTo>
                  <a:pt x="1892300" y="990487"/>
                </a:lnTo>
                <a:lnTo>
                  <a:pt x="1867297" y="995646"/>
                </a:lnTo>
                <a:lnTo>
                  <a:pt x="1842294" y="1000804"/>
                </a:lnTo>
                <a:lnTo>
                  <a:pt x="1816497" y="1005566"/>
                </a:lnTo>
                <a:lnTo>
                  <a:pt x="1790700" y="1009931"/>
                </a:lnTo>
                <a:lnTo>
                  <a:pt x="1764110" y="1014296"/>
                </a:lnTo>
                <a:lnTo>
                  <a:pt x="1736725" y="1017867"/>
                </a:lnTo>
                <a:lnTo>
                  <a:pt x="1709738" y="1021041"/>
                </a:lnTo>
                <a:lnTo>
                  <a:pt x="1682353" y="1023819"/>
                </a:lnTo>
                <a:lnTo>
                  <a:pt x="1654572" y="1026200"/>
                </a:lnTo>
                <a:lnTo>
                  <a:pt x="1625997" y="1027390"/>
                </a:lnTo>
                <a:lnTo>
                  <a:pt x="1597819" y="1028581"/>
                </a:lnTo>
                <a:lnTo>
                  <a:pt x="1597819" y="1421813"/>
                </a:lnTo>
                <a:lnTo>
                  <a:pt x="2092722" y="1421813"/>
                </a:lnTo>
                <a:lnTo>
                  <a:pt x="2091929" y="1389672"/>
                </a:lnTo>
                <a:lnTo>
                  <a:pt x="2089944" y="1357531"/>
                </a:lnTo>
                <a:lnTo>
                  <a:pt x="2087563" y="1325786"/>
                </a:lnTo>
                <a:lnTo>
                  <a:pt x="2084388" y="1294836"/>
                </a:lnTo>
                <a:lnTo>
                  <a:pt x="2080816" y="1263885"/>
                </a:lnTo>
                <a:lnTo>
                  <a:pt x="2076450" y="1233728"/>
                </a:lnTo>
                <a:lnTo>
                  <a:pt x="2072085" y="1204364"/>
                </a:lnTo>
                <a:lnTo>
                  <a:pt x="2066925" y="1175001"/>
                </a:lnTo>
                <a:lnTo>
                  <a:pt x="2061369" y="1146034"/>
                </a:lnTo>
                <a:lnTo>
                  <a:pt x="2055019" y="1117861"/>
                </a:lnTo>
                <a:lnTo>
                  <a:pt x="2048669" y="1090085"/>
                </a:lnTo>
                <a:lnTo>
                  <a:pt x="2041525" y="1062706"/>
                </a:lnTo>
                <a:lnTo>
                  <a:pt x="2034382" y="1036120"/>
                </a:lnTo>
                <a:lnTo>
                  <a:pt x="2026841" y="1009534"/>
                </a:lnTo>
                <a:lnTo>
                  <a:pt x="2018507" y="983742"/>
                </a:lnTo>
                <a:lnTo>
                  <a:pt x="2010172" y="958346"/>
                </a:lnTo>
                <a:close/>
                <a:moveTo>
                  <a:pt x="1106091" y="958346"/>
                </a:moveTo>
                <a:lnTo>
                  <a:pt x="1097756" y="983742"/>
                </a:lnTo>
                <a:lnTo>
                  <a:pt x="1089819" y="1009534"/>
                </a:lnTo>
                <a:lnTo>
                  <a:pt x="1081881" y="1035723"/>
                </a:lnTo>
                <a:lnTo>
                  <a:pt x="1074738" y="1062706"/>
                </a:lnTo>
                <a:lnTo>
                  <a:pt x="1067991" y="1089688"/>
                </a:lnTo>
                <a:lnTo>
                  <a:pt x="1061641" y="1117861"/>
                </a:lnTo>
                <a:lnTo>
                  <a:pt x="1055291" y="1146034"/>
                </a:lnTo>
                <a:lnTo>
                  <a:pt x="1049735" y="1175001"/>
                </a:lnTo>
                <a:lnTo>
                  <a:pt x="1044575" y="1204364"/>
                </a:lnTo>
                <a:lnTo>
                  <a:pt x="1039813" y="1233728"/>
                </a:lnTo>
                <a:lnTo>
                  <a:pt x="1035844" y="1263885"/>
                </a:lnTo>
                <a:lnTo>
                  <a:pt x="1032272" y="1294836"/>
                </a:lnTo>
                <a:lnTo>
                  <a:pt x="1029097" y="1325786"/>
                </a:lnTo>
                <a:lnTo>
                  <a:pt x="1026716" y="1357531"/>
                </a:lnTo>
                <a:lnTo>
                  <a:pt x="1024731" y="1389672"/>
                </a:lnTo>
                <a:lnTo>
                  <a:pt x="1023938" y="1421813"/>
                </a:lnTo>
                <a:lnTo>
                  <a:pt x="1519238" y="1421813"/>
                </a:lnTo>
                <a:lnTo>
                  <a:pt x="1519238" y="1028581"/>
                </a:lnTo>
                <a:lnTo>
                  <a:pt x="1490663" y="1027390"/>
                </a:lnTo>
                <a:lnTo>
                  <a:pt x="1462485" y="1026200"/>
                </a:lnTo>
                <a:lnTo>
                  <a:pt x="1434307" y="1023819"/>
                </a:lnTo>
                <a:lnTo>
                  <a:pt x="1406922" y="1021041"/>
                </a:lnTo>
                <a:lnTo>
                  <a:pt x="1379538" y="1017867"/>
                </a:lnTo>
                <a:lnTo>
                  <a:pt x="1352550" y="1014296"/>
                </a:lnTo>
                <a:lnTo>
                  <a:pt x="1325960" y="1009931"/>
                </a:lnTo>
                <a:lnTo>
                  <a:pt x="1299766" y="1005566"/>
                </a:lnTo>
                <a:lnTo>
                  <a:pt x="1273969" y="1000804"/>
                </a:lnTo>
                <a:lnTo>
                  <a:pt x="1248966" y="995646"/>
                </a:lnTo>
                <a:lnTo>
                  <a:pt x="1223963" y="990487"/>
                </a:lnTo>
                <a:lnTo>
                  <a:pt x="1199356" y="984139"/>
                </a:lnTo>
                <a:lnTo>
                  <a:pt x="1175544" y="978187"/>
                </a:lnTo>
                <a:lnTo>
                  <a:pt x="1151731" y="971838"/>
                </a:lnTo>
                <a:lnTo>
                  <a:pt x="1128713" y="965489"/>
                </a:lnTo>
                <a:lnTo>
                  <a:pt x="1106091" y="958346"/>
                </a:lnTo>
                <a:close/>
                <a:moveTo>
                  <a:pt x="2346325" y="815100"/>
                </a:moveTo>
                <a:lnTo>
                  <a:pt x="2325291" y="827004"/>
                </a:lnTo>
                <a:lnTo>
                  <a:pt x="2301082" y="840099"/>
                </a:lnTo>
                <a:lnTo>
                  <a:pt x="2272903" y="853987"/>
                </a:lnTo>
                <a:lnTo>
                  <a:pt x="2241550" y="869462"/>
                </a:lnTo>
                <a:lnTo>
                  <a:pt x="2206625" y="884938"/>
                </a:lnTo>
                <a:lnTo>
                  <a:pt x="2169319" y="901207"/>
                </a:lnTo>
                <a:lnTo>
                  <a:pt x="2149079" y="909540"/>
                </a:lnTo>
                <a:lnTo>
                  <a:pt x="2128441" y="917476"/>
                </a:lnTo>
                <a:lnTo>
                  <a:pt x="2107010" y="925809"/>
                </a:lnTo>
                <a:lnTo>
                  <a:pt x="2084785" y="934141"/>
                </a:lnTo>
                <a:lnTo>
                  <a:pt x="2093516" y="960727"/>
                </a:lnTo>
                <a:lnTo>
                  <a:pt x="2101850" y="987710"/>
                </a:lnTo>
                <a:lnTo>
                  <a:pt x="2110185" y="1015089"/>
                </a:lnTo>
                <a:lnTo>
                  <a:pt x="2118122" y="1043659"/>
                </a:lnTo>
                <a:lnTo>
                  <a:pt x="2124869" y="1072229"/>
                </a:lnTo>
                <a:lnTo>
                  <a:pt x="2132013" y="1101592"/>
                </a:lnTo>
                <a:lnTo>
                  <a:pt x="2138760" y="1131353"/>
                </a:lnTo>
                <a:lnTo>
                  <a:pt x="2144316" y="1161510"/>
                </a:lnTo>
                <a:lnTo>
                  <a:pt x="2149872" y="1192460"/>
                </a:lnTo>
                <a:lnTo>
                  <a:pt x="2154635" y="1223808"/>
                </a:lnTo>
                <a:lnTo>
                  <a:pt x="2159000" y="1255552"/>
                </a:lnTo>
                <a:lnTo>
                  <a:pt x="2162969" y="1288090"/>
                </a:lnTo>
                <a:lnTo>
                  <a:pt x="2166144" y="1320628"/>
                </a:lnTo>
                <a:lnTo>
                  <a:pt x="2168525" y="1353959"/>
                </a:lnTo>
                <a:lnTo>
                  <a:pt x="2170510" y="1388084"/>
                </a:lnTo>
                <a:lnTo>
                  <a:pt x="2171700" y="1421813"/>
                </a:lnTo>
                <a:lnTo>
                  <a:pt x="2576513" y="1421813"/>
                </a:lnTo>
                <a:lnTo>
                  <a:pt x="2575719" y="1400385"/>
                </a:lnTo>
                <a:lnTo>
                  <a:pt x="2573735" y="1379355"/>
                </a:lnTo>
                <a:lnTo>
                  <a:pt x="2572147" y="1357927"/>
                </a:lnTo>
                <a:lnTo>
                  <a:pt x="2569766" y="1336897"/>
                </a:lnTo>
                <a:lnTo>
                  <a:pt x="2566988" y="1315866"/>
                </a:lnTo>
                <a:lnTo>
                  <a:pt x="2563813" y="1294836"/>
                </a:lnTo>
                <a:lnTo>
                  <a:pt x="2559844" y="1274202"/>
                </a:lnTo>
                <a:lnTo>
                  <a:pt x="2555875" y="1253568"/>
                </a:lnTo>
                <a:lnTo>
                  <a:pt x="2551510" y="1232934"/>
                </a:lnTo>
                <a:lnTo>
                  <a:pt x="2546747" y="1213094"/>
                </a:lnTo>
                <a:lnTo>
                  <a:pt x="2541588" y="1192857"/>
                </a:lnTo>
                <a:lnTo>
                  <a:pt x="2536032" y="1172620"/>
                </a:lnTo>
                <a:lnTo>
                  <a:pt x="2529682" y="1153177"/>
                </a:lnTo>
                <a:lnTo>
                  <a:pt x="2523332" y="1133337"/>
                </a:lnTo>
                <a:lnTo>
                  <a:pt x="2516585" y="1114290"/>
                </a:lnTo>
                <a:lnTo>
                  <a:pt x="2509441" y="1094450"/>
                </a:lnTo>
                <a:lnTo>
                  <a:pt x="2501901" y="1075800"/>
                </a:lnTo>
                <a:lnTo>
                  <a:pt x="2493566" y="1057150"/>
                </a:lnTo>
                <a:lnTo>
                  <a:pt x="2485232" y="1038501"/>
                </a:lnTo>
                <a:lnTo>
                  <a:pt x="2476897" y="1019851"/>
                </a:lnTo>
                <a:lnTo>
                  <a:pt x="2467769" y="1001598"/>
                </a:lnTo>
                <a:lnTo>
                  <a:pt x="2458244" y="983345"/>
                </a:lnTo>
                <a:lnTo>
                  <a:pt x="2448719" y="965886"/>
                </a:lnTo>
                <a:lnTo>
                  <a:pt x="2438401" y="948029"/>
                </a:lnTo>
                <a:lnTo>
                  <a:pt x="2428082" y="930570"/>
                </a:lnTo>
                <a:lnTo>
                  <a:pt x="2417366" y="913508"/>
                </a:lnTo>
                <a:lnTo>
                  <a:pt x="2406254" y="896445"/>
                </a:lnTo>
                <a:lnTo>
                  <a:pt x="2394744" y="879779"/>
                </a:lnTo>
                <a:lnTo>
                  <a:pt x="2383235" y="863114"/>
                </a:lnTo>
                <a:lnTo>
                  <a:pt x="2371329" y="847242"/>
                </a:lnTo>
                <a:lnTo>
                  <a:pt x="2359025" y="830973"/>
                </a:lnTo>
                <a:lnTo>
                  <a:pt x="2346325" y="815100"/>
                </a:lnTo>
                <a:close/>
                <a:moveTo>
                  <a:pt x="770334" y="815100"/>
                </a:moveTo>
                <a:lnTo>
                  <a:pt x="757634" y="830973"/>
                </a:lnTo>
                <a:lnTo>
                  <a:pt x="745331" y="847242"/>
                </a:lnTo>
                <a:lnTo>
                  <a:pt x="733028" y="863114"/>
                </a:lnTo>
                <a:lnTo>
                  <a:pt x="721519" y="879779"/>
                </a:lnTo>
                <a:lnTo>
                  <a:pt x="710009" y="896445"/>
                </a:lnTo>
                <a:lnTo>
                  <a:pt x="699294" y="913508"/>
                </a:lnTo>
                <a:lnTo>
                  <a:pt x="688181" y="930570"/>
                </a:lnTo>
                <a:lnTo>
                  <a:pt x="677863" y="948029"/>
                </a:lnTo>
                <a:lnTo>
                  <a:pt x="667544" y="965886"/>
                </a:lnTo>
                <a:lnTo>
                  <a:pt x="658019" y="983345"/>
                </a:lnTo>
                <a:lnTo>
                  <a:pt x="648494" y="1001598"/>
                </a:lnTo>
                <a:lnTo>
                  <a:pt x="639763" y="1019851"/>
                </a:lnTo>
                <a:lnTo>
                  <a:pt x="631031" y="1038501"/>
                </a:lnTo>
                <a:lnTo>
                  <a:pt x="622697" y="1057150"/>
                </a:lnTo>
                <a:lnTo>
                  <a:pt x="614759" y="1075800"/>
                </a:lnTo>
                <a:lnTo>
                  <a:pt x="606822" y="1094450"/>
                </a:lnTo>
                <a:lnTo>
                  <a:pt x="600075" y="1114290"/>
                </a:lnTo>
                <a:lnTo>
                  <a:pt x="592931" y="1133337"/>
                </a:lnTo>
                <a:lnTo>
                  <a:pt x="586581" y="1153177"/>
                </a:lnTo>
                <a:lnTo>
                  <a:pt x="580628" y="1172620"/>
                </a:lnTo>
                <a:lnTo>
                  <a:pt x="575072" y="1192857"/>
                </a:lnTo>
                <a:lnTo>
                  <a:pt x="569913" y="1213094"/>
                </a:lnTo>
                <a:lnTo>
                  <a:pt x="564753" y="1232934"/>
                </a:lnTo>
                <a:lnTo>
                  <a:pt x="560388" y="1253568"/>
                </a:lnTo>
                <a:lnTo>
                  <a:pt x="556419" y="1274202"/>
                </a:lnTo>
                <a:lnTo>
                  <a:pt x="552847" y="1294836"/>
                </a:lnTo>
                <a:lnTo>
                  <a:pt x="549275" y="1315866"/>
                </a:lnTo>
                <a:lnTo>
                  <a:pt x="546894" y="1336897"/>
                </a:lnTo>
                <a:lnTo>
                  <a:pt x="544116" y="1357927"/>
                </a:lnTo>
                <a:lnTo>
                  <a:pt x="542528" y="1379355"/>
                </a:lnTo>
                <a:lnTo>
                  <a:pt x="540544" y="1400385"/>
                </a:lnTo>
                <a:lnTo>
                  <a:pt x="539750" y="1421813"/>
                </a:lnTo>
                <a:lnTo>
                  <a:pt x="944563" y="1421813"/>
                </a:lnTo>
                <a:lnTo>
                  <a:pt x="945753" y="1388084"/>
                </a:lnTo>
                <a:lnTo>
                  <a:pt x="947738" y="1353959"/>
                </a:lnTo>
                <a:lnTo>
                  <a:pt x="950119" y="1320628"/>
                </a:lnTo>
                <a:lnTo>
                  <a:pt x="953691" y="1288090"/>
                </a:lnTo>
                <a:lnTo>
                  <a:pt x="957263" y="1255552"/>
                </a:lnTo>
                <a:lnTo>
                  <a:pt x="961628" y="1223808"/>
                </a:lnTo>
                <a:lnTo>
                  <a:pt x="966391" y="1192460"/>
                </a:lnTo>
                <a:lnTo>
                  <a:pt x="971947" y="1161510"/>
                </a:lnTo>
                <a:lnTo>
                  <a:pt x="978297" y="1131353"/>
                </a:lnTo>
                <a:lnTo>
                  <a:pt x="984250" y="1101196"/>
                </a:lnTo>
                <a:lnTo>
                  <a:pt x="991394" y="1071832"/>
                </a:lnTo>
                <a:lnTo>
                  <a:pt x="998538" y="1043262"/>
                </a:lnTo>
                <a:lnTo>
                  <a:pt x="1006078" y="1015089"/>
                </a:lnTo>
                <a:lnTo>
                  <a:pt x="1014413" y="987313"/>
                </a:lnTo>
                <a:lnTo>
                  <a:pt x="1022747" y="960330"/>
                </a:lnTo>
                <a:lnTo>
                  <a:pt x="1031478" y="933745"/>
                </a:lnTo>
                <a:lnTo>
                  <a:pt x="1009650" y="925809"/>
                </a:lnTo>
                <a:lnTo>
                  <a:pt x="988219" y="917476"/>
                </a:lnTo>
                <a:lnTo>
                  <a:pt x="967185" y="909540"/>
                </a:lnTo>
                <a:lnTo>
                  <a:pt x="946944" y="901207"/>
                </a:lnTo>
                <a:lnTo>
                  <a:pt x="909638" y="884938"/>
                </a:lnTo>
                <a:lnTo>
                  <a:pt x="875109" y="869462"/>
                </a:lnTo>
                <a:lnTo>
                  <a:pt x="843756" y="853987"/>
                </a:lnTo>
                <a:lnTo>
                  <a:pt x="815578" y="840099"/>
                </a:lnTo>
                <a:lnTo>
                  <a:pt x="791369" y="827004"/>
                </a:lnTo>
                <a:lnTo>
                  <a:pt x="770334" y="815100"/>
                </a:lnTo>
                <a:close/>
                <a:moveTo>
                  <a:pt x="1855788" y="486547"/>
                </a:moveTo>
                <a:lnTo>
                  <a:pt x="1866900" y="502419"/>
                </a:lnTo>
                <a:lnTo>
                  <a:pt x="1878410" y="519085"/>
                </a:lnTo>
                <a:lnTo>
                  <a:pt x="1890713" y="536941"/>
                </a:lnTo>
                <a:lnTo>
                  <a:pt x="1903016" y="555591"/>
                </a:lnTo>
                <a:lnTo>
                  <a:pt x="1915319" y="575431"/>
                </a:lnTo>
                <a:lnTo>
                  <a:pt x="1928019" y="596065"/>
                </a:lnTo>
                <a:lnTo>
                  <a:pt x="1941116" y="618286"/>
                </a:lnTo>
                <a:lnTo>
                  <a:pt x="1954213" y="641301"/>
                </a:lnTo>
                <a:lnTo>
                  <a:pt x="1967310" y="665109"/>
                </a:lnTo>
                <a:lnTo>
                  <a:pt x="1980803" y="690107"/>
                </a:lnTo>
                <a:lnTo>
                  <a:pt x="1993900" y="716296"/>
                </a:lnTo>
                <a:lnTo>
                  <a:pt x="2006997" y="742882"/>
                </a:lnTo>
                <a:lnTo>
                  <a:pt x="2020094" y="770658"/>
                </a:lnTo>
                <a:lnTo>
                  <a:pt x="2033191" y="799625"/>
                </a:lnTo>
                <a:lnTo>
                  <a:pt x="2045494" y="829385"/>
                </a:lnTo>
                <a:lnTo>
                  <a:pt x="2058194" y="860336"/>
                </a:lnTo>
                <a:lnTo>
                  <a:pt x="2095103" y="846845"/>
                </a:lnTo>
                <a:lnTo>
                  <a:pt x="2129235" y="832560"/>
                </a:lnTo>
                <a:lnTo>
                  <a:pt x="2161779" y="819068"/>
                </a:lnTo>
                <a:lnTo>
                  <a:pt x="2191941" y="805577"/>
                </a:lnTo>
                <a:lnTo>
                  <a:pt x="2219722" y="792483"/>
                </a:lnTo>
                <a:lnTo>
                  <a:pt x="2245519" y="780182"/>
                </a:lnTo>
                <a:lnTo>
                  <a:pt x="2268141" y="768674"/>
                </a:lnTo>
                <a:lnTo>
                  <a:pt x="2288382" y="757564"/>
                </a:lnTo>
                <a:lnTo>
                  <a:pt x="2292747" y="755580"/>
                </a:lnTo>
                <a:lnTo>
                  <a:pt x="2270125" y="732962"/>
                </a:lnTo>
                <a:lnTo>
                  <a:pt x="2246710" y="710344"/>
                </a:lnTo>
                <a:lnTo>
                  <a:pt x="2222897" y="689314"/>
                </a:lnTo>
                <a:lnTo>
                  <a:pt x="2197894" y="668680"/>
                </a:lnTo>
                <a:lnTo>
                  <a:pt x="2172494" y="648443"/>
                </a:lnTo>
                <a:lnTo>
                  <a:pt x="2146300" y="629793"/>
                </a:lnTo>
                <a:lnTo>
                  <a:pt x="2119710" y="611540"/>
                </a:lnTo>
                <a:lnTo>
                  <a:pt x="2092722" y="594081"/>
                </a:lnTo>
                <a:lnTo>
                  <a:pt x="2065338" y="577415"/>
                </a:lnTo>
                <a:lnTo>
                  <a:pt x="2036763" y="561543"/>
                </a:lnTo>
                <a:lnTo>
                  <a:pt x="2007791" y="546861"/>
                </a:lnTo>
                <a:lnTo>
                  <a:pt x="1978422" y="532973"/>
                </a:lnTo>
                <a:lnTo>
                  <a:pt x="1963341" y="526228"/>
                </a:lnTo>
                <a:lnTo>
                  <a:pt x="1948657" y="519879"/>
                </a:lnTo>
                <a:lnTo>
                  <a:pt x="1933575" y="513530"/>
                </a:lnTo>
                <a:lnTo>
                  <a:pt x="1918097" y="507975"/>
                </a:lnTo>
                <a:lnTo>
                  <a:pt x="1903016" y="502419"/>
                </a:lnTo>
                <a:lnTo>
                  <a:pt x="1887141" y="496864"/>
                </a:lnTo>
                <a:lnTo>
                  <a:pt x="1871266" y="491309"/>
                </a:lnTo>
                <a:lnTo>
                  <a:pt x="1855788" y="486547"/>
                </a:lnTo>
                <a:close/>
                <a:moveTo>
                  <a:pt x="1260475" y="486547"/>
                </a:moveTo>
                <a:lnTo>
                  <a:pt x="1244997" y="491309"/>
                </a:lnTo>
                <a:lnTo>
                  <a:pt x="1229122" y="496864"/>
                </a:lnTo>
                <a:lnTo>
                  <a:pt x="1214041" y="502419"/>
                </a:lnTo>
                <a:lnTo>
                  <a:pt x="1198563" y="507975"/>
                </a:lnTo>
                <a:lnTo>
                  <a:pt x="1183481" y="513530"/>
                </a:lnTo>
                <a:lnTo>
                  <a:pt x="1168003" y="519879"/>
                </a:lnTo>
                <a:lnTo>
                  <a:pt x="1152922" y="526228"/>
                </a:lnTo>
                <a:lnTo>
                  <a:pt x="1137841" y="532973"/>
                </a:lnTo>
                <a:lnTo>
                  <a:pt x="1108472" y="546861"/>
                </a:lnTo>
                <a:lnTo>
                  <a:pt x="1079897" y="561543"/>
                </a:lnTo>
                <a:lnTo>
                  <a:pt x="1051322" y="577415"/>
                </a:lnTo>
                <a:lnTo>
                  <a:pt x="1023541" y="594081"/>
                </a:lnTo>
                <a:lnTo>
                  <a:pt x="996553" y="611540"/>
                </a:lnTo>
                <a:lnTo>
                  <a:pt x="969963" y="629793"/>
                </a:lnTo>
                <a:lnTo>
                  <a:pt x="944166" y="648443"/>
                </a:lnTo>
                <a:lnTo>
                  <a:pt x="918766" y="668680"/>
                </a:lnTo>
                <a:lnTo>
                  <a:pt x="893763" y="689314"/>
                </a:lnTo>
                <a:lnTo>
                  <a:pt x="869950" y="710344"/>
                </a:lnTo>
                <a:lnTo>
                  <a:pt x="846138" y="732962"/>
                </a:lnTo>
                <a:lnTo>
                  <a:pt x="823913" y="755580"/>
                </a:lnTo>
                <a:lnTo>
                  <a:pt x="827881" y="757564"/>
                </a:lnTo>
                <a:lnTo>
                  <a:pt x="843756" y="765897"/>
                </a:lnTo>
                <a:lnTo>
                  <a:pt x="860822" y="775023"/>
                </a:lnTo>
                <a:lnTo>
                  <a:pt x="879872" y="784547"/>
                </a:lnTo>
                <a:lnTo>
                  <a:pt x="900509" y="794467"/>
                </a:lnTo>
                <a:lnTo>
                  <a:pt x="922338" y="804784"/>
                </a:lnTo>
                <a:lnTo>
                  <a:pt x="945356" y="815100"/>
                </a:lnTo>
                <a:lnTo>
                  <a:pt x="970359" y="825814"/>
                </a:lnTo>
                <a:lnTo>
                  <a:pt x="996553" y="836528"/>
                </a:lnTo>
                <a:lnTo>
                  <a:pt x="1026716" y="848432"/>
                </a:lnTo>
                <a:lnTo>
                  <a:pt x="1058466" y="860336"/>
                </a:lnTo>
                <a:lnTo>
                  <a:pt x="1070769" y="829385"/>
                </a:lnTo>
                <a:lnTo>
                  <a:pt x="1083469" y="799625"/>
                </a:lnTo>
                <a:lnTo>
                  <a:pt x="1096169" y="770658"/>
                </a:lnTo>
                <a:lnTo>
                  <a:pt x="1109266" y="742882"/>
                </a:lnTo>
                <a:lnTo>
                  <a:pt x="1122363" y="716296"/>
                </a:lnTo>
                <a:lnTo>
                  <a:pt x="1135459" y="690107"/>
                </a:lnTo>
                <a:lnTo>
                  <a:pt x="1148953" y="665109"/>
                </a:lnTo>
                <a:lnTo>
                  <a:pt x="1162050" y="641301"/>
                </a:lnTo>
                <a:lnTo>
                  <a:pt x="1175147" y="618286"/>
                </a:lnTo>
                <a:lnTo>
                  <a:pt x="1188244" y="596065"/>
                </a:lnTo>
                <a:lnTo>
                  <a:pt x="1201341" y="575431"/>
                </a:lnTo>
                <a:lnTo>
                  <a:pt x="1213247" y="555591"/>
                </a:lnTo>
                <a:lnTo>
                  <a:pt x="1225947" y="536941"/>
                </a:lnTo>
                <a:lnTo>
                  <a:pt x="1237853" y="519085"/>
                </a:lnTo>
                <a:lnTo>
                  <a:pt x="1249760" y="502419"/>
                </a:lnTo>
                <a:lnTo>
                  <a:pt x="1260475" y="486547"/>
                </a:lnTo>
                <a:close/>
                <a:moveTo>
                  <a:pt x="1597819" y="442899"/>
                </a:moveTo>
                <a:lnTo>
                  <a:pt x="1597819" y="950410"/>
                </a:lnTo>
                <a:lnTo>
                  <a:pt x="1624013" y="949617"/>
                </a:lnTo>
                <a:lnTo>
                  <a:pt x="1650207" y="948029"/>
                </a:lnTo>
                <a:lnTo>
                  <a:pt x="1676400" y="945649"/>
                </a:lnTo>
                <a:lnTo>
                  <a:pt x="1701800" y="943268"/>
                </a:lnTo>
                <a:lnTo>
                  <a:pt x="1727200" y="940490"/>
                </a:lnTo>
                <a:lnTo>
                  <a:pt x="1752203" y="936919"/>
                </a:lnTo>
                <a:lnTo>
                  <a:pt x="1777207" y="932951"/>
                </a:lnTo>
                <a:lnTo>
                  <a:pt x="1801416" y="929380"/>
                </a:lnTo>
                <a:lnTo>
                  <a:pt x="1825625" y="924221"/>
                </a:lnTo>
                <a:lnTo>
                  <a:pt x="1849041" y="919460"/>
                </a:lnTo>
                <a:lnTo>
                  <a:pt x="1872853" y="914301"/>
                </a:lnTo>
                <a:lnTo>
                  <a:pt x="1895475" y="909143"/>
                </a:lnTo>
                <a:lnTo>
                  <a:pt x="1918097" y="903588"/>
                </a:lnTo>
                <a:lnTo>
                  <a:pt x="1940322" y="897239"/>
                </a:lnTo>
                <a:lnTo>
                  <a:pt x="1962150" y="891287"/>
                </a:lnTo>
                <a:lnTo>
                  <a:pt x="1983185" y="884541"/>
                </a:lnTo>
                <a:lnTo>
                  <a:pt x="1970485" y="853194"/>
                </a:lnTo>
                <a:lnTo>
                  <a:pt x="1957388" y="822243"/>
                </a:lnTo>
                <a:lnTo>
                  <a:pt x="1943894" y="792483"/>
                </a:lnTo>
                <a:lnTo>
                  <a:pt x="1930400" y="764310"/>
                </a:lnTo>
                <a:lnTo>
                  <a:pt x="1916510" y="736533"/>
                </a:lnTo>
                <a:lnTo>
                  <a:pt x="1903016" y="709948"/>
                </a:lnTo>
                <a:lnTo>
                  <a:pt x="1888729" y="685346"/>
                </a:lnTo>
                <a:lnTo>
                  <a:pt x="1875235" y="660744"/>
                </a:lnTo>
                <a:lnTo>
                  <a:pt x="1861741" y="638126"/>
                </a:lnTo>
                <a:lnTo>
                  <a:pt x="1848247" y="616302"/>
                </a:lnTo>
                <a:lnTo>
                  <a:pt x="1835150" y="595668"/>
                </a:lnTo>
                <a:lnTo>
                  <a:pt x="1822450" y="576225"/>
                </a:lnTo>
                <a:lnTo>
                  <a:pt x="1810147" y="558369"/>
                </a:lnTo>
                <a:lnTo>
                  <a:pt x="1798638" y="541306"/>
                </a:lnTo>
                <a:lnTo>
                  <a:pt x="1787128" y="525434"/>
                </a:lnTo>
                <a:lnTo>
                  <a:pt x="1776810" y="511149"/>
                </a:lnTo>
                <a:lnTo>
                  <a:pt x="1763713" y="494086"/>
                </a:lnTo>
                <a:lnTo>
                  <a:pt x="1752203" y="479802"/>
                </a:lnTo>
                <a:lnTo>
                  <a:pt x="1733947" y="457581"/>
                </a:lnTo>
                <a:lnTo>
                  <a:pt x="1716881" y="454803"/>
                </a:lnTo>
                <a:lnTo>
                  <a:pt x="1700213" y="452025"/>
                </a:lnTo>
                <a:lnTo>
                  <a:pt x="1683147" y="450041"/>
                </a:lnTo>
                <a:lnTo>
                  <a:pt x="1666081" y="448057"/>
                </a:lnTo>
                <a:lnTo>
                  <a:pt x="1649016" y="446470"/>
                </a:lnTo>
                <a:lnTo>
                  <a:pt x="1631950" y="444883"/>
                </a:lnTo>
                <a:lnTo>
                  <a:pt x="1614488" y="443692"/>
                </a:lnTo>
                <a:lnTo>
                  <a:pt x="1597819" y="442899"/>
                </a:lnTo>
                <a:close/>
                <a:moveTo>
                  <a:pt x="1519238" y="442899"/>
                </a:moveTo>
                <a:lnTo>
                  <a:pt x="1501775" y="443692"/>
                </a:lnTo>
                <a:lnTo>
                  <a:pt x="1484710" y="444883"/>
                </a:lnTo>
                <a:lnTo>
                  <a:pt x="1467247" y="446470"/>
                </a:lnTo>
                <a:lnTo>
                  <a:pt x="1450181" y="448057"/>
                </a:lnTo>
                <a:lnTo>
                  <a:pt x="1433116" y="450041"/>
                </a:lnTo>
                <a:lnTo>
                  <a:pt x="1416447" y="452025"/>
                </a:lnTo>
                <a:lnTo>
                  <a:pt x="1399381" y="454803"/>
                </a:lnTo>
                <a:lnTo>
                  <a:pt x="1382713" y="457581"/>
                </a:lnTo>
                <a:lnTo>
                  <a:pt x="1364456" y="479802"/>
                </a:lnTo>
                <a:lnTo>
                  <a:pt x="1352550" y="494086"/>
                </a:lnTo>
                <a:lnTo>
                  <a:pt x="1339453" y="511149"/>
                </a:lnTo>
                <a:lnTo>
                  <a:pt x="1325960" y="529799"/>
                </a:lnTo>
                <a:lnTo>
                  <a:pt x="1311275" y="550433"/>
                </a:lnTo>
                <a:lnTo>
                  <a:pt x="1295797" y="573050"/>
                </a:lnTo>
                <a:lnTo>
                  <a:pt x="1279922" y="598049"/>
                </a:lnTo>
                <a:lnTo>
                  <a:pt x="1262856" y="624635"/>
                </a:lnTo>
                <a:lnTo>
                  <a:pt x="1245791" y="652808"/>
                </a:lnTo>
                <a:lnTo>
                  <a:pt x="1228328" y="683362"/>
                </a:lnTo>
                <a:lnTo>
                  <a:pt x="1210469" y="715900"/>
                </a:lnTo>
                <a:lnTo>
                  <a:pt x="1200944" y="734946"/>
                </a:lnTo>
                <a:lnTo>
                  <a:pt x="1190625" y="754786"/>
                </a:lnTo>
                <a:lnTo>
                  <a:pt x="1180703" y="775023"/>
                </a:lnTo>
                <a:lnTo>
                  <a:pt x="1171178" y="795657"/>
                </a:lnTo>
                <a:lnTo>
                  <a:pt x="1161653" y="817481"/>
                </a:lnTo>
                <a:lnTo>
                  <a:pt x="1151731" y="839305"/>
                </a:lnTo>
                <a:lnTo>
                  <a:pt x="1142603" y="861923"/>
                </a:lnTo>
                <a:lnTo>
                  <a:pt x="1133078" y="884541"/>
                </a:lnTo>
                <a:lnTo>
                  <a:pt x="1154510" y="891287"/>
                </a:lnTo>
                <a:lnTo>
                  <a:pt x="1176338" y="897239"/>
                </a:lnTo>
                <a:lnTo>
                  <a:pt x="1198563" y="903588"/>
                </a:lnTo>
                <a:lnTo>
                  <a:pt x="1220788" y="909143"/>
                </a:lnTo>
                <a:lnTo>
                  <a:pt x="1244203" y="914301"/>
                </a:lnTo>
                <a:lnTo>
                  <a:pt x="1267222" y="919460"/>
                </a:lnTo>
                <a:lnTo>
                  <a:pt x="1291035" y="924221"/>
                </a:lnTo>
                <a:lnTo>
                  <a:pt x="1315244" y="928586"/>
                </a:lnTo>
                <a:lnTo>
                  <a:pt x="1339453" y="932951"/>
                </a:lnTo>
                <a:lnTo>
                  <a:pt x="1364060" y="936522"/>
                </a:lnTo>
                <a:lnTo>
                  <a:pt x="1389460" y="940094"/>
                </a:lnTo>
                <a:lnTo>
                  <a:pt x="1414860" y="943268"/>
                </a:lnTo>
                <a:lnTo>
                  <a:pt x="1440657" y="945649"/>
                </a:lnTo>
                <a:lnTo>
                  <a:pt x="1466057" y="947633"/>
                </a:lnTo>
                <a:lnTo>
                  <a:pt x="1492250" y="949220"/>
                </a:lnTo>
                <a:lnTo>
                  <a:pt x="1519238" y="950014"/>
                </a:lnTo>
                <a:lnTo>
                  <a:pt x="1519238" y="442899"/>
                </a:lnTo>
                <a:close/>
                <a:moveTo>
                  <a:pt x="1558528" y="363538"/>
                </a:moveTo>
                <a:lnTo>
                  <a:pt x="1586707" y="363935"/>
                </a:lnTo>
                <a:lnTo>
                  <a:pt x="1614488" y="364729"/>
                </a:lnTo>
                <a:lnTo>
                  <a:pt x="1642666" y="366713"/>
                </a:lnTo>
                <a:lnTo>
                  <a:pt x="1670447" y="369093"/>
                </a:lnTo>
                <a:lnTo>
                  <a:pt x="1698228" y="372268"/>
                </a:lnTo>
                <a:lnTo>
                  <a:pt x="1725613" y="376236"/>
                </a:lnTo>
                <a:lnTo>
                  <a:pt x="1752600" y="380601"/>
                </a:lnTo>
                <a:lnTo>
                  <a:pt x="1779191" y="385759"/>
                </a:lnTo>
                <a:lnTo>
                  <a:pt x="1806178" y="391314"/>
                </a:lnTo>
                <a:lnTo>
                  <a:pt x="1832372" y="398060"/>
                </a:lnTo>
                <a:lnTo>
                  <a:pt x="1858566" y="405202"/>
                </a:lnTo>
                <a:lnTo>
                  <a:pt x="1884363" y="412742"/>
                </a:lnTo>
                <a:lnTo>
                  <a:pt x="1910160" y="421075"/>
                </a:lnTo>
                <a:lnTo>
                  <a:pt x="1935560" y="430201"/>
                </a:lnTo>
                <a:lnTo>
                  <a:pt x="1960960" y="439328"/>
                </a:lnTo>
                <a:lnTo>
                  <a:pt x="1985963" y="450041"/>
                </a:lnTo>
                <a:lnTo>
                  <a:pt x="2010172" y="460358"/>
                </a:lnTo>
                <a:lnTo>
                  <a:pt x="2034382" y="471865"/>
                </a:lnTo>
                <a:lnTo>
                  <a:pt x="2057797" y="483770"/>
                </a:lnTo>
                <a:lnTo>
                  <a:pt x="2081213" y="496070"/>
                </a:lnTo>
                <a:lnTo>
                  <a:pt x="2104629" y="508768"/>
                </a:lnTo>
                <a:lnTo>
                  <a:pt x="2127647" y="522259"/>
                </a:lnTo>
                <a:lnTo>
                  <a:pt x="2149872" y="536544"/>
                </a:lnTo>
                <a:lnTo>
                  <a:pt x="2172097" y="550829"/>
                </a:lnTo>
                <a:lnTo>
                  <a:pt x="2193529" y="565908"/>
                </a:lnTo>
                <a:lnTo>
                  <a:pt x="2214960" y="581780"/>
                </a:lnTo>
                <a:lnTo>
                  <a:pt x="2235994" y="597652"/>
                </a:lnTo>
                <a:lnTo>
                  <a:pt x="2256632" y="613921"/>
                </a:lnTo>
                <a:lnTo>
                  <a:pt x="2276475" y="630984"/>
                </a:lnTo>
                <a:lnTo>
                  <a:pt x="2296716" y="648443"/>
                </a:lnTo>
                <a:lnTo>
                  <a:pt x="2315766" y="666299"/>
                </a:lnTo>
                <a:lnTo>
                  <a:pt x="2334419" y="685346"/>
                </a:lnTo>
                <a:lnTo>
                  <a:pt x="2353072" y="703995"/>
                </a:lnTo>
                <a:lnTo>
                  <a:pt x="2370932" y="723042"/>
                </a:lnTo>
                <a:lnTo>
                  <a:pt x="2388394" y="742882"/>
                </a:lnTo>
                <a:lnTo>
                  <a:pt x="2405460" y="762722"/>
                </a:lnTo>
                <a:lnTo>
                  <a:pt x="2421732" y="783356"/>
                </a:lnTo>
                <a:lnTo>
                  <a:pt x="2438004" y="804387"/>
                </a:lnTo>
                <a:lnTo>
                  <a:pt x="2453482" y="825814"/>
                </a:lnTo>
                <a:lnTo>
                  <a:pt x="2468563" y="847638"/>
                </a:lnTo>
                <a:lnTo>
                  <a:pt x="2483247" y="869462"/>
                </a:lnTo>
                <a:lnTo>
                  <a:pt x="2497138" y="892080"/>
                </a:lnTo>
                <a:lnTo>
                  <a:pt x="2510632" y="914698"/>
                </a:lnTo>
                <a:lnTo>
                  <a:pt x="2523729" y="938109"/>
                </a:lnTo>
                <a:lnTo>
                  <a:pt x="2536032" y="961521"/>
                </a:lnTo>
                <a:lnTo>
                  <a:pt x="2547541" y="985329"/>
                </a:lnTo>
                <a:lnTo>
                  <a:pt x="2559051" y="1009534"/>
                </a:lnTo>
                <a:lnTo>
                  <a:pt x="2569766" y="1034136"/>
                </a:lnTo>
                <a:lnTo>
                  <a:pt x="2580085" y="1058738"/>
                </a:lnTo>
                <a:lnTo>
                  <a:pt x="2589610" y="1083736"/>
                </a:lnTo>
                <a:lnTo>
                  <a:pt x="2598341" y="1109132"/>
                </a:lnTo>
                <a:lnTo>
                  <a:pt x="2606675" y="1134924"/>
                </a:lnTo>
                <a:lnTo>
                  <a:pt x="2614613" y="1160716"/>
                </a:lnTo>
                <a:lnTo>
                  <a:pt x="2621360" y="1186905"/>
                </a:lnTo>
                <a:lnTo>
                  <a:pt x="2628107" y="1213491"/>
                </a:lnTo>
                <a:lnTo>
                  <a:pt x="2633663" y="1240077"/>
                </a:lnTo>
                <a:lnTo>
                  <a:pt x="2638822" y="1267059"/>
                </a:lnTo>
                <a:lnTo>
                  <a:pt x="2643188" y="1294042"/>
                </a:lnTo>
                <a:lnTo>
                  <a:pt x="2647157" y="1321025"/>
                </a:lnTo>
                <a:lnTo>
                  <a:pt x="2650332" y="1349198"/>
                </a:lnTo>
                <a:lnTo>
                  <a:pt x="2652713" y="1376577"/>
                </a:lnTo>
                <a:lnTo>
                  <a:pt x="2654697" y="1404353"/>
                </a:lnTo>
                <a:lnTo>
                  <a:pt x="2655888" y="1432923"/>
                </a:lnTo>
                <a:lnTo>
                  <a:pt x="2655888" y="1461096"/>
                </a:lnTo>
                <a:lnTo>
                  <a:pt x="2655888" y="1489666"/>
                </a:lnTo>
                <a:lnTo>
                  <a:pt x="2654697" y="1517442"/>
                </a:lnTo>
                <a:lnTo>
                  <a:pt x="2652713" y="1545615"/>
                </a:lnTo>
                <a:lnTo>
                  <a:pt x="2650332" y="1573392"/>
                </a:lnTo>
                <a:lnTo>
                  <a:pt x="2647157" y="1600771"/>
                </a:lnTo>
                <a:lnTo>
                  <a:pt x="2643188" y="1628547"/>
                </a:lnTo>
                <a:lnTo>
                  <a:pt x="2638822" y="1655530"/>
                </a:lnTo>
                <a:lnTo>
                  <a:pt x="2633663" y="1682512"/>
                </a:lnTo>
                <a:lnTo>
                  <a:pt x="2628107" y="1709098"/>
                </a:lnTo>
                <a:lnTo>
                  <a:pt x="2621360" y="1735287"/>
                </a:lnTo>
                <a:lnTo>
                  <a:pt x="2614613" y="1761476"/>
                </a:lnTo>
                <a:lnTo>
                  <a:pt x="2606675" y="1787665"/>
                </a:lnTo>
                <a:lnTo>
                  <a:pt x="2598341" y="1813061"/>
                </a:lnTo>
                <a:lnTo>
                  <a:pt x="2589610" y="1838456"/>
                </a:lnTo>
                <a:lnTo>
                  <a:pt x="2580085" y="1863852"/>
                </a:lnTo>
                <a:lnTo>
                  <a:pt x="2569766" y="1888453"/>
                </a:lnTo>
                <a:lnTo>
                  <a:pt x="2559051" y="1913055"/>
                </a:lnTo>
                <a:lnTo>
                  <a:pt x="2547541" y="1936863"/>
                </a:lnTo>
                <a:lnTo>
                  <a:pt x="2536032" y="1961068"/>
                </a:lnTo>
                <a:lnTo>
                  <a:pt x="2523729" y="1984083"/>
                </a:lnTo>
                <a:lnTo>
                  <a:pt x="2510632" y="2007098"/>
                </a:lnTo>
                <a:lnTo>
                  <a:pt x="2497138" y="2030509"/>
                </a:lnTo>
                <a:lnTo>
                  <a:pt x="2483247" y="2052730"/>
                </a:lnTo>
                <a:lnTo>
                  <a:pt x="2468563" y="2074951"/>
                </a:lnTo>
                <a:lnTo>
                  <a:pt x="2453482" y="2096775"/>
                </a:lnTo>
                <a:lnTo>
                  <a:pt x="2438004" y="2117806"/>
                </a:lnTo>
                <a:lnTo>
                  <a:pt x="2421732" y="2138440"/>
                </a:lnTo>
                <a:lnTo>
                  <a:pt x="2405460" y="2159073"/>
                </a:lnTo>
                <a:lnTo>
                  <a:pt x="2388394" y="2179310"/>
                </a:lnTo>
                <a:lnTo>
                  <a:pt x="2370932" y="2199151"/>
                </a:lnTo>
                <a:lnTo>
                  <a:pt x="2353072" y="2218594"/>
                </a:lnTo>
                <a:lnTo>
                  <a:pt x="2334419" y="2237244"/>
                </a:lnTo>
                <a:lnTo>
                  <a:pt x="2315766" y="2255497"/>
                </a:lnTo>
                <a:lnTo>
                  <a:pt x="2296716" y="2273353"/>
                </a:lnTo>
                <a:lnTo>
                  <a:pt x="2276475" y="2290812"/>
                </a:lnTo>
                <a:lnTo>
                  <a:pt x="2256632" y="2307875"/>
                </a:lnTo>
                <a:lnTo>
                  <a:pt x="2235994" y="2324540"/>
                </a:lnTo>
                <a:lnTo>
                  <a:pt x="2214960" y="2340809"/>
                </a:lnTo>
                <a:lnTo>
                  <a:pt x="2193529" y="2356285"/>
                </a:lnTo>
                <a:lnTo>
                  <a:pt x="2172097" y="2371363"/>
                </a:lnTo>
                <a:lnTo>
                  <a:pt x="2149872" y="2385648"/>
                </a:lnTo>
                <a:lnTo>
                  <a:pt x="2127647" y="2399536"/>
                </a:lnTo>
                <a:lnTo>
                  <a:pt x="2104629" y="2413028"/>
                </a:lnTo>
                <a:lnTo>
                  <a:pt x="2081213" y="2426122"/>
                </a:lnTo>
                <a:lnTo>
                  <a:pt x="2057797" y="2438423"/>
                </a:lnTo>
                <a:lnTo>
                  <a:pt x="2034382" y="2450724"/>
                </a:lnTo>
                <a:lnTo>
                  <a:pt x="2010172" y="2461437"/>
                </a:lnTo>
                <a:lnTo>
                  <a:pt x="1985963" y="2472548"/>
                </a:lnTo>
                <a:lnTo>
                  <a:pt x="1960960" y="2482468"/>
                </a:lnTo>
                <a:lnTo>
                  <a:pt x="1935560" y="2491991"/>
                </a:lnTo>
                <a:lnTo>
                  <a:pt x="1910160" y="2500721"/>
                </a:lnTo>
                <a:lnTo>
                  <a:pt x="1884363" y="2509054"/>
                </a:lnTo>
                <a:lnTo>
                  <a:pt x="1858566" y="2516990"/>
                </a:lnTo>
                <a:lnTo>
                  <a:pt x="1832372" y="2524132"/>
                </a:lnTo>
                <a:lnTo>
                  <a:pt x="1806178" y="2530481"/>
                </a:lnTo>
                <a:lnTo>
                  <a:pt x="1779191" y="2536433"/>
                </a:lnTo>
                <a:lnTo>
                  <a:pt x="1752600" y="2541592"/>
                </a:lnTo>
                <a:lnTo>
                  <a:pt x="1725613" y="2546353"/>
                </a:lnTo>
                <a:lnTo>
                  <a:pt x="1698228" y="2549925"/>
                </a:lnTo>
                <a:lnTo>
                  <a:pt x="1670447" y="2553099"/>
                </a:lnTo>
                <a:lnTo>
                  <a:pt x="1642666" y="2555480"/>
                </a:lnTo>
                <a:lnTo>
                  <a:pt x="1614488" y="2557067"/>
                </a:lnTo>
                <a:lnTo>
                  <a:pt x="1586707" y="2558654"/>
                </a:lnTo>
                <a:lnTo>
                  <a:pt x="1558528" y="2559051"/>
                </a:lnTo>
                <a:lnTo>
                  <a:pt x="1529953" y="2558654"/>
                </a:lnTo>
                <a:lnTo>
                  <a:pt x="1501775" y="2557067"/>
                </a:lnTo>
                <a:lnTo>
                  <a:pt x="1473597" y="2555480"/>
                </a:lnTo>
                <a:lnTo>
                  <a:pt x="1446213" y="2553099"/>
                </a:lnTo>
                <a:lnTo>
                  <a:pt x="1418035" y="2549925"/>
                </a:lnTo>
                <a:lnTo>
                  <a:pt x="1391047" y="2546353"/>
                </a:lnTo>
                <a:lnTo>
                  <a:pt x="1364060" y="2541592"/>
                </a:lnTo>
                <a:lnTo>
                  <a:pt x="1337072" y="2536433"/>
                </a:lnTo>
                <a:lnTo>
                  <a:pt x="1310481" y="2530481"/>
                </a:lnTo>
                <a:lnTo>
                  <a:pt x="1283891" y="2524132"/>
                </a:lnTo>
                <a:lnTo>
                  <a:pt x="1257697" y="2516990"/>
                </a:lnTo>
                <a:lnTo>
                  <a:pt x="1231900" y="2509054"/>
                </a:lnTo>
                <a:lnTo>
                  <a:pt x="1206103" y="2500721"/>
                </a:lnTo>
                <a:lnTo>
                  <a:pt x="1180703" y="2491991"/>
                </a:lnTo>
                <a:lnTo>
                  <a:pt x="1155700" y="2482468"/>
                </a:lnTo>
                <a:lnTo>
                  <a:pt x="1131094" y="2472548"/>
                </a:lnTo>
                <a:lnTo>
                  <a:pt x="1106488" y="2461437"/>
                </a:lnTo>
                <a:lnTo>
                  <a:pt x="1081881" y="2450724"/>
                </a:lnTo>
                <a:lnTo>
                  <a:pt x="1058466" y="2438423"/>
                </a:lnTo>
                <a:lnTo>
                  <a:pt x="1035050" y="2426122"/>
                </a:lnTo>
                <a:lnTo>
                  <a:pt x="1011635" y="2413028"/>
                </a:lnTo>
                <a:lnTo>
                  <a:pt x="989013" y="2399536"/>
                </a:lnTo>
                <a:lnTo>
                  <a:pt x="966391" y="2385648"/>
                </a:lnTo>
                <a:lnTo>
                  <a:pt x="944563" y="2371363"/>
                </a:lnTo>
                <a:lnTo>
                  <a:pt x="922734" y="2356285"/>
                </a:lnTo>
                <a:lnTo>
                  <a:pt x="901303" y="2340809"/>
                </a:lnTo>
                <a:lnTo>
                  <a:pt x="880269" y="2324540"/>
                </a:lnTo>
                <a:lnTo>
                  <a:pt x="859631" y="2307875"/>
                </a:lnTo>
                <a:lnTo>
                  <a:pt x="839788" y="2290812"/>
                </a:lnTo>
                <a:lnTo>
                  <a:pt x="819944" y="2273353"/>
                </a:lnTo>
                <a:lnTo>
                  <a:pt x="800894" y="2255497"/>
                </a:lnTo>
                <a:lnTo>
                  <a:pt x="781844" y="2237244"/>
                </a:lnTo>
                <a:lnTo>
                  <a:pt x="763191" y="2218594"/>
                </a:lnTo>
                <a:lnTo>
                  <a:pt x="745331" y="2199151"/>
                </a:lnTo>
                <a:lnTo>
                  <a:pt x="727869" y="2179310"/>
                </a:lnTo>
                <a:lnTo>
                  <a:pt x="710803" y="2159073"/>
                </a:lnTo>
                <a:lnTo>
                  <a:pt x="694531" y="2138440"/>
                </a:lnTo>
                <a:lnTo>
                  <a:pt x="678656" y="2117806"/>
                </a:lnTo>
                <a:lnTo>
                  <a:pt x="662781" y="2096775"/>
                </a:lnTo>
                <a:lnTo>
                  <a:pt x="647700" y="2074951"/>
                </a:lnTo>
                <a:lnTo>
                  <a:pt x="633413" y="2052730"/>
                </a:lnTo>
                <a:lnTo>
                  <a:pt x="619125" y="2030509"/>
                </a:lnTo>
                <a:lnTo>
                  <a:pt x="605631" y="2007098"/>
                </a:lnTo>
                <a:lnTo>
                  <a:pt x="592534" y="1984083"/>
                </a:lnTo>
                <a:lnTo>
                  <a:pt x="580231" y="1961068"/>
                </a:lnTo>
                <a:lnTo>
                  <a:pt x="568722" y="1936863"/>
                </a:lnTo>
                <a:lnTo>
                  <a:pt x="557213" y="1913055"/>
                </a:lnTo>
                <a:lnTo>
                  <a:pt x="546894" y="1888453"/>
                </a:lnTo>
                <a:lnTo>
                  <a:pt x="536178" y="1863852"/>
                </a:lnTo>
                <a:lnTo>
                  <a:pt x="527050" y="1838456"/>
                </a:lnTo>
                <a:lnTo>
                  <a:pt x="517922" y="1813061"/>
                </a:lnTo>
                <a:lnTo>
                  <a:pt x="509588" y="1787665"/>
                </a:lnTo>
                <a:lnTo>
                  <a:pt x="501650" y="1761476"/>
                </a:lnTo>
                <a:lnTo>
                  <a:pt x="494903" y="1735287"/>
                </a:lnTo>
                <a:lnTo>
                  <a:pt x="488156" y="1709098"/>
                </a:lnTo>
                <a:lnTo>
                  <a:pt x="482600" y="1682512"/>
                </a:lnTo>
                <a:lnTo>
                  <a:pt x="477441" y="1655530"/>
                </a:lnTo>
                <a:lnTo>
                  <a:pt x="473075" y="1628547"/>
                </a:lnTo>
                <a:lnTo>
                  <a:pt x="469106" y="1600771"/>
                </a:lnTo>
                <a:lnTo>
                  <a:pt x="465931" y="1573392"/>
                </a:lnTo>
                <a:lnTo>
                  <a:pt x="463550" y="1545615"/>
                </a:lnTo>
                <a:lnTo>
                  <a:pt x="461566" y="1517442"/>
                </a:lnTo>
                <a:lnTo>
                  <a:pt x="460772" y="1489666"/>
                </a:lnTo>
                <a:lnTo>
                  <a:pt x="460375" y="1461096"/>
                </a:lnTo>
                <a:lnTo>
                  <a:pt x="460772" y="1432923"/>
                </a:lnTo>
                <a:lnTo>
                  <a:pt x="461566" y="1404353"/>
                </a:lnTo>
                <a:lnTo>
                  <a:pt x="463550" y="1376577"/>
                </a:lnTo>
                <a:lnTo>
                  <a:pt x="465931" y="1349198"/>
                </a:lnTo>
                <a:lnTo>
                  <a:pt x="469106" y="1321025"/>
                </a:lnTo>
                <a:lnTo>
                  <a:pt x="473075" y="1294042"/>
                </a:lnTo>
                <a:lnTo>
                  <a:pt x="477441" y="1267059"/>
                </a:lnTo>
                <a:lnTo>
                  <a:pt x="482600" y="1240077"/>
                </a:lnTo>
                <a:lnTo>
                  <a:pt x="488156" y="1213491"/>
                </a:lnTo>
                <a:lnTo>
                  <a:pt x="494903" y="1186905"/>
                </a:lnTo>
                <a:lnTo>
                  <a:pt x="501650" y="1160716"/>
                </a:lnTo>
                <a:lnTo>
                  <a:pt x="509588" y="1134924"/>
                </a:lnTo>
                <a:lnTo>
                  <a:pt x="517922" y="1109132"/>
                </a:lnTo>
                <a:lnTo>
                  <a:pt x="527050" y="1083736"/>
                </a:lnTo>
                <a:lnTo>
                  <a:pt x="536178" y="1058738"/>
                </a:lnTo>
                <a:lnTo>
                  <a:pt x="546894" y="1034136"/>
                </a:lnTo>
                <a:lnTo>
                  <a:pt x="557213" y="1009534"/>
                </a:lnTo>
                <a:lnTo>
                  <a:pt x="568722" y="985329"/>
                </a:lnTo>
                <a:lnTo>
                  <a:pt x="580231" y="961521"/>
                </a:lnTo>
                <a:lnTo>
                  <a:pt x="592534" y="938109"/>
                </a:lnTo>
                <a:lnTo>
                  <a:pt x="605631" y="914698"/>
                </a:lnTo>
                <a:lnTo>
                  <a:pt x="619125" y="892080"/>
                </a:lnTo>
                <a:lnTo>
                  <a:pt x="633413" y="869462"/>
                </a:lnTo>
                <a:lnTo>
                  <a:pt x="647700" y="847638"/>
                </a:lnTo>
                <a:lnTo>
                  <a:pt x="662781" y="825814"/>
                </a:lnTo>
                <a:lnTo>
                  <a:pt x="678656" y="804387"/>
                </a:lnTo>
                <a:lnTo>
                  <a:pt x="694531" y="783356"/>
                </a:lnTo>
                <a:lnTo>
                  <a:pt x="710803" y="762722"/>
                </a:lnTo>
                <a:lnTo>
                  <a:pt x="727869" y="742882"/>
                </a:lnTo>
                <a:lnTo>
                  <a:pt x="745331" y="723042"/>
                </a:lnTo>
                <a:lnTo>
                  <a:pt x="763191" y="703995"/>
                </a:lnTo>
                <a:lnTo>
                  <a:pt x="781844" y="685346"/>
                </a:lnTo>
                <a:lnTo>
                  <a:pt x="800894" y="666299"/>
                </a:lnTo>
                <a:lnTo>
                  <a:pt x="819944" y="648443"/>
                </a:lnTo>
                <a:lnTo>
                  <a:pt x="839788" y="630984"/>
                </a:lnTo>
                <a:lnTo>
                  <a:pt x="859631" y="613921"/>
                </a:lnTo>
                <a:lnTo>
                  <a:pt x="880269" y="597652"/>
                </a:lnTo>
                <a:lnTo>
                  <a:pt x="901303" y="581780"/>
                </a:lnTo>
                <a:lnTo>
                  <a:pt x="922734" y="565908"/>
                </a:lnTo>
                <a:lnTo>
                  <a:pt x="944563" y="550829"/>
                </a:lnTo>
                <a:lnTo>
                  <a:pt x="966391" y="536544"/>
                </a:lnTo>
                <a:lnTo>
                  <a:pt x="989013" y="522259"/>
                </a:lnTo>
                <a:lnTo>
                  <a:pt x="1011635" y="508768"/>
                </a:lnTo>
                <a:lnTo>
                  <a:pt x="1035050" y="496070"/>
                </a:lnTo>
                <a:lnTo>
                  <a:pt x="1058466" y="483770"/>
                </a:lnTo>
                <a:lnTo>
                  <a:pt x="1081881" y="471865"/>
                </a:lnTo>
                <a:lnTo>
                  <a:pt x="1106488" y="460358"/>
                </a:lnTo>
                <a:lnTo>
                  <a:pt x="1131094" y="450041"/>
                </a:lnTo>
                <a:lnTo>
                  <a:pt x="1155700" y="439328"/>
                </a:lnTo>
                <a:lnTo>
                  <a:pt x="1180703" y="430201"/>
                </a:lnTo>
                <a:lnTo>
                  <a:pt x="1206103" y="421075"/>
                </a:lnTo>
                <a:lnTo>
                  <a:pt x="1231900" y="412742"/>
                </a:lnTo>
                <a:lnTo>
                  <a:pt x="1257697" y="405202"/>
                </a:lnTo>
                <a:lnTo>
                  <a:pt x="1283891" y="398060"/>
                </a:lnTo>
                <a:lnTo>
                  <a:pt x="1310481" y="391314"/>
                </a:lnTo>
                <a:lnTo>
                  <a:pt x="1337072" y="385759"/>
                </a:lnTo>
                <a:lnTo>
                  <a:pt x="1364060" y="380601"/>
                </a:lnTo>
                <a:lnTo>
                  <a:pt x="1391047" y="376236"/>
                </a:lnTo>
                <a:lnTo>
                  <a:pt x="1418035" y="372268"/>
                </a:lnTo>
                <a:lnTo>
                  <a:pt x="1446213" y="369093"/>
                </a:lnTo>
                <a:lnTo>
                  <a:pt x="1473597" y="366713"/>
                </a:lnTo>
                <a:lnTo>
                  <a:pt x="1501775" y="364729"/>
                </a:lnTo>
                <a:lnTo>
                  <a:pt x="1529953" y="363935"/>
                </a:lnTo>
                <a:lnTo>
                  <a:pt x="1558528" y="363538"/>
                </a:lnTo>
                <a:close/>
                <a:moveTo>
                  <a:pt x="852488" y="277813"/>
                </a:moveTo>
                <a:lnTo>
                  <a:pt x="826703" y="300832"/>
                </a:lnTo>
                <a:lnTo>
                  <a:pt x="801712" y="324247"/>
                </a:lnTo>
                <a:lnTo>
                  <a:pt x="777910" y="347663"/>
                </a:lnTo>
                <a:lnTo>
                  <a:pt x="754109" y="372269"/>
                </a:lnTo>
                <a:lnTo>
                  <a:pt x="731497" y="397272"/>
                </a:lnTo>
                <a:lnTo>
                  <a:pt x="709679" y="422672"/>
                </a:lnTo>
                <a:lnTo>
                  <a:pt x="688258" y="448072"/>
                </a:lnTo>
                <a:lnTo>
                  <a:pt x="667630" y="473869"/>
                </a:lnTo>
                <a:lnTo>
                  <a:pt x="647796" y="500460"/>
                </a:lnTo>
                <a:lnTo>
                  <a:pt x="628755" y="527447"/>
                </a:lnTo>
                <a:lnTo>
                  <a:pt x="610507" y="554435"/>
                </a:lnTo>
                <a:lnTo>
                  <a:pt x="593052" y="581819"/>
                </a:lnTo>
                <a:lnTo>
                  <a:pt x="575995" y="609601"/>
                </a:lnTo>
                <a:lnTo>
                  <a:pt x="560127" y="637779"/>
                </a:lnTo>
                <a:lnTo>
                  <a:pt x="544656" y="665957"/>
                </a:lnTo>
                <a:lnTo>
                  <a:pt x="530375" y="694532"/>
                </a:lnTo>
                <a:lnTo>
                  <a:pt x="516888" y="723107"/>
                </a:lnTo>
                <a:lnTo>
                  <a:pt x="503797" y="752079"/>
                </a:lnTo>
                <a:lnTo>
                  <a:pt x="491896" y="781448"/>
                </a:lnTo>
                <a:lnTo>
                  <a:pt x="480392" y="810419"/>
                </a:lnTo>
                <a:lnTo>
                  <a:pt x="469682" y="839788"/>
                </a:lnTo>
                <a:lnTo>
                  <a:pt x="460161" y="869157"/>
                </a:lnTo>
                <a:lnTo>
                  <a:pt x="451037" y="898923"/>
                </a:lnTo>
                <a:lnTo>
                  <a:pt x="443103" y="928291"/>
                </a:lnTo>
                <a:lnTo>
                  <a:pt x="435566" y="958057"/>
                </a:lnTo>
                <a:lnTo>
                  <a:pt x="428823" y="987823"/>
                </a:lnTo>
                <a:lnTo>
                  <a:pt x="422872" y="1017588"/>
                </a:lnTo>
                <a:lnTo>
                  <a:pt x="417715" y="1047354"/>
                </a:lnTo>
                <a:lnTo>
                  <a:pt x="413352" y="1076326"/>
                </a:lnTo>
                <a:lnTo>
                  <a:pt x="409781" y="1106091"/>
                </a:lnTo>
                <a:lnTo>
                  <a:pt x="407401" y="1135857"/>
                </a:lnTo>
                <a:lnTo>
                  <a:pt x="405021" y="1165226"/>
                </a:lnTo>
                <a:lnTo>
                  <a:pt x="287204" y="1130698"/>
                </a:lnTo>
                <a:lnTo>
                  <a:pt x="280857" y="1153320"/>
                </a:lnTo>
                <a:lnTo>
                  <a:pt x="274510" y="1175941"/>
                </a:lnTo>
                <a:lnTo>
                  <a:pt x="269353" y="1198960"/>
                </a:lnTo>
                <a:lnTo>
                  <a:pt x="264196" y="1221979"/>
                </a:lnTo>
                <a:lnTo>
                  <a:pt x="259436" y="1244998"/>
                </a:lnTo>
                <a:lnTo>
                  <a:pt x="255072" y="1268016"/>
                </a:lnTo>
                <a:lnTo>
                  <a:pt x="251105" y="1291035"/>
                </a:lnTo>
                <a:lnTo>
                  <a:pt x="247535" y="1314848"/>
                </a:lnTo>
                <a:lnTo>
                  <a:pt x="244361" y="1337866"/>
                </a:lnTo>
                <a:lnTo>
                  <a:pt x="241981" y="1361679"/>
                </a:lnTo>
                <a:lnTo>
                  <a:pt x="239601" y="1384698"/>
                </a:lnTo>
                <a:lnTo>
                  <a:pt x="238014" y="1408113"/>
                </a:lnTo>
                <a:lnTo>
                  <a:pt x="236824" y="1431926"/>
                </a:lnTo>
                <a:lnTo>
                  <a:pt x="235237" y="1455341"/>
                </a:lnTo>
                <a:lnTo>
                  <a:pt x="234841" y="1478757"/>
                </a:lnTo>
                <a:lnTo>
                  <a:pt x="234841" y="1502570"/>
                </a:lnTo>
                <a:lnTo>
                  <a:pt x="234841" y="1525985"/>
                </a:lnTo>
                <a:lnTo>
                  <a:pt x="235634" y="1549798"/>
                </a:lnTo>
                <a:lnTo>
                  <a:pt x="236824" y="1573213"/>
                </a:lnTo>
                <a:lnTo>
                  <a:pt x="238014" y="1596629"/>
                </a:lnTo>
                <a:lnTo>
                  <a:pt x="239998" y="1620045"/>
                </a:lnTo>
                <a:lnTo>
                  <a:pt x="242378" y="1643460"/>
                </a:lnTo>
                <a:lnTo>
                  <a:pt x="244758" y="1666876"/>
                </a:lnTo>
                <a:lnTo>
                  <a:pt x="247932" y="1690291"/>
                </a:lnTo>
                <a:lnTo>
                  <a:pt x="251899" y="1713310"/>
                </a:lnTo>
                <a:lnTo>
                  <a:pt x="255865" y="1736726"/>
                </a:lnTo>
                <a:lnTo>
                  <a:pt x="260229" y="1760142"/>
                </a:lnTo>
                <a:lnTo>
                  <a:pt x="264989" y="1782763"/>
                </a:lnTo>
                <a:lnTo>
                  <a:pt x="270146" y="1805782"/>
                </a:lnTo>
                <a:lnTo>
                  <a:pt x="275303" y="1828404"/>
                </a:lnTo>
                <a:lnTo>
                  <a:pt x="281650" y="1851423"/>
                </a:lnTo>
                <a:lnTo>
                  <a:pt x="287997" y="1874045"/>
                </a:lnTo>
                <a:lnTo>
                  <a:pt x="295138" y="1896667"/>
                </a:lnTo>
                <a:lnTo>
                  <a:pt x="302278" y="1918892"/>
                </a:lnTo>
                <a:lnTo>
                  <a:pt x="309419" y="1941117"/>
                </a:lnTo>
                <a:lnTo>
                  <a:pt x="317749" y="1963342"/>
                </a:lnTo>
                <a:lnTo>
                  <a:pt x="326080" y="1985170"/>
                </a:lnTo>
                <a:lnTo>
                  <a:pt x="334807" y="2006998"/>
                </a:lnTo>
                <a:lnTo>
                  <a:pt x="343931" y="2028826"/>
                </a:lnTo>
                <a:lnTo>
                  <a:pt x="353451" y="2050257"/>
                </a:lnTo>
                <a:lnTo>
                  <a:pt x="363765" y="2071688"/>
                </a:lnTo>
                <a:lnTo>
                  <a:pt x="374079" y="2092723"/>
                </a:lnTo>
                <a:lnTo>
                  <a:pt x="385187" y="2113757"/>
                </a:lnTo>
                <a:lnTo>
                  <a:pt x="395897" y="2134395"/>
                </a:lnTo>
                <a:lnTo>
                  <a:pt x="407401" y="2155032"/>
                </a:lnTo>
                <a:lnTo>
                  <a:pt x="419302" y="2175273"/>
                </a:lnTo>
                <a:lnTo>
                  <a:pt x="431599" y="2195117"/>
                </a:lnTo>
                <a:lnTo>
                  <a:pt x="443897" y="2215357"/>
                </a:lnTo>
                <a:lnTo>
                  <a:pt x="456988" y="2234804"/>
                </a:lnTo>
                <a:lnTo>
                  <a:pt x="470078" y="2254648"/>
                </a:lnTo>
                <a:lnTo>
                  <a:pt x="483566" y="2273698"/>
                </a:lnTo>
                <a:lnTo>
                  <a:pt x="497450" y="2292748"/>
                </a:lnTo>
                <a:lnTo>
                  <a:pt x="512127" y="2311401"/>
                </a:lnTo>
                <a:lnTo>
                  <a:pt x="526408" y="2329657"/>
                </a:lnTo>
                <a:lnTo>
                  <a:pt x="541483" y="2347914"/>
                </a:lnTo>
                <a:lnTo>
                  <a:pt x="556557" y="2365773"/>
                </a:lnTo>
                <a:lnTo>
                  <a:pt x="572028" y="2384029"/>
                </a:lnTo>
                <a:lnTo>
                  <a:pt x="587895" y="2401492"/>
                </a:lnTo>
                <a:lnTo>
                  <a:pt x="604160" y="2418160"/>
                </a:lnTo>
                <a:lnTo>
                  <a:pt x="620821" y="2434829"/>
                </a:lnTo>
                <a:lnTo>
                  <a:pt x="637878" y="2451498"/>
                </a:lnTo>
                <a:lnTo>
                  <a:pt x="654539" y="2467770"/>
                </a:lnTo>
                <a:lnTo>
                  <a:pt x="671994" y="2483645"/>
                </a:lnTo>
                <a:lnTo>
                  <a:pt x="689448" y="2499520"/>
                </a:lnTo>
                <a:lnTo>
                  <a:pt x="574011" y="2632076"/>
                </a:lnTo>
                <a:lnTo>
                  <a:pt x="554177" y="2614217"/>
                </a:lnTo>
                <a:lnTo>
                  <a:pt x="534739" y="2596357"/>
                </a:lnTo>
                <a:lnTo>
                  <a:pt x="514904" y="2578101"/>
                </a:lnTo>
                <a:lnTo>
                  <a:pt x="496260" y="2559448"/>
                </a:lnTo>
                <a:lnTo>
                  <a:pt x="477615" y="2540001"/>
                </a:lnTo>
                <a:lnTo>
                  <a:pt x="459368" y="2520951"/>
                </a:lnTo>
                <a:lnTo>
                  <a:pt x="441120" y="2501107"/>
                </a:lnTo>
                <a:lnTo>
                  <a:pt x="423665" y="2481264"/>
                </a:lnTo>
                <a:lnTo>
                  <a:pt x="406211" y="2460626"/>
                </a:lnTo>
                <a:lnTo>
                  <a:pt x="389550" y="2439989"/>
                </a:lnTo>
                <a:lnTo>
                  <a:pt x="373286" y="2419351"/>
                </a:lnTo>
                <a:lnTo>
                  <a:pt x="357021" y="2398317"/>
                </a:lnTo>
                <a:lnTo>
                  <a:pt x="340757" y="2376489"/>
                </a:lnTo>
                <a:lnTo>
                  <a:pt x="325683" y="2355057"/>
                </a:lnTo>
                <a:lnTo>
                  <a:pt x="311005" y="2332832"/>
                </a:lnTo>
                <a:lnTo>
                  <a:pt x="295931" y="2310607"/>
                </a:lnTo>
                <a:lnTo>
                  <a:pt x="282047" y="2287985"/>
                </a:lnTo>
                <a:lnTo>
                  <a:pt x="268163" y="2264967"/>
                </a:lnTo>
                <a:lnTo>
                  <a:pt x="254675" y="2241948"/>
                </a:lnTo>
                <a:lnTo>
                  <a:pt x="241981" y="2218929"/>
                </a:lnTo>
                <a:lnTo>
                  <a:pt x="229287" y="2195117"/>
                </a:lnTo>
                <a:lnTo>
                  <a:pt x="216990" y="2171701"/>
                </a:lnTo>
                <a:lnTo>
                  <a:pt x="205089" y="2147492"/>
                </a:lnTo>
                <a:lnTo>
                  <a:pt x="193982" y="2123282"/>
                </a:lnTo>
                <a:lnTo>
                  <a:pt x="182874" y="2099073"/>
                </a:lnTo>
                <a:lnTo>
                  <a:pt x="172560" y="2074467"/>
                </a:lnTo>
                <a:lnTo>
                  <a:pt x="162643" y="2049860"/>
                </a:lnTo>
                <a:lnTo>
                  <a:pt x="152726" y="2024857"/>
                </a:lnTo>
                <a:lnTo>
                  <a:pt x="143602" y="1999854"/>
                </a:lnTo>
                <a:lnTo>
                  <a:pt x="135271" y="1974454"/>
                </a:lnTo>
                <a:lnTo>
                  <a:pt x="126941" y="1949054"/>
                </a:lnTo>
                <a:lnTo>
                  <a:pt x="119404" y="1923654"/>
                </a:lnTo>
                <a:lnTo>
                  <a:pt x="111867" y="1897857"/>
                </a:lnTo>
                <a:lnTo>
                  <a:pt x="105123" y="1872060"/>
                </a:lnTo>
                <a:lnTo>
                  <a:pt x="98776" y="1845867"/>
                </a:lnTo>
                <a:lnTo>
                  <a:pt x="93222" y="1820467"/>
                </a:lnTo>
                <a:lnTo>
                  <a:pt x="87272" y="1794273"/>
                </a:lnTo>
                <a:lnTo>
                  <a:pt x="82512" y="1768079"/>
                </a:lnTo>
                <a:lnTo>
                  <a:pt x="78148" y="1741885"/>
                </a:lnTo>
                <a:lnTo>
                  <a:pt x="74181" y="1714898"/>
                </a:lnTo>
                <a:lnTo>
                  <a:pt x="70214" y="1688704"/>
                </a:lnTo>
                <a:lnTo>
                  <a:pt x="67437" y="1662113"/>
                </a:lnTo>
                <a:lnTo>
                  <a:pt x="64661" y="1635523"/>
                </a:lnTo>
                <a:lnTo>
                  <a:pt x="62677" y="1609329"/>
                </a:lnTo>
                <a:lnTo>
                  <a:pt x="61090" y="1582738"/>
                </a:lnTo>
                <a:lnTo>
                  <a:pt x="59900" y="1556148"/>
                </a:lnTo>
                <a:lnTo>
                  <a:pt x="59107" y="1529557"/>
                </a:lnTo>
                <a:lnTo>
                  <a:pt x="58710" y="1502570"/>
                </a:lnTo>
                <a:lnTo>
                  <a:pt x="59107" y="1475979"/>
                </a:lnTo>
                <a:lnTo>
                  <a:pt x="59504" y="1449388"/>
                </a:lnTo>
                <a:lnTo>
                  <a:pt x="60694" y="1422401"/>
                </a:lnTo>
                <a:lnTo>
                  <a:pt x="62677" y="1395810"/>
                </a:lnTo>
                <a:lnTo>
                  <a:pt x="64264" y="1369616"/>
                </a:lnTo>
                <a:lnTo>
                  <a:pt x="67041" y="1343026"/>
                </a:lnTo>
                <a:lnTo>
                  <a:pt x="69818" y="1316435"/>
                </a:lnTo>
                <a:lnTo>
                  <a:pt x="73388" y="1290241"/>
                </a:lnTo>
                <a:lnTo>
                  <a:pt x="77355" y="1263651"/>
                </a:lnTo>
                <a:lnTo>
                  <a:pt x="81718" y="1237457"/>
                </a:lnTo>
                <a:lnTo>
                  <a:pt x="86479" y="1211263"/>
                </a:lnTo>
                <a:lnTo>
                  <a:pt x="92032" y="1185070"/>
                </a:lnTo>
                <a:lnTo>
                  <a:pt x="97983" y="1158876"/>
                </a:lnTo>
                <a:lnTo>
                  <a:pt x="103933" y="1133079"/>
                </a:lnTo>
                <a:lnTo>
                  <a:pt x="111073" y="1107282"/>
                </a:lnTo>
                <a:lnTo>
                  <a:pt x="117817" y="1081485"/>
                </a:lnTo>
                <a:lnTo>
                  <a:pt x="0" y="1047354"/>
                </a:lnTo>
                <a:lnTo>
                  <a:pt x="17454" y="1012429"/>
                </a:lnTo>
                <a:lnTo>
                  <a:pt x="36099" y="977901"/>
                </a:lnTo>
                <a:lnTo>
                  <a:pt x="55140" y="943769"/>
                </a:lnTo>
                <a:lnTo>
                  <a:pt x="74578" y="910035"/>
                </a:lnTo>
                <a:lnTo>
                  <a:pt x="95206" y="877888"/>
                </a:lnTo>
                <a:lnTo>
                  <a:pt x="116627" y="845344"/>
                </a:lnTo>
                <a:lnTo>
                  <a:pt x="138842" y="813991"/>
                </a:lnTo>
                <a:lnTo>
                  <a:pt x="161453" y="783432"/>
                </a:lnTo>
                <a:lnTo>
                  <a:pt x="184858" y="753269"/>
                </a:lnTo>
                <a:lnTo>
                  <a:pt x="208659" y="724298"/>
                </a:lnTo>
                <a:lnTo>
                  <a:pt x="233254" y="695723"/>
                </a:lnTo>
                <a:lnTo>
                  <a:pt x="258642" y="667941"/>
                </a:lnTo>
                <a:lnTo>
                  <a:pt x="284030" y="640954"/>
                </a:lnTo>
                <a:lnTo>
                  <a:pt x="310212" y="614760"/>
                </a:lnTo>
                <a:lnTo>
                  <a:pt x="337584" y="588963"/>
                </a:lnTo>
                <a:lnTo>
                  <a:pt x="364559" y="563960"/>
                </a:lnTo>
                <a:lnTo>
                  <a:pt x="392327" y="539751"/>
                </a:lnTo>
                <a:lnTo>
                  <a:pt x="420889" y="516732"/>
                </a:lnTo>
                <a:lnTo>
                  <a:pt x="449054" y="494507"/>
                </a:lnTo>
                <a:lnTo>
                  <a:pt x="478409" y="472679"/>
                </a:lnTo>
                <a:lnTo>
                  <a:pt x="508161" y="452041"/>
                </a:lnTo>
                <a:lnTo>
                  <a:pt x="537912" y="432197"/>
                </a:lnTo>
                <a:lnTo>
                  <a:pt x="567664" y="412751"/>
                </a:lnTo>
                <a:lnTo>
                  <a:pt x="598209" y="394494"/>
                </a:lnTo>
                <a:lnTo>
                  <a:pt x="629548" y="377032"/>
                </a:lnTo>
                <a:lnTo>
                  <a:pt x="660490" y="359966"/>
                </a:lnTo>
                <a:lnTo>
                  <a:pt x="691828" y="344488"/>
                </a:lnTo>
                <a:lnTo>
                  <a:pt x="723564" y="329407"/>
                </a:lnTo>
                <a:lnTo>
                  <a:pt x="755695" y="315119"/>
                </a:lnTo>
                <a:lnTo>
                  <a:pt x="787827" y="302022"/>
                </a:lnTo>
                <a:lnTo>
                  <a:pt x="819563" y="289322"/>
                </a:lnTo>
                <a:lnTo>
                  <a:pt x="852488" y="277813"/>
                </a:lnTo>
                <a:close/>
                <a:moveTo>
                  <a:pt x="1541357" y="0"/>
                </a:moveTo>
                <a:lnTo>
                  <a:pt x="1567964" y="0"/>
                </a:lnTo>
                <a:lnTo>
                  <a:pt x="1594571" y="0"/>
                </a:lnTo>
                <a:lnTo>
                  <a:pt x="1621178" y="794"/>
                </a:lnTo>
                <a:lnTo>
                  <a:pt x="1647785" y="2780"/>
                </a:lnTo>
                <a:lnTo>
                  <a:pt x="1674392" y="4368"/>
                </a:lnTo>
                <a:lnTo>
                  <a:pt x="1700999" y="6751"/>
                </a:lnTo>
                <a:lnTo>
                  <a:pt x="1727209" y="9133"/>
                </a:lnTo>
                <a:lnTo>
                  <a:pt x="1753816" y="12707"/>
                </a:lnTo>
                <a:lnTo>
                  <a:pt x="1780423" y="16281"/>
                </a:lnTo>
                <a:lnTo>
                  <a:pt x="1806633" y="20251"/>
                </a:lnTo>
                <a:lnTo>
                  <a:pt x="1833240" y="25016"/>
                </a:lnTo>
                <a:lnTo>
                  <a:pt x="1859450" y="30179"/>
                </a:lnTo>
                <a:lnTo>
                  <a:pt x="1885660" y="35341"/>
                </a:lnTo>
                <a:lnTo>
                  <a:pt x="1911076" y="41694"/>
                </a:lnTo>
                <a:lnTo>
                  <a:pt x="1937286" y="48047"/>
                </a:lnTo>
                <a:lnTo>
                  <a:pt x="1963099" y="55195"/>
                </a:lnTo>
                <a:lnTo>
                  <a:pt x="1988911" y="62343"/>
                </a:lnTo>
                <a:lnTo>
                  <a:pt x="2014327" y="70284"/>
                </a:lnTo>
                <a:lnTo>
                  <a:pt x="2039743" y="78623"/>
                </a:lnTo>
                <a:lnTo>
                  <a:pt x="2065159" y="87359"/>
                </a:lnTo>
                <a:lnTo>
                  <a:pt x="2089780" y="96492"/>
                </a:lnTo>
                <a:lnTo>
                  <a:pt x="2114799" y="106419"/>
                </a:lnTo>
                <a:lnTo>
                  <a:pt x="2139420" y="116743"/>
                </a:lnTo>
                <a:lnTo>
                  <a:pt x="2164041" y="127067"/>
                </a:lnTo>
                <a:lnTo>
                  <a:pt x="2188266" y="138186"/>
                </a:lnTo>
                <a:lnTo>
                  <a:pt x="2212093" y="149304"/>
                </a:lnTo>
                <a:lnTo>
                  <a:pt x="2236317" y="161614"/>
                </a:lnTo>
                <a:lnTo>
                  <a:pt x="2259747" y="173923"/>
                </a:lnTo>
                <a:lnTo>
                  <a:pt x="2283575" y="186630"/>
                </a:lnTo>
                <a:lnTo>
                  <a:pt x="2306608" y="199734"/>
                </a:lnTo>
                <a:lnTo>
                  <a:pt x="2329641" y="213235"/>
                </a:lnTo>
                <a:lnTo>
                  <a:pt x="2352277" y="227133"/>
                </a:lnTo>
                <a:lnTo>
                  <a:pt x="2375309" y="241428"/>
                </a:lnTo>
                <a:lnTo>
                  <a:pt x="2397548" y="256120"/>
                </a:lnTo>
                <a:lnTo>
                  <a:pt x="2419390" y="271209"/>
                </a:lnTo>
                <a:lnTo>
                  <a:pt x="2441231" y="286696"/>
                </a:lnTo>
                <a:lnTo>
                  <a:pt x="2462676" y="302579"/>
                </a:lnTo>
                <a:lnTo>
                  <a:pt x="2483723" y="318860"/>
                </a:lnTo>
                <a:lnTo>
                  <a:pt x="2504374" y="335537"/>
                </a:lnTo>
                <a:lnTo>
                  <a:pt x="2525024" y="352612"/>
                </a:lnTo>
                <a:lnTo>
                  <a:pt x="2545277" y="370084"/>
                </a:lnTo>
                <a:lnTo>
                  <a:pt x="2565133" y="387555"/>
                </a:lnTo>
                <a:lnTo>
                  <a:pt x="2584989" y="405821"/>
                </a:lnTo>
                <a:lnTo>
                  <a:pt x="2604051" y="424087"/>
                </a:lnTo>
                <a:lnTo>
                  <a:pt x="2622715" y="442750"/>
                </a:lnTo>
                <a:lnTo>
                  <a:pt x="2641777" y="462207"/>
                </a:lnTo>
                <a:lnTo>
                  <a:pt x="2730335" y="376834"/>
                </a:lnTo>
                <a:lnTo>
                  <a:pt x="2752177" y="409792"/>
                </a:lnTo>
                <a:lnTo>
                  <a:pt x="2772827" y="442353"/>
                </a:lnTo>
                <a:lnTo>
                  <a:pt x="2792683" y="476105"/>
                </a:lnTo>
                <a:lnTo>
                  <a:pt x="2811745" y="510255"/>
                </a:lnTo>
                <a:lnTo>
                  <a:pt x="2829615" y="544404"/>
                </a:lnTo>
                <a:lnTo>
                  <a:pt x="2847089" y="578950"/>
                </a:lnTo>
                <a:lnTo>
                  <a:pt x="2862973" y="613100"/>
                </a:lnTo>
                <a:lnTo>
                  <a:pt x="2878461" y="648043"/>
                </a:lnTo>
                <a:lnTo>
                  <a:pt x="2892360" y="683781"/>
                </a:lnTo>
                <a:lnTo>
                  <a:pt x="2905862" y="719121"/>
                </a:lnTo>
                <a:lnTo>
                  <a:pt x="2918570" y="754462"/>
                </a:lnTo>
                <a:lnTo>
                  <a:pt x="2930087" y="790200"/>
                </a:lnTo>
                <a:lnTo>
                  <a:pt x="2940809" y="825937"/>
                </a:lnTo>
                <a:lnTo>
                  <a:pt x="2950340" y="861675"/>
                </a:lnTo>
                <a:lnTo>
                  <a:pt x="2959077" y="898207"/>
                </a:lnTo>
                <a:lnTo>
                  <a:pt x="2967019" y="934342"/>
                </a:lnTo>
                <a:lnTo>
                  <a:pt x="2974167" y="970079"/>
                </a:lnTo>
                <a:lnTo>
                  <a:pt x="2980124" y="1006214"/>
                </a:lnTo>
                <a:lnTo>
                  <a:pt x="2985286" y="1042746"/>
                </a:lnTo>
                <a:lnTo>
                  <a:pt x="2989258" y="1078484"/>
                </a:lnTo>
                <a:lnTo>
                  <a:pt x="2992832" y="1114618"/>
                </a:lnTo>
                <a:lnTo>
                  <a:pt x="2995214" y="1150356"/>
                </a:lnTo>
                <a:lnTo>
                  <a:pt x="2996406" y="1186491"/>
                </a:lnTo>
                <a:lnTo>
                  <a:pt x="2997200" y="1222228"/>
                </a:lnTo>
                <a:lnTo>
                  <a:pt x="2996803" y="1257569"/>
                </a:lnTo>
                <a:lnTo>
                  <a:pt x="2995611" y="1292910"/>
                </a:lnTo>
                <a:lnTo>
                  <a:pt x="2993626" y="1327853"/>
                </a:lnTo>
                <a:lnTo>
                  <a:pt x="2990846" y="1362797"/>
                </a:lnTo>
                <a:lnTo>
                  <a:pt x="2986875" y="1397740"/>
                </a:lnTo>
                <a:lnTo>
                  <a:pt x="2982507" y="1432286"/>
                </a:lnTo>
                <a:lnTo>
                  <a:pt x="2977344" y="1466436"/>
                </a:lnTo>
                <a:lnTo>
                  <a:pt x="2970593" y="1500188"/>
                </a:lnTo>
                <a:lnTo>
                  <a:pt x="2963445" y="1466833"/>
                </a:lnTo>
                <a:lnTo>
                  <a:pt x="2956297" y="1433478"/>
                </a:lnTo>
                <a:lnTo>
                  <a:pt x="2947560" y="1400123"/>
                </a:lnTo>
                <a:lnTo>
                  <a:pt x="2938426" y="1367959"/>
                </a:lnTo>
                <a:lnTo>
                  <a:pt x="2928101" y="1335795"/>
                </a:lnTo>
                <a:lnTo>
                  <a:pt x="2917379" y="1304425"/>
                </a:lnTo>
                <a:lnTo>
                  <a:pt x="2905465" y="1272658"/>
                </a:lnTo>
                <a:lnTo>
                  <a:pt x="2893155" y="1241686"/>
                </a:lnTo>
                <a:lnTo>
                  <a:pt x="2880447" y="1211507"/>
                </a:lnTo>
                <a:lnTo>
                  <a:pt x="2866547" y="1181329"/>
                </a:lnTo>
                <a:lnTo>
                  <a:pt x="2852648" y="1152341"/>
                </a:lnTo>
                <a:lnTo>
                  <a:pt x="2837558" y="1123354"/>
                </a:lnTo>
                <a:lnTo>
                  <a:pt x="2822070" y="1095161"/>
                </a:lnTo>
                <a:lnTo>
                  <a:pt x="2805391" y="1066968"/>
                </a:lnTo>
                <a:lnTo>
                  <a:pt x="2788712" y="1039569"/>
                </a:lnTo>
                <a:lnTo>
                  <a:pt x="2771239" y="1012965"/>
                </a:lnTo>
                <a:lnTo>
                  <a:pt x="2752971" y="986757"/>
                </a:lnTo>
                <a:lnTo>
                  <a:pt x="2734703" y="960946"/>
                </a:lnTo>
                <a:lnTo>
                  <a:pt x="2715642" y="935930"/>
                </a:lnTo>
                <a:lnTo>
                  <a:pt x="2695786" y="911708"/>
                </a:lnTo>
                <a:lnTo>
                  <a:pt x="2675930" y="887883"/>
                </a:lnTo>
                <a:lnTo>
                  <a:pt x="2654882" y="864852"/>
                </a:lnTo>
                <a:lnTo>
                  <a:pt x="2633835" y="842218"/>
                </a:lnTo>
                <a:lnTo>
                  <a:pt x="2611993" y="820378"/>
                </a:lnTo>
                <a:lnTo>
                  <a:pt x="2590152" y="798936"/>
                </a:lnTo>
                <a:lnTo>
                  <a:pt x="2567913" y="778287"/>
                </a:lnTo>
                <a:lnTo>
                  <a:pt x="2544880" y="758830"/>
                </a:lnTo>
                <a:lnTo>
                  <a:pt x="2521450" y="739373"/>
                </a:lnTo>
                <a:lnTo>
                  <a:pt x="2498020" y="720710"/>
                </a:lnTo>
                <a:lnTo>
                  <a:pt x="2474193" y="702841"/>
                </a:lnTo>
                <a:lnTo>
                  <a:pt x="2449968" y="685766"/>
                </a:lnTo>
                <a:lnTo>
                  <a:pt x="2425347" y="669089"/>
                </a:lnTo>
                <a:lnTo>
                  <a:pt x="2514699" y="584113"/>
                </a:lnTo>
                <a:lnTo>
                  <a:pt x="2498020" y="567038"/>
                </a:lnTo>
                <a:lnTo>
                  <a:pt x="2481341" y="550360"/>
                </a:lnTo>
                <a:lnTo>
                  <a:pt x="2464265" y="534080"/>
                </a:lnTo>
                <a:lnTo>
                  <a:pt x="2446791" y="518196"/>
                </a:lnTo>
                <a:lnTo>
                  <a:pt x="2429318" y="502313"/>
                </a:lnTo>
                <a:lnTo>
                  <a:pt x="2411447" y="487224"/>
                </a:lnTo>
                <a:lnTo>
                  <a:pt x="2393180" y="472134"/>
                </a:lnTo>
                <a:lnTo>
                  <a:pt x="2374912" y="457442"/>
                </a:lnTo>
                <a:lnTo>
                  <a:pt x="2356248" y="442750"/>
                </a:lnTo>
                <a:lnTo>
                  <a:pt x="2337186" y="428852"/>
                </a:lnTo>
                <a:lnTo>
                  <a:pt x="2318124" y="415351"/>
                </a:lnTo>
                <a:lnTo>
                  <a:pt x="2298665" y="401850"/>
                </a:lnTo>
                <a:lnTo>
                  <a:pt x="2279206" y="389144"/>
                </a:lnTo>
                <a:lnTo>
                  <a:pt x="2258953" y="376437"/>
                </a:lnTo>
                <a:lnTo>
                  <a:pt x="2238700" y="363730"/>
                </a:lnTo>
                <a:lnTo>
                  <a:pt x="2218844" y="352215"/>
                </a:lnTo>
                <a:lnTo>
                  <a:pt x="2198194" y="340699"/>
                </a:lnTo>
                <a:lnTo>
                  <a:pt x="2177544" y="329184"/>
                </a:lnTo>
                <a:lnTo>
                  <a:pt x="2156893" y="318462"/>
                </a:lnTo>
                <a:lnTo>
                  <a:pt x="2135449" y="308138"/>
                </a:lnTo>
                <a:lnTo>
                  <a:pt x="2114401" y="297814"/>
                </a:lnTo>
                <a:lnTo>
                  <a:pt x="2092957" y="288284"/>
                </a:lnTo>
                <a:lnTo>
                  <a:pt x="2071115" y="278754"/>
                </a:lnTo>
                <a:lnTo>
                  <a:pt x="2049274" y="270018"/>
                </a:lnTo>
                <a:lnTo>
                  <a:pt x="2027432" y="261282"/>
                </a:lnTo>
                <a:lnTo>
                  <a:pt x="2005591" y="253341"/>
                </a:lnTo>
                <a:lnTo>
                  <a:pt x="1983352" y="245399"/>
                </a:lnTo>
                <a:lnTo>
                  <a:pt x="1961113" y="238251"/>
                </a:lnTo>
                <a:lnTo>
                  <a:pt x="1938477" y="231104"/>
                </a:lnTo>
                <a:lnTo>
                  <a:pt x="1915444" y="224353"/>
                </a:lnTo>
                <a:lnTo>
                  <a:pt x="1892808" y="218397"/>
                </a:lnTo>
                <a:lnTo>
                  <a:pt x="1870173" y="212838"/>
                </a:lnTo>
                <a:lnTo>
                  <a:pt x="1847139" y="207676"/>
                </a:lnTo>
                <a:lnTo>
                  <a:pt x="1824107" y="202514"/>
                </a:lnTo>
                <a:lnTo>
                  <a:pt x="1801074" y="197749"/>
                </a:lnTo>
                <a:lnTo>
                  <a:pt x="1778041" y="193778"/>
                </a:lnTo>
                <a:lnTo>
                  <a:pt x="1754213" y="190601"/>
                </a:lnTo>
                <a:lnTo>
                  <a:pt x="1731180" y="187027"/>
                </a:lnTo>
                <a:lnTo>
                  <a:pt x="1707750" y="184248"/>
                </a:lnTo>
                <a:lnTo>
                  <a:pt x="1684320" y="181865"/>
                </a:lnTo>
                <a:lnTo>
                  <a:pt x="1660890" y="179483"/>
                </a:lnTo>
                <a:lnTo>
                  <a:pt x="1637460" y="178291"/>
                </a:lnTo>
                <a:lnTo>
                  <a:pt x="1613633" y="177100"/>
                </a:lnTo>
                <a:lnTo>
                  <a:pt x="1590203" y="175909"/>
                </a:lnTo>
                <a:lnTo>
                  <a:pt x="1566375" y="175909"/>
                </a:lnTo>
                <a:lnTo>
                  <a:pt x="1542945" y="175909"/>
                </a:lnTo>
                <a:lnTo>
                  <a:pt x="1519515" y="176306"/>
                </a:lnTo>
                <a:lnTo>
                  <a:pt x="1495688" y="177497"/>
                </a:lnTo>
                <a:lnTo>
                  <a:pt x="1472655" y="178689"/>
                </a:lnTo>
                <a:lnTo>
                  <a:pt x="1449225" y="180277"/>
                </a:lnTo>
                <a:lnTo>
                  <a:pt x="1425398" y="182659"/>
                </a:lnTo>
                <a:lnTo>
                  <a:pt x="1401968" y="184645"/>
                </a:lnTo>
                <a:lnTo>
                  <a:pt x="1378537" y="187821"/>
                </a:lnTo>
                <a:lnTo>
                  <a:pt x="1355107" y="191395"/>
                </a:lnTo>
                <a:lnTo>
                  <a:pt x="1332074" y="194969"/>
                </a:lnTo>
                <a:lnTo>
                  <a:pt x="1308644" y="199337"/>
                </a:lnTo>
                <a:lnTo>
                  <a:pt x="1285611" y="204102"/>
                </a:lnTo>
                <a:lnTo>
                  <a:pt x="1262975" y="208867"/>
                </a:lnTo>
                <a:lnTo>
                  <a:pt x="1239943" y="214029"/>
                </a:lnTo>
                <a:lnTo>
                  <a:pt x="1216910" y="219985"/>
                </a:lnTo>
                <a:lnTo>
                  <a:pt x="1194274" y="226339"/>
                </a:lnTo>
                <a:lnTo>
                  <a:pt x="1171638" y="232692"/>
                </a:lnTo>
                <a:lnTo>
                  <a:pt x="1149399" y="240237"/>
                </a:lnTo>
                <a:lnTo>
                  <a:pt x="1127160" y="247781"/>
                </a:lnTo>
                <a:lnTo>
                  <a:pt x="1069975" y="81403"/>
                </a:lnTo>
                <a:lnTo>
                  <a:pt x="1094994" y="72667"/>
                </a:lnTo>
                <a:lnTo>
                  <a:pt x="1120409" y="64725"/>
                </a:lnTo>
                <a:lnTo>
                  <a:pt x="1146222" y="56783"/>
                </a:lnTo>
                <a:lnTo>
                  <a:pt x="1172035" y="49636"/>
                </a:lnTo>
                <a:lnTo>
                  <a:pt x="1197848" y="43282"/>
                </a:lnTo>
                <a:lnTo>
                  <a:pt x="1223661" y="37326"/>
                </a:lnTo>
                <a:lnTo>
                  <a:pt x="1249871" y="31370"/>
                </a:lnTo>
                <a:lnTo>
                  <a:pt x="1276080" y="26208"/>
                </a:lnTo>
                <a:lnTo>
                  <a:pt x="1302290" y="21443"/>
                </a:lnTo>
                <a:lnTo>
                  <a:pt x="1328500" y="17075"/>
                </a:lnTo>
                <a:lnTo>
                  <a:pt x="1355107" y="13501"/>
                </a:lnTo>
                <a:lnTo>
                  <a:pt x="1381317" y="9927"/>
                </a:lnTo>
                <a:lnTo>
                  <a:pt x="1407924" y="7545"/>
                </a:lnTo>
                <a:lnTo>
                  <a:pt x="1434531" y="4765"/>
                </a:lnTo>
                <a:lnTo>
                  <a:pt x="1461139" y="3177"/>
                </a:lnTo>
                <a:lnTo>
                  <a:pt x="1487746" y="1191"/>
                </a:lnTo>
                <a:lnTo>
                  <a:pt x="1514750" y="397"/>
                </a:lnTo>
                <a:lnTo>
                  <a:pt x="1541357" y="0"/>
                </a:lnTo>
                <a:close/>
              </a:path>
            </a:pathLst>
          </a:custGeom>
          <a:solidFill>
            <a:schemeClr val="bg1"/>
          </a:solidFill>
          <a:ln>
            <a:noFill/>
          </a:ln>
        </p:spPr>
        <p:txBody>
          <a:bodyPr anchor="ctr">
            <a:normAutofit fontScale="62500" lnSpcReduction="20000"/>
            <a:scene3d>
              <a:camera prst="orthographicFront"/>
              <a:lightRig rig="threePt" dir="t"/>
            </a:scene3d>
            <a:sp3d contourW="12700">
              <a:contourClr>
                <a:srgbClr val="FFFFFF"/>
              </a:contourClr>
            </a:sp3d>
          </a:bodyPr>
          <a:lstStyle/>
          <a:p>
            <a:pPr algn="ctr"/>
            <a:endParaRPr lang="zh-CN" altLang="en-US">
              <a:solidFill>
                <a:schemeClr val="tx1">
                  <a:lumMod val="75000"/>
                  <a:lumOff val="25000"/>
                </a:schemeClr>
              </a:solidFill>
              <a:latin typeface="Arial" panose="020B0604020202020204" pitchFamily="34" charset="0"/>
              <a:ea typeface="微软雅黑" panose="020B0503020204020204" charset="-122"/>
              <a:sym typeface="Arial" panose="020B0604020202020204" pitchFamily="34" charset="0"/>
            </a:endParaRPr>
          </a:p>
        </p:txBody>
      </p:sp>
      <p:sp>
        <p:nvSpPr>
          <p:cNvPr id="34" name="椭圆 33"/>
          <p:cNvSpPr/>
          <p:nvPr>
            <p:custDataLst>
              <p:tags r:id="rId10"/>
            </p:custDataLst>
          </p:nvPr>
        </p:nvSpPr>
        <p:spPr>
          <a:xfrm>
            <a:off x="4914681" y="4221861"/>
            <a:ext cx="499894" cy="4998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lnSpcReduction="20000"/>
          </a:bodyPr>
          <a:lstStyle/>
          <a:p>
            <a:pPr algn="ctr"/>
            <a:endParaRPr lang="zh-CN" altLang="en-US">
              <a:solidFill>
                <a:schemeClr val="tx1">
                  <a:lumMod val="75000"/>
                  <a:lumOff val="25000"/>
                </a:schemeClr>
              </a:solidFill>
              <a:latin typeface="Arial" panose="020B0604020202020204" pitchFamily="34" charset="0"/>
              <a:ea typeface="微软雅黑" panose="020B0503020204020204" charset="-122"/>
              <a:sym typeface="Arial" panose="020B0604020202020204" pitchFamily="34" charset="0"/>
            </a:endParaRPr>
          </a:p>
        </p:txBody>
      </p:sp>
      <p:sp>
        <p:nvSpPr>
          <p:cNvPr id="39" name="椭圆 38"/>
          <p:cNvSpPr/>
          <p:nvPr>
            <p:custDataLst>
              <p:tags r:id="rId11"/>
            </p:custDataLst>
          </p:nvPr>
        </p:nvSpPr>
        <p:spPr>
          <a:xfrm>
            <a:off x="4914681" y="5260808"/>
            <a:ext cx="499894" cy="499895"/>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lnSpcReduction="20000"/>
          </a:bodyPr>
          <a:lstStyle/>
          <a:p>
            <a:pPr algn="ctr"/>
            <a:endParaRPr lang="zh-CN" altLang="en-US">
              <a:solidFill>
                <a:schemeClr val="tx1">
                  <a:lumMod val="75000"/>
                  <a:lumOff val="25000"/>
                </a:schemeClr>
              </a:solidFill>
              <a:latin typeface="Arial" panose="020B0604020202020204" pitchFamily="34" charset="0"/>
              <a:ea typeface="微软雅黑" panose="020B0503020204020204" charset="-122"/>
              <a:sym typeface="Arial" panose="020B0604020202020204" pitchFamily="34" charset="0"/>
            </a:endParaRPr>
          </a:p>
        </p:txBody>
      </p:sp>
      <p:sp>
        <p:nvSpPr>
          <p:cNvPr id="42" name="KSO_Shape"/>
          <p:cNvSpPr/>
          <p:nvPr>
            <p:custDataLst>
              <p:tags r:id="rId12"/>
            </p:custDataLst>
          </p:nvPr>
        </p:nvSpPr>
        <p:spPr bwMode="auto">
          <a:xfrm>
            <a:off x="5013021" y="5399154"/>
            <a:ext cx="304517" cy="230927"/>
          </a:xfrm>
          <a:custGeom>
            <a:avLst/>
            <a:gdLst>
              <a:gd name="T0" fmla="*/ 104753 w 3040062"/>
              <a:gd name="T1" fmla="*/ 1241540 h 2303463"/>
              <a:gd name="T2" fmla="*/ 251725 w 3040062"/>
              <a:gd name="T3" fmla="*/ 1260899 h 2303463"/>
              <a:gd name="T4" fmla="*/ 265692 w 3040062"/>
              <a:gd name="T5" fmla="*/ 1110467 h 2303463"/>
              <a:gd name="T6" fmla="*/ 844867 w 3040062"/>
              <a:gd name="T7" fmla="*/ 970596 h 2303463"/>
              <a:gd name="T8" fmla="*/ 870584 w 3040062"/>
              <a:gd name="T9" fmla="*/ 987377 h 2303463"/>
              <a:gd name="T10" fmla="*/ 872172 w 3040062"/>
              <a:gd name="T11" fmla="*/ 1402771 h 2303463"/>
              <a:gd name="T12" fmla="*/ 848359 w 3040062"/>
              <a:gd name="T13" fmla="*/ 1421768 h 2303463"/>
              <a:gd name="T14" fmla="*/ 615315 w 3040062"/>
              <a:gd name="T15" fmla="*/ 1415119 h 2303463"/>
              <a:gd name="T16" fmla="*/ 603250 w 3040062"/>
              <a:gd name="T17" fmla="*/ 1002891 h 2303463"/>
              <a:gd name="T18" fmla="*/ 617855 w 3040062"/>
              <a:gd name="T19" fmla="*/ 975662 h 2303463"/>
              <a:gd name="T20" fmla="*/ 1240437 w 3040062"/>
              <a:gd name="T21" fmla="*/ 749300 h 2303463"/>
              <a:gd name="T22" fmla="*/ 1265867 w 3040062"/>
              <a:gd name="T23" fmla="*/ 766421 h 2303463"/>
              <a:gd name="T24" fmla="*/ 1267138 w 3040062"/>
              <a:gd name="T25" fmla="*/ 1402743 h 2303463"/>
              <a:gd name="T26" fmla="*/ 1243616 w 3040062"/>
              <a:gd name="T27" fmla="*/ 1421766 h 2303463"/>
              <a:gd name="T28" fmla="*/ 1010298 w 3040062"/>
              <a:gd name="T29" fmla="*/ 1415108 h 2303463"/>
              <a:gd name="T30" fmla="*/ 998537 w 3040062"/>
              <a:gd name="T31" fmla="*/ 782273 h 2303463"/>
              <a:gd name="T32" fmla="*/ 1012841 w 3040062"/>
              <a:gd name="T33" fmla="*/ 755007 h 2303463"/>
              <a:gd name="T34" fmla="*/ 2175011 w 3040062"/>
              <a:gd name="T35" fmla="*/ 666432 h 2303463"/>
              <a:gd name="T36" fmla="*/ 2235666 w 3040062"/>
              <a:gd name="T37" fmla="*/ 692135 h 2303463"/>
              <a:gd name="T38" fmla="*/ 2277268 w 3040062"/>
              <a:gd name="T39" fmla="*/ 742271 h 2303463"/>
              <a:gd name="T40" fmla="*/ 2290605 w 3040062"/>
              <a:gd name="T41" fmla="*/ 1286150 h 2303463"/>
              <a:gd name="T42" fmla="*/ 2948603 w 3040062"/>
              <a:gd name="T43" fmla="*/ 1365796 h 2303463"/>
              <a:gd name="T44" fmla="*/ 3005765 w 3040062"/>
              <a:gd name="T45" fmla="*/ 1408316 h 2303463"/>
              <a:gd name="T46" fmla="*/ 3036887 w 3040062"/>
              <a:gd name="T47" fmla="*/ 1473366 h 2303463"/>
              <a:gd name="T48" fmla="*/ 3035616 w 3040062"/>
              <a:gd name="T49" fmla="*/ 2191451 h 2303463"/>
              <a:gd name="T50" fmla="*/ 3001319 w 3040062"/>
              <a:gd name="T51" fmla="*/ 2254597 h 2303463"/>
              <a:gd name="T52" fmla="*/ 2941934 w 3040062"/>
              <a:gd name="T53" fmla="*/ 2294578 h 2303463"/>
              <a:gd name="T54" fmla="*/ 2171200 w 3040062"/>
              <a:gd name="T55" fmla="*/ 2303146 h 2303463"/>
              <a:gd name="T56" fmla="*/ 2113403 w 3040062"/>
              <a:gd name="T57" fmla="*/ 2292040 h 2303463"/>
              <a:gd name="T58" fmla="*/ 1552263 w 3040062"/>
              <a:gd name="T59" fmla="*/ 1741815 h 2303463"/>
              <a:gd name="T60" fmla="*/ 1526223 w 3040062"/>
              <a:gd name="T61" fmla="*/ 1686919 h 2303463"/>
              <a:gd name="T62" fmla="*/ 1529081 w 3040062"/>
              <a:gd name="T63" fmla="*/ 1626946 h 2303463"/>
              <a:gd name="T64" fmla="*/ 1560520 w 3040062"/>
              <a:gd name="T65" fmla="*/ 1574272 h 2303463"/>
              <a:gd name="T66" fmla="*/ 1612919 w 3040062"/>
              <a:gd name="T67" fmla="*/ 1542858 h 2303463"/>
              <a:gd name="T68" fmla="*/ 1673891 w 3040062"/>
              <a:gd name="T69" fmla="*/ 1539685 h 2303463"/>
              <a:gd name="T70" fmla="*/ 1728513 w 3040062"/>
              <a:gd name="T71" fmla="*/ 1565705 h 2303463"/>
              <a:gd name="T72" fmla="*/ 2024167 w 3040062"/>
              <a:gd name="T73" fmla="*/ 760992 h 2303463"/>
              <a:gd name="T74" fmla="*/ 2057829 w 3040062"/>
              <a:gd name="T75" fmla="*/ 704828 h 2303463"/>
              <a:gd name="T76" fmla="*/ 2113721 w 3040062"/>
              <a:gd name="T77" fmla="*/ 670875 h 2303463"/>
              <a:gd name="T78" fmla="*/ 1640947 w 3040062"/>
              <a:gd name="T79" fmla="*/ 485773 h 2303463"/>
              <a:gd name="T80" fmla="*/ 1662436 w 3040062"/>
              <a:gd name="T81" fmla="*/ 507334 h 2303463"/>
              <a:gd name="T82" fmla="*/ 1658328 w 3040062"/>
              <a:gd name="T83" fmla="*/ 1408133 h 2303463"/>
              <a:gd name="T84" fmla="*/ 1631151 w 3040062"/>
              <a:gd name="T85" fmla="*/ 1422401 h 2303463"/>
              <a:gd name="T86" fmla="*/ 1401409 w 3040062"/>
              <a:gd name="T87" fmla="*/ 1410669 h 2303463"/>
              <a:gd name="T88" fmla="*/ 1394457 w 3040062"/>
              <a:gd name="T89" fmla="*/ 510505 h 2303463"/>
              <a:gd name="T90" fmla="*/ 1413734 w 3040062"/>
              <a:gd name="T91" fmla="*/ 486725 h 2303463"/>
              <a:gd name="T92" fmla="*/ 2856582 w 3040062"/>
              <a:gd name="T93" fmla="*/ 2539 h 2303463"/>
              <a:gd name="T94" fmla="*/ 2942924 w 3040062"/>
              <a:gd name="T95" fmla="*/ 45384 h 2303463"/>
              <a:gd name="T96" fmla="*/ 3001649 w 3040062"/>
              <a:gd name="T97" fmla="*/ 130121 h 2303463"/>
              <a:gd name="T98" fmla="*/ 3021012 w 3040062"/>
              <a:gd name="T99" fmla="*/ 1276768 h 2303463"/>
              <a:gd name="T100" fmla="*/ 2944193 w 3040062"/>
              <a:gd name="T101" fmla="*/ 1247252 h 2303463"/>
              <a:gd name="T102" fmla="*/ 374889 w 3040062"/>
              <a:gd name="T103" fmla="*/ 1959424 h 2303463"/>
              <a:gd name="T104" fmla="*/ 127291 w 3040062"/>
              <a:gd name="T105" fmla="*/ 2259336 h 2303463"/>
              <a:gd name="T106" fmla="*/ 50472 w 3040062"/>
              <a:gd name="T107" fmla="*/ 2198402 h 2303463"/>
              <a:gd name="T108" fmla="*/ 6349 w 3040062"/>
              <a:gd name="T109" fmla="*/ 2100970 h 2303463"/>
              <a:gd name="T110" fmla="*/ 3809 w 3040062"/>
              <a:gd name="T111" fmla="*/ 183438 h 2303463"/>
              <a:gd name="T112" fmla="*/ 44441 w 3040062"/>
              <a:gd name="T113" fmla="*/ 83468 h 2303463"/>
              <a:gd name="T114" fmla="*/ 118720 w 3040062"/>
              <a:gd name="T115" fmla="*/ 17773 h 2303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040062" h="2303463">
                <a:moveTo>
                  <a:pt x="124116" y="1098725"/>
                </a:moveTo>
                <a:lnTo>
                  <a:pt x="120307" y="1099042"/>
                </a:lnTo>
                <a:lnTo>
                  <a:pt x="116498" y="1099994"/>
                </a:lnTo>
                <a:lnTo>
                  <a:pt x="113324" y="1101898"/>
                </a:lnTo>
                <a:lnTo>
                  <a:pt x="110467" y="1104120"/>
                </a:lnTo>
                <a:lnTo>
                  <a:pt x="108245" y="1107294"/>
                </a:lnTo>
                <a:lnTo>
                  <a:pt x="106340" y="1110467"/>
                </a:lnTo>
                <a:lnTo>
                  <a:pt x="105071" y="1114276"/>
                </a:lnTo>
                <a:lnTo>
                  <a:pt x="104753" y="1118084"/>
                </a:lnTo>
                <a:lnTo>
                  <a:pt x="104753" y="1241540"/>
                </a:lnTo>
                <a:lnTo>
                  <a:pt x="105071" y="1245348"/>
                </a:lnTo>
                <a:lnTo>
                  <a:pt x="106340" y="1249157"/>
                </a:lnTo>
                <a:lnTo>
                  <a:pt x="108245" y="1252330"/>
                </a:lnTo>
                <a:lnTo>
                  <a:pt x="110467" y="1255187"/>
                </a:lnTo>
                <a:lnTo>
                  <a:pt x="113324" y="1257726"/>
                </a:lnTo>
                <a:lnTo>
                  <a:pt x="116498" y="1259312"/>
                </a:lnTo>
                <a:lnTo>
                  <a:pt x="120307" y="1260899"/>
                </a:lnTo>
                <a:lnTo>
                  <a:pt x="124116" y="1261217"/>
                </a:lnTo>
                <a:lnTo>
                  <a:pt x="247598" y="1261217"/>
                </a:lnTo>
                <a:lnTo>
                  <a:pt x="251725" y="1260899"/>
                </a:lnTo>
                <a:lnTo>
                  <a:pt x="255216" y="1259312"/>
                </a:lnTo>
                <a:lnTo>
                  <a:pt x="258708" y="1257726"/>
                </a:lnTo>
                <a:lnTo>
                  <a:pt x="261565" y="1255187"/>
                </a:lnTo>
                <a:lnTo>
                  <a:pt x="264105" y="1252330"/>
                </a:lnTo>
                <a:lnTo>
                  <a:pt x="265692" y="1249157"/>
                </a:lnTo>
                <a:lnTo>
                  <a:pt x="266644" y="1245348"/>
                </a:lnTo>
                <a:lnTo>
                  <a:pt x="266961" y="1241540"/>
                </a:lnTo>
                <a:lnTo>
                  <a:pt x="266961" y="1118084"/>
                </a:lnTo>
                <a:lnTo>
                  <a:pt x="266644" y="1114276"/>
                </a:lnTo>
                <a:lnTo>
                  <a:pt x="265692" y="1110467"/>
                </a:lnTo>
                <a:lnTo>
                  <a:pt x="264105" y="1107294"/>
                </a:lnTo>
                <a:lnTo>
                  <a:pt x="261565" y="1104120"/>
                </a:lnTo>
                <a:lnTo>
                  <a:pt x="258708" y="1101898"/>
                </a:lnTo>
                <a:lnTo>
                  <a:pt x="255216" y="1099994"/>
                </a:lnTo>
                <a:lnTo>
                  <a:pt x="251725" y="1099042"/>
                </a:lnTo>
                <a:lnTo>
                  <a:pt x="247598" y="1098725"/>
                </a:lnTo>
                <a:lnTo>
                  <a:pt x="124116" y="1098725"/>
                </a:lnTo>
                <a:close/>
                <a:moveTo>
                  <a:pt x="636270" y="969963"/>
                </a:moveTo>
                <a:lnTo>
                  <a:pt x="841692" y="969963"/>
                </a:lnTo>
                <a:lnTo>
                  <a:pt x="844867" y="970596"/>
                </a:lnTo>
                <a:lnTo>
                  <a:pt x="848359" y="970913"/>
                </a:lnTo>
                <a:lnTo>
                  <a:pt x="851534" y="971546"/>
                </a:lnTo>
                <a:lnTo>
                  <a:pt x="854709" y="972813"/>
                </a:lnTo>
                <a:lnTo>
                  <a:pt x="857567" y="974396"/>
                </a:lnTo>
                <a:lnTo>
                  <a:pt x="860107" y="975662"/>
                </a:lnTo>
                <a:lnTo>
                  <a:pt x="862647" y="977878"/>
                </a:lnTo>
                <a:lnTo>
                  <a:pt x="865187" y="979778"/>
                </a:lnTo>
                <a:lnTo>
                  <a:pt x="867092" y="982311"/>
                </a:lnTo>
                <a:lnTo>
                  <a:pt x="868997" y="984844"/>
                </a:lnTo>
                <a:lnTo>
                  <a:pt x="870584" y="987377"/>
                </a:lnTo>
                <a:lnTo>
                  <a:pt x="872172" y="990226"/>
                </a:lnTo>
                <a:lnTo>
                  <a:pt x="873124" y="993076"/>
                </a:lnTo>
                <a:lnTo>
                  <a:pt x="873760" y="996242"/>
                </a:lnTo>
                <a:lnTo>
                  <a:pt x="874712" y="999725"/>
                </a:lnTo>
                <a:lnTo>
                  <a:pt x="874712" y="1002891"/>
                </a:lnTo>
                <a:lnTo>
                  <a:pt x="874712" y="1389790"/>
                </a:lnTo>
                <a:lnTo>
                  <a:pt x="874712" y="1393273"/>
                </a:lnTo>
                <a:lnTo>
                  <a:pt x="873760" y="1396439"/>
                </a:lnTo>
                <a:lnTo>
                  <a:pt x="873124" y="1399605"/>
                </a:lnTo>
                <a:lnTo>
                  <a:pt x="872172" y="1402771"/>
                </a:lnTo>
                <a:lnTo>
                  <a:pt x="870584" y="1405304"/>
                </a:lnTo>
                <a:lnTo>
                  <a:pt x="868997" y="1408154"/>
                </a:lnTo>
                <a:lnTo>
                  <a:pt x="867092" y="1410686"/>
                </a:lnTo>
                <a:lnTo>
                  <a:pt x="865187" y="1413219"/>
                </a:lnTo>
                <a:lnTo>
                  <a:pt x="862647" y="1415119"/>
                </a:lnTo>
                <a:lnTo>
                  <a:pt x="860107" y="1417019"/>
                </a:lnTo>
                <a:lnTo>
                  <a:pt x="857567" y="1418602"/>
                </a:lnTo>
                <a:lnTo>
                  <a:pt x="854709" y="1420185"/>
                </a:lnTo>
                <a:lnTo>
                  <a:pt x="851534" y="1421135"/>
                </a:lnTo>
                <a:lnTo>
                  <a:pt x="848359" y="1421768"/>
                </a:lnTo>
                <a:lnTo>
                  <a:pt x="844867" y="1422401"/>
                </a:lnTo>
                <a:lnTo>
                  <a:pt x="841692" y="1422401"/>
                </a:lnTo>
                <a:lnTo>
                  <a:pt x="636270" y="1422401"/>
                </a:lnTo>
                <a:lnTo>
                  <a:pt x="632777" y="1422401"/>
                </a:lnTo>
                <a:lnTo>
                  <a:pt x="629920" y="1421768"/>
                </a:lnTo>
                <a:lnTo>
                  <a:pt x="626745" y="1421135"/>
                </a:lnTo>
                <a:lnTo>
                  <a:pt x="623570" y="1420185"/>
                </a:lnTo>
                <a:lnTo>
                  <a:pt x="620713" y="1418602"/>
                </a:lnTo>
                <a:lnTo>
                  <a:pt x="617855" y="1417019"/>
                </a:lnTo>
                <a:lnTo>
                  <a:pt x="615315" y="1415119"/>
                </a:lnTo>
                <a:lnTo>
                  <a:pt x="613093" y="1413219"/>
                </a:lnTo>
                <a:lnTo>
                  <a:pt x="610870" y="1410686"/>
                </a:lnTo>
                <a:lnTo>
                  <a:pt x="608965" y="1408154"/>
                </a:lnTo>
                <a:lnTo>
                  <a:pt x="607378" y="1405304"/>
                </a:lnTo>
                <a:lnTo>
                  <a:pt x="606108" y="1402771"/>
                </a:lnTo>
                <a:lnTo>
                  <a:pt x="605155" y="1399605"/>
                </a:lnTo>
                <a:lnTo>
                  <a:pt x="603885" y="1396439"/>
                </a:lnTo>
                <a:lnTo>
                  <a:pt x="603568" y="1393273"/>
                </a:lnTo>
                <a:lnTo>
                  <a:pt x="603250" y="1389790"/>
                </a:lnTo>
                <a:lnTo>
                  <a:pt x="603250" y="1002891"/>
                </a:lnTo>
                <a:lnTo>
                  <a:pt x="603568" y="999725"/>
                </a:lnTo>
                <a:lnTo>
                  <a:pt x="603885" y="996242"/>
                </a:lnTo>
                <a:lnTo>
                  <a:pt x="605155" y="993076"/>
                </a:lnTo>
                <a:lnTo>
                  <a:pt x="606108" y="990226"/>
                </a:lnTo>
                <a:lnTo>
                  <a:pt x="607378" y="987377"/>
                </a:lnTo>
                <a:lnTo>
                  <a:pt x="608965" y="984844"/>
                </a:lnTo>
                <a:lnTo>
                  <a:pt x="610870" y="982311"/>
                </a:lnTo>
                <a:lnTo>
                  <a:pt x="613093" y="979778"/>
                </a:lnTo>
                <a:lnTo>
                  <a:pt x="615315" y="977878"/>
                </a:lnTo>
                <a:lnTo>
                  <a:pt x="617855" y="975662"/>
                </a:lnTo>
                <a:lnTo>
                  <a:pt x="620713" y="974396"/>
                </a:lnTo>
                <a:lnTo>
                  <a:pt x="623570" y="972813"/>
                </a:lnTo>
                <a:lnTo>
                  <a:pt x="626745" y="971546"/>
                </a:lnTo>
                <a:lnTo>
                  <a:pt x="629920" y="970913"/>
                </a:lnTo>
                <a:lnTo>
                  <a:pt x="632777" y="970596"/>
                </a:lnTo>
                <a:lnTo>
                  <a:pt x="636270" y="969963"/>
                </a:lnTo>
                <a:close/>
                <a:moveTo>
                  <a:pt x="1027781" y="749300"/>
                </a:moveTo>
                <a:lnTo>
                  <a:pt x="1031278" y="749300"/>
                </a:lnTo>
                <a:lnTo>
                  <a:pt x="1236940" y="749300"/>
                </a:lnTo>
                <a:lnTo>
                  <a:pt x="1240437" y="749300"/>
                </a:lnTo>
                <a:lnTo>
                  <a:pt x="1243616" y="750251"/>
                </a:lnTo>
                <a:lnTo>
                  <a:pt x="1246476" y="750885"/>
                </a:lnTo>
                <a:lnTo>
                  <a:pt x="1249655" y="751837"/>
                </a:lnTo>
                <a:lnTo>
                  <a:pt x="1252516" y="753105"/>
                </a:lnTo>
                <a:lnTo>
                  <a:pt x="1255377" y="755007"/>
                </a:lnTo>
                <a:lnTo>
                  <a:pt x="1257920" y="756592"/>
                </a:lnTo>
                <a:lnTo>
                  <a:pt x="1260145" y="758812"/>
                </a:lnTo>
                <a:lnTo>
                  <a:pt x="1262370" y="761348"/>
                </a:lnTo>
                <a:lnTo>
                  <a:pt x="1264595" y="763567"/>
                </a:lnTo>
                <a:lnTo>
                  <a:pt x="1265867" y="766421"/>
                </a:lnTo>
                <a:lnTo>
                  <a:pt x="1267138" y="769274"/>
                </a:lnTo>
                <a:lnTo>
                  <a:pt x="1268410" y="772445"/>
                </a:lnTo>
                <a:lnTo>
                  <a:pt x="1269363" y="775615"/>
                </a:lnTo>
                <a:lnTo>
                  <a:pt x="1269681" y="778786"/>
                </a:lnTo>
                <a:lnTo>
                  <a:pt x="1269999" y="782273"/>
                </a:lnTo>
                <a:lnTo>
                  <a:pt x="1269999" y="1389744"/>
                </a:lnTo>
                <a:lnTo>
                  <a:pt x="1269681" y="1393231"/>
                </a:lnTo>
                <a:lnTo>
                  <a:pt x="1269363" y="1396402"/>
                </a:lnTo>
                <a:lnTo>
                  <a:pt x="1268410" y="1399572"/>
                </a:lnTo>
                <a:lnTo>
                  <a:pt x="1267138" y="1402743"/>
                </a:lnTo>
                <a:lnTo>
                  <a:pt x="1265867" y="1405279"/>
                </a:lnTo>
                <a:lnTo>
                  <a:pt x="1264595" y="1408133"/>
                </a:lnTo>
                <a:lnTo>
                  <a:pt x="1262370" y="1410669"/>
                </a:lnTo>
                <a:lnTo>
                  <a:pt x="1260145" y="1413206"/>
                </a:lnTo>
                <a:lnTo>
                  <a:pt x="1257920" y="1415108"/>
                </a:lnTo>
                <a:lnTo>
                  <a:pt x="1255377" y="1417010"/>
                </a:lnTo>
                <a:lnTo>
                  <a:pt x="1252516" y="1418595"/>
                </a:lnTo>
                <a:lnTo>
                  <a:pt x="1249655" y="1420181"/>
                </a:lnTo>
                <a:lnTo>
                  <a:pt x="1246476" y="1421132"/>
                </a:lnTo>
                <a:lnTo>
                  <a:pt x="1243616" y="1421766"/>
                </a:lnTo>
                <a:lnTo>
                  <a:pt x="1240437" y="1422400"/>
                </a:lnTo>
                <a:lnTo>
                  <a:pt x="1236940" y="1422400"/>
                </a:lnTo>
                <a:lnTo>
                  <a:pt x="1031278" y="1422400"/>
                </a:lnTo>
                <a:lnTo>
                  <a:pt x="1027781" y="1422400"/>
                </a:lnTo>
                <a:lnTo>
                  <a:pt x="1024602" y="1421766"/>
                </a:lnTo>
                <a:lnTo>
                  <a:pt x="1021424" y="1421132"/>
                </a:lnTo>
                <a:lnTo>
                  <a:pt x="1018245" y="1420181"/>
                </a:lnTo>
                <a:lnTo>
                  <a:pt x="1015384" y="1418595"/>
                </a:lnTo>
                <a:lnTo>
                  <a:pt x="1012841" y="1417010"/>
                </a:lnTo>
                <a:lnTo>
                  <a:pt x="1010298" y="1415108"/>
                </a:lnTo>
                <a:lnTo>
                  <a:pt x="1007755" y="1413206"/>
                </a:lnTo>
                <a:lnTo>
                  <a:pt x="1005848" y="1410669"/>
                </a:lnTo>
                <a:lnTo>
                  <a:pt x="1003941" y="1408133"/>
                </a:lnTo>
                <a:lnTo>
                  <a:pt x="1002351" y="1405279"/>
                </a:lnTo>
                <a:lnTo>
                  <a:pt x="1000762" y="1402743"/>
                </a:lnTo>
                <a:lnTo>
                  <a:pt x="999808" y="1399572"/>
                </a:lnTo>
                <a:lnTo>
                  <a:pt x="999173" y="1396402"/>
                </a:lnTo>
                <a:lnTo>
                  <a:pt x="998537" y="1393231"/>
                </a:lnTo>
                <a:lnTo>
                  <a:pt x="998537" y="1389744"/>
                </a:lnTo>
                <a:lnTo>
                  <a:pt x="998537" y="782273"/>
                </a:lnTo>
                <a:lnTo>
                  <a:pt x="998537" y="778786"/>
                </a:lnTo>
                <a:lnTo>
                  <a:pt x="999173" y="775615"/>
                </a:lnTo>
                <a:lnTo>
                  <a:pt x="999808" y="772445"/>
                </a:lnTo>
                <a:lnTo>
                  <a:pt x="1000762" y="769274"/>
                </a:lnTo>
                <a:lnTo>
                  <a:pt x="1002351" y="766421"/>
                </a:lnTo>
                <a:lnTo>
                  <a:pt x="1003941" y="763567"/>
                </a:lnTo>
                <a:lnTo>
                  <a:pt x="1005848" y="761348"/>
                </a:lnTo>
                <a:lnTo>
                  <a:pt x="1007755" y="758812"/>
                </a:lnTo>
                <a:lnTo>
                  <a:pt x="1010298" y="756592"/>
                </a:lnTo>
                <a:lnTo>
                  <a:pt x="1012841" y="755007"/>
                </a:lnTo>
                <a:lnTo>
                  <a:pt x="1015384" y="753105"/>
                </a:lnTo>
                <a:lnTo>
                  <a:pt x="1018245" y="751837"/>
                </a:lnTo>
                <a:lnTo>
                  <a:pt x="1021424" y="750885"/>
                </a:lnTo>
                <a:lnTo>
                  <a:pt x="1024602" y="750251"/>
                </a:lnTo>
                <a:lnTo>
                  <a:pt x="1027781" y="749300"/>
                </a:lnTo>
                <a:close/>
                <a:moveTo>
                  <a:pt x="2147065" y="665163"/>
                </a:moveTo>
                <a:lnTo>
                  <a:pt x="2154052" y="665163"/>
                </a:lnTo>
                <a:lnTo>
                  <a:pt x="2161038" y="665163"/>
                </a:lnTo>
                <a:lnTo>
                  <a:pt x="2168025" y="665798"/>
                </a:lnTo>
                <a:lnTo>
                  <a:pt x="2175011" y="666432"/>
                </a:lnTo>
                <a:lnTo>
                  <a:pt x="2181680" y="667702"/>
                </a:lnTo>
                <a:lnTo>
                  <a:pt x="2188349" y="669288"/>
                </a:lnTo>
                <a:lnTo>
                  <a:pt x="2194700" y="670875"/>
                </a:lnTo>
                <a:lnTo>
                  <a:pt x="2201369" y="673413"/>
                </a:lnTo>
                <a:lnTo>
                  <a:pt x="2207085" y="675952"/>
                </a:lnTo>
                <a:lnTo>
                  <a:pt x="2213437" y="678173"/>
                </a:lnTo>
                <a:lnTo>
                  <a:pt x="2219471" y="681346"/>
                </a:lnTo>
                <a:lnTo>
                  <a:pt x="2224869" y="684519"/>
                </a:lnTo>
                <a:lnTo>
                  <a:pt x="2230585" y="688327"/>
                </a:lnTo>
                <a:lnTo>
                  <a:pt x="2235666" y="692135"/>
                </a:lnTo>
                <a:lnTo>
                  <a:pt x="2241065" y="695943"/>
                </a:lnTo>
                <a:lnTo>
                  <a:pt x="2245829" y="700702"/>
                </a:lnTo>
                <a:lnTo>
                  <a:pt x="2250910" y="704828"/>
                </a:lnTo>
                <a:lnTo>
                  <a:pt x="2255356" y="709587"/>
                </a:lnTo>
                <a:lnTo>
                  <a:pt x="2259484" y="714347"/>
                </a:lnTo>
                <a:lnTo>
                  <a:pt x="2263612" y="719741"/>
                </a:lnTo>
                <a:lnTo>
                  <a:pt x="2267423" y="724819"/>
                </a:lnTo>
                <a:lnTo>
                  <a:pt x="2270916" y="730530"/>
                </a:lnTo>
                <a:lnTo>
                  <a:pt x="2274092" y="736559"/>
                </a:lnTo>
                <a:lnTo>
                  <a:pt x="2277268" y="742271"/>
                </a:lnTo>
                <a:lnTo>
                  <a:pt x="2280126" y="748300"/>
                </a:lnTo>
                <a:lnTo>
                  <a:pt x="2282666" y="754646"/>
                </a:lnTo>
                <a:lnTo>
                  <a:pt x="2284572" y="760992"/>
                </a:lnTo>
                <a:lnTo>
                  <a:pt x="2286477" y="767021"/>
                </a:lnTo>
                <a:lnTo>
                  <a:pt x="2287747" y="773685"/>
                </a:lnTo>
                <a:lnTo>
                  <a:pt x="2289018" y="780349"/>
                </a:lnTo>
                <a:lnTo>
                  <a:pt x="2289970" y="787330"/>
                </a:lnTo>
                <a:lnTo>
                  <a:pt x="2290605" y="794311"/>
                </a:lnTo>
                <a:lnTo>
                  <a:pt x="2290605" y="801292"/>
                </a:lnTo>
                <a:lnTo>
                  <a:pt x="2290605" y="1286150"/>
                </a:lnTo>
                <a:lnTo>
                  <a:pt x="2884137" y="1353738"/>
                </a:lnTo>
                <a:lnTo>
                  <a:pt x="2890488" y="1354055"/>
                </a:lnTo>
                <a:lnTo>
                  <a:pt x="2898110" y="1354372"/>
                </a:lnTo>
                <a:lnTo>
                  <a:pt x="2905732" y="1355007"/>
                </a:lnTo>
                <a:lnTo>
                  <a:pt x="2913353" y="1355642"/>
                </a:lnTo>
                <a:lnTo>
                  <a:pt x="2920657" y="1357228"/>
                </a:lnTo>
                <a:lnTo>
                  <a:pt x="2927644" y="1358815"/>
                </a:lnTo>
                <a:lnTo>
                  <a:pt x="2934948" y="1361036"/>
                </a:lnTo>
                <a:lnTo>
                  <a:pt x="2941934" y="1362940"/>
                </a:lnTo>
                <a:lnTo>
                  <a:pt x="2948603" y="1365796"/>
                </a:lnTo>
                <a:lnTo>
                  <a:pt x="2955272" y="1368969"/>
                </a:lnTo>
                <a:lnTo>
                  <a:pt x="2961941" y="1372142"/>
                </a:lnTo>
                <a:lnTo>
                  <a:pt x="2968292" y="1375633"/>
                </a:lnTo>
                <a:lnTo>
                  <a:pt x="2974008" y="1379758"/>
                </a:lnTo>
                <a:lnTo>
                  <a:pt x="2980042" y="1383883"/>
                </a:lnTo>
                <a:lnTo>
                  <a:pt x="2985758" y="1388008"/>
                </a:lnTo>
                <a:lnTo>
                  <a:pt x="2990839" y="1393085"/>
                </a:lnTo>
                <a:lnTo>
                  <a:pt x="2996238" y="1397845"/>
                </a:lnTo>
                <a:lnTo>
                  <a:pt x="3001319" y="1403239"/>
                </a:lnTo>
                <a:lnTo>
                  <a:pt x="3005765" y="1408316"/>
                </a:lnTo>
                <a:lnTo>
                  <a:pt x="3010529" y="1414345"/>
                </a:lnTo>
                <a:lnTo>
                  <a:pt x="3014657" y="1419739"/>
                </a:lnTo>
                <a:lnTo>
                  <a:pt x="3018468" y="1426086"/>
                </a:lnTo>
                <a:lnTo>
                  <a:pt x="3021961" y="1432432"/>
                </a:lnTo>
                <a:lnTo>
                  <a:pt x="3025454" y="1438778"/>
                </a:lnTo>
                <a:lnTo>
                  <a:pt x="3028312" y="1445125"/>
                </a:lnTo>
                <a:lnTo>
                  <a:pt x="3030853" y="1452106"/>
                </a:lnTo>
                <a:lnTo>
                  <a:pt x="3033393" y="1459087"/>
                </a:lnTo>
                <a:lnTo>
                  <a:pt x="3035616" y="1466067"/>
                </a:lnTo>
                <a:lnTo>
                  <a:pt x="3036887" y="1473366"/>
                </a:lnTo>
                <a:lnTo>
                  <a:pt x="3038474" y="1480664"/>
                </a:lnTo>
                <a:lnTo>
                  <a:pt x="3039427" y="1488280"/>
                </a:lnTo>
                <a:lnTo>
                  <a:pt x="3040062" y="1495895"/>
                </a:lnTo>
                <a:lnTo>
                  <a:pt x="3040062" y="1503511"/>
                </a:lnTo>
                <a:lnTo>
                  <a:pt x="3040062" y="2154008"/>
                </a:lnTo>
                <a:lnTo>
                  <a:pt x="3040062" y="2161623"/>
                </a:lnTo>
                <a:lnTo>
                  <a:pt x="3039427" y="2169556"/>
                </a:lnTo>
                <a:lnTo>
                  <a:pt x="3038474" y="2177172"/>
                </a:lnTo>
                <a:lnTo>
                  <a:pt x="3036887" y="2184470"/>
                </a:lnTo>
                <a:lnTo>
                  <a:pt x="3035616" y="2191451"/>
                </a:lnTo>
                <a:lnTo>
                  <a:pt x="3033393" y="2198749"/>
                </a:lnTo>
                <a:lnTo>
                  <a:pt x="3030853" y="2205730"/>
                </a:lnTo>
                <a:lnTo>
                  <a:pt x="3028312" y="2212394"/>
                </a:lnTo>
                <a:lnTo>
                  <a:pt x="3025454" y="2219057"/>
                </a:lnTo>
                <a:lnTo>
                  <a:pt x="3021961" y="2225404"/>
                </a:lnTo>
                <a:lnTo>
                  <a:pt x="3018468" y="2231433"/>
                </a:lnTo>
                <a:lnTo>
                  <a:pt x="3014657" y="2237779"/>
                </a:lnTo>
                <a:lnTo>
                  <a:pt x="3010529" y="2243808"/>
                </a:lnTo>
                <a:lnTo>
                  <a:pt x="3005765" y="2249202"/>
                </a:lnTo>
                <a:lnTo>
                  <a:pt x="3001319" y="2254597"/>
                </a:lnTo>
                <a:lnTo>
                  <a:pt x="2996238" y="2259674"/>
                </a:lnTo>
                <a:lnTo>
                  <a:pt x="2990839" y="2264433"/>
                </a:lnTo>
                <a:lnTo>
                  <a:pt x="2985758" y="2269510"/>
                </a:lnTo>
                <a:lnTo>
                  <a:pt x="2980042" y="2273953"/>
                </a:lnTo>
                <a:lnTo>
                  <a:pt x="2974008" y="2278078"/>
                </a:lnTo>
                <a:lnTo>
                  <a:pt x="2968292" y="2281886"/>
                </a:lnTo>
                <a:lnTo>
                  <a:pt x="2961941" y="2285376"/>
                </a:lnTo>
                <a:lnTo>
                  <a:pt x="2955272" y="2288867"/>
                </a:lnTo>
                <a:lnTo>
                  <a:pt x="2948603" y="2291723"/>
                </a:lnTo>
                <a:lnTo>
                  <a:pt x="2941934" y="2294578"/>
                </a:lnTo>
                <a:lnTo>
                  <a:pt x="2934948" y="2297117"/>
                </a:lnTo>
                <a:lnTo>
                  <a:pt x="2927644" y="2298703"/>
                </a:lnTo>
                <a:lnTo>
                  <a:pt x="2920657" y="2300607"/>
                </a:lnTo>
                <a:lnTo>
                  <a:pt x="2913353" y="2301877"/>
                </a:lnTo>
                <a:lnTo>
                  <a:pt x="2905732" y="2302829"/>
                </a:lnTo>
                <a:lnTo>
                  <a:pt x="2898110" y="2303146"/>
                </a:lnTo>
                <a:lnTo>
                  <a:pt x="2890488" y="2303463"/>
                </a:lnTo>
                <a:lnTo>
                  <a:pt x="2177552" y="2303463"/>
                </a:lnTo>
                <a:lnTo>
                  <a:pt x="2173423" y="2303146"/>
                </a:lnTo>
                <a:lnTo>
                  <a:pt x="2171200" y="2303146"/>
                </a:lnTo>
                <a:lnTo>
                  <a:pt x="2169613" y="2303146"/>
                </a:lnTo>
                <a:lnTo>
                  <a:pt x="2162944" y="2303146"/>
                </a:lnTo>
                <a:lnTo>
                  <a:pt x="2156275" y="2303146"/>
                </a:lnTo>
                <a:lnTo>
                  <a:pt x="2149924" y="2302511"/>
                </a:lnTo>
                <a:lnTo>
                  <a:pt x="2143572" y="2301559"/>
                </a:lnTo>
                <a:lnTo>
                  <a:pt x="2137538" y="2300607"/>
                </a:lnTo>
                <a:lnTo>
                  <a:pt x="2131187" y="2298703"/>
                </a:lnTo>
                <a:lnTo>
                  <a:pt x="2125153" y="2297117"/>
                </a:lnTo>
                <a:lnTo>
                  <a:pt x="2119437" y="2294896"/>
                </a:lnTo>
                <a:lnTo>
                  <a:pt x="2113403" y="2292040"/>
                </a:lnTo>
                <a:lnTo>
                  <a:pt x="2107370" y="2289501"/>
                </a:lnTo>
                <a:lnTo>
                  <a:pt x="2101971" y="2286645"/>
                </a:lnTo>
                <a:lnTo>
                  <a:pt x="2096572" y="2283155"/>
                </a:lnTo>
                <a:lnTo>
                  <a:pt x="2091491" y="2279665"/>
                </a:lnTo>
                <a:lnTo>
                  <a:pt x="2086093" y="2275222"/>
                </a:lnTo>
                <a:lnTo>
                  <a:pt x="2081329" y="2271097"/>
                </a:lnTo>
                <a:lnTo>
                  <a:pt x="2076883" y="2266972"/>
                </a:lnTo>
                <a:lnTo>
                  <a:pt x="1560520" y="1751334"/>
                </a:lnTo>
                <a:lnTo>
                  <a:pt x="1556074" y="1746574"/>
                </a:lnTo>
                <a:lnTo>
                  <a:pt x="1552263" y="1741815"/>
                </a:lnTo>
                <a:lnTo>
                  <a:pt x="1548135" y="1737055"/>
                </a:lnTo>
                <a:lnTo>
                  <a:pt x="1544642" y="1731661"/>
                </a:lnTo>
                <a:lnTo>
                  <a:pt x="1541466" y="1726583"/>
                </a:lnTo>
                <a:lnTo>
                  <a:pt x="1538291" y="1720872"/>
                </a:lnTo>
                <a:lnTo>
                  <a:pt x="1535432" y="1715477"/>
                </a:lnTo>
                <a:lnTo>
                  <a:pt x="1532892" y="1709766"/>
                </a:lnTo>
                <a:lnTo>
                  <a:pt x="1530987" y="1704054"/>
                </a:lnTo>
                <a:lnTo>
                  <a:pt x="1529081" y="1698342"/>
                </a:lnTo>
                <a:lnTo>
                  <a:pt x="1527493" y="1692631"/>
                </a:lnTo>
                <a:lnTo>
                  <a:pt x="1526223" y="1686919"/>
                </a:lnTo>
                <a:lnTo>
                  <a:pt x="1525270" y="1680890"/>
                </a:lnTo>
                <a:lnTo>
                  <a:pt x="1524635" y="1674544"/>
                </a:lnTo>
                <a:lnTo>
                  <a:pt x="1524000" y="1668515"/>
                </a:lnTo>
                <a:lnTo>
                  <a:pt x="1524000" y="1662803"/>
                </a:lnTo>
                <a:lnTo>
                  <a:pt x="1524000" y="1656774"/>
                </a:lnTo>
                <a:lnTo>
                  <a:pt x="1524635" y="1650428"/>
                </a:lnTo>
                <a:lnTo>
                  <a:pt x="1525270" y="1644716"/>
                </a:lnTo>
                <a:lnTo>
                  <a:pt x="1526223" y="1638687"/>
                </a:lnTo>
                <a:lnTo>
                  <a:pt x="1527493" y="1632658"/>
                </a:lnTo>
                <a:lnTo>
                  <a:pt x="1529081" y="1626946"/>
                </a:lnTo>
                <a:lnTo>
                  <a:pt x="1530987" y="1621235"/>
                </a:lnTo>
                <a:lnTo>
                  <a:pt x="1532892" y="1615523"/>
                </a:lnTo>
                <a:lnTo>
                  <a:pt x="1535432" y="1609811"/>
                </a:lnTo>
                <a:lnTo>
                  <a:pt x="1538291" y="1604417"/>
                </a:lnTo>
                <a:lnTo>
                  <a:pt x="1541466" y="1599023"/>
                </a:lnTo>
                <a:lnTo>
                  <a:pt x="1544642" y="1593628"/>
                </a:lnTo>
                <a:lnTo>
                  <a:pt x="1548135" y="1588551"/>
                </a:lnTo>
                <a:lnTo>
                  <a:pt x="1552263" y="1583474"/>
                </a:lnTo>
                <a:lnTo>
                  <a:pt x="1556074" y="1578714"/>
                </a:lnTo>
                <a:lnTo>
                  <a:pt x="1560520" y="1574272"/>
                </a:lnTo>
                <a:lnTo>
                  <a:pt x="1564966" y="1569830"/>
                </a:lnTo>
                <a:lnTo>
                  <a:pt x="1570047" y="1565705"/>
                </a:lnTo>
                <a:lnTo>
                  <a:pt x="1574811" y="1561897"/>
                </a:lnTo>
                <a:lnTo>
                  <a:pt x="1579574" y="1558406"/>
                </a:lnTo>
                <a:lnTo>
                  <a:pt x="1584973" y="1554916"/>
                </a:lnTo>
                <a:lnTo>
                  <a:pt x="1590054" y="1552060"/>
                </a:lnTo>
                <a:lnTo>
                  <a:pt x="1595770" y="1549521"/>
                </a:lnTo>
                <a:lnTo>
                  <a:pt x="1601486" y="1546666"/>
                </a:lnTo>
                <a:lnTo>
                  <a:pt x="1606885" y="1544444"/>
                </a:lnTo>
                <a:lnTo>
                  <a:pt x="1612919" y="1542858"/>
                </a:lnTo>
                <a:lnTo>
                  <a:pt x="1618635" y="1540954"/>
                </a:lnTo>
                <a:lnTo>
                  <a:pt x="1624669" y="1539685"/>
                </a:lnTo>
                <a:lnTo>
                  <a:pt x="1630702" y="1538733"/>
                </a:lnTo>
                <a:lnTo>
                  <a:pt x="1637054" y="1538098"/>
                </a:lnTo>
                <a:lnTo>
                  <a:pt x="1642770" y="1537463"/>
                </a:lnTo>
                <a:lnTo>
                  <a:pt x="1649121" y="1537146"/>
                </a:lnTo>
                <a:lnTo>
                  <a:pt x="1655473" y="1537463"/>
                </a:lnTo>
                <a:lnTo>
                  <a:pt x="1661824" y="1538098"/>
                </a:lnTo>
                <a:lnTo>
                  <a:pt x="1667858" y="1538733"/>
                </a:lnTo>
                <a:lnTo>
                  <a:pt x="1673891" y="1539685"/>
                </a:lnTo>
                <a:lnTo>
                  <a:pt x="1679925" y="1540954"/>
                </a:lnTo>
                <a:lnTo>
                  <a:pt x="1685641" y="1542858"/>
                </a:lnTo>
                <a:lnTo>
                  <a:pt x="1691675" y="1544444"/>
                </a:lnTo>
                <a:lnTo>
                  <a:pt x="1697391" y="1546666"/>
                </a:lnTo>
                <a:lnTo>
                  <a:pt x="1702790" y="1549521"/>
                </a:lnTo>
                <a:lnTo>
                  <a:pt x="1708506" y="1552060"/>
                </a:lnTo>
                <a:lnTo>
                  <a:pt x="1713587" y="1554916"/>
                </a:lnTo>
                <a:lnTo>
                  <a:pt x="1718986" y="1558406"/>
                </a:lnTo>
                <a:lnTo>
                  <a:pt x="1723749" y="1561897"/>
                </a:lnTo>
                <a:lnTo>
                  <a:pt x="1728513" y="1565705"/>
                </a:lnTo>
                <a:lnTo>
                  <a:pt x="1733594" y="1569830"/>
                </a:lnTo>
                <a:lnTo>
                  <a:pt x="1738040" y="1574272"/>
                </a:lnTo>
                <a:lnTo>
                  <a:pt x="2017816" y="1853827"/>
                </a:lnTo>
                <a:lnTo>
                  <a:pt x="2017816" y="801292"/>
                </a:lnTo>
                <a:lnTo>
                  <a:pt x="2018133" y="794311"/>
                </a:lnTo>
                <a:lnTo>
                  <a:pt x="2018451" y="787330"/>
                </a:lnTo>
                <a:lnTo>
                  <a:pt x="2019404" y="780349"/>
                </a:lnTo>
                <a:lnTo>
                  <a:pt x="2020674" y="773685"/>
                </a:lnTo>
                <a:lnTo>
                  <a:pt x="2021944" y="767021"/>
                </a:lnTo>
                <a:lnTo>
                  <a:pt x="2024167" y="760992"/>
                </a:lnTo>
                <a:lnTo>
                  <a:pt x="2026073" y="754646"/>
                </a:lnTo>
                <a:lnTo>
                  <a:pt x="2028613" y="748300"/>
                </a:lnTo>
                <a:lnTo>
                  <a:pt x="2031471" y="742271"/>
                </a:lnTo>
                <a:lnTo>
                  <a:pt x="2034329" y="736559"/>
                </a:lnTo>
                <a:lnTo>
                  <a:pt x="2037823" y="730530"/>
                </a:lnTo>
                <a:lnTo>
                  <a:pt x="2040998" y="724819"/>
                </a:lnTo>
                <a:lnTo>
                  <a:pt x="2045127" y="719741"/>
                </a:lnTo>
                <a:lnTo>
                  <a:pt x="2048937" y="714347"/>
                </a:lnTo>
                <a:lnTo>
                  <a:pt x="2053383" y="709587"/>
                </a:lnTo>
                <a:lnTo>
                  <a:pt x="2057829" y="704828"/>
                </a:lnTo>
                <a:lnTo>
                  <a:pt x="2062275" y="700702"/>
                </a:lnTo>
                <a:lnTo>
                  <a:pt x="2067674" y="695943"/>
                </a:lnTo>
                <a:lnTo>
                  <a:pt x="2072437" y="692135"/>
                </a:lnTo>
                <a:lnTo>
                  <a:pt x="2078154" y="688327"/>
                </a:lnTo>
                <a:lnTo>
                  <a:pt x="2083552" y="684519"/>
                </a:lnTo>
                <a:lnTo>
                  <a:pt x="2089268" y="681346"/>
                </a:lnTo>
                <a:lnTo>
                  <a:pt x="2095302" y="678173"/>
                </a:lnTo>
                <a:lnTo>
                  <a:pt x="2101018" y="675952"/>
                </a:lnTo>
                <a:lnTo>
                  <a:pt x="2107370" y="673413"/>
                </a:lnTo>
                <a:lnTo>
                  <a:pt x="2113721" y="670875"/>
                </a:lnTo>
                <a:lnTo>
                  <a:pt x="2120390" y="669288"/>
                </a:lnTo>
                <a:lnTo>
                  <a:pt x="2127059" y="667702"/>
                </a:lnTo>
                <a:lnTo>
                  <a:pt x="2133728" y="666432"/>
                </a:lnTo>
                <a:lnTo>
                  <a:pt x="2140079" y="665798"/>
                </a:lnTo>
                <a:lnTo>
                  <a:pt x="2147065" y="665163"/>
                </a:lnTo>
                <a:close/>
                <a:moveTo>
                  <a:pt x="1426690" y="484188"/>
                </a:moveTo>
                <a:lnTo>
                  <a:pt x="1631151" y="484188"/>
                </a:lnTo>
                <a:lnTo>
                  <a:pt x="1634627" y="484505"/>
                </a:lnTo>
                <a:lnTo>
                  <a:pt x="1637787" y="484822"/>
                </a:lnTo>
                <a:lnTo>
                  <a:pt x="1640947" y="485773"/>
                </a:lnTo>
                <a:lnTo>
                  <a:pt x="1644107" y="486725"/>
                </a:lnTo>
                <a:lnTo>
                  <a:pt x="1646635" y="488310"/>
                </a:lnTo>
                <a:lnTo>
                  <a:pt x="1649479" y="489895"/>
                </a:lnTo>
                <a:lnTo>
                  <a:pt x="1652008" y="491798"/>
                </a:lnTo>
                <a:lnTo>
                  <a:pt x="1654536" y="493700"/>
                </a:lnTo>
                <a:lnTo>
                  <a:pt x="1656432" y="496237"/>
                </a:lnTo>
                <a:lnTo>
                  <a:pt x="1658328" y="498773"/>
                </a:lnTo>
                <a:lnTo>
                  <a:pt x="1659908" y="501310"/>
                </a:lnTo>
                <a:lnTo>
                  <a:pt x="1661488" y="504164"/>
                </a:lnTo>
                <a:lnTo>
                  <a:pt x="1662436" y="507334"/>
                </a:lnTo>
                <a:lnTo>
                  <a:pt x="1663068" y="510505"/>
                </a:lnTo>
                <a:lnTo>
                  <a:pt x="1663700" y="513676"/>
                </a:lnTo>
                <a:lnTo>
                  <a:pt x="1663700" y="517164"/>
                </a:lnTo>
                <a:lnTo>
                  <a:pt x="1663700" y="1389743"/>
                </a:lnTo>
                <a:lnTo>
                  <a:pt x="1663700" y="1393231"/>
                </a:lnTo>
                <a:lnTo>
                  <a:pt x="1663068" y="1396401"/>
                </a:lnTo>
                <a:lnTo>
                  <a:pt x="1662436" y="1399572"/>
                </a:lnTo>
                <a:lnTo>
                  <a:pt x="1661488" y="1402743"/>
                </a:lnTo>
                <a:lnTo>
                  <a:pt x="1659908" y="1405279"/>
                </a:lnTo>
                <a:lnTo>
                  <a:pt x="1658328" y="1408133"/>
                </a:lnTo>
                <a:lnTo>
                  <a:pt x="1656432" y="1410669"/>
                </a:lnTo>
                <a:lnTo>
                  <a:pt x="1654536" y="1413206"/>
                </a:lnTo>
                <a:lnTo>
                  <a:pt x="1652008" y="1415108"/>
                </a:lnTo>
                <a:lnTo>
                  <a:pt x="1649479" y="1417011"/>
                </a:lnTo>
                <a:lnTo>
                  <a:pt x="1646635" y="1418596"/>
                </a:lnTo>
                <a:lnTo>
                  <a:pt x="1644107" y="1420182"/>
                </a:lnTo>
                <a:lnTo>
                  <a:pt x="1640947" y="1421133"/>
                </a:lnTo>
                <a:lnTo>
                  <a:pt x="1637787" y="1421767"/>
                </a:lnTo>
                <a:lnTo>
                  <a:pt x="1634627" y="1422401"/>
                </a:lnTo>
                <a:lnTo>
                  <a:pt x="1631151" y="1422401"/>
                </a:lnTo>
                <a:lnTo>
                  <a:pt x="1426690" y="1422401"/>
                </a:lnTo>
                <a:lnTo>
                  <a:pt x="1423214" y="1422401"/>
                </a:lnTo>
                <a:lnTo>
                  <a:pt x="1420054" y="1421767"/>
                </a:lnTo>
                <a:lnTo>
                  <a:pt x="1416894" y="1421133"/>
                </a:lnTo>
                <a:lnTo>
                  <a:pt x="1413734" y="1420182"/>
                </a:lnTo>
                <a:lnTo>
                  <a:pt x="1411206" y="1418596"/>
                </a:lnTo>
                <a:lnTo>
                  <a:pt x="1408362" y="1417011"/>
                </a:lnTo>
                <a:lnTo>
                  <a:pt x="1405834" y="1415108"/>
                </a:lnTo>
                <a:lnTo>
                  <a:pt x="1403622" y="1413206"/>
                </a:lnTo>
                <a:lnTo>
                  <a:pt x="1401409" y="1410669"/>
                </a:lnTo>
                <a:lnTo>
                  <a:pt x="1399513" y="1408133"/>
                </a:lnTo>
                <a:lnTo>
                  <a:pt x="1397933" y="1405279"/>
                </a:lnTo>
                <a:lnTo>
                  <a:pt x="1396669" y="1402743"/>
                </a:lnTo>
                <a:lnTo>
                  <a:pt x="1395405" y="1399572"/>
                </a:lnTo>
                <a:lnTo>
                  <a:pt x="1394457" y="1396401"/>
                </a:lnTo>
                <a:lnTo>
                  <a:pt x="1394141" y="1393231"/>
                </a:lnTo>
                <a:lnTo>
                  <a:pt x="1393825" y="1389743"/>
                </a:lnTo>
                <a:lnTo>
                  <a:pt x="1393825" y="517164"/>
                </a:lnTo>
                <a:lnTo>
                  <a:pt x="1394141" y="513676"/>
                </a:lnTo>
                <a:lnTo>
                  <a:pt x="1394457" y="510505"/>
                </a:lnTo>
                <a:lnTo>
                  <a:pt x="1395405" y="507334"/>
                </a:lnTo>
                <a:lnTo>
                  <a:pt x="1396669" y="504164"/>
                </a:lnTo>
                <a:lnTo>
                  <a:pt x="1397933" y="501310"/>
                </a:lnTo>
                <a:lnTo>
                  <a:pt x="1399513" y="498773"/>
                </a:lnTo>
                <a:lnTo>
                  <a:pt x="1401409" y="496237"/>
                </a:lnTo>
                <a:lnTo>
                  <a:pt x="1403622" y="493700"/>
                </a:lnTo>
                <a:lnTo>
                  <a:pt x="1405834" y="491798"/>
                </a:lnTo>
                <a:lnTo>
                  <a:pt x="1408362" y="489895"/>
                </a:lnTo>
                <a:lnTo>
                  <a:pt x="1411206" y="488310"/>
                </a:lnTo>
                <a:lnTo>
                  <a:pt x="1413734" y="486725"/>
                </a:lnTo>
                <a:lnTo>
                  <a:pt x="1416894" y="485773"/>
                </a:lnTo>
                <a:lnTo>
                  <a:pt x="1420054" y="484822"/>
                </a:lnTo>
                <a:lnTo>
                  <a:pt x="1423214" y="484505"/>
                </a:lnTo>
                <a:lnTo>
                  <a:pt x="1426690" y="484188"/>
                </a:lnTo>
                <a:close/>
                <a:moveTo>
                  <a:pt x="183794" y="0"/>
                </a:moveTo>
                <a:lnTo>
                  <a:pt x="193952" y="0"/>
                </a:lnTo>
                <a:lnTo>
                  <a:pt x="2827060" y="0"/>
                </a:lnTo>
                <a:lnTo>
                  <a:pt x="2837218" y="0"/>
                </a:lnTo>
                <a:lnTo>
                  <a:pt x="2847059" y="952"/>
                </a:lnTo>
                <a:lnTo>
                  <a:pt x="2856582" y="2539"/>
                </a:lnTo>
                <a:lnTo>
                  <a:pt x="2866105" y="4443"/>
                </a:lnTo>
                <a:lnTo>
                  <a:pt x="2875628" y="6982"/>
                </a:lnTo>
                <a:lnTo>
                  <a:pt x="2884516" y="10156"/>
                </a:lnTo>
                <a:lnTo>
                  <a:pt x="2893721" y="13964"/>
                </a:lnTo>
                <a:lnTo>
                  <a:pt x="2902292" y="17773"/>
                </a:lnTo>
                <a:lnTo>
                  <a:pt x="2911180" y="22851"/>
                </a:lnTo>
                <a:lnTo>
                  <a:pt x="2919433" y="27611"/>
                </a:lnTo>
                <a:lnTo>
                  <a:pt x="2927369" y="33324"/>
                </a:lnTo>
                <a:lnTo>
                  <a:pt x="2935623" y="39036"/>
                </a:lnTo>
                <a:lnTo>
                  <a:pt x="2942924" y="45384"/>
                </a:lnTo>
                <a:lnTo>
                  <a:pt x="2950225" y="52366"/>
                </a:lnTo>
                <a:lnTo>
                  <a:pt x="2957525" y="59665"/>
                </a:lnTo>
                <a:lnTo>
                  <a:pt x="2964192" y="67282"/>
                </a:lnTo>
                <a:lnTo>
                  <a:pt x="2970540" y="74899"/>
                </a:lnTo>
                <a:lnTo>
                  <a:pt x="2976571" y="83468"/>
                </a:lnTo>
                <a:lnTo>
                  <a:pt x="2982285" y="92037"/>
                </a:lnTo>
                <a:lnTo>
                  <a:pt x="2987682" y="101240"/>
                </a:lnTo>
                <a:lnTo>
                  <a:pt x="2992761" y="110444"/>
                </a:lnTo>
                <a:lnTo>
                  <a:pt x="2997522" y="119965"/>
                </a:lnTo>
                <a:lnTo>
                  <a:pt x="3001649" y="130121"/>
                </a:lnTo>
                <a:lnTo>
                  <a:pt x="3005458" y="140276"/>
                </a:lnTo>
                <a:lnTo>
                  <a:pt x="3008950" y="150749"/>
                </a:lnTo>
                <a:lnTo>
                  <a:pt x="3012124" y="161540"/>
                </a:lnTo>
                <a:lnTo>
                  <a:pt x="3014663" y="172330"/>
                </a:lnTo>
                <a:lnTo>
                  <a:pt x="3016885" y="183438"/>
                </a:lnTo>
                <a:lnTo>
                  <a:pt x="3018473" y="194546"/>
                </a:lnTo>
                <a:lnTo>
                  <a:pt x="3019742" y="205971"/>
                </a:lnTo>
                <a:lnTo>
                  <a:pt x="3020695" y="218031"/>
                </a:lnTo>
                <a:lnTo>
                  <a:pt x="3021012" y="229774"/>
                </a:lnTo>
                <a:lnTo>
                  <a:pt x="3021012" y="1276768"/>
                </a:lnTo>
                <a:lnTo>
                  <a:pt x="3013711" y="1272642"/>
                </a:lnTo>
                <a:lnTo>
                  <a:pt x="3006410" y="1268833"/>
                </a:lnTo>
                <a:lnTo>
                  <a:pt x="2999109" y="1265342"/>
                </a:lnTo>
                <a:lnTo>
                  <a:pt x="2991808" y="1262169"/>
                </a:lnTo>
                <a:lnTo>
                  <a:pt x="2983872" y="1258995"/>
                </a:lnTo>
                <a:lnTo>
                  <a:pt x="2976254" y="1256139"/>
                </a:lnTo>
                <a:lnTo>
                  <a:pt x="2968318" y="1253282"/>
                </a:lnTo>
                <a:lnTo>
                  <a:pt x="2960382" y="1251061"/>
                </a:lnTo>
                <a:lnTo>
                  <a:pt x="2952129" y="1248839"/>
                </a:lnTo>
                <a:lnTo>
                  <a:pt x="2944193" y="1247252"/>
                </a:lnTo>
                <a:lnTo>
                  <a:pt x="2935940" y="1245348"/>
                </a:lnTo>
                <a:lnTo>
                  <a:pt x="2927369" y="1244079"/>
                </a:lnTo>
                <a:lnTo>
                  <a:pt x="2919116" y="1242809"/>
                </a:lnTo>
                <a:lnTo>
                  <a:pt x="2910863" y="1242175"/>
                </a:lnTo>
                <a:lnTo>
                  <a:pt x="2901975" y="1241540"/>
                </a:lnTo>
                <a:lnTo>
                  <a:pt x="2893404" y="1241540"/>
                </a:lnTo>
                <a:lnTo>
                  <a:pt x="2646123" y="1213294"/>
                </a:lnTo>
                <a:lnTo>
                  <a:pt x="2646123" y="313876"/>
                </a:lnTo>
                <a:lnTo>
                  <a:pt x="374889" y="313876"/>
                </a:lnTo>
                <a:lnTo>
                  <a:pt x="374889" y="1959424"/>
                </a:lnTo>
                <a:lnTo>
                  <a:pt x="1610021" y="1959424"/>
                </a:lnTo>
                <a:lnTo>
                  <a:pt x="1923646" y="2273300"/>
                </a:lnTo>
                <a:lnTo>
                  <a:pt x="193952" y="2273300"/>
                </a:lnTo>
                <a:lnTo>
                  <a:pt x="183794" y="2273300"/>
                </a:lnTo>
                <a:lnTo>
                  <a:pt x="173953" y="2272348"/>
                </a:lnTo>
                <a:lnTo>
                  <a:pt x="164113" y="2270761"/>
                </a:lnTo>
                <a:lnTo>
                  <a:pt x="154908" y="2268857"/>
                </a:lnTo>
                <a:lnTo>
                  <a:pt x="145385" y="2266318"/>
                </a:lnTo>
                <a:lnTo>
                  <a:pt x="136496" y="2263144"/>
                </a:lnTo>
                <a:lnTo>
                  <a:pt x="127291" y="2259336"/>
                </a:lnTo>
                <a:lnTo>
                  <a:pt x="118720" y="2255528"/>
                </a:lnTo>
                <a:lnTo>
                  <a:pt x="109832" y="2250450"/>
                </a:lnTo>
                <a:lnTo>
                  <a:pt x="101579" y="2245689"/>
                </a:lnTo>
                <a:lnTo>
                  <a:pt x="93326" y="2240294"/>
                </a:lnTo>
                <a:lnTo>
                  <a:pt x="85390" y="2234264"/>
                </a:lnTo>
                <a:lnTo>
                  <a:pt x="77771" y="2227917"/>
                </a:lnTo>
                <a:lnTo>
                  <a:pt x="70470" y="2220935"/>
                </a:lnTo>
                <a:lnTo>
                  <a:pt x="63487" y="2213635"/>
                </a:lnTo>
                <a:lnTo>
                  <a:pt x="56821" y="2206018"/>
                </a:lnTo>
                <a:lnTo>
                  <a:pt x="50472" y="2198402"/>
                </a:lnTo>
                <a:lnTo>
                  <a:pt x="44441" y="2189833"/>
                </a:lnTo>
                <a:lnTo>
                  <a:pt x="38727" y="2181264"/>
                </a:lnTo>
                <a:lnTo>
                  <a:pt x="33013" y="2172060"/>
                </a:lnTo>
                <a:lnTo>
                  <a:pt x="28252" y="2162856"/>
                </a:lnTo>
                <a:lnTo>
                  <a:pt x="23490" y="2153335"/>
                </a:lnTo>
                <a:lnTo>
                  <a:pt x="19364" y="2143180"/>
                </a:lnTo>
                <a:lnTo>
                  <a:pt x="15237" y="2133024"/>
                </a:lnTo>
                <a:lnTo>
                  <a:pt x="11745" y="2122551"/>
                </a:lnTo>
                <a:lnTo>
                  <a:pt x="8888" y="2112078"/>
                </a:lnTo>
                <a:lnTo>
                  <a:pt x="6349" y="2100970"/>
                </a:lnTo>
                <a:lnTo>
                  <a:pt x="3809" y="2089862"/>
                </a:lnTo>
                <a:lnTo>
                  <a:pt x="2540" y="2078754"/>
                </a:lnTo>
                <a:lnTo>
                  <a:pt x="952" y="2067329"/>
                </a:lnTo>
                <a:lnTo>
                  <a:pt x="318" y="2055269"/>
                </a:lnTo>
                <a:lnTo>
                  <a:pt x="0" y="2043844"/>
                </a:lnTo>
                <a:lnTo>
                  <a:pt x="0" y="229774"/>
                </a:lnTo>
                <a:lnTo>
                  <a:pt x="318" y="218031"/>
                </a:lnTo>
                <a:lnTo>
                  <a:pt x="952" y="205971"/>
                </a:lnTo>
                <a:lnTo>
                  <a:pt x="2540" y="194546"/>
                </a:lnTo>
                <a:lnTo>
                  <a:pt x="3809" y="183438"/>
                </a:lnTo>
                <a:lnTo>
                  <a:pt x="6349" y="172330"/>
                </a:lnTo>
                <a:lnTo>
                  <a:pt x="8888" y="161540"/>
                </a:lnTo>
                <a:lnTo>
                  <a:pt x="11745" y="150749"/>
                </a:lnTo>
                <a:lnTo>
                  <a:pt x="15237" y="140276"/>
                </a:lnTo>
                <a:lnTo>
                  <a:pt x="19364" y="130121"/>
                </a:lnTo>
                <a:lnTo>
                  <a:pt x="23490" y="119965"/>
                </a:lnTo>
                <a:lnTo>
                  <a:pt x="28252" y="110444"/>
                </a:lnTo>
                <a:lnTo>
                  <a:pt x="33013" y="101240"/>
                </a:lnTo>
                <a:lnTo>
                  <a:pt x="38727" y="92037"/>
                </a:lnTo>
                <a:lnTo>
                  <a:pt x="44441" y="83468"/>
                </a:lnTo>
                <a:lnTo>
                  <a:pt x="50472" y="74899"/>
                </a:lnTo>
                <a:lnTo>
                  <a:pt x="56821" y="67282"/>
                </a:lnTo>
                <a:lnTo>
                  <a:pt x="63487" y="59665"/>
                </a:lnTo>
                <a:lnTo>
                  <a:pt x="70470" y="52366"/>
                </a:lnTo>
                <a:lnTo>
                  <a:pt x="77771" y="45384"/>
                </a:lnTo>
                <a:lnTo>
                  <a:pt x="85390" y="39036"/>
                </a:lnTo>
                <a:lnTo>
                  <a:pt x="93326" y="33324"/>
                </a:lnTo>
                <a:lnTo>
                  <a:pt x="101579" y="27611"/>
                </a:lnTo>
                <a:lnTo>
                  <a:pt x="109832" y="22851"/>
                </a:lnTo>
                <a:lnTo>
                  <a:pt x="118720" y="17773"/>
                </a:lnTo>
                <a:lnTo>
                  <a:pt x="127291" y="13964"/>
                </a:lnTo>
                <a:lnTo>
                  <a:pt x="136496" y="10156"/>
                </a:lnTo>
                <a:lnTo>
                  <a:pt x="145385" y="6982"/>
                </a:lnTo>
                <a:lnTo>
                  <a:pt x="154908" y="4443"/>
                </a:lnTo>
                <a:lnTo>
                  <a:pt x="164113" y="2539"/>
                </a:lnTo>
                <a:lnTo>
                  <a:pt x="173953" y="952"/>
                </a:lnTo>
                <a:lnTo>
                  <a:pt x="183794" y="0"/>
                </a:lnTo>
                <a:close/>
              </a:path>
            </a:pathLst>
          </a:custGeom>
          <a:solidFill>
            <a:schemeClr val="bg1"/>
          </a:solidFill>
          <a:ln>
            <a:noFill/>
          </a:ln>
        </p:spPr>
        <p:txBody>
          <a:bodyPr anchor="ctr">
            <a:normAutofit fontScale="45000" lnSpcReduction="20000"/>
            <a:scene3d>
              <a:camera prst="orthographicFront"/>
              <a:lightRig rig="threePt" dir="t"/>
            </a:scene3d>
            <a:sp3d contourW="12700">
              <a:contourClr>
                <a:srgbClr val="FFFFFF"/>
              </a:contourClr>
            </a:sp3d>
          </a:bodyPr>
          <a:lstStyle/>
          <a:p>
            <a:pPr algn="ctr"/>
            <a:endParaRPr lang="zh-CN" altLang="en-US">
              <a:solidFill>
                <a:schemeClr val="tx1">
                  <a:lumMod val="75000"/>
                  <a:lumOff val="25000"/>
                </a:schemeClr>
              </a:solidFill>
              <a:latin typeface="Arial" panose="020B0604020202020204" pitchFamily="34" charset="0"/>
              <a:ea typeface="微软雅黑" panose="020B0503020204020204" charset="-122"/>
              <a:sym typeface="Arial" panose="020B0604020202020204" pitchFamily="34" charset="0"/>
            </a:endParaRPr>
          </a:p>
        </p:txBody>
      </p:sp>
      <p:sp>
        <p:nvSpPr>
          <p:cNvPr id="13" name="椭圆 12"/>
          <p:cNvSpPr/>
          <p:nvPr>
            <p:custDataLst>
              <p:tags r:id="rId13"/>
            </p:custDataLst>
          </p:nvPr>
        </p:nvSpPr>
        <p:spPr>
          <a:xfrm>
            <a:off x="5123316" y="1671959"/>
            <a:ext cx="82628" cy="8262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solidFill>
                <a:schemeClr val="tx1">
                  <a:lumMod val="75000"/>
                  <a:lumOff val="25000"/>
                </a:schemeClr>
              </a:solidFill>
              <a:latin typeface="Arial" panose="020B0604020202020204" pitchFamily="34" charset="0"/>
              <a:ea typeface="微软雅黑" panose="020B0503020204020204" charset="-122"/>
              <a:sym typeface="Arial" panose="020B0604020202020204" pitchFamily="34" charset="0"/>
            </a:endParaRPr>
          </a:p>
        </p:txBody>
      </p:sp>
      <p:sp>
        <p:nvSpPr>
          <p:cNvPr id="16" name="椭圆 15"/>
          <p:cNvSpPr/>
          <p:nvPr>
            <p:custDataLst>
              <p:tags r:id="rId14"/>
            </p:custDataLst>
          </p:nvPr>
        </p:nvSpPr>
        <p:spPr>
          <a:xfrm>
            <a:off x="5123316" y="1884308"/>
            <a:ext cx="82628" cy="8262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solidFill>
                <a:schemeClr val="tx1">
                  <a:lumMod val="75000"/>
                  <a:lumOff val="25000"/>
                </a:schemeClr>
              </a:solidFill>
              <a:latin typeface="Arial" panose="020B0604020202020204" pitchFamily="34" charset="0"/>
              <a:ea typeface="微软雅黑" panose="020B0503020204020204" charset="-122"/>
              <a:sym typeface="Arial" panose="020B0604020202020204" pitchFamily="34" charset="0"/>
            </a:endParaRPr>
          </a:p>
        </p:txBody>
      </p:sp>
      <p:sp>
        <p:nvSpPr>
          <p:cNvPr id="52" name="椭圆 51"/>
          <p:cNvSpPr/>
          <p:nvPr>
            <p:custDataLst>
              <p:tags r:id="rId15"/>
            </p:custDataLst>
          </p:nvPr>
        </p:nvSpPr>
        <p:spPr>
          <a:xfrm>
            <a:off x="5123316" y="1775261"/>
            <a:ext cx="82628" cy="8262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solidFill>
                <a:schemeClr val="tx1">
                  <a:lumMod val="75000"/>
                  <a:lumOff val="25000"/>
                </a:schemeClr>
              </a:solidFill>
              <a:latin typeface="Arial" panose="020B0604020202020204" pitchFamily="34" charset="0"/>
              <a:ea typeface="微软雅黑" panose="020B0503020204020204" charset="-122"/>
              <a:sym typeface="Arial" panose="020B0604020202020204" pitchFamily="34" charset="0"/>
            </a:endParaRPr>
          </a:p>
        </p:txBody>
      </p:sp>
      <p:sp>
        <p:nvSpPr>
          <p:cNvPr id="59" name="椭圆 58"/>
          <p:cNvSpPr/>
          <p:nvPr>
            <p:custDataLst>
              <p:tags r:id="rId16"/>
            </p:custDataLst>
          </p:nvPr>
        </p:nvSpPr>
        <p:spPr>
          <a:xfrm>
            <a:off x="5123316" y="1994292"/>
            <a:ext cx="82628" cy="8262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solidFill>
                <a:schemeClr val="tx1">
                  <a:lumMod val="75000"/>
                  <a:lumOff val="25000"/>
                </a:schemeClr>
              </a:solidFill>
              <a:latin typeface="Arial" panose="020B0604020202020204" pitchFamily="34" charset="0"/>
              <a:ea typeface="微软雅黑" panose="020B0503020204020204" charset="-122"/>
              <a:sym typeface="Arial" panose="020B0604020202020204" pitchFamily="34" charset="0"/>
            </a:endParaRPr>
          </a:p>
        </p:txBody>
      </p:sp>
      <p:sp>
        <p:nvSpPr>
          <p:cNvPr id="60" name="椭圆 59"/>
          <p:cNvSpPr/>
          <p:nvPr>
            <p:custDataLst>
              <p:tags r:id="rId17"/>
            </p:custDataLst>
          </p:nvPr>
        </p:nvSpPr>
        <p:spPr>
          <a:xfrm>
            <a:off x="5123316" y="2713149"/>
            <a:ext cx="82628" cy="8262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solidFill>
                <a:schemeClr val="tx1">
                  <a:lumMod val="75000"/>
                  <a:lumOff val="25000"/>
                </a:schemeClr>
              </a:solidFill>
              <a:latin typeface="Arial" panose="020B0604020202020204" pitchFamily="34" charset="0"/>
              <a:ea typeface="微软雅黑" panose="020B0503020204020204" charset="-122"/>
              <a:sym typeface="Arial" panose="020B0604020202020204" pitchFamily="34" charset="0"/>
            </a:endParaRPr>
          </a:p>
        </p:txBody>
      </p:sp>
      <p:sp>
        <p:nvSpPr>
          <p:cNvPr id="61" name="椭圆 60"/>
          <p:cNvSpPr/>
          <p:nvPr>
            <p:custDataLst>
              <p:tags r:id="rId18"/>
            </p:custDataLst>
          </p:nvPr>
        </p:nvSpPr>
        <p:spPr>
          <a:xfrm>
            <a:off x="5123316" y="2925498"/>
            <a:ext cx="82628" cy="8262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solidFill>
                <a:schemeClr val="tx1">
                  <a:lumMod val="75000"/>
                  <a:lumOff val="25000"/>
                </a:schemeClr>
              </a:solidFill>
              <a:latin typeface="Arial" panose="020B0604020202020204" pitchFamily="34" charset="0"/>
              <a:ea typeface="微软雅黑" panose="020B0503020204020204" charset="-122"/>
              <a:sym typeface="Arial" panose="020B0604020202020204" pitchFamily="34" charset="0"/>
            </a:endParaRPr>
          </a:p>
        </p:txBody>
      </p:sp>
      <p:sp>
        <p:nvSpPr>
          <p:cNvPr id="62" name="椭圆 61"/>
          <p:cNvSpPr/>
          <p:nvPr>
            <p:custDataLst>
              <p:tags r:id="rId19"/>
            </p:custDataLst>
          </p:nvPr>
        </p:nvSpPr>
        <p:spPr>
          <a:xfrm>
            <a:off x="5123316" y="2816451"/>
            <a:ext cx="82628" cy="8262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solidFill>
                <a:schemeClr val="tx1">
                  <a:lumMod val="75000"/>
                  <a:lumOff val="25000"/>
                </a:schemeClr>
              </a:solidFill>
              <a:latin typeface="Arial" panose="020B0604020202020204" pitchFamily="34" charset="0"/>
              <a:ea typeface="微软雅黑" panose="020B0503020204020204" charset="-122"/>
              <a:sym typeface="Arial" panose="020B0604020202020204" pitchFamily="34" charset="0"/>
            </a:endParaRPr>
          </a:p>
        </p:txBody>
      </p:sp>
      <p:sp>
        <p:nvSpPr>
          <p:cNvPr id="63" name="椭圆 62"/>
          <p:cNvSpPr/>
          <p:nvPr>
            <p:custDataLst>
              <p:tags r:id="rId20"/>
            </p:custDataLst>
          </p:nvPr>
        </p:nvSpPr>
        <p:spPr>
          <a:xfrm>
            <a:off x="5123316" y="3035482"/>
            <a:ext cx="82628" cy="8262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solidFill>
                <a:schemeClr val="tx1">
                  <a:lumMod val="75000"/>
                  <a:lumOff val="25000"/>
                </a:schemeClr>
              </a:solidFill>
              <a:latin typeface="Arial" panose="020B0604020202020204" pitchFamily="34" charset="0"/>
              <a:ea typeface="微软雅黑" panose="020B0503020204020204" charset="-122"/>
              <a:sym typeface="Arial" panose="020B0604020202020204" pitchFamily="34" charset="0"/>
            </a:endParaRPr>
          </a:p>
        </p:txBody>
      </p:sp>
      <p:sp>
        <p:nvSpPr>
          <p:cNvPr id="65" name="椭圆 64"/>
          <p:cNvSpPr/>
          <p:nvPr>
            <p:custDataLst>
              <p:tags r:id="rId21"/>
            </p:custDataLst>
          </p:nvPr>
        </p:nvSpPr>
        <p:spPr>
          <a:xfrm>
            <a:off x="5123316" y="3751851"/>
            <a:ext cx="82628" cy="8262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solidFill>
                <a:schemeClr val="tx1">
                  <a:lumMod val="75000"/>
                  <a:lumOff val="25000"/>
                </a:schemeClr>
              </a:solidFill>
              <a:latin typeface="Arial" panose="020B0604020202020204" pitchFamily="34" charset="0"/>
              <a:ea typeface="微软雅黑" panose="020B0503020204020204" charset="-122"/>
              <a:sym typeface="Arial" panose="020B0604020202020204" pitchFamily="34" charset="0"/>
            </a:endParaRPr>
          </a:p>
        </p:txBody>
      </p:sp>
      <p:sp>
        <p:nvSpPr>
          <p:cNvPr id="66" name="椭圆 65"/>
          <p:cNvSpPr/>
          <p:nvPr>
            <p:custDataLst>
              <p:tags r:id="rId22"/>
            </p:custDataLst>
          </p:nvPr>
        </p:nvSpPr>
        <p:spPr>
          <a:xfrm>
            <a:off x="5123316" y="3964200"/>
            <a:ext cx="82628" cy="8262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solidFill>
                <a:schemeClr val="tx1">
                  <a:lumMod val="75000"/>
                  <a:lumOff val="25000"/>
                </a:schemeClr>
              </a:solidFill>
              <a:latin typeface="Arial" panose="020B0604020202020204" pitchFamily="34" charset="0"/>
              <a:ea typeface="微软雅黑" panose="020B0503020204020204" charset="-122"/>
              <a:sym typeface="Arial" panose="020B0604020202020204" pitchFamily="34" charset="0"/>
            </a:endParaRPr>
          </a:p>
        </p:txBody>
      </p:sp>
      <p:sp>
        <p:nvSpPr>
          <p:cNvPr id="67" name="椭圆 66"/>
          <p:cNvSpPr/>
          <p:nvPr>
            <p:custDataLst>
              <p:tags r:id="rId23"/>
            </p:custDataLst>
          </p:nvPr>
        </p:nvSpPr>
        <p:spPr>
          <a:xfrm>
            <a:off x="5123316" y="3855153"/>
            <a:ext cx="82628" cy="8262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solidFill>
                <a:schemeClr val="tx1">
                  <a:lumMod val="75000"/>
                  <a:lumOff val="25000"/>
                </a:schemeClr>
              </a:solidFill>
              <a:latin typeface="Arial" panose="020B0604020202020204" pitchFamily="34" charset="0"/>
              <a:ea typeface="微软雅黑" panose="020B0503020204020204" charset="-122"/>
              <a:sym typeface="Arial" panose="020B0604020202020204" pitchFamily="34" charset="0"/>
            </a:endParaRPr>
          </a:p>
        </p:txBody>
      </p:sp>
      <p:sp>
        <p:nvSpPr>
          <p:cNvPr id="68" name="椭圆 67"/>
          <p:cNvSpPr/>
          <p:nvPr>
            <p:custDataLst>
              <p:tags r:id="rId24"/>
            </p:custDataLst>
          </p:nvPr>
        </p:nvSpPr>
        <p:spPr>
          <a:xfrm>
            <a:off x="5123316" y="4074184"/>
            <a:ext cx="82628" cy="8262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solidFill>
                <a:schemeClr val="tx1">
                  <a:lumMod val="75000"/>
                  <a:lumOff val="25000"/>
                </a:schemeClr>
              </a:solidFill>
              <a:latin typeface="Arial" panose="020B0604020202020204" pitchFamily="34" charset="0"/>
              <a:ea typeface="微软雅黑" panose="020B0503020204020204" charset="-122"/>
              <a:sym typeface="Arial" panose="020B0604020202020204" pitchFamily="34" charset="0"/>
            </a:endParaRPr>
          </a:p>
        </p:txBody>
      </p:sp>
      <p:sp>
        <p:nvSpPr>
          <p:cNvPr id="69" name="椭圆 68"/>
          <p:cNvSpPr/>
          <p:nvPr>
            <p:custDataLst>
              <p:tags r:id="rId25"/>
            </p:custDataLst>
          </p:nvPr>
        </p:nvSpPr>
        <p:spPr>
          <a:xfrm>
            <a:off x="5123316" y="4788802"/>
            <a:ext cx="82628" cy="8262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solidFill>
                <a:schemeClr val="tx1">
                  <a:lumMod val="75000"/>
                  <a:lumOff val="25000"/>
                </a:schemeClr>
              </a:solidFill>
              <a:latin typeface="Arial" panose="020B0604020202020204" pitchFamily="34" charset="0"/>
              <a:ea typeface="微软雅黑" panose="020B0503020204020204" charset="-122"/>
              <a:sym typeface="Arial" panose="020B0604020202020204" pitchFamily="34" charset="0"/>
            </a:endParaRPr>
          </a:p>
        </p:txBody>
      </p:sp>
      <p:sp>
        <p:nvSpPr>
          <p:cNvPr id="70" name="椭圆 69"/>
          <p:cNvSpPr/>
          <p:nvPr>
            <p:custDataLst>
              <p:tags r:id="rId26"/>
            </p:custDataLst>
          </p:nvPr>
        </p:nvSpPr>
        <p:spPr>
          <a:xfrm>
            <a:off x="5123316" y="5001151"/>
            <a:ext cx="82628" cy="82628"/>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solidFill>
                <a:schemeClr val="tx1">
                  <a:lumMod val="75000"/>
                  <a:lumOff val="25000"/>
                </a:schemeClr>
              </a:solidFill>
              <a:latin typeface="Arial" panose="020B0604020202020204" pitchFamily="34" charset="0"/>
              <a:ea typeface="微软雅黑" panose="020B0503020204020204" charset="-122"/>
              <a:sym typeface="Arial" panose="020B0604020202020204" pitchFamily="34" charset="0"/>
            </a:endParaRPr>
          </a:p>
        </p:txBody>
      </p:sp>
      <p:sp>
        <p:nvSpPr>
          <p:cNvPr id="71" name="椭圆 70"/>
          <p:cNvSpPr/>
          <p:nvPr>
            <p:custDataLst>
              <p:tags r:id="rId27"/>
            </p:custDataLst>
          </p:nvPr>
        </p:nvSpPr>
        <p:spPr>
          <a:xfrm>
            <a:off x="5123316" y="4892104"/>
            <a:ext cx="82628" cy="8262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solidFill>
                <a:schemeClr val="tx1">
                  <a:lumMod val="75000"/>
                  <a:lumOff val="25000"/>
                </a:schemeClr>
              </a:solidFill>
              <a:latin typeface="Arial" panose="020B0604020202020204" pitchFamily="34" charset="0"/>
              <a:ea typeface="微软雅黑" panose="020B0503020204020204" charset="-122"/>
              <a:sym typeface="Arial" panose="020B0604020202020204" pitchFamily="34" charset="0"/>
            </a:endParaRPr>
          </a:p>
        </p:txBody>
      </p:sp>
      <p:sp>
        <p:nvSpPr>
          <p:cNvPr id="72" name="椭圆 71"/>
          <p:cNvSpPr/>
          <p:nvPr>
            <p:custDataLst>
              <p:tags r:id="rId28"/>
            </p:custDataLst>
          </p:nvPr>
        </p:nvSpPr>
        <p:spPr>
          <a:xfrm>
            <a:off x="5123316" y="5111135"/>
            <a:ext cx="82628" cy="82628"/>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solidFill>
                <a:schemeClr val="tx1">
                  <a:lumMod val="75000"/>
                  <a:lumOff val="25000"/>
                </a:schemeClr>
              </a:solidFill>
              <a:latin typeface="Arial" panose="020B0604020202020204" pitchFamily="34" charset="0"/>
              <a:ea typeface="微软雅黑" panose="020B0503020204020204" charset="-122"/>
              <a:sym typeface="Arial" panose="020B0604020202020204" pitchFamily="34" charset="0"/>
            </a:endParaRPr>
          </a:p>
        </p:txBody>
      </p:sp>
      <p:sp>
        <p:nvSpPr>
          <p:cNvPr id="77" name="标题 1"/>
          <p:cNvSpPr txBox="1"/>
          <p:nvPr>
            <p:custDataLst>
              <p:tags r:id="rId29"/>
            </p:custDataLst>
          </p:nvPr>
        </p:nvSpPr>
        <p:spPr>
          <a:xfrm>
            <a:off x="5728346" y="2113064"/>
            <a:ext cx="5689173" cy="558181"/>
          </a:xfrm>
          <a:prstGeom prst="rect">
            <a:avLst/>
          </a:prstGeom>
          <a:noFill/>
        </p:spPr>
        <p:txBody>
          <a:bodyPr wrap="square" lIns="91440" tIns="45720" rIns="91440" bIns="45720" rtlCol="0" anchor="ctr">
            <a:normAutofit/>
          </a:bodyPr>
          <a:lstStyle>
            <a:defPPr>
              <a:defRPr lang="zh-CN"/>
            </a:defPPr>
            <a:lvl1pPr>
              <a:lnSpc>
                <a:spcPct val="130000"/>
              </a:lnSpc>
              <a:defRPr sz="1200"/>
            </a:lvl1pPr>
          </a:lstStyle>
          <a:p>
            <a:pPr marL="0" lvl="0" algn="l">
              <a:lnSpc>
                <a:spcPct val="100000"/>
              </a:lnSpc>
              <a:spcBef>
                <a:spcPts val="0"/>
              </a:spcBef>
              <a:spcAft>
                <a:spcPts val="800"/>
              </a:spcAft>
              <a:buClrTx/>
              <a:buSzTx/>
              <a:buFontTx/>
              <a:buNone/>
            </a:pPr>
            <a:r>
              <a:rPr lang="zh-CN" altLang="en-US" sz="2100" b="1" spc="130">
                <a:solidFill>
                  <a:schemeClr val="tx1">
                    <a:lumMod val="75000"/>
                    <a:lumOff val="25000"/>
                  </a:schemeClr>
                </a:solidFill>
                <a:latin typeface="Arial" panose="020B0604020202020204" pitchFamily="34" charset="0"/>
                <a:ea typeface="微软雅黑" panose="020B0503020204020204" charset="-122"/>
              </a:rPr>
              <a:t>易错启示2：注意固定结构，提升语言敏感</a:t>
            </a:r>
            <a:endParaRPr lang="zh-CN" altLang="en-US" sz="2100" b="1" spc="130">
              <a:solidFill>
                <a:schemeClr val="tx1">
                  <a:lumMod val="75000"/>
                  <a:lumOff val="25000"/>
                </a:schemeClr>
              </a:solidFill>
              <a:latin typeface="Arial" panose="020B0604020202020204" pitchFamily="34" charset="0"/>
              <a:ea typeface="微软雅黑" panose="020B0503020204020204" charset="-122"/>
            </a:endParaRPr>
          </a:p>
        </p:txBody>
      </p:sp>
      <p:sp>
        <p:nvSpPr>
          <p:cNvPr id="78" name="标题 1"/>
          <p:cNvSpPr txBox="1"/>
          <p:nvPr>
            <p:custDataLst>
              <p:tags r:id="rId30"/>
            </p:custDataLst>
          </p:nvPr>
        </p:nvSpPr>
        <p:spPr>
          <a:xfrm>
            <a:off x="5728346" y="3150253"/>
            <a:ext cx="5689173" cy="558181"/>
          </a:xfrm>
          <a:prstGeom prst="rect">
            <a:avLst/>
          </a:prstGeom>
          <a:noFill/>
        </p:spPr>
        <p:txBody>
          <a:bodyPr wrap="square" lIns="91440" tIns="45720" rIns="91440" bIns="45720" rtlCol="0" anchor="ctr">
            <a:normAutofit/>
          </a:bodyPr>
          <a:lstStyle>
            <a:defPPr>
              <a:defRPr lang="zh-CN"/>
            </a:defPPr>
            <a:lvl1pPr>
              <a:lnSpc>
                <a:spcPct val="130000"/>
              </a:lnSpc>
              <a:defRPr sz="1200"/>
            </a:lvl1pPr>
          </a:lstStyle>
          <a:p>
            <a:pPr marL="0" lvl="0" algn="l">
              <a:lnSpc>
                <a:spcPct val="100000"/>
              </a:lnSpc>
              <a:spcBef>
                <a:spcPts val="0"/>
              </a:spcBef>
              <a:spcAft>
                <a:spcPts val="800"/>
              </a:spcAft>
              <a:buClrTx/>
              <a:buSzTx/>
              <a:buFontTx/>
              <a:buNone/>
            </a:pPr>
            <a:r>
              <a:rPr lang="zh-CN" altLang="en-US" sz="2100" b="1" spc="130">
                <a:solidFill>
                  <a:schemeClr val="tx1">
                    <a:lumMod val="75000"/>
                    <a:lumOff val="25000"/>
                  </a:schemeClr>
                </a:solidFill>
                <a:latin typeface="Arial" panose="020B0604020202020204" pitchFamily="34" charset="0"/>
                <a:ea typeface="微软雅黑" panose="020B0503020204020204" charset="-122"/>
              </a:rPr>
              <a:t>易错启示3：精准转换词性，清扫拼写漏洞</a:t>
            </a:r>
            <a:endParaRPr lang="zh-CN" altLang="en-US" sz="2100" b="1" spc="130">
              <a:solidFill>
                <a:schemeClr val="tx1">
                  <a:lumMod val="75000"/>
                  <a:lumOff val="25000"/>
                </a:schemeClr>
              </a:solidFill>
              <a:latin typeface="Arial" panose="020B0604020202020204" pitchFamily="34" charset="0"/>
              <a:ea typeface="微软雅黑" panose="020B0503020204020204" charset="-122"/>
            </a:endParaRPr>
          </a:p>
        </p:txBody>
      </p:sp>
      <p:sp>
        <p:nvSpPr>
          <p:cNvPr id="80" name="标题 1"/>
          <p:cNvSpPr txBox="1"/>
          <p:nvPr>
            <p:custDataLst>
              <p:tags r:id="rId31"/>
            </p:custDataLst>
          </p:nvPr>
        </p:nvSpPr>
        <p:spPr>
          <a:xfrm>
            <a:off x="5728346" y="4187442"/>
            <a:ext cx="5689173" cy="558181"/>
          </a:xfrm>
          <a:prstGeom prst="rect">
            <a:avLst/>
          </a:prstGeom>
          <a:noFill/>
        </p:spPr>
        <p:txBody>
          <a:bodyPr wrap="square" lIns="91440" tIns="45720" rIns="91440" bIns="45720" rtlCol="0" anchor="ctr">
            <a:normAutofit/>
          </a:bodyPr>
          <a:lstStyle>
            <a:defPPr>
              <a:defRPr lang="zh-CN"/>
            </a:defPPr>
            <a:lvl1pPr>
              <a:lnSpc>
                <a:spcPct val="130000"/>
              </a:lnSpc>
              <a:defRPr sz="1200"/>
            </a:lvl1pPr>
          </a:lstStyle>
          <a:p>
            <a:pPr marL="0" lvl="0" algn="l">
              <a:lnSpc>
                <a:spcPct val="100000"/>
              </a:lnSpc>
              <a:spcBef>
                <a:spcPts val="0"/>
              </a:spcBef>
              <a:spcAft>
                <a:spcPts val="800"/>
              </a:spcAft>
              <a:buClrTx/>
              <a:buSzTx/>
              <a:buFontTx/>
              <a:buNone/>
            </a:pPr>
            <a:r>
              <a:rPr lang="zh-CN" altLang="en-US" sz="2100" b="1" spc="130">
                <a:solidFill>
                  <a:schemeClr val="tx1">
                    <a:lumMod val="75000"/>
                    <a:lumOff val="25000"/>
                  </a:schemeClr>
                </a:solidFill>
                <a:latin typeface="Arial" panose="020B0604020202020204" pitchFamily="34" charset="0"/>
                <a:ea typeface="微软雅黑" panose="020B0503020204020204" charset="-122"/>
              </a:rPr>
              <a:t>易错启示4：重视句子分析，判别非谓类型</a:t>
            </a:r>
            <a:endParaRPr lang="zh-CN" altLang="en-US" sz="2100" b="1" spc="130">
              <a:solidFill>
                <a:schemeClr val="tx1">
                  <a:lumMod val="75000"/>
                  <a:lumOff val="25000"/>
                </a:schemeClr>
              </a:solidFill>
              <a:latin typeface="Arial" panose="020B0604020202020204" pitchFamily="34" charset="0"/>
              <a:ea typeface="微软雅黑" panose="020B0503020204020204" charset="-122"/>
            </a:endParaRPr>
          </a:p>
        </p:txBody>
      </p:sp>
      <p:sp>
        <p:nvSpPr>
          <p:cNvPr id="81" name="标题 1"/>
          <p:cNvSpPr txBox="1"/>
          <p:nvPr>
            <p:custDataLst>
              <p:tags r:id="rId32"/>
            </p:custDataLst>
          </p:nvPr>
        </p:nvSpPr>
        <p:spPr>
          <a:xfrm>
            <a:off x="5728346" y="5224631"/>
            <a:ext cx="5689173" cy="558181"/>
          </a:xfrm>
          <a:prstGeom prst="rect">
            <a:avLst/>
          </a:prstGeom>
          <a:noFill/>
        </p:spPr>
        <p:txBody>
          <a:bodyPr wrap="square" lIns="91440" tIns="45720" rIns="91440" bIns="45720" rtlCol="0" anchor="ctr">
            <a:normAutofit/>
          </a:bodyPr>
          <a:lstStyle>
            <a:defPPr>
              <a:defRPr lang="zh-CN"/>
            </a:defPPr>
            <a:lvl1pPr>
              <a:lnSpc>
                <a:spcPct val="130000"/>
              </a:lnSpc>
              <a:defRPr sz="1200"/>
            </a:lvl1pPr>
          </a:lstStyle>
          <a:p>
            <a:pPr marL="0" lvl="0" indent="0" algn="l">
              <a:lnSpc>
                <a:spcPct val="100000"/>
              </a:lnSpc>
              <a:spcBef>
                <a:spcPts val="0"/>
              </a:spcBef>
              <a:spcAft>
                <a:spcPts val="800"/>
              </a:spcAft>
              <a:buSzPct val="100000"/>
              <a:buNone/>
            </a:pPr>
            <a:r>
              <a:rPr lang="zh-CN" altLang="en-US" sz="2100" b="1" spc="130">
                <a:solidFill>
                  <a:schemeClr val="tx1">
                    <a:lumMod val="75000"/>
                    <a:lumOff val="25000"/>
                  </a:schemeClr>
                </a:solidFill>
                <a:latin typeface="Arial" panose="020B0604020202020204" pitchFamily="34" charset="0"/>
                <a:ea typeface="微软雅黑" panose="020B0503020204020204" charset="-122"/>
              </a:rPr>
              <a:t>易错启示5：把握考点分布，运用逆向思维</a:t>
            </a:r>
            <a:endParaRPr lang="zh-CN" altLang="en-US" sz="2100" b="1" spc="130">
              <a:solidFill>
                <a:schemeClr val="tx1">
                  <a:lumMod val="75000"/>
                  <a:lumOff val="25000"/>
                </a:schemeClr>
              </a:solidFill>
              <a:latin typeface="Arial" panose="020B0604020202020204" pitchFamily="34" charset="0"/>
              <a:ea typeface="微软雅黑" panose="020B0503020204020204" charset="-122"/>
            </a:endParaRPr>
          </a:p>
        </p:txBody>
      </p:sp>
      <p:grpSp>
        <p:nvGrpSpPr>
          <p:cNvPr id="17" name="icon"/>
          <p:cNvGrpSpPr/>
          <p:nvPr>
            <p:custDataLst>
              <p:tags r:id="rId33"/>
            </p:custDataLst>
          </p:nvPr>
        </p:nvGrpSpPr>
        <p:grpSpPr>
          <a:xfrm rot="0">
            <a:off x="5037915" y="1234838"/>
            <a:ext cx="247013" cy="247013"/>
            <a:chOff x="19809648" y="10431071"/>
            <a:chExt cx="1530037" cy="1424909"/>
          </a:xfrm>
          <a:solidFill>
            <a:schemeClr val="accent1"/>
          </a:solidFill>
        </p:grpSpPr>
        <p:sp>
          <p:nvSpPr>
            <p:cNvPr id="18" name="PA-任意多边形: 形状 1859"/>
            <p:cNvSpPr/>
            <p:nvPr>
              <p:custDataLst>
                <p:tags r:id="rId34"/>
              </p:custDataLst>
            </p:nvPr>
          </p:nvSpPr>
          <p:spPr>
            <a:xfrm>
              <a:off x="20310828" y="10431071"/>
              <a:ext cx="1019136" cy="856074"/>
            </a:xfrm>
            <a:custGeom>
              <a:avLst/>
              <a:gdLst>
                <a:gd name="connsiteX0" fmla="*/ 777522 w 1019135"/>
                <a:gd name="connsiteY0" fmla="*/ 145344 h 856074"/>
                <a:gd name="connsiteX1" fmla="*/ 748359 w 1019135"/>
                <a:gd name="connsiteY1" fmla="*/ 174507 h 856074"/>
                <a:gd name="connsiteX2" fmla="*/ 510352 w 1019135"/>
                <a:gd name="connsiteY2" fmla="*/ 412515 h 856074"/>
                <a:gd name="connsiteX3" fmla="*/ 489342 w 1019135"/>
                <a:gd name="connsiteY3" fmla="*/ 433525 h 856074"/>
                <a:gd name="connsiteX4" fmla="*/ 437288 w 1019135"/>
                <a:gd name="connsiteY4" fmla="*/ 485579 h 856074"/>
                <a:gd name="connsiteX5" fmla="*/ 239732 w 1019135"/>
                <a:gd name="connsiteY5" fmla="*/ 683135 h 856074"/>
                <a:gd name="connsiteX6" fmla="*/ 232520 w 1019135"/>
                <a:gd name="connsiteY6" fmla="*/ 690347 h 856074"/>
                <a:gd name="connsiteX7" fmla="*/ 220604 w 1019135"/>
                <a:gd name="connsiteY7" fmla="*/ 678431 h 856074"/>
                <a:gd name="connsiteX8" fmla="*/ 50643 w 1019135"/>
                <a:gd name="connsiteY8" fmla="*/ 508470 h 856074"/>
                <a:gd name="connsiteX9" fmla="*/ 2352 w 1019135"/>
                <a:gd name="connsiteY9" fmla="*/ 648641 h 856074"/>
                <a:gd name="connsiteX10" fmla="*/ 126216 w 1019135"/>
                <a:gd name="connsiteY10" fmla="*/ 772505 h 856074"/>
                <a:gd name="connsiteX11" fmla="*/ 178270 w 1019135"/>
                <a:gd name="connsiteY11" fmla="*/ 824559 h 856074"/>
                <a:gd name="connsiteX12" fmla="*/ 192382 w 1019135"/>
                <a:gd name="connsiteY12" fmla="*/ 838670 h 856074"/>
                <a:gd name="connsiteX13" fmla="*/ 232520 w 1019135"/>
                <a:gd name="connsiteY13" fmla="*/ 855290 h 856074"/>
                <a:gd name="connsiteX14" fmla="*/ 239732 w 1019135"/>
                <a:gd name="connsiteY14" fmla="*/ 854663 h 856074"/>
                <a:gd name="connsiteX15" fmla="*/ 272658 w 1019135"/>
                <a:gd name="connsiteY15" fmla="*/ 838670 h 856074"/>
                <a:gd name="connsiteX16" fmla="*/ 286769 w 1019135"/>
                <a:gd name="connsiteY16" fmla="*/ 824559 h 856074"/>
                <a:gd name="connsiteX17" fmla="*/ 531675 w 1019135"/>
                <a:gd name="connsiteY17" fmla="*/ 579653 h 856074"/>
                <a:gd name="connsiteX18" fmla="*/ 583730 w 1019135"/>
                <a:gd name="connsiteY18" fmla="*/ 527599 h 856074"/>
                <a:gd name="connsiteX19" fmla="*/ 604740 w 1019135"/>
                <a:gd name="connsiteY19" fmla="*/ 506589 h 856074"/>
                <a:gd name="connsiteX20" fmla="*/ 842747 w 1019135"/>
                <a:gd name="connsiteY20" fmla="*/ 268582 h 856074"/>
                <a:gd name="connsiteX21" fmla="*/ 871596 w 1019135"/>
                <a:gd name="connsiteY21" fmla="*/ 239732 h 856074"/>
                <a:gd name="connsiteX22" fmla="*/ 949364 w 1019135"/>
                <a:gd name="connsiteY22" fmla="*/ 316873 h 856074"/>
                <a:gd name="connsiteX23" fmla="*/ 973823 w 1019135"/>
                <a:gd name="connsiteY23" fmla="*/ 331925 h 856074"/>
                <a:gd name="connsiteX24" fmla="*/ 986680 w 1019135"/>
                <a:gd name="connsiteY24" fmla="*/ 328162 h 856074"/>
                <a:gd name="connsiteX25" fmla="*/ 1006436 w 1019135"/>
                <a:gd name="connsiteY25" fmla="*/ 290846 h 856074"/>
                <a:gd name="connsiteX26" fmla="*/ 1018038 w 1019135"/>
                <a:gd name="connsiteY26" fmla="*/ 39354 h 856074"/>
                <a:gd name="connsiteX27" fmla="*/ 984172 w 1019135"/>
                <a:gd name="connsiteY27" fmla="*/ 2352 h 856074"/>
                <a:gd name="connsiteX28" fmla="*/ 980095 w 1019135"/>
                <a:gd name="connsiteY28" fmla="*/ 2352 h 856074"/>
                <a:gd name="connsiteX29" fmla="*/ 722332 w 1019135"/>
                <a:gd name="connsiteY29" fmla="*/ 14581 h 856074"/>
                <a:gd name="connsiteX30" fmla="*/ 688465 w 1019135"/>
                <a:gd name="connsiteY30" fmla="*/ 31828 h 856074"/>
                <a:gd name="connsiteX31" fmla="*/ 698500 w 1019135"/>
                <a:gd name="connsiteY31" fmla="*/ 66009 h 856074"/>
                <a:gd name="connsiteX32" fmla="*/ 777522 w 1019135"/>
                <a:gd name="connsiteY32" fmla="*/ 145344 h 856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19135" h="856074">
                  <a:moveTo>
                    <a:pt x="777522" y="145344"/>
                  </a:moveTo>
                  <a:lnTo>
                    <a:pt x="748359" y="174507"/>
                  </a:lnTo>
                  <a:lnTo>
                    <a:pt x="510352" y="412515"/>
                  </a:lnTo>
                  <a:lnTo>
                    <a:pt x="489342" y="433525"/>
                  </a:lnTo>
                  <a:lnTo>
                    <a:pt x="437288" y="485579"/>
                  </a:lnTo>
                  <a:lnTo>
                    <a:pt x="239732" y="683135"/>
                  </a:lnTo>
                  <a:lnTo>
                    <a:pt x="232520" y="690347"/>
                  </a:lnTo>
                  <a:lnTo>
                    <a:pt x="220604" y="678431"/>
                  </a:lnTo>
                  <a:lnTo>
                    <a:pt x="50643" y="508470"/>
                  </a:lnTo>
                  <a:cubicBezTo>
                    <a:pt x="21794" y="548295"/>
                    <a:pt x="4233" y="596586"/>
                    <a:pt x="2352" y="648641"/>
                  </a:cubicBezTo>
                  <a:lnTo>
                    <a:pt x="126216" y="772505"/>
                  </a:lnTo>
                  <a:lnTo>
                    <a:pt x="178270" y="824559"/>
                  </a:lnTo>
                  <a:lnTo>
                    <a:pt x="192382" y="838670"/>
                  </a:lnTo>
                  <a:cubicBezTo>
                    <a:pt x="203357" y="849646"/>
                    <a:pt x="218095" y="855290"/>
                    <a:pt x="232520" y="855290"/>
                  </a:cubicBezTo>
                  <a:cubicBezTo>
                    <a:pt x="235028" y="855290"/>
                    <a:pt x="237223" y="854977"/>
                    <a:pt x="239732" y="854663"/>
                  </a:cubicBezTo>
                  <a:cubicBezTo>
                    <a:pt x="251648" y="853095"/>
                    <a:pt x="263564" y="847764"/>
                    <a:pt x="272658" y="838670"/>
                  </a:cubicBezTo>
                  <a:lnTo>
                    <a:pt x="286769" y="824559"/>
                  </a:lnTo>
                  <a:lnTo>
                    <a:pt x="531675" y="579653"/>
                  </a:lnTo>
                  <a:lnTo>
                    <a:pt x="583730" y="527599"/>
                  </a:lnTo>
                  <a:lnTo>
                    <a:pt x="604740" y="506589"/>
                  </a:lnTo>
                  <a:lnTo>
                    <a:pt x="842747" y="268582"/>
                  </a:lnTo>
                  <a:lnTo>
                    <a:pt x="871596" y="239732"/>
                  </a:lnTo>
                  <a:lnTo>
                    <a:pt x="949364" y="316873"/>
                  </a:lnTo>
                  <a:cubicBezTo>
                    <a:pt x="956577" y="324085"/>
                    <a:pt x="963789" y="331925"/>
                    <a:pt x="973823" y="331925"/>
                  </a:cubicBezTo>
                  <a:cubicBezTo>
                    <a:pt x="977586" y="331925"/>
                    <a:pt x="981977" y="330984"/>
                    <a:pt x="986680" y="328162"/>
                  </a:cubicBezTo>
                  <a:cubicBezTo>
                    <a:pt x="1002359" y="319695"/>
                    <a:pt x="1005495" y="306211"/>
                    <a:pt x="1006436" y="290846"/>
                  </a:cubicBezTo>
                  <a:cubicBezTo>
                    <a:pt x="1010199" y="207120"/>
                    <a:pt x="1014275" y="123080"/>
                    <a:pt x="1018038" y="39354"/>
                  </a:cubicBezTo>
                  <a:cubicBezTo>
                    <a:pt x="1019293" y="13954"/>
                    <a:pt x="1008631" y="2352"/>
                    <a:pt x="984172" y="2352"/>
                  </a:cubicBezTo>
                  <a:cubicBezTo>
                    <a:pt x="982917" y="2352"/>
                    <a:pt x="981663" y="2352"/>
                    <a:pt x="980095" y="2352"/>
                  </a:cubicBezTo>
                  <a:cubicBezTo>
                    <a:pt x="894174" y="6428"/>
                    <a:pt x="808253" y="10505"/>
                    <a:pt x="722332" y="14581"/>
                  </a:cubicBezTo>
                  <a:cubicBezTo>
                    <a:pt x="708848" y="15209"/>
                    <a:pt x="695678" y="15836"/>
                    <a:pt x="688465" y="31828"/>
                  </a:cubicBezTo>
                  <a:cubicBezTo>
                    <a:pt x="680940" y="47821"/>
                    <a:pt x="689406" y="56915"/>
                    <a:pt x="698500" y="66009"/>
                  </a:cubicBezTo>
                  <a:cubicBezTo>
                    <a:pt x="724527" y="92663"/>
                    <a:pt x="750554" y="119317"/>
                    <a:pt x="777522" y="1453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bIns="324000" numCol="1" spcCol="0" rtlCol="0" fromWordArt="0" anchor="ctr" anchorCtr="0" forceAA="0" compatLnSpc="1">
              <a:normAutofit fontScale="25000" lnSpcReduction="20000"/>
              <a:scene3d>
                <a:camera prst="orthographicFront"/>
                <a:lightRig rig="threePt" dir="t"/>
              </a:scene3d>
              <a:sp3d contourW="12700">
                <a:contourClr>
                  <a:srgbClr val="FFFFFF"/>
                </a:contourClr>
              </a:sp3d>
            </a:bodyPr>
            <a:lstStyle/>
            <a:p>
              <a:pPr lvl="0" algn="ctr">
                <a:buClrTx/>
                <a:buSzTx/>
                <a:buFontTx/>
              </a:pPr>
              <a:endParaRPr lang="zh-CN" altLang="en-US" dirty="0">
                <a:solidFill>
                  <a:schemeClr val="tx1">
                    <a:lumMod val="75000"/>
                    <a:lumOff val="25000"/>
                  </a:schemeClr>
                </a:solidFill>
                <a:latin typeface="Arial" panose="020B0604020202020204" pitchFamily="34" charset="0"/>
                <a:ea typeface="微软雅黑" panose="020B0503020204020204" charset="-122"/>
                <a:sym typeface="+mn-ea"/>
              </a:endParaRPr>
            </a:p>
          </p:txBody>
        </p:sp>
        <p:sp>
          <p:nvSpPr>
            <p:cNvPr id="19" name="PA-任意多边形: 形状 1860"/>
            <p:cNvSpPr/>
            <p:nvPr>
              <p:custDataLst>
                <p:tags r:id="rId35"/>
              </p:custDataLst>
            </p:nvPr>
          </p:nvSpPr>
          <p:spPr>
            <a:xfrm>
              <a:off x="19809648" y="10849701"/>
              <a:ext cx="275951" cy="373160"/>
            </a:xfrm>
            <a:custGeom>
              <a:avLst/>
              <a:gdLst>
                <a:gd name="connsiteX0" fmla="*/ 19050 w 275950"/>
                <a:gd name="connsiteY0" fmla="*/ 259801 h 373160"/>
                <a:gd name="connsiteX1" fmla="*/ 19050 w 275950"/>
                <a:gd name="connsiteY1" fmla="*/ 340078 h 373160"/>
                <a:gd name="connsiteX2" fmla="*/ 33161 w 275950"/>
                <a:gd name="connsiteY2" fmla="*/ 354189 h 373160"/>
                <a:gd name="connsiteX3" fmla="*/ 73299 w 275950"/>
                <a:gd name="connsiteY3" fmla="*/ 370809 h 373160"/>
                <a:gd name="connsiteX4" fmla="*/ 113438 w 275950"/>
                <a:gd name="connsiteY4" fmla="*/ 354189 h 373160"/>
                <a:gd name="connsiteX5" fmla="*/ 221309 w 275950"/>
                <a:gd name="connsiteY5" fmla="*/ 246317 h 373160"/>
                <a:gd name="connsiteX6" fmla="*/ 221309 w 275950"/>
                <a:gd name="connsiteY6" fmla="*/ 240046 h 373160"/>
                <a:gd name="connsiteX7" fmla="*/ 276499 w 275950"/>
                <a:gd name="connsiteY7" fmla="*/ 2352 h 373160"/>
                <a:gd name="connsiteX8" fmla="*/ 19050 w 275950"/>
                <a:gd name="connsiteY8" fmla="*/ 259801 h 373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5950" h="373160">
                  <a:moveTo>
                    <a:pt x="19050" y="259801"/>
                  </a:moveTo>
                  <a:cubicBezTo>
                    <a:pt x="-3214" y="282065"/>
                    <a:pt x="-3214" y="317814"/>
                    <a:pt x="19050" y="340078"/>
                  </a:cubicBezTo>
                  <a:lnTo>
                    <a:pt x="33161" y="354189"/>
                  </a:lnTo>
                  <a:cubicBezTo>
                    <a:pt x="44136" y="365164"/>
                    <a:pt x="58875" y="370809"/>
                    <a:pt x="73299" y="370809"/>
                  </a:cubicBezTo>
                  <a:cubicBezTo>
                    <a:pt x="87724" y="370809"/>
                    <a:pt x="102462" y="365164"/>
                    <a:pt x="113438" y="354189"/>
                  </a:cubicBezTo>
                  <a:lnTo>
                    <a:pt x="221309" y="246317"/>
                  </a:lnTo>
                  <a:cubicBezTo>
                    <a:pt x="221309" y="244122"/>
                    <a:pt x="221309" y="242241"/>
                    <a:pt x="221309" y="240046"/>
                  </a:cubicBezTo>
                  <a:cubicBezTo>
                    <a:pt x="221309" y="154752"/>
                    <a:pt x="241065" y="74162"/>
                    <a:pt x="276499" y="2352"/>
                  </a:cubicBezTo>
                  <a:lnTo>
                    <a:pt x="19050" y="25980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bIns="324000" numCol="1" spcCol="0" rtlCol="0" fromWordArt="0" anchor="ctr" anchorCtr="0" forceAA="0" compatLnSpc="1">
              <a:normAutofit fontScale="25000" lnSpcReduction="20000"/>
              <a:scene3d>
                <a:camera prst="orthographicFront"/>
                <a:lightRig rig="threePt" dir="t"/>
              </a:scene3d>
              <a:sp3d contourW="12700">
                <a:contourClr>
                  <a:srgbClr val="FFFFFF"/>
                </a:contourClr>
              </a:sp3d>
            </a:bodyPr>
            <a:lstStyle/>
            <a:p>
              <a:pPr lvl="0" algn="ctr">
                <a:buClrTx/>
                <a:buSzTx/>
                <a:buFontTx/>
              </a:pPr>
              <a:endParaRPr lang="zh-CN" altLang="en-US" dirty="0">
                <a:solidFill>
                  <a:schemeClr val="tx1">
                    <a:lumMod val="75000"/>
                    <a:lumOff val="25000"/>
                  </a:schemeClr>
                </a:solidFill>
                <a:latin typeface="Arial" panose="020B0604020202020204" pitchFamily="34" charset="0"/>
                <a:ea typeface="微软雅黑" panose="020B0503020204020204" charset="-122"/>
                <a:sym typeface="+mn-ea"/>
              </a:endParaRPr>
            </a:p>
          </p:txBody>
        </p:sp>
        <p:sp>
          <p:nvSpPr>
            <p:cNvPr id="20" name="PA-任意多边形: 形状 1861"/>
            <p:cNvSpPr/>
            <p:nvPr>
              <p:custDataLst>
                <p:tags r:id="rId36"/>
              </p:custDataLst>
            </p:nvPr>
          </p:nvSpPr>
          <p:spPr>
            <a:xfrm>
              <a:off x="20101043" y="10620474"/>
              <a:ext cx="1238642" cy="1235506"/>
            </a:xfrm>
            <a:custGeom>
              <a:avLst/>
              <a:gdLst>
                <a:gd name="connsiteX0" fmla="*/ 1209009 w 1238641"/>
                <a:gd name="connsiteY0" fmla="*/ 1076364 h 1235506"/>
                <a:gd name="connsiteX1" fmla="*/ 886648 w 1238641"/>
                <a:gd name="connsiteY1" fmla="*/ 754004 h 1235506"/>
                <a:gd name="connsiteX2" fmla="*/ 869088 w 1238641"/>
                <a:gd name="connsiteY2" fmla="*/ 771564 h 1235506"/>
                <a:gd name="connsiteX3" fmla="*/ 844942 w 1238641"/>
                <a:gd name="connsiteY3" fmla="*/ 747419 h 1235506"/>
                <a:gd name="connsiteX4" fmla="*/ 936507 w 1238641"/>
                <a:gd name="connsiteY4" fmla="*/ 469586 h 1235506"/>
                <a:gd name="connsiteX5" fmla="*/ 912675 w 1238641"/>
                <a:gd name="connsiteY5" fmla="*/ 321577 h 1235506"/>
                <a:gd name="connsiteX6" fmla="*/ 796023 w 1238641"/>
                <a:gd name="connsiteY6" fmla="*/ 438228 h 1235506"/>
                <a:gd name="connsiteX7" fmla="*/ 797591 w 1238641"/>
                <a:gd name="connsiteY7" fmla="*/ 469586 h 1235506"/>
                <a:gd name="connsiteX8" fmla="*/ 469586 w 1238641"/>
                <a:gd name="connsiteY8" fmla="*/ 797591 h 1235506"/>
                <a:gd name="connsiteX9" fmla="*/ 141581 w 1238641"/>
                <a:gd name="connsiteY9" fmla="*/ 469586 h 1235506"/>
                <a:gd name="connsiteX10" fmla="*/ 469586 w 1238641"/>
                <a:gd name="connsiteY10" fmla="*/ 141581 h 1235506"/>
                <a:gd name="connsiteX11" fmla="*/ 647386 w 1238641"/>
                <a:gd name="connsiteY11" fmla="*/ 193949 h 1235506"/>
                <a:gd name="connsiteX12" fmla="*/ 747419 w 1238641"/>
                <a:gd name="connsiteY12" fmla="*/ 93917 h 1235506"/>
                <a:gd name="connsiteX13" fmla="*/ 469586 w 1238641"/>
                <a:gd name="connsiteY13" fmla="*/ 2352 h 1235506"/>
                <a:gd name="connsiteX14" fmla="*/ 2352 w 1238641"/>
                <a:gd name="connsiteY14" fmla="*/ 469586 h 1235506"/>
                <a:gd name="connsiteX15" fmla="*/ 469586 w 1238641"/>
                <a:gd name="connsiteY15" fmla="*/ 936821 h 1235506"/>
                <a:gd name="connsiteX16" fmla="*/ 748359 w 1238641"/>
                <a:gd name="connsiteY16" fmla="*/ 844628 h 1235506"/>
                <a:gd name="connsiteX17" fmla="*/ 772505 w 1238641"/>
                <a:gd name="connsiteY17" fmla="*/ 868774 h 1235506"/>
                <a:gd name="connsiteX18" fmla="*/ 754944 w 1238641"/>
                <a:gd name="connsiteY18" fmla="*/ 886335 h 1235506"/>
                <a:gd name="connsiteX19" fmla="*/ 1077305 w 1238641"/>
                <a:gd name="connsiteY19" fmla="*/ 1208695 h 1235506"/>
                <a:gd name="connsiteX20" fmla="*/ 1209322 w 1238641"/>
                <a:gd name="connsiteY20" fmla="*/ 1208695 h 1235506"/>
                <a:gd name="connsiteX21" fmla="*/ 1209009 w 1238641"/>
                <a:gd name="connsiteY21" fmla="*/ 1076364 h 1235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38641" h="1235506">
                  <a:moveTo>
                    <a:pt x="1209009" y="1076364"/>
                  </a:moveTo>
                  <a:lnTo>
                    <a:pt x="886648" y="754004"/>
                  </a:lnTo>
                  <a:lnTo>
                    <a:pt x="869088" y="771564"/>
                  </a:lnTo>
                  <a:lnTo>
                    <a:pt x="844942" y="747419"/>
                  </a:lnTo>
                  <a:cubicBezTo>
                    <a:pt x="902327" y="669651"/>
                    <a:pt x="936507" y="573695"/>
                    <a:pt x="936507" y="469586"/>
                  </a:cubicBezTo>
                  <a:cubicBezTo>
                    <a:pt x="936507" y="417846"/>
                    <a:pt x="928041" y="367986"/>
                    <a:pt x="912675" y="321577"/>
                  </a:cubicBezTo>
                  <a:lnTo>
                    <a:pt x="796023" y="438228"/>
                  </a:lnTo>
                  <a:cubicBezTo>
                    <a:pt x="796964" y="448577"/>
                    <a:pt x="797591" y="458925"/>
                    <a:pt x="797591" y="469586"/>
                  </a:cubicBezTo>
                  <a:cubicBezTo>
                    <a:pt x="797591" y="650836"/>
                    <a:pt x="650522" y="797591"/>
                    <a:pt x="469586" y="797591"/>
                  </a:cubicBezTo>
                  <a:cubicBezTo>
                    <a:pt x="288337" y="797591"/>
                    <a:pt x="141581" y="650522"/>
                    <a:pt x="141581" y="469586"/>
                  </a:cubicBezTo>
                  <a:cubicBezTo>
                    <a:pt x="141581" y="288337"/>
                    <a:pt x="288651" y="141581"/>
                    <a:pt x="469586" y="141581"/>
                  </a:cubicBezTo>
                  <a:cubicBezTo>
                    <a:pt x="535125" y="141581"/>
                    <a:pt x="596273" y="161023"/>
                    <a:pt x="647386" y="193949"/>
                  </a:cubicBezTo>
                  <a:lnTo>
                    <a:pt x="747419" y="93917"/>
                  </a:lnTo>
                  <a:cubicBezTo>
                    <a:pt x="669651" y="36532"/>
                    <a:pt x="573695" y="2352"/>
                    <a:pt x="469586" y="2352"/>
                  </a:cubicBezTo>
                  <a:cubicBezTo>
                    <a:pt x="211510" y="2352"/>
                    <a:pt x="2352" y="211510"/>
                    <a:pt x="2352" y="469586"/>
                  </a:cubicBezTo>
                  <a:cubicBezTo>
                    <a:pt x="2352" y="727663"/>
                    <a:pt x="211510" y="936821"/>
                    <a:pt x="469586" y="936821"/>
                  </a:cubicBezTo>
                  <a:cubicBezTo>
                    <a:pt x="574009" y="936821"/>
                    <a:pt x="670591" y="902641"/>
                    <a:pt x="748359" y="844628"/>
                  </a:cubicBezTo>
                  <a:lnTo>
                    <a:pt x="772505" y="868774"/>
                  </a:lnTo>
                  <a:lnTo>
                    <a:pt x="754944" y="886335"/>
                  </a:lnTo>
                  <a:lnTo>
                    <a:pt x="1077305" y="1208695"/>
                  </a:lnTo>
                  <a:cubicBezTo>
                    <a:pt x="1113680" y="1245070"/>
                    <a:pt x="1172947" y="1245070"/>
                    <a:pt x="1209322" y="1208695"/>
                  </a:cubicBezTo>
                  <a:cubicBezTo>
                    <a:pt x="1245384" y="1172006"/>
                    <a:pt x="1245384" y="1112740"/>
                    <a:pt x="1209009" y="1076364"/>
                  </a:cubicBezTo>
                  <a:close/>
                </a:path>
              </a:pathLst>
            </a:custGeom>
            <a:solidFill>
              <a:schemeClr val="lt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bIns="324000" numCol="1" spcCol="0" rtlCol="0" fromWordArt="0" anchor="ctr" anchorCtr="0" forceAA="0" compatLnSpc="1">
              <a:normAutofit fontScale="25000" lnSpcReduction="20000"/>
              <a:scene3d>
                <a:camera prst="orthographicFront"/>
                <a:lightRig rig="threePt" dir="t"/>
              </a:scene3d>
              <a:sp3d contourW="12700">
                <a:contourClr>
                  <a:srgbClr val="FFFFFF"/>
                </a:contourClr>
              </a:sp3d>
            </a:bodyPr>
            <a:lstStyle/>
            <a:p>
              <a:pPr lvl="0" algn="ctr">
                <a:buClrTx/>
                <a:buSzTx/>
                <a:buFontTx/>
              </a:pPr>
              <a:endParaRPr lang="zh-CN" altLang="en-US" dirty="0">
                <a:solidFill>
                  <a:schemeClr val="tx1">
                    <a:lumMod val="75000"/>
                    <a:lumOff val="25000"/>
                  </a:schemeClr>
                </a:solidFill>
                <a:latin typeface="Arial" panose="020B0604020202020204" pitchFamily="34" charset="0"/>
                <a:ea typeface="微软雅黑" panose="020B0503020204020204" charset="-122"/>
                <a:sym typeface="+mn-ea"/>
              </a:endParaRPr>
            </a:p>
          </p:txBody>
        </p:sp>
      </p:grpSp>
      <p:sp>
        <p:nvSpPr>
          <p:cNvPr id="21" name="icon"/>
          <p:cNvSpPr/>
          <p:nvPr>
            <p:custDataLst>
              <p:tags r:id="rId37"/>
            </p:custDataLst>
          </p:nvPr>
        </p:nvSpPr>
        <p:spPr bwMode="auto">
          <a:xfrm>
            <a:off x="5047258" y="2277442"/>
            <a:ext cx="227055" cy="227055"/>
          </a:xfrm>
          <a:custGeom>
            <a:avLst/>
            <a:gdLst>
              <a:gd name="T0" fmla="*/ 264 w 497"/>
              <a:gd name="T1" fmla="*/ 83 h 493"/>
              <a:gd name="T2" fmla="*/ 233 w 497"/>
              <a:gd name="T3" fmla="*/ 83 h 493"/>
              <a:gd name="T4" fmla="*/ 233 w 497"/>
              <a:gd name="T5" fmla="*/ 0 h 493"/>
              <a:gd name="T6" fmla="*/ 264 w 497"/>
              <a:gd name="T7" fmla="*/ 0 h 493"/>
              <a:gd name="T8" fmla="*/ 264 w 497"/>
              <a:gd name="T9" fmla="*/ 83 h 493"/>
              <a:gd name="T10" fmla="*/ 184 w 497"/>
              <a:gd name="T11" fmla="*/ 98 h 493"/>
              <a:gd name="T12" fmla="*/ 125 w 497"/>
              <a:gd name="T13" fmla="*/ 39 h 493"/>
              <a:gd name="T14" fmla="*/ 104 w 497"/>
              <a:gd name="T15" fmla="*/ 61 h 493"/>
              <a:gd name="T16" fmla="*/ 162 w 497"/>
              <a:gd name="T17" fmla="*/ 120 h 493"/>
              <a:gd name="T18" fmla="*/ 184 w 497"/>
              <a:gd name="T19" fmla="*/ 98 h 493"/>
              <a:gd name="T20" fmla="*/ 393 w 497"/>
              <a:gd name="T21" fmla="*/ 61 h 493"/>
              <a:gd name="T22" fmla="*/ 371 w 497"/>
              <a:gd name="T23" fmla="*/ 39 h 493"/>
              <a:gd name="T24" fmla="*/ 312 w 497"/>
              <a:gd name="T25" fmla="*/ 98 h 493"/>
              <a:gd name="T26" fmla="*/ 334 w 497"/>
              <a:gd name="T27" fmla="*/ 120 h 493"/>
              <a:gd name="T28" fmla="*/ 393 w 497"/>
              <a:gd name="T29" fmla="*/ 61 h 493"/>
              <a:gd name="T30" fmla="*/ 304 w 497"/>
              <a:gd name="T31" fmla="*/ 266 h 493"/>
              <a:gd name="T32" fmla="*/ 343 w 497"/>
              <a:gd name="T33" fmla="*/ 189 h 493"/>
              <a:gd name="T34" fmla="*/ 248 w 497"/>
              <a:gd name="T35" fmla="*/ 94 h 493"/>
              <a:gd name="T36" fmla="*/ 153 w 497"/>
              <a:gd name="T37" fmla="*/ 189 h 493"/>
              <a:gd name="T38" fmla="*/ 193 w 497"/>
              <a:gd name="T39" fmla="*/ 266 h 493"/>
              <a:gd name="T40" fmla="*/ 193 w 497"/>
              <a:gd name="T41" fmla="*/ 279 h 493"/>
              <a:gd name="T42" fmla="*/ 304 w 497"/>
              <a:gd name="T43" fmla="*/ 279 h 493"/>
              <a:gd name="T44" fmla="*/ 304 w 497"/>
              <a:gd name="T45" fmla="*/ 266 h 493"/>
              <a:gd name="T46" fmla="*/ 193 w 497"/>
              <a:gd name="T47" fmla="*/ 309 h 493"/>
              <a:gd name="T48" fmla="*/ 211 w 497"/>
              <a:gd name="T49" fmla="*/ 328 h 493"/>
              <a:gd name="T50" fmla="*/ 248 w 497"/>
              <a:gd name="T51" fmla="*/ 348 h 493"/>
              <a:gd name="T52" fmla="*/ 285 w 497"/>
              <a:gd name="T53" fmla="*/ 328 h 493"/>
              <a:gd name="T54" fmla="*/ 304 w 497"/>
              <a:gd name="T55" fmla="*/ 309 h 493"/>
              <a:gd name="T56" fmla="*/ 304 w 497"/>
              <a:gd name="T57" fmla="*/ 306 h 493"/>
              <a:gd name="T58" fmla="*/ 193 w 497"/>
              <a:gd name="T59" fmla="*/ 306 h 493"/>
              <a:gd name="T60" fmla="*/ 193 w 497"/>
              <a:gd name="T61" fmla="*/ 309 h 493"/>
              <a:gd name="T62" fmla="*/ 304 w 497"/>
              <a:gd name="T63" fmla="*/ 287 h 493"/>
              <a:gd name="T64" fmla="*/ 193 w 497"/>
              <a:gd name="T65" fmla="*/ 287 h 493"/>
              <a:gd name="T66" fmla="*/ 193 w 497"/>
              <a:gd name="T67" fmla="*/ 298 h 493"/>
              <a:gd name="T68" fmla="*/ 304 w 497"/>
              <a:gd name="T69" fmla="*/ 298 h 493"/>
              <a:gd name="T70" fmla="*/ 304 w 497"/>
              <a:gd name="T71" fmla="*/ 287 h 493"/>
              <a:gd name="T72" fmla="*/ 331 w 497"/>
              <a:gd name="T73" fmla="*/ 338 h 493"/>
              <a:gd name="T74" fmla="*/ 276 w 497"/>
              <a:gd name="T75" fmla="*/ 447 h 493"/>
              <a:gd name="T76" fmla="*/ 267 w 497"/>
              <a:gd name="T77" fmla="*/ 376 h 493"/>
              <a:gd name="T78" fmla="*/ 281 w 497"/>
              <a:gd name="T79" fmla="*/ 365 h 493"/>
              <a:gd name="T80" fmla="*/ 247 w 497"/>
              <a:gd name="T81" fmla="*/ 365 h 493"/>
              <a:gd name="T82" fmla="*/ 217 w 497"/>
              <a:gd name="T83" fmla="*/ 365 h 493"/>
              <a:gd name="T84" fmla="*/ 231 w 497"/>
              <a:gd name="T85" fmla="*/ 376 h 493"/>
              <a:gd name="T86" fmla="*/ 222 w 497"/>
              <a:gd name="T87" fmla="*/ 447 h 493"/>
              <a:gd name="T88" fmla="*/ 166 w 497"/>
              <a:gd name="T89" fmla="*/ 338 h 493"/>
              <a:gd name="T90" fmla="*/ 0 w 497"/>
              <a:gd name="T91" fmla="*/ 493 h 493"/>
              <a:gd name="T92" fmla="*/ 497 w 497"/>
              <a:gd name="T93" fmla="*/ 493 h 493"/>
              <a:gd name="T94" fmla="*/ 331 w 497"/>
              <a:gd name="T95" fmla="*/ 338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97" h="493">
                <a:moveTo>
                  <a:pt x="264" y="83"/>
                </a:moveTo>
                <a:lnTo>
                  <a:pt x="233" y="83"/>
                </a:lnTo>
                <a:lnTo>
                  <a:pt x="233" y="0"/>
                </a:lnTo>
                <a:lnTo>
                  <a:pt x="264" y="0"/>
                </a:lnTo>
                <a:lnTo>
                  <a:pt x="264" y="83"/>
                </a:lnTo>
                <a:close/>
                <a:moveTo>
                  <a:pt x="184" y="98"/>
                </a:moveTo>
                <a:lnTo>
                  <a:pt x="125" y="39"/>
                </a:lnTo>
                <a:lnTo>
                  <a:pt x="104" y="61"/>
                </a:lnTo>
                <a:lnTo>
                  <a:pt x="162" y="120"/>
                </a:lnTo>
                <a:lnTo>
                  <a:pt x="184" y="98"/>
                </a:lnTo>
                <a:close/>
                <a:moveTo>
                  <a:pt x="393" y="61"/>
                </a:moveTo>
                <a:lnTo>
                  <a:pt x="371" y="39"/>
                </a:lnTo>
                <a:lnTo>
                  <a:pt x="312" y="98"/>
                </a:lnTo>
                <a:lnTo>
                  <a:pt x="334" y="120"/>
                </a:lnTo>
                <a:lnTo>
                  <a:pt x="393" y="61"/>
                </a:lnTo>
                <a:close/>
                <a:moveTo>
                  <a:pt x="304" y="266"/>
                </a:moveTo>
                <a:cubicBezTo>
                  <a:pt x="328" y="249"/>
                  <a:pt x="343" y="221"/>
                  <a:pt x="343" y="189"/>
                </a:cubicBezTo>
                <a:cubicBezTo>
                  <a:pt x="343" y="137"/>
                  <a:pt x="301" y="94"/>
                  <a:pt x="248" y="94"/>
                </a:cubicBezTo>
                <a:cubicBezTo>
                  <a:pt x="196" y="94"/>
                  <a:pt x="153" y="137"/>
                  <a:pt x="153" y="189"/>
                </a:cubicBezTo>
                <a:cubicBezTo>
                  <a:pt x="153" y="221"/>
                  <a:pt x="169" y="249"/>
                  <a:pt x="193" y="266"/>
                </a:cubicBezTo>
                <a:lnTo>
                  <a:pt x="193" y="279"/>
                </a:lnTo>
                <a:lnTo>
                  <a:pt x="304" y="279"/>
                </a:lnTo>
                <a:lnTo>
                  <a:pt x="304" y="266"/>
                </a:lnTo>
                <a:close/>
                <a:moveTo>
                  <a:pt x="193" y="309"/>
                </a:moveTo>
                <a:cubicBezTo>
                  <a:pt x="193" y="319"/>
                  <a:pt x="201" y="328"/>
                  <a:pt x="211" y="328"/>
                </a:cubicBezTo>
                <a:cubicBezTo>
                  <a:pt x="214" y="339"/>
                  <a:pt x="230" y="348"/>
                  <a:pt x="248" y="348"/>
                </a:cubicBezTo>
                <a:cubicBezTo>
                  <a:pt x="267" y="348"/>
                  <a:pt x="282" y="339"/>
                  <a:pt x="285" y="328"/>
                </a:cubicBezTo>
                <a:cubicBezTo>
                  <a:pt x="296" y="328"/>
                  <a:pt x="304" y="319"/>
                  <a:pt x="304" y="309"/>
                </a:cubicBezTo>
                <a:lnTo>
                  <a:pt x="304" y="306"/>
                </a:lnTo>
                <a:lnTo>
                  <a:pt x="193" y="306"/>
                </a:lnTo>
                <a:lnTo>
                  <a:pt x="193" y="309"/>
                </a:lnTo>
                <a:close/>
                <a:moveTo>
                  <a:pt x="304" y="287"/>
                </a:moveTo>
                <a:lnTo>
                  <a:pt x="193" y="287"/>
                </a:lnTo>
                <a:lnTo>
                  <a:pt x="193" y="298"/>
                </a:lnTo>
                <a:lnTo>
                  <a:pt x="304" y="298"/>
                </a:lnTo>
                <a:lnTo>
                  <a:pt x="304" y="287"/>
                </a:lnTo>
                <a:close/>
                <a:moveTo>
                  <a:pt x="331" y="338"/>
                </a:moveTo>
                <a:lnTo>
                  <a:pt x="276" y="447"/>
                </a:lnTo>
                <a:lnTo>
                  <a:pt x="267" y="376"/>
                </a:lnTo>
                <a:lnTo>
                  <a:pt x="281" y="365"/>
                </a:lnTo>
                <a:lnTo>
                  <a:pt x="247" y="365"/>
                </a:lnTo>
                <a:lnTo>
                  <a:pt x="217" y="365"/>
                </a:lnTo>
                <a:lnTo>
                  <a:pt x="231" y="376"/>
                </a:lnTo>
                <a:lnTo>
                  <a:pt x="222" y="447"/>
                </a:lnTo>
                <a:lnTo>
                  <a:pt x="166" y="338"/>
                </a:lnTo>
                <a:cubicBezTo>
                  <a:pt x="69" y="351"/>
                  <a:pt x="0" y="392"/>
                  <a:pt x="0" y="493"/>
                </a:cubicBezTo>
                <a:lnTo>
                  <a:pt x="497" y="493"/>
                </a:lnTo>
                <a:cubicBezTo>
                  <a:pt x="497" y="392"/>
                  <a:pt x="428" y="351"/>
                  <a:pt x="331" y="338"/>
                </a:cubicBezTo>
                <a:close/>
              </a:path>
            </a:pathLst>
          </a:custGeom>
          <a:solidFill>
            <a:schemeClr val="bg1"/>
          </a:solidFill>
          <a:ln>
            <a:noFill/>
          </a:ln>
        </p:spPr>
      </p:sp>
      <p:grpSp>
        <p:nvGrpSpPr>
          <p:cNvPr id="111" name="icon"/>
          <p:cNvGrpSpPr/>
          <p:nvPr>
            <p:custDataLst>
              <p:tags r:id="rId38"/>
            </p:custDataLst>
          </p:nvPr>
        </p:nvGrpSpPr>
        <p:grpSpPr>
          <a:xfrm rot="0">
            <a:off x="4995800" y="4324830"/>
            <a:ext cx="341211" cy="341211"/>
            <a:chOff x="1375963" y="6117378"/>
            <a:chExt cx="1431727" cy="1431727"/>
          </a:xfrm>
          <a:solidFill>
            <a:schemeClr val="accent1"/>
          </a:solidFill>
        </p:grpSpPr>
        <p:sp>
          <p:nvSpPr>
            <p:cNvPr id="123" name="PA-任意多边形 5102"/>
            <p:cNvSpPr/>
            <p:nvPr>
              <p:custDataLst>
                <p:tags r:id="rId39"/>
              </p:custDataLst>
            </p:nvPr>
          </p:nvSpPr>
          <p:spPr bwMode="auto">
            <a:xfrm>
              <a:off x="1647309" y="6635051"/>
              <a:ext cx="50602" cy="127992"/>
            </a:xfrm>
            <a:custGeom>
              <a:avLst/>
              <a:gdLst>
                <a:gd name="connsiteX0" fmla="*/ 698 w 50601"/>
                <a:gd name="connsiteY0" fmla="*/ 698 h 127992"/>
                <a:gd name="connsiteX1" fmla="*/ 51499 w 50601"/>
                <a:gd name="connsiteY1" fmla="*/ 698 h 127992"/>
                <a:gd name="connsiteX2" fmla="*/ 51499 w 50601"/>
                <a:gd name="connsiteY2" fmla="*/ 127699 h 127992"/>
                <a:gd name="connsiteX3" fmla="*/ 698 w 50601"/>
                <a:gd name="connsiteY3" fmla="*/ 127699 h 127992"/>
              </a:gdLst>
              <a:ahLst/>
              <a:cxnLst>
                <a:cxn ang="0">
                  <a:pos x="connsiteX0" y="connsiteY0"/>
                </a:cxn>
                <a:cxn ang="0">
                  <a:pos x="connsiteX1" y="connsiteY1"/>
                </a:cxn>
                <a:cxn ang="0">
                  <a:pos x="connsiteX2" y="connsiteY2"/>
                </a:cxn>
                <a:cxn ang="0">
                  <a:pos x="connsiteX3" y="connsiteY3"/>
                </a:cxn>
              </a:cxnLst>
              <a:rect l="l" t="t" r="r" b="b"/>
              <a:pathLst>
                <a:path w="50601" h="127992">
                  <a:moveTo>
                    <a:pt x="698" y="698"/>
                  </a:moveTo>
                  <a:lnTo>
                    <a:pt x="51499" y="698"/>
                  </a:lnTo>
                  <a:lnTo>
                    <a:pt x="51499" y="127699"/>
                  </a:lnTo>
                  <a:lnTo>
                    <a:pt x="698" y="127699"/>
                  </a:lnTo>
                  <a:close/>
                </a:path>
              </a:pathLst>
            </a:custGeom>
            <a:solidFill>
              <a:schemeClr val="bg1"/>
            </a:solidFill>
            <a:ln>
              <a:noFill/>
            </a:ln>
          </p:spPr>
          <p:txBody>
            <a:bodyPr rtlCol="0" anchor="ctr">
              <a:normAutofit fontScale="92500" lnSpcReduction="20000"/>
              <a:scene3d>
                <a:camera prst="orthographicFront"/>
                <a:lightRig rig="threePt" dir="t"/>
              </a:scene3d>
              <a:sp3d contourW="12700">
                <a:contourClr>
                  <a:srgbClr val="FFFFFF"/>
                </a:contourClr>
              </a:sp3d>
            </a:bodyPr>
            <a:lstStyle/>
            <a:p>
              <a:pPr lvl="0" algn="ctr">
                <a:buClrTx/>
                <a:buSzTx/>
                <a:buFontTx/>
              </a:pPr>
              <a:endParaRPr lang="zh-CN" altLang="en-US">
                <a:solidFill>
                  <a:schemeClr val="tx1">
                    <a:lumMod val="75000"/>
                    <a:lumOff val="25000"/>
                  </a:schemeClr>
                </a:solidFill>
                <a:latin typeface="Arial" panose="020B0604020202020204" pitchFamily="34" charset="0"/>
                <a:ea typeface="微软雅黑" panose="020B0503020204020204" charset="-122"/>
                <a:sym typeface="+mn-ea"/>
              </a:endParaRPr>
            </a:p>
          </p:txBody>
        </p:sp>
        <p:sp>
          <p:nvSpPr>
            <p:cNvPr id="124" name="PA-任意多边形 5103"/>
            <p:cNvSpPr/>
            <p:nvPr>
              <p:custDataLst>
                <p:tags r:id="rId40"/>
              </p:custDataLst>
            </p:nvPr>
          </p:nvSpPr>
          <p:spPr bwMode="auto">
            <a:xfrm>
              <a:off x="1748908" y="6558851"/>
              <a:ext cx="50602" cy="202406"/>
            </a:xfrm>
            <a:custGeom>
              <a:avLst/>
              <a:gdLst>
                <a:gd name="connsiteX0" fmla="*/ 698 w 50601"/>
                <a:gd name="connsiteY0" fmla="*/ 698 h 202406"/>
                <a:gd name="connsiteX1" fmla="*/ 51499 w 50601"/>
                <a:gd name="connsiteY1" fmla="*/ 698 h 202406"/>
                <a:gd name="connsiteX2" fmla="*/ 51499 w 50601"/>
                <a:gd name="connsiteY2" fmla="*/ 203899 h 202406"/>
                <a:gd name="connsiteX3" fmla="*/ 698 w 50601"/>
                <a:gd name="connsiteY3" fmla="*/ 203899 h 202406"/>
              </a:gdLst>
              <a:ahLst/>
              <a:cxnLst>
                <a:cxn ang="0">
                  <a:pos x="connsiteX0" y="connsiteY0"/>
                </a:cxn>
                <a:cxn ang="0">
                  <a:pos x="connsiteX1" y="connsiteY1"/>
                </a:cxn>
                <a:cxn ang="0">
                  <a:pos x="connsiteX2" y="connsiteY2"/>
                </a:cxn>
                <a:cxn ang="0">
                  <a:pos x="connsiteX3" y="connsiteY3"/>
                </a:cxn>
              </a:cxnLst>
              <a:rect l="l" t="t" r="r" b="b"/>
              <a:pathLst>
                <a:path w="50601" h="202406">
                  <a:moveTo>
                    <a:pt x="698" y="698"/>
                  </a:moveTo>
                  <a:lnTo>
                    <a:pt x="51499" y="698"/>
                  </a:lnTo>
                  <a:lnTo>
                    <a:pt x="51499" y="203899"/>
                  </a:lnTo>
                  <a:lnTo>
                    <a:pt x="698" y="203899"/>
                  </a:lnTo>
                  <a:close/>
                </a:path>
              </a:pathLst>
            </a:custGeom>
            <a:solidFill>
              <a:schemeClr val="bg1"/>
            </a:solidFill>
            <a:ln>
              <a:noFill/>
            </a:ln>
          </p:spPr>
          <p:txBody>
            <a:bodyPr rtlCol="0" anchor="ctr">
              <a:normAutofit fontScale="92500" lnSpcReduction="20000"/>
              <a:scene3d>
                <a:camera prst="orthographicFront"/>
                <a:lightRig rig="threePt" dir="t"/>
              </a:scene3d>
              <a:sp3d contourW="12700">
                <a:contourClr>
                  <a:srgbClr val="FFFFFF"/>
                </a:contourClr>
              </a:sp3d>
            </a:bodyPr>
            <a:lstStyle/>
            <a:p>
              <a:pPr lvl="0" algn="ctr">
                <a:buClrTx/>
                <a:buSzTx/>
                <a:buFontTx/>
              </a:pPr>
              <a:endParaRPr lang="zh-CN" altLang="en-US">
                <a:solidFill>
                  <a:schemeClr val="tx1">
                    <a:lumMod val="75000"/>
                    <a:lumOff val="25000"/>
                  </a:schemeClr>
                </a:solidFill>
                <a:latin typeface="Arial" panose="020B0604020202020204" pitchFamily="34" charset="0"/>
                <a:ea typeface="微软雅黑" panose="020B0503020204020204" charset="-122"/>
                <a:sym typeface="+mn-ea"/>
              </a:endParaRPr>
            </a:p>
          </p:txBody>
        </p:sp>
        <p:sp>
          <p:nvSpPr>
            <p:cNvPr id="125" name="PA-任意多边形 5104"/>
            <p:cNvSpPr/>
            <p:nvPr>
              <p:custDataLst>
                <p:tags r:id="rId41"/>
              </p:custDataLst>
            </p:nvPr>
          </p:nvSpPr>
          <p:spPr bwMode="auto">
            <a:xfrm>
              <a:off x="1850507" y="6482651"/>
              <a:ext cx="50602" cy="279797"/>
            </a:xfrm>
            <a:custGeom>
              <a:avLst/>
              <a:gdLst>
                <a:gd name="connsiteX0" fmla="*/ 698 w 50601"/>
                <a:gd name="connsiteY0" fmla="*/ 698 h 279796"/>
                <a:gd name="connsiteX1" fmla="*/ 51499 w 50601"/>
                <a:gd name="connsiteY1" fmla="*/ 698 h 279796"/>
                <a:gd name="connsiteX2" fmla="*/ 51499 w 50601"/>
                <a:gd name="connsiteY2" fmla="*/ 280099 h 279796"/>
                <a:gd name="connsiteX3" fmla="*/ 698 w 50601"/>
                <a:gd name="connsiteY3" fmla="*/ 280099 h 279796"/>
              </a:gdLst>
              <a:ahLst/>
              <a:cxnLst>
                <a:cxn ang="0">
                  <a:pos x="connsiteX0" y="connsiteY0"/>
                </a:cxn>
                <a:cxn ang="0">
                  <a:pos x="connsiteX1" y="connsiteY1"/>
                </a:cxn>
                <a:cxn ang="0">
                  <a:pos x="connsiteX2" y="connsiteY2"/>
                </a:cxn>
                <a:cxn ang="0">
                  <a:pos x="connsiteX3" y="connsiteY3"/>
                </a:cxn>
              </a:cxnLst>
              <a:rect l="l" t="t" r="r" b="b"/>
              <a:pathLst>
                <a:path w="50601" h="279796">
                  <a:moveTo>
                    <a:pt x="698" y="698"/>
                  </a:moveTo>
                  <a:lnTo>
                    <a:pt x="51499" y="698"/>
                  </a:lnTo>
                  <a:lnTo>
                    <a:pt x="51499" y="280099"/>
                  </a:lnTo>
                  <a:lnTo>
                    <a:pt x="698" y="280099"/>
                  </a:lnTo>
                  <a:close/>
                </a:path>
              </a:pathLst>
            </a:custGeom>
            <a:solidFill>
              <a:schemeClr val="bg1"/>
            </a:solidFill>
            <a:ln>
              <a:noFill/>
            </a:ln>
          </p:spPr>
          <p:txBody>
            <a:bodyPr rtlCol="0" anchor="ctr">
              <a:normAutofit fontScale="92500" lnSpcReduction="20000"/>
              <a:scene3d>
                <a:camera prst="orthographicFront"/>
                <a:lightRig rig="threePt" dir="t"/>
              </a:scene3d>
              <a:sp3d contourW="12700">
                <a:contourClr>
                  <a:srgbClr val="FFFFFF"/>
                </a:contourClr>
              </a:sp3d>
            </a:bodyPr>
            <a:lstStyle/>
            <a:p>
              <a:pPr lvl="0" algn="ctr">
                <a:buClrTx/>
                <a:buSzTx/>
                <a:buFontTx/>
              </a:pPr>
              <a:endParaRPr lang="zh-CN" altLang="en-US">
                <a:solidFill>
                  <a:schemeClr val="tx1">
                    <a:lumMod val="75000"/>
                    <a:lumOff val="25000"/>
                  </a:schemeClr>
                </a:solidFill>
                <a:latin typeface="Arial" panose="020B0604020202020204" pitchFamily="34" charset="0"/>
                <a:ea typeface="微软雅黑" panose="020B0503020204020204" charset="-122"/>
                <a:sym typeface="+mn-ea"/>
              </a:endParaRPr>
            </a:p>
          </p:txBody>
        </p:sp>
        <p:sp>
          <p:nvSpPr>
            <p:cNvPr id="126" name="PA-任意多边形 5105"/>
            <p:cNvSpPr/>
            <p:nvPr>
              <p:custDataLst>
                <p:tags r:id="rId42"/>
              </p:custDataLst>
            </p:nvPr>
          </p:nvSpPr>
          <p:spPr bwMode="auto">
            <a:xfrm>
              <a:off x="1952109" y="6406451"/>
              <a:ext cx="50602" cy="354211"/>
            </a:xfrm>
            <a:custGeom>
              <a:avLst/>
              <a:gdLst>
                <a:gd name="connsiteX0" fmla="*/ 698 w 50601"/>
                <a:gd name="connsiteY0" fmla="*/ 698 h 354210"/>
                <a:gd name="connsiteX1" fmla="*/ 51499 w 50601"/>
                <a:gd name="connsiteY1" fmla="*/ 698 h 354210"/>
                <a:gd name="connsiteX2" fmla="*/ 51499 w 50601"/>
                <a:gd name="connsiteY2" fmla="*/ 356299 h 354210"/>
                <a:gd name="connsiteX3" fmla="*/ 698 w 50601"/>
                <a:gd name="connsiteY3" fmla="*/ 356299 h 354210"/>
              </a:gdLst>
              <a:ahLst/>
              <a:cxnLst>
                <a:cxn ang="0">
                  <a:pos x="connsiteX0" y="connsiteY0"/>
                </a:cxn>
                <a:cxn ang="0">
                  <a:pos x="connsiteX1" y="connsiteY1"/>
                </a:cxn>
                <a:cxn ang="0">
                  <a:pos x="connsiteX2" y="connsiteY2"/>
                </a:cxn>
                <a:cxn ang="0">
                  <a:pos x="connsiteX3" y="connsiteY3"/>
                </a:cxn>
              </a:cxnLst>
              <a:rect l="l" t="t" r="r" b="b"/>
              <a:pathLst>
                <a:path w="50601" h="354210">
                  <a:moveTo>
                    <a:pt x="698" y="698"/>
                  </a:moveTo>
                  <a:lnTo>
                    <a:pt x="51499" y="698"/>
                  </a:lnTo>
                  <a:lnTo>
                    <a:pt x="51499" y="356299"/>
                  </a:lnTo>
                  <a:lnTo>
                    <a:pt x="698" y="356299"/>
                  </a:lnTo>
                  <a:close/>
                </a:path>
              </a:pathLst>
            </a:custGeom>
            <a:solidFill>
              <a:schemeClr val="bg1"/>
            </a:solidFill>
            <a:ln>
              <a:noFill/>
            </a:ln>
          </p:spPr>
          <p:txBody>
            <a:bodyPr rtlCol="0" anchor="ctr">
              <a:normAutofit fontScale="92500" lnSpcReduction="20000"/>
              <a:scene3d>
                <a:camera prst="orthographicFront"/>
                <a:lightRig rig="threePt" dir="t"/>
              </a:scene3d>
              <a:sp3d contourW="12700">
                <a:contourClr>
                  <a:srgbClr val="FFFFFF"/>
                </a:contourClr>
              </a:sp3d>
            </a:bodyPr>
            <a:lstStyle/>
            <a:p>
              <a:pPr lvl="0" algn="ctr">
                <a:buClrTx/>
                <a:buSzTx/>
                <a:buFontTx/>
              </a:pPr>
              <a:endParaRPr lang="zh-CN" altLang="en-US">
                <a:solidFill>
                  <a:schemeClr val="tx1">
                    <a:lumMod val="75000"/>
                    <a:lumOff val="25000"/>
                  </a:schemeClr>
                </a:solidFill>
                <a:latin typeface="Arial" panose="020B0604020202020204" pitchFamily="34" charset="0"/>
                <a:ea typeface="微软雅黑" panose="020B0503020204020204" charset="-122"/>
                <a:sym typeface="+mn-ea"/>
              </a:endParaRPr>
            </a:p>
          </p:txBody>
        </p:sp>
        <p:sp>
          <p:nvSpPr>
            <p:cNvPr id="127" name="PA-任意多边形 5106"/>
            <p:cNvSpPr/>
            <p:nvPr>
              <p:custDataLst>
                <p:tags r:id="rId43"/>
              </p:custDataLst>
            </p:nvPr>
          </p:nvSpPr>
          <p:spPr bwMode="auto">
            <a:xfrm>
              <a:off x="1375963" y="6117378"/>
              <a:ext cx="1431727" cy="1431727"/>
            </a:xfrm>
            <a:custGeom>
              <a:avLst/>
              <a:gdLst>
                <a:gd name="connsiteX0" fmla="*/ 129762 w 1431726"/>
                <a:gd name="connsiteY0" fmla="*/ 786058 h 1431726"/>
                <a:gd name="connsiteX1" fmla="*/ 723437 w 1431726"/>
                <a:gd name="connsiteY1" fmla="*/ 835615 h 1431726"/>
                <a:gd name="connsiteX2" fmla="*/ 869006 w 1431726"/>
                <a:gd name="connsiteY2" fmla="*/ 981184 h 1431726"/>
                <a:gd name="connsiteX3" fmla="*/ 890595 w 1431726"/>
                <a:gd name="connsiteY3" fmla="*/ 1067418 h 1431726"/>
                <a:gd name="connsiteX4" fmla="*/ 1247464 w 1431726"/>
                <a:gd name="connsiteY4" fmla="*/ 1424284 h 1431726"/>
                <a:gd name="connsiteX5" fmla="*/ 1283379 w 1431726"/>
                <a:gd name="connsiteY5" fmla="*/ 1424284 h 1431726"/>
                <a:gd name="connsiteX6" fmla="*/ 1424427 w 1431726"/>
                <a:gd name="connsiteY6" fmla="*/ 1283263 h 1431726"/>
                <a:gd name="connsiteX7" fmla="*/ 1424427 w 1431726"/>
                <a:gd name="connsiteY7" fmla="*/ 1247348 h 1431726"/>
                <a:gd name="connsiteX8" fmla="*/ 1067531 w 1431726"/>
                <a:gd name="connsiteY8" fmla="*/ 890452 h 1431726"/>
                <a:gd name="connsiteX9" fmla="*/ 974108 w 1431726"/>
                <a:gd name="connsiteY9" fmla="*/ 870994 h 1431726"/>
                <a:gd name="connsiteX10" fmla="*/ 831867 w 1431726"/>
                <a:gd name="connsiteY10" fmla="*/ 728753 h 1431726"/>
                <a:gd name="connsiteX11" fmla="*/ 911648 w 1431726"/>
                <a:gd name="connsiteY11" fmla="*/ 548031 h 1431726"/>
                <a:gd name="connsiteX12" fmla="*/ 927448 w 1431726"/>
                <a:gd name="connsiteY12" fmla="*/ 517551 h 1431726"/>
                <a:gd name="connsiteX13" fmla="*/ 981830 w 1431726"/>
                <a:gd name="connsiteY13" fmla="*/ 630149 h 1431726"/>
                <a:gd name="connsiteX14" fmla="*/ 1004690 w 1431726"/>
                <a:gd name="connsiteY14" fmla="*/ 644499 h 1431726"/>
                <a:gd name="connsiteX15" fmla="*/ 1007229 w 1431726"/>
                <a:gd name="connsiteY15" fmla="*/ 644499 h 1431726"/>
                <a:gd name="connsiteX16" fmla="*/ 1029276 w 1431726"/>
                <a:gd name="connsiteY16" fmla="*/ 625398 h 1431726"/>
                <a:gd name="connsiteX17" fmla="*/ 1068873 w 1431726"/>
                <a:gd name="connsiteY17" fmla="*/ 467030 h 1431726"/>
                <a:gd name="connsiteX18" fmla="*/ 1050383 w 1431726"/>
                <a:gd name="connsiteY18" fmla="*/ 436220 h 1431726"/>
                <a:gd name="connsiteX19" fmla="*/ 1019572 w 1431726"/>
                <a:gd name="connsiteY19" fmla="*/ 454710 h 1431726"/>
                <a:gd name="connsiteX20" fmla="*/ 1019572 w 1431726"/>
                <a:gd name="connsiteY20" fmla="*/ 454710 h 1431726"/>
                <a:gd name="connsiteX21" fmla="*/ 997016 w 1431726"/>
                <a:gd name="connsiteY21" fmla="*/ 545034 h 1431726"/>
                <a:gd name="connsiteX22" fmla="*/ 951016 w 1431726"/>
                <a:gd name="connsiteY22" fmla="*/ 449835 h 1431726"/>
                <a:gd name="connsiteX23" fmla="*/ 928510 w 1431726"/>
                <a:gd name="connsiteY23" fmla="*/ 435485 h 1431726"/>
                <a:gd name="connsiteX24" fmla="*/ 919977 w 1431726"/>
                <a:gd name="connsiteY24" fmla="*/ 437187 h 1431726"/>
                <a:gd name="connsiteX25" fmla="*/ 786168 w 1431726"/>
                <a:gd name="connsiteY25" fmla="*/ 129848 h 1431726"/>
                <a:gd name="connsiteX26" fmla="*/ 129833 w 1431726"/>
                <a:gd name="connsiteY26" fmla="*/ 143615 h 1431726"/>
                <a:gd name="connsiteX27" fmla="*/ 129762 w 1431726"/>
                <a:gd name="connsiteY27" fmla="*/ 786058 h 1431726"/>
                <a:gd name="connsiteX28" fmla="*/ 1005758 w 1431726"/>
                <a:gd name="connsiteY28" fmla="*/ 915750 h 1431726"/>
                <a:gd name="connsiteX29" fmla="*/ 1031538 w 1431726"/>
                <a:gd name="connsiteY29" fmla="*/ 926367 h 1431726"/>
                <a:gd name="connsiteX30" fmla="*/ 1370554 w 1431726"/>
                <a:gd name="connsiteY30" fmla="*/ 1265306 h 1431726"/>
                <a:gd name="connsiteX31" fmla="*/ 1265425 w 1431726"/>
                <a:gd name="connsiteY31" fmla="*/ 1370411 h 1431726"/>
                <a:gd name="connsiteX32" fmla="*/ 926534 w 1431726"/>
                <a:gd name="connsiteY32" fmla="*/ 1031497 h 1431726"/>
                <a:gd name="connsiteX33" fmla="*/ 926713 w 1431726"/>
                <a:gd name="connsiteY33" fmla="*/ 979502 h 1431726"/>
                <a:gd name="connsiteX34" fmla="*/ 979645 w 1431726"/>
                <a:gd name="connsiteY34" fmla="*/ 926594 h 1431726"/>
                <a:gd name="connsiteX35" fmla="*/ 1005758 w 1431726"/>
                <a:gd name="connsiteY35" fmla="*/ 915750 h 1431726"/>
                <a:gd name="connsiteX36" fmla="*/ 932758 w 1431726"/>
                <a:gd name="connsiteY36" fmla="*/ 901552 h 1431726"/>
                <a:gd name="connsiteX37" fmla="*/ 896944 w 1431726"/>
                <a:gd name="connsiteY37" fmla="*/ 937366 h 1431726"/>
                <a:gd name="connsiteX38" fmla="*/ 763466 w 1431726"/>
                <a:gd name="connsiteY38" fmla="*/ 803837 h 1431726"/>
                <a:gd name="connsiteX39" fmla="*/ 784751 w 1431726"/>
                <a:gd name="connsiteY39" fmla="*/ 784609 h 1431726"/>
                <a:gd name="connsiteX40" fmla="*/ 799533 w 1431726"/>
                <a:gd name="connsiteY40" fmla="*/ 768252 h 1431726"/>
                <a:gd name="connsiteX41" fmla="*/ 932758 w 1431726"/>
                <a:gd name="connsiteY41" fmla="*/ 901552 h 1431726"/>
                <a:gd name="connsiteX42" fmla="*/ 750286 w 1431726"/>
                <a:gd name="connsiteY42" fmla="*/ 165534 h 1431726"/>
                <a:gd name="connsiteX43" fmla="*/ 753206 w 1431726"/>
                <a:gd name="connsiteY43" fmla="*/ 750140 h 1431726"/>
                <a:gd name="connsiteX44" fmla="*/ 168600 w 1431726"/>
                <a:gd name="connsiteY44" fmla="*/ 753060 h 1431726"/>
                <a:gd name="connsiteX45" fmla="*/ 165653 w 1431726"/>
                <a:gd name="connsiteY45" fmla="*/ 168457 h 1431726"/>
                <a:gd name="connsiteX46" fmla="*/ 167100 w 1431726"/>
                <a:gd name="connsiteY46" fmla="*/ 167011 h 1431726"/>
                <a:gd name="connsiteX47" fmla="*/ 750286 w 1431726"/>
                <a:gd name="connsiteY47" fmla="*/ 165534 h 1431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431726" h="1431726">
                  <a:moveTo>
                    <a:pt x="129762" y="786058"/>
                  </a:moveTo>
                  <a:cubicBezTo>
                    <a:pt x="289249" y="944783"/>
                    <a:pt x="539846" y="965712"/>
                    <a:pt x="723437" y="835615"/>
                  </a:cubicBezTo>
                  <a:lnTo>
                    <a:pt x="869006" y="981184"/>
                  </a:lnTo>
                  <a:cubicBezTo>
                    <a:pt x="859889" y="1011714"/>
                    <a:pt x="868167" y="1044784"/>
                    <a:pt x="890595" y="1067418"/>
                  </a:cubicBezTo>
                  <a:lnTo>
                    <a:pt x="1247464" y="1424284"/>
                  </a:lnTo>
                  <a:cubicBezTo>
                    <a:pt x="1257370" y="1434190"/>
                    <a:pt x="1273473" y="1434190"/>
                    <a:pt x="1283379" y="1424284"/>
                  </a:cubicBezTo>
                  <a:lnTo>
                    <a:pt x="1424427" y="1283263"/>
                  </a:lnTo>
                  <a:cubicBezTo>
                    <a:pt x="1434333" y="1273357"/>
                    <a:pt x="1434333" y="1257254"/>
                    <a:pt x="1424427" y="1247348"/>
                  </a:cubicBezTo>
                  <a:lnTo>
                    <a:pt x="1067531" y="890452"/>
                  </a:lnTo>
                  <a:cubicBezTo>
                    <a:pt x="1042968" y="866068"/>
                    <a:pt x="1006368" y="858448"/>
                    <a:pt x="974108" y="870994"/>
                  </a:cubicBezTo>
                  <a:lnTo>
                    <a:pt x="831867" y="728753"/>
                  </a:lnTo>
                  <a:cubicBezTo>
                    <a:pt x="871161" y="674955"/>
                    <a:pt x="898364" y="613310"/>
                    <a:pt x="911648" y="548031"/>
                  </a:cubicBezTo>
                  <a:lnTo>
                    <a:pt x="927448" y="517551"/>
                  </a:lnTo>
                  <a:lnTo>
                    <a:pt x="981830" y="630149"/>
                  </a:lnTo>
                  <a:cubicBezTo>
                    <a:pt x="986071" y="638912"/>
                    <a:pt x="994935" y="644499"/>
                    <a:pt x="1004690" y="644499"/>
                  </a:cubicBezTo>
                  <a:cubicBezTo>
                    <a:pt x="1005580" y="644499"/>
                    <a:pt x="1006443" y="644499"/>
                    <a:pt x="1007229" y="644499"/>
                  </a:cubicBezTo>
                  <a:cubicBezTo>
                    <a:pt x="1017870" y="643406"/>
                    <a:pt x="1026686" y="635763"/>
                    <a:pt x="1029276" y="625398"/>
                  </a:cubicBezTo>
                  <a:lnTo>
                    <a:pt x="1068873" y="467030"/>
                  </a:lnTo>
                  <a:cubicBezTo>
                    <a:pt x="1072275" y="453415"/>
                    <a:pt x="1063998" y="439625"/>
                    <a:pt x="1050383" y="436220"/>
                  </a:cubicBezTo>
                  <a:cubicBezTo>
                    <a:pt x="1036768" y="432815"/>
                    <a:pt x="1022978" y="441095"/>
                    <a:pt x="1019572" y="454710"/>
                  </a:cubicBezTo>
                  <a:lnTo>
                    <a:pt x="1019572" y="454710"/>
                  </a:lnTo>
                  <a:lnTo>
                    <a:pt x="997016" y="545034"/>
                  </a:lnTo>
                  <a:lnTo>
                    <a:pt x="951016" y="449835"/>
                  </a:lnTo>
                  <a:cubicBezTo>
                    <a:pt x="946825" y="441173"/>
                    <a:pt x="938113" y="435610"/>
                    <a:pt x="928510" y="435485"/>
                  </a:cubicBezTo>
                  <a:cubicBezTo>
                    <a:pt x="925590" y="435562"/>
                    <a:pt x="922694" y="436145"/>
                    <a:pt x="919977" y="437187"/>
                  </a:cubicBezTo>
                  <a:cubicBezTo>
                    <a:pt x="915735" y="321542"/>
                    <a:pt x="867931" y="211763"/>
                    <a:pt x="786168" y="129848"/>
                  </a:cubicBezTo>
                  <a:cubicBezTo>
                    <a:pt x="601130" y="-47597"/>
                    <a:pt x="307278" y="-41423"/>
                    <a:pt x="129833" y="143615"/>
                  </a:cubicBezTo>
                  <a:cubicBezTo>
                    <a:pt x="-42322" y="323143"/>
                    <a:pt x="-42349" y="606479"/>
                    <a:pt x="129762" y="786058"/>
                  </a:cubicBezTo>
                  <a:close/>
                  <a:moveTo>
                    <a:pt x="1005758" y="915750"/>
                  </a:moveTo>
                  <a:cubicBezTo>
                    <a:pt x="1015411" y="915723"/>
                    <a:pt x="1024707" y="919533"/>
                    <a:pt x="1031538" y="926367"/>
                  </a:cubicBezTo>
                  <a:lnTo>
                    <a:pt x="1370554" y="1265306"/>
                  </a:lnTo>
                  <a:lnTo>
                    <a:pt x="1265425" y="1370411"/>
                  </a:lnTo>
                  <a:lnTo>
                    <a:pt x="926534" y="1031497"/>
                  </a:lnTo>
                  <a:cubicBezTo>
                    <a:pt x="912258" y="1017069"/>
                    <a:pt x="912336" y="993828"/>
                    <a:pt x="926713" y="979502"/>
                  </a:cubicBezTo>
                  <a:lnTo>
                    <a:pt x="979645" y="926594"/>
                  </a:lnTo>
                  <a:cubicBezTo>
                    <a:pt x="986556" y="919661"/>
                    <a:pt x="995953" y="915750"/>
                    <a:pt x="1005758" y="915750"/>
                  </a:cubicBezTo>
                  <a:close/>
                  <a:moveTo>
                    <a:pt x="932758" y="901552"/>
                  </a:moveTo>
                  <a:lnTo>
                    <a:pt x="896944" y="937366"/>
                  </a:lnTo>
                  <a:lnTo>
                    <a:pt x="763466" y="803837"/>
                  </a:lnTo>
                  <a:cubicBezTo>
                    <a:pt x="770628" y="797512"/>
                    <a:pt x="777917" y="791443"/>
                    <a:pt x="784751" y="784609"/>
                  </a:cubicBezTo>
                  <a:cubicBezTo>
                    <a:pt x="790008" y="779352"/>
                    <a:pt x="794580" y="773688"/>
                    <a:pt x="799533" y="768252"/>
                  </a:cubicBezTo>
                  <a:lnTo>
                    <a:pt x="932758" y="901552"/>
                  </a:lnTo>
                  <a:close/>
                  <a:moveTo>
                    <a:pt x="750286" y="165534"/>
                  </a:moveTo>
                  <a:cubicBezTo>
                    <a:pt x="912541" y="326164"/>
                    <a:pt x="913836" y="587885"/>
                    <a:pt x="753206" y="750140"/>
                  </a:cubicBezTo>
                  <a:cubicBezTo>
                    <a:pt x="592576" y="912395"/>
                    <a:pt x="330855" y="913690"/>
                    <a:pt x="168600" y="753060"/>
                  </a:cubicBezTo>
                  <a:cubicBezTo>
                    <a:pt x="6345" y="592430"/>
                    <a:pt x="5050" y="330713"/>
                    <a:pt x="165653" y="168457"/>
                  </a:cubicBezTo>
                  <a:cubicBezTo>
                    <a:pt x="166135" y="167975"/>
                    <a:pt x="166618" y="167493"/>
                    <a:pt x="167100" y="167011"/>
                  </a:cubicBezTo>
                  <a:cubicBezTo>
                    <a:pt x="327858" y="5845"/>
                    <a:pt x="588715" y="5184"/>
                    <a:pt x="750286" y="165534"/>
                  </a:cubicBezTo>
                  <a:close/>
                </a:path>
              </a:pathLst>
            </a:custGeom>
            <a:solidFill>
              <a:schemeClr val="bg1"/>
            </a:solidFill>
            <a:ln>
              <a:noFill/>
            </a:ln>
          </p:spPr>
          <p:txBody>
            <a:bodyPr rtlCol="0" anchor="ctr">
              <a:normAutofit fontScale="92500" lnSpcReduction="20000"/>
              <a:scene3d>
                <a:camera prst="orthographicFront"/>
                <a:lightRig rig="threePt" dir="t"/>
              </a:scene3d>
              <a:sp3d contourW="12700">
                <a:contourClr>
                  <a:srgbClr val="FFFFFF"/>
                </a:contourClr>
              </a:sp3d>
            </a:bodyPr>
            <a:lstStyle/>
            <a:p>
              <a:pPr lvl="0" algn="ctr">
                <a:buClrTx/>
                <a:buSzTx/>
                <a:buFontTx/>
              </a:pPr>
              <a:endParaRPr lang="zh-CN" altLang="en-US">
                <a:solidFill>
                  <a:schemeClr val="tx1">
                    <a:lumMod val="75000"/>
                    <a:lumOff val="25000"/>
                  </a:schemeClr>
                </a:solidFill>
                <a:latin typeface="Arial" panose="020B0604020202020204" pitchFamily="34" charset="0"/>
                <a:ea typeface="微软雅黑" panose="020B0503020204020204" charset="-122"/>
                <a:sym typeface="+mn-ea"/>
              </a:endParaRPr>
            </a:p>
          </p:txBody>
        </p:sp>
        <p:sp>
          <p:nvSpPr>
            <p:cNvPr id="128" name="PA-任意多边形 5107"/>
            <p:cNvSpPr/>
            <p:nvPr>
              <p:custDataLst>
                <p:tags r:id="rId44"/>
              </p:custDataLst>
            </p:nvPr>
          </p:nvSpPr>
          <p:spPr bwMode="auto">
            <a:xfrm>
              <a:off x="1494787" y="6248959"/>
              <a:ext cx="687586" cy="687586"/>
            </a:xfrm>
            <a:custGeom>
              <a:avLst/>
              <a:gdLst>
                <a:gd name="connsiteX0" fmla="*/ 100755 w 687585"/>
                <a:gd name="connsiteY0" fmla="*/ 588861 h 687585"/>
                <a:gd name="connsiteX1" fmla="*/ 342716 w 687585"/>
                <a:gd name="connsiteY1" fmla="*/ 688810 h 687585"/>
                <a:gd name="connsiteX2" fmla="*/ 688843 w 687585"/>
                <a:gd name="connsiteY2" fmla="*/ 343598 h 687585"/>
                <a:gd name="connsiteX3" fmla="*/ 348533 w 687585"/>
                <a:gd name="connsiteY3" fmla="*/ 698 h 687585"/>
                <a:gd name="connsiteX4" fmla="*/ 346830 w 687585"/>
                <a:gd name="connsiteY4" fmla="*/ 698 h 687585"/>
                <a:gd name="connsiteX5" fmla="*/ 703 w 687585"/>
                <a:gd name="connsiteY5" fmla="*/ 346137 h 687585"/>
                <a:gd name="connsiteX6" fmla="*/ 100755 w 687585"/>
                <a:gd name="connsiteY6" fmla="*/ 588861 h 687585"/>
                <a:gd name="connsiteX7" fmla="*/ 138170 w 687585"/>
                <a:gd name="connsiteY7" fmla="*/ 138188 h 687585"/>
                <a:gd name="connsiteX8" fmla="*/ 346881 w 687585"/>
                <a:gd name="connsiteY8" fmla="*/ 51573 h 687585"/>
                <a:gd name="connsiteX9" fmla="*/ 638042 w 687585"/>
                <a:gd name="connsiteY9" fmla="*/ 341972 h 687585"/>
                <a:gd name="connsiteX10" fmla="*/ 638042 w 687585"/>
                <a:gd name="connsiteY10" fmla="*/ 343368 h 687585"/>
                <a:gd name="connsiteX11" fmla="*/ 342716 w 687585"/>
                <a:gd name="connsiteY11" fmla="*/ 638009 h 687585"/>
                <a:gd name="connsiteX12" fmla="*/ 159202 w 687585"/>
                <a:gd name="connsiteY12" fmla="*/ 573088 h 687585"/>
                <a:gd name="connsiteX13" fmla="*/ 153666 w 687585"/>
                <a:gd name="connsiteY13" fmla="*/ 563994 h 687585"/>
                <a:gd name="connsiteX14" fmla="*/ 142590 w 687585"/>
                <a:gd name="connsiteY14" fmla="*/ 558202 h 687585"/>
                <a:gd name="connsiteX15" fmla="*/ 136673 w 687585"/>
                <a:gd name="connsiteY15" fmla="*/ 552841 h 687585"/>
                <a:gd name="connsiteX16" fmla="*/ 51507 w 687585"/>
                <a:gd name="connsiteY16" fmla="*/ 346110 h 687585"/>
                <a:gd name="connsiteX17" fmla="*/ 138170 w 687585"/>
                <a:gd name="connsiteY17" fmla="*/ 138188 h 687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87585" h="687585">
                  <a:moveTo>
                    <a:pt x="100755" y="588861"/>
                  </a:moveTo>
                  <a:cubicBezTo>
                    <a:pt x="164813" y="653148"/>
                    <a:pt x="251961" y="689141"/>
                    <a:pt x="342716" y="688810"/>
                  </a:cubicBezTo>
                  <a:cubicBezTo>
                    <a:pt x="533419" y="688581"/>
                    <a:pt x="688105" y="534303"/>
                    <a:pt x="688843" y="343598"/>
                  </a:cubicBezTo>
                  <a:cubicBezTo>
                    <a:pt x="689554" y="154925"/>
                    <a:pt x="537205" y="1409"/>
                    <a:pt x="348533" y="698"/>
                  </a:cubicBezTo>
                  <a:cubicBezTo>
                    <a:pt x="347973" y="698"/>
                    <a:pt x="347390" y="698"/>
                    <a:pt x="346830" y="698"/>
                  </a:cubicBezTo>
                  <a:cubicBezTo>
                    <a:pt x="156026" y="927"/>
                    <a:pt x="1314" y="155333"/>
                    <a:pt x="703" y="346137"/>
                  </a:cubicBezTo>
                  <a:cubicBezTo>
                    <a:pt x="171" y="437196"/>
                    <a:pt x="36214" y="524623"/>
                    <a:pt x="100755" y="588861"/>
                  </a:cubicBezTo>
                  <a:close/>
                  <a:moveTo>
                    <a:pt x="138170" y="138188"/>
                  </a:moveTo>
                  <a:cubicBezTo>
                    <a:pt x="193388" y="82613"/>
                    <a:pt x="268549" y="51421"/>
                    <a:pt x="346881" y="51573"/>
                  </a:cubicBezTo>
                  <a:cubicBezTo>
                    <a:pt x="507484" y="51371"/>
                    <a:pt x="637837" y="181366"/>
                    <a:pt x="638042" y="341972"/>
                  </a:cubicBezTo>
                  <a:cubicBezTo>
                    <a:pt x="638042" y="342431"/>
                    <a:pt x="638042" y="342913"/>
                    <a:pt x="638042" y="343368"/>
                  </a:cubicBezTo>
                  <a:cubicBezTo>
                    <a:pt x="637432" y="506106"/>
                    <a:pt x="505454" y="637780"/>
                    <a:pt x="342716" y="638009"/>
                  </a:cubicBezTo>
                  <a:cubicBezTo>
                    <a:pt x="275890" y="638212"/>
                    <a:pt x="211042" y="615277"/>
                    <a:pt x="159202" y="573088"/>
                  </a:cubicBezTo>
                  <a:cubicBezTo>
                    <a:pt x="157982" y="569709"/>
                    <a:pt x="156104" y="566637"/>
                    <a:pt x="153666" y="563994"/>
                  </a:cubicBezTo>
                  <a:cubicBezTo>
                    <a:pt x="150541" y="561149"/>
                    <a:pt x="146731" y="559142"/>
                    <a:pt x="142590" y="558202"/>
                  </a:cubicBezTo>
                  <a:cubicBezTo>
                    <a:pt x="140658" y="556374"/>
                    <a:pt x="138578" y="554746"/>
                    <a:pt x="136673" y="552841"/>
                  </a:cubicBezTo>
                  <a:cubicBezTo>
                    <a:pt x="81708" y="498129"/>
                    <a:pt x="51025" y="423655"/>
                    <a:pt x="51507" y="346110"/>
                  </a:cubicBezTo>
                  <a:cubicBezTo>
                    <a:pt x="51555" y="268032"/>
                    <a:pt x="82746" y="193204"/>
                    <a:pt x="138170" y="138188"/>
                  </a:cubicBezTo>
                  <a:close/>
                </a:path>
              </a:pathLst>
            </a:custGeom>
            <a:solidFill>
              <a:schemeClr val="lt1">
                <a:lumMod val="95000"/>
              </a:schemeClr>
            </a:solidFill>
            <a:ln>
              <a:noFill/>
            </a:ln>
          </p:spPr>
          <p:txBody>
            <a:bodyPr rtlCol="0" anchor="ctr">
              <a:normAutofit fontScale="92500" lnSpcReduction="20000"/>
              <a:scene3d>
                <a:camera prst="orthographicFront"/>
                <a:lightRig rig="threePt" dir="t"/>
              </a:scene3d>
              <a:sp3d contourW="12700">
                <a:contourClr>
                  <a:srgbClr val="FFFFFF"/>
                </a:contourClr>
              </a:sp3d>
            </a:bodyPr>
            <a:lstStyle/>
            <a:p>
              <a:pPr lvl="0" algn="ctr">
                <a:buClrTx/>
                <a:buSzTx/>
                <a:buFontTx/>
              </a:pPr>
              <a:endParaRPr lang="zh-CN" altLang="en-US">
                <a:solidFill>
                  <a:schemeClr val="tx1">
                    <a:lumMod val="75000"/>
                    <a:lumOff val="25000"/>
                  </a:schemeClr>
                </a:solidFill>
                <a:latin typeface="Arial" panose="020B0604020202020204" pitchFamily="34" charset="0"/>
                <a:ea typeface="微软雅黑" panose="020B0503020204020204" charset="-122"/>
                <a:sym typeface="+mn-ea"/>
              </a:endParaRPr>
            </a:p>
          </p:txBody>
        </p:sp>
        <p:sp>
          <p:nvSpPr>
            <p:cNvPr id="134" name="PA-任意多边形 5113"/>
            <p:cNvSpPr/>
            <p:nvPr>
              <p:custDataLst>
                <p:tags r:id="rId45"/>
              </p:custDataLst>
            </p:nvPr>
          </p:nvSpPr>
          <p:spPr bwMode="auto">
            <a:xfrm>
              <a:off x="1647309" y="6635051"/>
              <a:ext cx="50602" cy="127992"/>
            </a:xfrm>
            <a:custGeom>
              <a:avLst/>
              <a:gdLst>
                <a:gd name="connsiteX0" fmla="*/ 698 w 50601"/>
                <a:gd name="connsiteY0" fmla="*/ 698 h 127992"/>
                <a:gd name="connsiteX1" fmla="*/ 51499 w 50601"/>
                <a:gd name="connsiteY1" fmla="*/ 698 h 127992"/>
                <a:gd name="connsiteX2" fmla="*/ 51499 w 50601"/>
                <a:gd name="connsiteY2" fmla="*/ 127699 h 127992"/>
                <a:gd name="connsiteX3" fmla="*/ 698 w 50601"/>
                <a:gd name="connsiteY3" fmla="*/ 127699 h 127992"/>
              </a:gdLst>
              <a:ahLst/>
              <a:cxnLst>
                <a:cxn ang="0">
                  <a:pos x="connsiteX0" y="connsiteY0"/>
                </a:cxn>
                <a:cxn ang="0">
                  <a:pos x="connsiteX1" y="connsiteY1"/>
                </a:cxn>
                <a:cxn ang="0">
                  <a:pos x="connsiteX2" y="connsiteY2"/>
                </a:cxn>
                <a:cxn ang="0">
                  <a:pos x="connsiteX3" y="connsiteY3"/>
                </a:cxn>
              </a:cxnLst>
              <a:rect l="l" t="t" r="r" b="b"/>
              <a:pathLst>
                <a:path w="50601" h="127992">
                  <a:moveTo>
                    <a:pt x="698" y="698"/>
                  </a:moveTo>
                  <a:lnTo>
                    <a:pt x="51499" y="698"/>
                  </a:lnTo>
                  <a:lnTo>
                    <a:pt x="51499" y="127699"/>
                  </a:lnTo>
                  <a:lnTo>
                    <a:pt x="698" y="127699"/>
                  </a:lnTo>
                  <a:close/>
                </a:path>
              </a:pathLst>
            </a:custGeom>
            <a:solidFill>
              <a:schemeClr val="bg1"/>
            </a:solidFill>
            <a:ln>
              <a:noFill/>
            </a:ln>
          </p:spPr>
          <p:txBody>
            <a:bodyPr rtlCol="0" anchor="ctr">
              <a:normAutofit fontScale="92500" lnSpcReduction="20000"/>
              <a:scene3d>
                <a:camera prst="orthographicFront"/>
                <a:lightRig rig="threePt" dir="t"/>
              </a:scene3d>
              <a:sp3d contourW="12700">
                <a:contourClr>
                  <a:srgbClr val="FFFFFF"/>
                </a:contourClr>
              </a:sp3d>
            </a:bodyPr>
            <a:lstStyle/>
            <a:p>
              <a:pPr lvl="0" algn="ctr">
                <a:buClrTx/>
                <a:buSzTx/>
                <a:buFontTx/>
              </a:pPr>
              <a:endParaRPr lang="zh-CN" altLang="en-US">
                <a:solidFill>
                  <a:schemeClr val="tx1">
                    <a:lumMod val="75000"/>
                    <a:lumOff val="25000"/>
                  </a:schemeClr>
                </a:solidFill>
                <a:latin typeface="Arial" panose="020B0604020202020204" pitchFamily="34" charset="0"/>
                <a:ea typeface="微软雅黑" panose="020B0503020204020204" charset="-122"/>
                <a:sym typeface="+mn-ea"/>
              </a:endParaRPr>
            </a:p>
          </p:txBody>
        </p:sp>
        <p:sp>
          <p:nvSpPr>
            <p:cNvPr id="135" name="PA-任意多边形 5114"/>
            <p:cNvSpPr/>
            <p:nvPr>
              <p:custDataLst>
                <p:tags r:id="rId46"/>
              </p:custDataLst>
            </p:nvPr>
          </p:nvSpPr>
          <p:spPr bwMode="auto">
            <a:xfrm>
              <a:off x="1748908" y="6558851"/>
              <a:ext cx="50602" cy="202406"/>
            </a:xfrm>
            <a:custGeom>
              <a:avLst/>
              <a:gdLst>
                <a:gd name="connsiteX0" fmla="*/ 698 w 50601"/>
                <a:gd name="connsiteY0" fmla="*/ 698 h 202406"/>
                <a:gd name="connsiteX1" fmla="*/ 51499 w 50601"/>
                <a:gd name="connsiteY1" fmla="*/ 698 h 202406"/>
                <a:gd name="connsiteX2" fmla="*/ 51499 w 50601"/>
                <a:gd name="connsiteY2" fmla="*/ 203899 h 202406"/>
                <a:gd name="connsiteX3" fmla="*/ 698 w 50601"/>
                <a:gd name="connsiteY3" fmla="*/ 203899 h 202406"/>
              </a:gdLst>
              <a:ahLst/>
              <a:cxnLst>
                <a:cxn ang="0">
                  <a:pos x="connsiteX0" y="connsiteY0"/>
                </a:cxn>
                <a:cxn ang="0">
                  <a:pos x="connsiteX1" y="connsiteY1"/>
                </a:cxn>
                <a:cxn ang="0">
                  <a:pos x="connsiteX2" y="connsiteY2"/>
                </a:cxn>
                <a:cxn ang="0">
                  <a:pos x="connsiteX3" y="connsiteY3"/>
                </a:cxn>
              </a:cxnLst>
              <a:rect l="l" t="t" r="r" b="b"/>
              <a:pathLst>
                <a:path w="50601" h="202406">
                  <a:moveTo>
                    <a:pt x="698" y="698"/>
                  </a:moveTo>
                  <a:lnTo>
                    <a:pt x="51499" y="698"/>
                  </a:lnTo>
                  <a:lnTo>
                    <a:pt x="51499" y="203899"/>
                  </a:lnTo>
                  <a:lnTo>
                    <a:pt x="698" y="203899"/>
                  </a:lnTo>
                  <a:close/>
                </a:path>
              </a:pathLst>
            </a:custGeom>
            <a:solidFill>
              <a:schemeClr val="bg1"/>
            </a:solidFill>
            <a:ln>
              <a:noFill/>
            </a:ln>
          </p:spPr>
          <p:txBody>
            <a:bodyPr rtlCol="0" anchor="ctr">
              <a:normAutofit fontScale="92500" lnSpcReduction="20000"/>
              <a:scene3d>
                <a:camera prst="orthographicFront"/>
                <a:lightRig rig="threePt" dir="t"/>
              </a:scene3d>
              <a:sp3d contourW="12700">
                <a:contourClr>
                  <a:srgbClr val="FFFFFF"/>
                </a:contourClr>
              </a:sp3d>
            </a:bodyPr>
            <a:lstStyle/>
            <a:p>
              <a:pPr lvl="0" algn="ctr">
                <a:buClrTx/>
                <a:buSzTx/>
                <a:buFontTx/>
              </a:pPr>
              <a:endParaRPr lang="zh-CN" altLang="en-US">
                <a:solidFill>
                  <a:schemeClr val="tx1">
                    <a:lumMod val="75000"/>
                    <a:lumOff val="25000"/>
                  </a:schemeClr>
                </a:solidFill>
                <a:latin typeface="Arial" panose="020B0604020202020204" pitchFamily="34" charset="0"/>
                <a:ea typeface="微软雅黑" panose="020B0503020204020204" charset="-122"/>
                <a:sym typeface="+mn-ea"/>
              </a:endParaRPr>
            </a:p>
          </p:txBody>
        </p:sp>
        <p:sp>
          <p:nvSpPr>
            <p:cNvPr id="136" name="PA-任意多边形 5115"/>
            <p:cNvSpPr/>
            <p:nvPr>
              <p:custDataLst>
                <p:tags r:id="rId47"/>
              </p:custDataLst>
            </p:nvPr>
          </p:nvSpPr>
          <p:spPr bwMode="auto">
            <a:xfrm>
              <a:off x="1850507" y="6482651"/>
              <a:ext cx="50602" cy="279797"/>
            </a:xfrm>
            <a:custGeom>
              <a:avLst/>
              <a:gdLst>
                <a:gd name="connsiteX0" fmla="*/ 698 w 50601"/>
                <a:gd name="connsiteY0" fmla="*/ 698 h 279796"/>
                <a:gd name="connsiteX1" fmla="*/ 51499 w 50601"/>
                <a:gd name="connsiteY1" fmla="*/ 698 h 279796"/>
                <a:gd name="connsiteX2" fmla="*/ 51499 w 50601"/>
                <a:gd name="connsiteY2" fmla="*/ 280099 h 279796"/>
                <a:gd name="connsiteX3" fmla="*/ 698 w 50601"/>
                <a:gd name="connsiteY3" fmla="*/ 280099 h 279796"/>
              </a:gdLst>
              <a:ahLst/>
              <a:cxnLst>
                <a:cxn ang="0">
                  <a:pos x="connsiteX0" y="connsiteY0"/>
                </a:cxn>
                <a:cxn ang="0">
                  <a:pos x="connsiteX1" y="connsiteY1"/>
                </a:cxn>
                <a:cxn ang="0">
                  <a:pos x="connsiteX2" y="connsiteY2"/>
                </a:cxn>
                <a:cxn ang="0">
                  <a:pos x="connsiteX3" y="connsiteY3"/>
                </a:cxn>
              </a:cxnLst>
              <a:rect l="l" t="t" r="r" b="b"/>
              <a:pathLst>
                <a:path w="50601" h="279796">
                  <a:moveTo>
                    <a:pt x="698" y="698"/>
                  </a:moveTo>
                  <a:lnTo>
                    <a:pt x="51499" y="698"/>
                  </a:lnTo>
                  <a:lnTo>
                    <a:pt x="51499" y="280099"/>
                  </a:lnTo>
                  <a:lnTo>
                    <a:pt x="698" y="280099"/>
                  </a:lnTo>
                  <a:close/>
                </a:path>
              </a:pathLst>
            </a:custGeom>
            <a:solidFill>
              <a:schemeClr val="bg1"/>
            </a:solidFill>
            <a:ln>
              <a:noFill/>
            </a:ln>
          </p:spPr>
          <p:txBody>
            <a:bodyPr rtlCol="0" anchor="ctr">
              <a:normAutofit fontScale="92500" lnSpcReduction="20000"/>
              <a:scene3d>
                <a:camera prst="orthographicFront"/>
                <a:lightRig rig="threePt" dir="t"/>
              </a:scene3d>
              <a:sp3d contourW="12700">
                <a:contourClr>
                  <a:srgbClr val="FFFFFF"/>
                </a:contourClr>
              </a:sp3d>
            </a:bodyPr>
            <a:lstStyle/>
            <a:p>
              <a:pPr lvl="0" algn="ctr">
                <a:buClrTx/>
                <a:buSzTx/>
                <a:buFontTx/>
              </a:pPr>
              <a:endParaRPr lang="zh-CN" altLang="en-US">
                <a:solidFill>
                  <a:schemeClr val="tx1">
                    <a:lumMod val="75000"/>
                    <a:lumOff val="25000"/>
                  </a:schemeClr>
                </a:solidFill>
                <a:latin typeface="Arial" panose="020B0604020202020204" pitchFamily="34" charset="0"/>
                <a:ea typeface="微软雅黑" panose="020B0503020204020204" charset="-122"/>
                <a:sym typeface="+mn-ea"/>
              </a:endParaRPr>
            </a:p>
          </p:txBody>
        </p:sp>
        <p:sp>
          <p:nvSpPr>
            <p:cNvPr id="137" name="PA-任意多边形 5116"/>
            <p:cNvSpPr/>
            <p:nvPr>
              <p:custDataLst>
                <p:tags r:id="rId48"/>
              </p:custDataLst>
            </p:nvPr>
          </p:nvSpPr>
          <p:spPr bwMode="auto">
            <a:xfrm>
              <a:off x="1952109" y="6406451"/>
              <a:ext cx="50602" cy="354211"/>
            </a:xfrm>
            <a:custGeom>
              <a:avLst/>
              <a:gdLst>
                <a:gd name="connsiteX0" fmla="*/ 698 w 50601"/>
                <a:gd name="connsiteY0" fmla="*/ 698 h 354210"/>
                <a:gd name="connsiteX1" fmla="*/ 51499 w 50601"/>
                <a:gd name="connsiteY1" fmla="*/ 698 h 354210"/>
                <a:gd name="connsiteX2" fmla="*/ 51499 w 50601"/>
                <a:gd name="connsiteY2" fmla="*/ 356299 h 354210"/>
                <a:gd name="connsiteX3" fmla="*/ 698 w 50601"/>
                <a:gd name="connsiteY3" fmla="*/ 356299 h 354210"/>
              </a:gdLst>
              <a:ahLst/>
              <a:cxnLst>
                <a:cxn ang="0">
                  <a:pos x="connsiteX0" y="connsiteY0"/>
                </a:cxn>
                <a:cxn ang="0">
                  <a:pos x="connsiteX1" y="connsiteY1"/>
                </a:cxn>
                <a:cxn ang="0">
                  <a:pos x="connsiteX2" y="connsiteY2"/>
                </a:cxn>
                <a:cxn ang="0">
                  <a:pos x="connsiteX3" y="connsiteY3"/>
                </a:cxn>
              </a:cxnLst>
              <a:rect l="l" t="t" r="r" b="b"/>
              <a:pathLst>
                <a:path w="50601" h="354210">
                  <a:moveTo>
                    <a:pt x="698" y="698"/>
                  </a:moveTo>
                  <a:lnTo>
                    <a:pt x="51499" y="698"/>
                  </a:lnTo>
                  <a:lnTo>
                    <a:pt x="51499" y="356299"/>
                  </a:lnTo>
                  <a:lnTo>
                    <a:pt x="698" y="356299"/>
                  </a:lnTo>
                  <a:close/>
                </a:path>
              </a:pathLst>
            </a:custGeom>
            <a:solidFill>
              <a:schemeClr val="bg1"/>
            </a:solidFill>
            <a:ln>
              <a:noFill/>
            </a:ln>
          </p:spPr>
          <p:txBody>
            <a:bodyPr rtlCol="0" anchor="ctr">
              <a:normAutofit fontScale="92500" lnSpcReduction="20000"/>
              <a:scene3d>
                <a:camera prst="orthographicFront"/>
                <a:lightRig rig="threePt" dir="t"/>
              </a:scene3d>
              <a:sp3d contourW="12700">
                <a:contourClr>
                  <a:srgbClr val="FFFFFF"/>
                </a:contourClr>
              </a:sp3d>
            </a:bodyPr>
            <a:lstStyle/>
            <a:p>
              <a:pPr lvl="0" algn="ctr">
                <a:buClrTx/>
                <a:buSzTx/>
                <a:buFontTx/>
              </a:pPr>
              <a:endParaRPr lang="zh-CN" altLang="en-US">
                <a:solidFill>
                  <a:schemeClr val="tx1">
                    <a:lumMod val="75000"/>
                    <a:lumOff val="25000"/>
                  </a:schemeClr>
                </a:solidFill>
                <a:latin typeface="Arial" panose="020B0604020202020204" pitchFamily="34" charset="0"/>
                <a:ea typeface="微软雅黑" panose="020B0503020204020204" charset="-122"/>
                <a:sym typeface="+mn-ea"/>
              </a:endParaRPr>
            </a:p>
          </p:txBody>
        </p:sp>
      </p:grpSp>
    </p:spTree>
    <p:custDataLst>
      <p:tags r:id="rId49"/>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占位符 1"/>
          <p:cNvSpPr>
            <a:spLocks noGrp="1"/>
          </p:cNvSpPr>
          <p:nvPr>
            <p:ph type="body" idx="2"/>
          </p:nvPr>
        </p:nvSpPr>
        <p:spPr/>
        <p:txBody>
          <a:bodyPr/>
          <a:p>
            <a:r>
              <a:t>03</a:t>
            </a:r>
          </a:p>
        </p:txBody>
      </p:sp>
      <p:sp>
        <p:nvSpPr>
          <p:cNvPr id="3" name="标题 2"/>
          <p:cNvSpPr>
            <a:spLocks noGrp="1"/>
          </p:cNvSpPr>
          <p:nvPr>
            <p:ph type="title" idx="1"/>
          </p:nvPr>
        </p:nvSpPr>
        <p:spPr>
          <a:xfrm>
            <a:off x="5137150" y="3201035"/>
            <a:ext cx="6677025" cy="768350"/>
          </a:xfrm>
        </p:spPr>
        <p:txBody>
          <a:bodyPr/>
          <a:p>
            <a:r>
              <a:rPr lang="zh-CN" altLang="en-US"/>
              <a:t>比较：考点命题趋势</a:t>
            </a:r>
            <a:endParaRPr lang="zh-CN" altLang="en-US"/>
          </a:p>
        </p:txBody>
      </p:sp>
    </p:spTree>
    <p:custDataLst>
      <p:tags r:id="rId1"/>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a:spLocks noGrp="1"/>
          </p:cNvSpPr>
          <p:nvPr>
            <p:ph type="title" idx="2"/>
          </p:nvPr>
        </p:nvSpPr>
        <p:spPr/>
        <p:txBody>
          <a:bodyPr/>
          <a:p>
            <a:r>
              <a:t>基于功能定位：</a:t>
            </a:r>
            <a:r>
              <a:rPr lang="en-US" altLang="zh-CN"/>
              <a:t>2023</a:t>
            </a:r>
            <a:r>
              <a:t>与</a:t>
            </a:r>
            <a:r>
              <a:rPr lang="en-US" altLang="zh-CN"/>
              <a:t>2024 1</a:t>
            </a:r>
            <a:r>
              <a:t>月首考</a:t>
            </a:r>
          </a:p>
        </p:txBody>
      </p:sp>
      <p:sp>
        <p:nvSpPr>
          <p:cNvPr id="4" name="文本框 3"/>
          <p:cNvSpPr txBox="1"/>
          <p:nvPr/>
        </p:nvSpPr>
        <p:spPr>
          <a:xfrm>
            <a:off x="721360" y="1577975"/>
            <a:ext cx="10205085" cy="922020"/>
          </a:xfrm>
          <a:prstGeom prst="rect">
            <a:avLst/>
          </a:prstGeom>
          <a:noFill/>
        </p:spPr>
        <p:txBody>
          <a:bodyPr wrap="square" rtlCol="0" anchor="t">
            <a:spAutoFit/>
          </a:bodyPr>
          <a:p>
            <a:r>
              <a:rPr lang="zh-CN" altLang="en-US" b="1">
                <a:latin typeface="微软雅黑" panose="020B0503020204020204" charset="-122"/>
                <a:ea typeface="微软雅黑" panose="020B0503020204020204" charset="-122"/>
              </a:rPr>
              <a:t>【浙江</a:t>
            </a:r>
            <a:r>
              <a:rPr lang="en-US" altLang="zh-CN" b="1">
                <a:latin typeface="微软雅黑" panose="020B0503020204020204" charset="-122"/>
                <a:ea typeface="微软雅黑" panose="020B0503020204020204" charset="-122"/>
              </a:rPr>
              <a:t>2023</a:t>
            </a:r>
            <a:r>
              <a:rPr lang="zh-CN" altLang="en-US" b="1">
                <a:latin typeface="微软雅黑" panose="020B0503020204020204" charset="-122"/>
                <a:ea typeface="微软雅黑" panose="020B0503020204020204" charset="-122"/>
              </a:rPr>
              <a:t>年</a:t>
            </a:r>
            <a:r>
              <a:rPr lang="en-US" altLang="zh-CN" b="1">
                <a:latin typeface="微软雅黑" panose="020B0503020204020204" charset="-122"/>
                <a:ea typeface="微软雅黑" panose="020B0503020204020204" charset="-122"/>
              </a:rPr>
              <a:t>1</a:t>
            </a:r>
            <a:r>
              <a:rPr lang="zh-CN" altLang="en-US" b="1">
                <a:latin typeface="微软雅黑" panose="020B0503020204020204" charset="-122"/>
                <a:ea typeface="微软雅黑" panose="020B0503020204020204" charset="-122"/>
              </a:rPr>
              <a:t>月首考】</a:t>
            </a:r>
            <a:endParaRPr lang="en-US" altLang="zh-CN" b="1">
              <a:latin typeface="微软雅黑" panose="020B0503020204020204" charset="-122"/>
              <a:ea typeface="微软雅黑" panose="020B0503020204020204" charset="-122"/>
            </a:endParaRPr>
          </a:p>
          <a:p>
            <a:r>
              <a:rPr lang="en-US" altLang="zh-CN">
                <a:latin typeface="微软雅黑" panose="020B0503020204020204" charset="-122"/>
                <a:ea typeface="微软雅黑" panose="020B0503020204020204" charset="-122"/>
              </a:rPr>
              <a:t>56.</a:t>
            </a:r>
            <a:r>
              <a:rPr lang="zh-CN" altLang="en-US">
                <a:latin typeface="微软雅黑" panose="020B0503020204020204" charset="-122"/>
                <a:ea typeface="微软雅黑" panose="020B0503020204020204" charset="-122"/>
              </a:rPr>
              <a:t>and  </a:t>
            </a:r>
            <a:r>
              <a:rPr lang="en-US" altLang="zh-CN">
                <a:latin typeface="微软雅黑" panose="020B0503020204020204" charset="-122"/>
                <a:ea typeface="微软雅黑" panose="020B0503020204020204" charset="-122"/>
              </a:rPr>
              <a:t>        57.</a:t>
            </a:r>
            <a:r>
              <a:rPr lang="zh-CN" altLang="en-US">
                <a:latin typeface="微软雅黑" panose="020B0503020204020204" charset="-122"/>
                <a:ea typeface="微软雅黑" panose="020B0503020204020204" charset="-122"/>
              </a:rPr>
              <a:t>originally  </a:t>
            </a:r>
            <a:r>
              <a:rPr lang="en-US" altLang="zh-CN">
                <a:latin typeface="微软雅黑" panose="020B0503020204020204" charset="-122"/>
                <a:ea typeface="微软雅黑" panose="020B0503020204020204" charset="-122"/>
              </a:rPr>
              <a:t>                   58.</a:t>
            </a:r>
            <a:r>
              <a:rPr lang="zh-CN" altLang="en-US">
                <a:latin typeface="微软雅黑" panose="020B0503020204020204" charset="-122"/>
                <a:ea typeface="微软雅黑" panose="020B0503020204020204" charset="-122"/>
              </a:rPr>
              <a:t>surrounded  </a:t>
            </a:r>
            <a:r>
              <a:rPr lang="en-US" altLang="zh-CN">
                <a:latin typeface="微软雅黑" panose="020B0503020204020204" charset="-122"/>
                <a:ea typeface="微软雅黑" panose="020B0503020204020204" charset="-122"/>
              </a:rPr>
              <a:t>          59.</a:t>
            </a:r>
            <a:r>
              <a:rPr lang="zh-CN" altLang="en-US">
                <a:latin typeface="微软雅黑" panose="020B0503020204020204" charset="-122"/>
                <a:ea typeface="微软雅黑" panose="020B0503020204020204" charset="-122"/>
              </a:rPr>
              <a:t>were permitted  </a:t>
            </a:r>
            <a:r>
              <a:rPr lang="en-US" altLang="zh-CN">
                <a:latin typeface="微软雅黑" panose="020B0503020204020204" charset="-122"/>
                <a:ea typeface="微软雅黑" panose="020B0503020204020204" charset="-122"/>
              </a:rPr>
              <a:t>60.</a:t>
            </a:r>
            <a:r>
              <a:rPr lang="zh-CN" altLang="en-US">
                <a:latin typeface="微软雅黑" panose="020B0503020204020204" charset="-122"/>
                <a:ea typeface="微软雅黑" panose="020B0503020204020204" charset="-122"/>
              </a:rPr>
              <a:t>featured </a:t>
            </a:r>
            <a:r>
              <a:rPr lang="en-US" altLang="zh-CN">
                <a:latin typeface="微软雅黑" panose="020B0503020204020204" charset="-122"/>
                <a:ea typeface="微软雅黑" panose="020B0503020204020204" charset="-122"/>
              </a:rPr>
              <a:t>  61.</a:t>
            </a:r>
            <a:r>
              <a:rPr lang="zh-CN" altLang="en-US">
                <a:latin typeface="微软雅黑" panose="020B0503020204020204" charset="-122"/>
                <a:ea typeface="微软雅黑" panose="020B0503020204020204" charset="-122"/>
              </a:rPr>
              <a:t>spacious  </a:t>
            </a:r>
            <a:r>
              <a:rPr lang="en-US" altLang="zh-CN">
                <a:latin typeface="微软雅黑" panose="020B0503020204020204" charset="-122"/>
                <a:ea typeface="微软雅黑" panose="020B0503020204020204" charset="-122"/>
              </a:rPr>
              <a:t> 62.</a:t>
            </a:r>
            <a:r>
              <a:rPr lang="zh-CN" altLang="en-US">
                <a:latin typeface="微软雅黑" panose="020B0503020204020204" charset="-122"/>
                <a:ea typeface="微软雅黑" panose="020B0503020204020204" charset="-122"/>
              </a:rPr>
              <a:t>simpler/more simple  </a:t>
            </a:r>
            <a:r>
              <a:rPr lang="en-US" altLang="zh-CN">
                <a:latin typeface="微软雅黑" panose="020B0503020204020204" charset="-122"/>
                <a:ea typeface="微软雅黑" panose="020B0503020204020204" charset="-122"/>
              </a:rPr>
              <a:t>63.</a:t>
            </a:r>
            <a:r>
              <a:rPr lang="zh-CN" altLang="en-US">
                <a:latin typeface="微软雅黑" panose="020B0503020204020204" charset="-122"/>
                <a:ea typeface="微软雅黑" panose="020B0503020204020204" charset="-122"/>
              </a:rPr>
              <a:t>as  </a:t>
            </a:r>
            <a:r>
              <a:rPr lang="en-US" altLang="zh-CN">
                <a:latin typeface="微软雅黑" panose="020B0503020204020204" charset="-122"/>
                <a:ea typeface="微软雅黑" panose="020B0503020204020204" charset="-122"/>
              </a:rPr>
              <a:t>                         64.</a:t>
            </a:r>
            <a:r>
              <a:rPr lang="zh-CN" altLang="en-US">
                <a:latin typeface="微软雅黑" panose="020B0503020204020204" charset="-122"/>
                <a:ea typeface="微软雅黑" panose="020B0503020204020204" charset="-122"/>
              </a:rPr>
              <a:t>events  </a:t>
            </a:r>
            <a:r>
              <a:rPr lang="en-US" altLang="zh-CN">
                <a:latin typeface="微软雅黑" panose="020B0503020204020204" charset="-122"/>
                <a:ea typeface="微软雅黑" panose="020B0503020204020204" charset="-122"/>
              </a:rPr>
              <a:t>               65.</a:t>
            </a:r>
            <a:r>
              <a:rPr lang="zh-CN" altLang="en-US">
                <a:latin typeface="微软雅黑" panose="020B0503020204020204" charset="-122"/>
                <a:ea typeface="微软雅黑" panose="020B0503020204020204" charset="-122"/>
              </a:rPr>
              <a:t>the</a:t>
            </a:r>
            <a:endParaRPr lang="zh-CN" altLang="en-US">
              <a:latin typeface="微软雅黑" panose="020B0503020204020204" charset="-122"/>
              <a:ea typeface="微软雅黑" panose="020B0503020204020204" charset="-122"/>
            </a:endParaRPr>
          </a:p>
        </p:txBody>
      </p:sp>
      <p:sp>
        <p:nvSpPr>
          <p:cNvPr id="16" name="文本框 15"/>
          <p:cNvSpPr txBox="1"/>
          <p:nvPr>
            <p:custDataLst>
              <p:tags r:id="rId1"/>
            </p:custDataLst>
          </p:nvPr>
        </p:nvSpPr>
        <p:spPr>
          <a:xfrm>
            <a:off x="805815" y="2561590"/>
            <a:ext cx="10574020" cy="1291590"/>
          </a:xfrm>
          <a:prstGeom prst="rect">
            <a:avLst/>
          </a:prstGeom>
          <a:solidFill>
            <a:schemeClr val="bg1"/>
          </a:solidFill>
          <a:ln>
            <a:solidFill>
              <a:schemeClr val="accent5"/>
            </a:solidFill>
          </a:ln>
        </p:spPr>
        <p:style>
          <a:lnRef idx="2">
            <a:schemeClr val="accent1"/>
          </a:lnRef>
          <a:fillRef idx="0">
            <a:srgbClr val="FFFFFF"/>
          </a:fillRef>
          <a:effectRef idx="0">
            <a:srgbClr val="FFFFFF"/>
          </a:effectRef>
          <a:fontRef idx="minor">
            <a:schemeClr val="tx1"/>
          </a:fontRef>
        </p:style>
        <p:txBody>
          <a:bodyPr wrap="square" rtlCol="0" anchor="t">
            <a:noAutofit/>
          </a:bodyPr>
          <a:p>
            <a:r>
              <a:rPr lang="zh-CN" altLang="en-US">
                <a:latin typeface="Times New Roman" panose="02020603050405020304" charset="0"/>
                <a:cs typeface="Times New Roman" panose="02020603050405020304" charset="0"/>
              </a:rPr>
              <a:t>【</a:t>
            </a:r>
            <a:r>
              <a:rPr lang="zh-CN">
                <a:latin typeface="Times New Roman" panose="02020603050405020304" charset="0"/>
                <a:cs typeface="Times New Roman" panose="02020603050405020304" charset="0"/>
              </a:rPr>
              <a:t>答案分析</a:t>
            </a:r>
            <a:r>
              <a:rPr lang="zh-CN" altLang="en-US">
                <a:latin typeface="Times New Roman" panose="02020603050405020304" charset="0"/>
                <a:cs typeface="Times New Roman" panose="02020603050405020304" charset="0"/>
              </a:rPr>
              <a:t>】</a:t>
            </a:r>
            <a:endParaRPr lang="zh-CN" altLang="en-US">
              <a:latin typeface="Times New Roman" panose="02020603050405020304" charset="0"/>
              <a:cs typeface="Times New Roman" panose="02020603050405020304" charset="0"/>
            </a:endParaRPr>
          </a:p>
          <a:p>
            <a:r>
              <a:rPr lang="en-US" sz="2000">
                <a:latin typeface="华文楷体" panose="02010600040101010101" charset="-122"/>
                <a:ea typeface="华文楷体" panose="02010600040101010101" charset="-122"/>
                <a:cs typeface="Times New Roman" panose="02020603050405020304" charset="0"/>
              </a:rPr>
              <a:t>  </a:t>
            </a:r>
            <a:r>
              <a:rPr lang="zh-CN" altLang="en-US" sz="2000">
                <a:latin typeface="华文楷体" panose="02010600040101010101" charset="-122"/>
                <a:ea typeface="华文楷体" panose="02010600040101010101" charset="-122"/>
                <a:cs typeface="Times New Roman" panose="02020603050405020304" charset="0"/>
              </a:rPr>
              <a:t>打破常规。</a:t>
            </a:r>
            <a:r>
              <a:rPr sz="2000">
                <a:latin typeface="华文楷体" panose="02010600040101010101" charset="-122"/>
                <a:ea typeface="华文楷体" panose="02010600040101010101" charset="-122"/>
                <a:cs typeface="Times New Roman" panose="02020603050405020304" charset="0"/>
              </a:rPr>
              <a:t>派生词或衍生词”spacious，</a:t>
            </a:r>
            <a:r>
              <a:rPr lang="zh-CN" sz="2000">
                <a:latin typeface="华文楷体" panose="02010600040101010101" charset="-122"/>
                <a:ea typeface="华文楷体" panose="02010600040101010101" charset="-122"/>
                <a:cs typeface="Times New Roman" panose="02020603050405020304" charset="0"/>
              </a:rPr>
              <a:t>难度较高，</a:t>
            </a:r>
            <a:r>
              <a:rPr sz="2000">
                <a:latin typeface="华文楷体" panose="02010600040101010101" charset="-122"/>
                <a:ea typeface="华文楷体" panose="02010600040101010101" charset="-122"/>
                <a:cs typeface="Times New Roman" panose="02020603050405020304" charset="0"/>
              </a:rPr>
              <a:t>学生得分率</a:t>
            </a:r>
            <a:r>
              <a:rPr lang="zh-CN" sz="2000">
                <a:latin typeface="华文楷体" panose="02010600040101010101" charset="-122"/>
                <a:ea typeface="华文楷体" panose="02010600040101010101" charset="-122"/>
                <a:cs typeface="Times New Roman" panose="02020603050405020304" charset="0"/>
              </a:rPr>
              <a:t>普遍偏低</a:t>
            </a:r>
            <a:r>
              <a:rPr sz="2000">
                <a:latin typeface="华文楷体" panose="02010600040101010101" charset="-122"/>
                <a:ea typeface="华文楷体" panose="02010600040101010101" charset="-122"/>
                <a:cs typeface="Times New Roman" panose="02020603050405020304" charset="0"/>
              </a:rPr>
              <a:t>。</a:t>
            </a:r>
            <a:endParaRPr sz="2000">
              <a:latin typeface="华文楷体" panose="02010600040101010101" charset="-122"/>
              <a:ea typeface="华文楷体" panose="02010600040101010101" charset="-122"/>
              <a:cs typeface="Times New Roman" panose="02020603050405020304" charset="0"/>
            </a:endParaRPr>
          </a:p>
          <a:p>
            <a:r>
              <a:rPr lang="en-US" sz="2000">
                <a:latin typeface="华文楷体" panose="02010600040101010101" charset="-122"/>
                <a:ea typeface="华文楷体" panose="02010600040101010101" charset="-122"/>
                <a:cs typeface="Times New Roman" panose="02020603050405020304" charset="0"/>
              </a:rPr>
              <a:t>  </a:t>
            </a:r>
            <a:r>
              <a:rPr lang="zh-CN" altLang="en-US" sz="2000">
                <a:latin typeface="华文楷体" panose="02010600040101010101" charset="-122"/>
                <a:ea typeface="华文楷体" panose="02010600040101010101" charset="-122"/>
                <a:cs typeface="Times New Roman" panose="02020603050405020304" charset="0"/>
              </a:rPr>
              <a:t>重视动词。</a:t>
            </a:r>
            <a:r>
              <a:rPr lang="en-US" sz="2000">
                <a:latin typeface="华文楷体" panose="02010600040101010101" charset="-122"/>
                <a:ea typeface="华文楷体" panose="02010600040101010101" charset="-122"/>
                <a:cs typeface="Times New Roman" panose="02020603050405020304" charset="0"/>
              </a:rPr>
              <a:t>考查动词有3题（2题时态，1题非谓）</a:t>
            </a:r>
            <a:endParaRPr lang="en-US" sz="2000">
              <a:latin typeface="华文楷体" panose="02010600040101010101" charset="-122"/>
              <a:ea typeface="华文楷体" panose="02010600040101010101" charset="-122"/>
              <a:cs typeface="Times New Roman" panose="02020603050405020304" charset="0"/>
            </a:endParaRPr>
          </a:p>
          <a:p>
            <a:r>
              <a:rPr lang="en-US" sz="2000">
                <a:latin typeface="华文楷体" panose="02010600040101010101" charset="-122"/>
                <a:ea typeface="华文楷体" panose="02010600040101010101" charset="-122"/>
                <a:cs typeface="Times New Roman" panose="02020603050405020304" charset="0"/>
              </a:rPr>
              <a:t>  </a:t>
            </a:r>
            <a:r>
              <a:rPr lang="zh-CN" altLang="en-US" sz="2000">
                <a:latin typeface="华文楷体" panose="02010600040101010101" charset="-122"/>
                <a:ea typeface="华文楷体" panose="02010600040101010101" charset="-122"/>
                <a:cs typeface="Times New Roman" panose="02020603050405020304" charset="0"/>
              </a:rPr>
              <a:t>介词考点空缺。</a:t>
            </a:r>
            <a:endParaRPr lang="zh-CN" altLang="en-US" sz="2000">
              <a:latin typeface="华文楷体" panose="02010600040101010101" charset="-122"/>
              <a:ea typeface="华文楷体" panose="02010600040101010101" charset="-122"/>
              <a:cs typeface="Times New Roman" panose="02020603050405020304" charset="0"/>
            </a:endParaRPr>
          </a:p>
        </p:txBody>
      </p:sp>
      <p:sp>
        <p:nvSpPr>
          <p:cNvPr id="5" name="文本框 4"/>
          <p:cNvSpPr txBox="1"/>
          <p:nvPr>
            <p:custDataLst>
              <p:tags r:id="rId2"/>
            </p:custDataLst>
          </p:nvPr>
        </p:nvSpPr>
        <p:spPr>
          <a:xfrm>
            <a:off x="721360" y="4036695"/>
            <a:ext cx="8842375" cy="922020"/>
          </a:xfrm>
          <a:prstGeom prst="rect">
            <a:avLst/>
          </a:prstGeom>
          <a:noFill/>
        </p:spPr>
        <p:txBody>
          <a:bodyPr wrap="square" rtlCol="0" anchor="t">
            <a:spAutoFit/>
          </a:bodyPr>
          <a:p>
            <a:r>
              <a:rPr lang="zh-CN" altLang="en-US" b="1">
                <a:latin typeface="微软雅黑" panose="020B0503020204020204" charset="-122"/>
                <a:ea typeface="微软雅黑" panose="020B0503020204020204" charset="-122"/>
              </a:rPr>
              <a:t>【浙江</a:t>
            </a:r>
            <a:r>
              <a:rPr lang="en-US" altLang="zh-CN" b="1">
                <a:latin typeface="微软雅黑" panose="020B0503020204020204" charset="-122"/>
                <a:ea typeface="微软雅黑" panose="020B0503020204020204" charset="-122"/>
              </a:rPr>
              <a:t>2024</a:t>
            </a:r>
            <a:r>
              <a:rPr lang="zh-CN" altLang="en-US" b="1">
                <a:latin typeface="微软雅黑" panose="020B0503020204020204" charset="-122"/>
                <a:ea typeface="微软雅黑" panose="020B0503020204020204" charset="-122"/>
              </a:rPr>
              <a:t>年</a:t>
            </a:r>
            <a:r>
              <a:rPr lang="en-US" altLang="zh-CN" b="1">
                <a:latin typeface="微软雅黑" panose="020B0503020204020204" charset="-122"/>
                <a:ea typeface="微软雅黑" panose="020B0503020204020204" charset="-122"/>
              </a:rPr>
              <a:t>1</a:t>
            </a:r>
            <a:r>
              <a:rPr lang="zh-CN" altLang="en-US" b="1">
                <a:latin typeface="微软雅黑" panose="020B0503020204020204" charset="-122"/>
                <a:ea typeface="微软雅黑" panose="020B0503020204020204" charset="-122"/>
              </a:rPr>
              <a:t>月首考】</a:t>
            </a:r>
            <a:endParaRPr lang="en-US" altLang="zh-CN" b="1">
              <a:latin typeface="微软雅黑" panose="020B0503020204020204" charset="-122"/>
              <a:ea typeface="微软雅黑" panose="020B0503020204020204" charset="-122"/>
            </a:endParaRPr>
          </a:p>
          <a:p>
            <a:r>
              <a:rPr>
                <a:latin typeface="微软雅黑" panose="020B0503020204020204" charset="-122"/>
                <a:ea typeface="微软雅黑" panose="020B0503020204020204" charset="-122"/>
              </a:rPr>
              <a:t>56. to benefit </a:t>
            </a:r>
            <a:r>
              <a:rPr lang="en-US">
                <a:latin typeface="微软雅黑" panose="020B0503020204020204" charset="-122"/>
                <a:ea typeface="微软雅黑" panose="020B0503020204020204" charset="-122"/>
              </a:rPr>
              <a:t>   </a:t>
            </a:r>
            <a:r>
              <a:rPr>
                <a:latin typeface="微软雅黑" panose="020B0503020204020204" charset="-122"/>
                <a:ea typeface="微软雅黑" panose="020B0503020204020204" charset="-122"/>
              </a:rPr>
              <a:t>57. or </a:t>
            </a:r>
            <a:r>
              <a:rPr lang="en-US">
                <a:latin typeface="微软雅黑" panose="020B0503020204020204" charset="-122"/>
                <a:ea typeface="微软雅黑" panose="020B0503020204020204" charset="-122"/>
              </a:rPr>
              <a:t>                 </a:t>
            </a:r>
            <a:r>
              <a:rPr>
                <a:latin typeface="微软雅黑" panose="020B0503020204020204" charset="-122"/>
                <a:ea typeface="微软雅黑" panose="020B0503020204020204" charset="-122"/>
              </a:rPr>
              <a:t>58. that/which </a:t>
            </a:r>
            <a:r>
              <a:rPr lang="en-US">
                <a:latin typeface="微软雅黑" panose="020B0503020204020204" charset="-122"/>
                <a:ea typeface="微软雅黑" panose="020B0503020204020204" charset="-122"/>
              </a:rPr>
              <a:t>   </a:t>
            </a:r>
            <a:r>
              <a:rPr>
                <a:latin typeface="微软雅黑" panose="020B0503020204020204" charset="-122"/>
                <a:ea typeface="微软雅黑" panose="020B0503020204020204" charset="-122"/>
              </a:rPr>
              <a:t>59. what </a:t>
            </a:r>
            <a:r>
              <a:rPr lang="en-US">
                <a:latin typeface="微软雅黑" panose="020B0503020204020204" charset="-122"/>
                <a:ea typeface="微软雅黑" panose="020B0503020204020204" charset="-122"/>
              </a:rPr>
              <a:t>        </a:t>
            </a:r>
            <a:r>
              <a:rPr>
                <a:latin typeface="微软雅黑" panose="020B0503020204020204" charset="-122"/>
                <a:ea typeface="微软雅黑" panose="020B0503020204020204" charset="-122"/>
              </a:rPr>
              <a:t>60. criticism </a:t>
            </a:r>
            <a:endParaRPr>
              <a:latin typeface="微软雅黑" panose="020B0503020204020204" charset="-122"/>
              <a:ea typeface="微软雅黑" panose="020B0503020204020204" charset="-122"/>
            </a:endParaRPr>
          </a:p>
          <a:p>
            <a:r>
              <a:rPr>
                <a:latin typeface="微软雅黑" panose="020B0503020204020204" charset="-122"/>
                <a:ea typeface="微软雅黑" panose="020B0503020204020204" charset="-122"/>
              </a:rPr>
              <a:t>61. be offered </a:t>
            </a:r>
            <a:r>
              <a:rPr lang="en-US">
                <a:latin typeface="微软雅黑" panose="020B0503020204020204" charset="-122"/>
                <a:ea typeface="微软雅黑" panose="020B0503020204020204" charset="-122"/>
              </a:rPr>
              <a:t>  </a:t>
            </a:r>
            <a:r>
              <a:rPr>
                <a:latin typeface="微软雅黑" panose="020B0503020204020204" charset="-122"/>
                <a:ea typeface="微软雅黑" panose="020B0503020204020204" charset="-122"/>
              </a:rPr>
              <a:t>62. have started 63. designed </a:t>
            </a:r>
            <a:r>
              <a:rPr lang="en-US">
                <a:latin typeface="微软雅黑" panose="020B0503020204020204" charset="-122"/>
                <a:ea typeface="微软雅黑" panose="020B0503020204020204" charset="-122"/>
              </a:rPr>
              <a:t>      </a:t>
            </a:r>
            <a:r>
              <a:rPr>
                <a:latin typeface="微软雅黑" panose="020B0503020204020204" charset="-122"/>
                <a:ea typeface="微软雅黑" panose="020B0503020204020204" charset="-122"/>
              </a:rPr>
              <a:t>64. the </a:t>
            </a:r>
            <a:r>
              <a:rPr lang="en-US">
                <a:latin typeface="微软雅黑" panose="020B0503020204020204" charset="-122"/>
                <a:ea typeface="微软雅黑" panose="020B0503020204020204" charset="-122"/>
              </a:rPr>
              <a:t>           </a:t>
            </a:r>
            <a:r>
              <a:rPr>
                <a:latin typeface="微软雅黑" panose="020B0503020204020204" charset="-122"/>
                <a:ea typeface="微软雅黑" panose="020B0503020204020204" charset="-122"/>
              </a:rPr>
              <a:t>65. ones</a:t>
            </a:r>
            <a:endParaRPr>
              <a:latin typeface="微软雅黑" panose="020B0503020204020204" charset="-122"/>
              <a:ea typeface="微软雅黑" panose="020B0503020204020204" charset="-122"/>
            </a:endParaRPr>
          </a:p>
        </p:txBody>
      </p:sp>
      <p:sp>
        <p:nvSpPr>
          <p:cNvPr id="6" name="文本框 5"/>
          <p:cNvSpPr txBox="1"/>
          <p:nvPr>
            <p:custDataLst>
              <p:tags r:id="rId3"/>
            </p:custDataLst>
          </p:nvPr>
        </p:nvSpPr>
        <p:spPr>
          <a:xfrm>
            <a:off x="1003300" y="5100955"/>
            <a:ext cx="10574020" cy="1291590"/>
          </a:xfrm>
          <a:prstGeom prst="rect">
            <a:avLst/>
          </a:prstGeom>
          <a:solidFill>
            <a:schemeClr val="bg1"/>
          </a:solidFill>
          <a:ln>
            <a:solidFill>
              <a:schemeClr val="accent5"/>
            </a:solidFill>
          </a:ln>
        </p:spPr>
        <p:style>
          <a:lnRef idx="2">
            <a:schemeClr val="accent1"/>
          </a:lnRef>
          <a:fillRef idx="0">
            <a:srgbClr val="FFFFFF"/>
          </a:fillRef>
          <a:effectRef idx="0">
            <a:srgbClr val="FFFFFF"/>
          </a:effectRef>
          <a:fontRef idx="minor">
            <a:schemeClr val="tx1"/>
          </a:fontRef>
        </p:style>
        <p:txBody>
          <a:bodyPr wrap="square" rtlCol="0" anchor="t">
            <a:noAutofit/>
          </a:bodyPr>
          <a:p>
            <a:r>
              <a:rPr lang="zh-CN" altLang="en-US">
                <a:latin typeface="Times New Roman" panose="02020603050405020304" charset="0"/>
                <a:cs typeface="Times New Roman" panose="02020603050405020304" charset="0"/>
              </a:rPr>
              <a:t>【</a:t>
            </a:r>
            <a:r>
              <a:rPr lang="zh-CN">
                <a:latin typeface="Times New Roman" panose="02020603050405020304" charset="0"/>
                <a:cs typeface="Times New Roman" panose="02020603050405020304" charset="0"/>
              </a:rPr>
              <a:t>答案分析</a:t>
            </a:r>
            <a:r>
              <a:rPr lang="zh-CN" altLang="en-US">
                <a:latin typeface="Times New Roman" panose="02020603050405020304" charset="0"/>
                <a:cs typeface="Times New Roman" panose="02020603050405020304" charset="0"/>
              </a:rPr>
              <a:t>】</a:t>
            </a:r>
            <a:endParaRPr lang="zh-CN" altLang="en-US">
              <a:latin typeface="Times New Roman" panose="02020603050405020304" charset="0"/>
              <a:cs typeface="Times New Roman" panose="02020603050405020304" charset="0"/>
            </a:endParaRPr>
          </a:p>
          <a:p>
            <a:r>
              <a:rPr lang="en-US" sz="2000">
                <a:latin typeface="华文楷体" panose="02010600040101010101" charset="-122"/>
                <a:ea typeface="华文楷体" panose="02010600040101010101" charset="-122"/>
                <a:cs typeface="Times New Roman" panose="02020603050405020304" charset="0"/>
              </a:rPr>
              <a:t>  </a:t>
            </a:r>
            <a:r>
              <a:rPr lang="zh-CN" sz="2000">
                <a:latin typeface="华文楷体" panose="02010600040101010101" charset="-122"/>
                <a:ea typeface="华文楷体" panose="02010600040101010101" charset="-122"/>
                <a:cs typeface="Times New Roman" panose="02020603050405020304" charset="0"/>
              </a:rPr>
              <a:t>延续对动词考察重视。考察动词各种形式（共四处，</a:t>
            </a:r>
            <a:r>
              <a:rPr lang="en-US" altLang="zh-CN" sz="2000">
                <a:latin typeface="华文楷体" panose="02010600040101010101" charset="-122"/>
                <a:ea typeface="华文楷体" panose="02010600040101010101" charset="-122"/>
                <a:cs typeface="Times New Roman" panose="02020603050405020304" charset="0"/>
              </a:rPr>
              <a:t>2</a:t>
            </a:r>
            <a:r>
              <a:rPr lang="zh-CN" altLang="en-US" sz="2000">
                <a:latin typeface="华文楷体" panose="02010600040101010101" charset="-122"/>
                <a:ea typeface="华文楷体" panose="02010600040101010101" charset="-122"/>
                <a:cs typeface="Times New Roman" panose="02020603050405020304" charset="0"/>
              </a:rPr>
              <a:t>题时态语态，</a:t>
            </a:r>
            <a:r>
              <a:rPr lang="en-US" altLang="zh-CN" sz="2000">
                <a:latin typeface="华文楷体" panose="02010600040101010101" charset="-122"/>
                <a:ea typeface="华文楷体" panose="02010600040101010101" charset="-122"/>
                <a:cs typeface="Times New Roman" panose="02020603050405020304" charset="0"/>
              </a:rPr>
              <a:t>2</a:t>
            </a:r>
            <a:r>
              <a:rPr lang="zh-CN" altLang="en-US" sz="2000">
                <a:latin typeface="华文楷体" panose="02010600040101010101" charset="-122"/>
                <a:ea typeface="华文楷体" panose="02010600040101010101" charset="-122"/>
                <a:cs typeface="Times New Roman" panose="02020603050405020304" charset="0"/>
              </a:rPr>
              <a:t>题非谓语）</a:t>
            </a:r>
            <a:endParaRPr lang="zh-CN" altLang="en-US" sz="2000">
              <a:latin typeface="华文楷体" panose="02010600040101010101" charset="-122"/>
              <a:ea typeface="华文楷体" panose="02010600040101010101" charset="-122"/>
              <a:cs typeface="Times New Roman" panose="02020603050405020304" charset="0"/>
            </a:endParaRPr>
          </a:p>
          <a:p>
            <a:r>
              <a:rPr lang="en-US" altLang="zh-CN" sz="2000">
                <a:latin typeface="华文楷体" panose="02010600040101010101" charset="-122"/>
                <a:ea typeface="华文楷体" panose="02010600040101010101" charset="-122"/>
                <a:cs typeface="Times New Roman" panose="02020603050405020304" charset="0"/>
              </a:rPr>
              <a:t>  </a:t>
            </a:r>
            <a:r>
              <a:rPr lang="zh-CN" altLang="en-US" sz="2000">
                <a:latin typeface="华文楷体" panose="02010600040101010101" charset="-122"/>
                <a:ea typeface="华文楷体" panose="02010600040101010101" charset="-122"/>
                <a:cs typeface="Times New Roman" panose="02020603050405020304" charset="0"/>
              </a:rPr>
              <a:t>考察定语从句与名词性从句。</a:t>
            </a:r>
            <a:r>
              <a:rPr lang="en-US" altLang="zh-CN" sz="2000">
                <a:latin typeface="华文楷体" panose="02010600040101010101" charset="-122"/>
                <a:ea typeface="华文楷体" panose="02010600040101010101" charset="-122"/>
                <a:cs typeface="Times New Roman" panose="02020603050405020304" charset="0"/>
              </a:rPr>
              <a:t>2023</a:t>
            </a:r>
            <a:r>
              <a:rPr lang="zh-CN" altLang="en-US" sz="2000">
                <a:latin typeface="华文楷体" panose="02010600040101010101" charset="-122"/>
                <a:ea typeface="华文楷体" panose="02010600040101010101" charset="-122"/>
                <a:cs typeface="Times New Roman" panose="02020603050405020304" charset="0"/>
              </a:rPr>
              <a:t>年</a:t>
            </a:r>
            <a:r>
              <a:rPr lang="en-US" altLang="zh-CN" sz="2000">
                <a:latin typeface="华文楷体" panose="02010600040101010101" charset="-122"/>
                <a:ea typeface="华文楷体" panose="02010600040101010101" charset="-122"/>
                <a:cs typeface="Times New Roman" panose="02020603050405020304" charset="0"/>
              </a:rPr>
              <a:t>1</a:t>
            </a:r>
            <a:r>
              <a:rPr lang="zh-CN" altLang="en-US" sz="2000">
                <a:latin typeface="华文楷体" panose="02010600040101010101" charset="-122"/>
                <a:ea typeface="华文楷体" panose="02010600040101010101" charset="-122"/>
                <a:cs typeface="Times New Roman" panose="02020603050405020304" charset="0"/>
              </a:rPr>
              <a:t>月未考察从句。</a:t>
            </a:r>
            <a:endParaRPr lang="zh-CN" altLang="en-US" sz="2000">
              <a:latin typeface="华文楷体" panose="02010600040101010101" charset="-122"/>
              <a:ea typeface="华文楷体" panose="02010600040101010101" charset="-122"/>
              <a:cs typeface="Times New Roman" panose="02020603050405020304" charset="0"/>
            </a:endParaRPr>
          </a:p>
          <a:p>
            <a:r>
              <a:rPr lang="en-US" altLang="zh-CN" sz="2000">
                <a:latin typeface="华文楷体" panose="02010600040101010101" charset="-122"/>
                <a:ea typeface="华文楷体" panose="02010600040101010101" charset="-122"/>
                <a:cs typeface="Times New Roman" panose="02020603050405020304" charset="0"/>
              </a:rPr>
              <a:t>  </a:t>
            </a:r>
            <a:r>
              <a:rPr lang="zh-CN" altLang="en-US" sz="2000">
                <a:latin typeface="华文楷体" panose="02010600040101010101" charset="-122"/>
                <a:ea typeface="华文楷体" panose="02010600040101010101" charset="-122"/>
                <a:cs typeface="Times New Roman" panose="02020603050405020304" charset="0"/>
              </a:rPr>
              <a:t>副词考点空缺。</a:t>
            </a:r>
            <a:endParaRPr lang="zh-CN" altLang="en-US" sz="2000">
              <a:latin typeface="华文楷体" panose="02010600040101010101" charset="-122"/>
              <a:ea typeface="华文楷体" panose="02010600040101010101" charset="-122"/>
              <a:cs typeface="Times New Roman" panose="02020603050405020304" charset="0"/>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ox(in)">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16" grpId="1" animBg="1"/>
      <p:bldP spid="6" grpId="0" bldLvl="0" animBg="1"/>
      <p:bldP spid="6"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a:spLocks noGrp="1"/>
          </p:cNvSpPr>
          <p:nvPr>
            <p:ph type="title" idx="2"/>
          </p:nvPr>
        </p:nvSpPr>
        <p:spPr/>
        <p:txBody>
          <a:bodyPr/>
          <a:p>
            <a:r>
              <a:rPr lang="zh-CN" altLang="en-US"/>
              <a:t>基于时间流段：</a:t>
            </a:r>
            <a:r>
              <a:rPr lang="en-US" altLang="zh-CN"/>
              <a:t>2023</a:t>
            </a:r>
            <a:r>
              <a:t>年</a:t>
            </a:r>
            <a:r>
              <a:rPr lang="en-US" altLang="zh-CN"/>
              <a:t>6</a:t>
            </a:r>
            <a:r>
              <a:t>月与</a:t>
            </a:r>
            <a:r>
              <a:rPr lang="en-US" altLang="zh-CN"/>
              <a:t>2024</a:t>
            </a:r>
            <a:r>
              <a:t>年</a:t>
            </a:r>
            <a:r>
              <a:rPr lang="en-US" altLang="zh-CN"/>
              <a:t>1</a:t>
            </a:r>
            <a:r>
              <a:t>月</a:t>
            </a:r>
          </a:p>
        </p:txBody>
      </p:sp>
      <p:sp>
        <p:nvSpPr>
          <p:cNvPr id="4" name="文本框 3"/>
          <p:cNvSpPr txBox="1"/>
          <p:nvPr>
            <p:custDataLst>
              <p:tags r:id="rId1"/>
            </p:custDataLst>
          </p:nvPr>
        </p:nvSpPr>
        <p:spPr>
          <a:xfrm>
            <a:off x="721360" y="1577975"/>
            <a:ext cx="10205085" cy="922020"/>
          </a:xfrm>
          <a:prstGeom prst="rect">
            <a:avLst/>
          </a:prstGeom>
          <a:noFill/>
        </p:spPr>
        <p:txBody>
          <a:bodyPr wrap="square" rtlCol="0" anchor="t">
            <a:spAutoFit/>
          </a:bodyPr>
          <a:p>
            <a:r>
              <a:rPr lang="zh-CN" altLang="en-US" b="1">
                <a:latin typeface="微软雅黑" panose="020B0503020204020204" charset="-122"/>
                <a:ea typeface="微软雅黑" panose="020B0503020204020204" charset="-122"/>
              </a:rPr>
              <a:t>【浙江</a:t>
            </a:r>
            <a:r>
              <a:rPr lang="en-US" altLang="zh-CN" b="1">
                <a:latin typeface="微软雅黑" panose="020B0503020204020204" charset="-122"/>
                <a:ea typeface="微软雅黑" panose="020B0503020204020204" charset="-122"/>
              </a:rPr>
              <a:t>2023</a:t>
            </a:r>
            <a:r>
              <a:rPr lang="zh-CN" altLang="en-US" b="1">
                <a:latin typeface="微软雅黑" panose="020B0503020204020204" charset="-122"/>
                <a:ea typeface="微软雅黑" panose="020B0503020204020204" charset="-122"/>
              </a:rPr>
              <a:t>年</a:t>
            </a:r>
            <a:r>
              <a:rPr lang="en-US" altLang="zh-CN" b="1">
                <a:latin typeface="微软雅黑" panose="020B0503020204020204" charset="-122"/>
                <a:ea typeface="微软雅黑" panose="020B0503020204020204" charset="-122"/>
              </a:rPr>
              <a:t>6</a:t>
            </a:r>
            <a:r>
              <a:rPr lang="zh-CN" altLang="en-US" b="1">
                <a:latin typeface="微软雅黑" panose="020B0503020204020204" charset="-122"/>
                <a:ea typeface="微软雅黑" panose="020B0503020204020204" charset="-122"/>
              </a:rPr>
              <a:t>月高考】</a:t>
            </a:r>
            <a:endParaRPr lang="en-US" altLang="zh-CN" b="1">
              <a:latin typeface="微软雅黑" panose="020B0503020204020204" charset="-122"/>
              <a:ea typeface="微软雅黑" panose="020B0503020204020204" charset="-122"/>
            </a:endParaRPr>
          </a:p>
          <a:p>
            <a:r>
              <a:rPr>
                <a:latin typeface="微软雅黑" panose="020B0503020204020204" charset="-122"/>
                <a:ea typeface="微软雅黑" panose="020B0503020204020204" charset="-122"/>
              </a:rPr>
              <a:t>56.tasty          </a:t>
            </a:r>
            <a:r>
              <a:rPr lang="en-US">
                <a:latin typeface="微软雅黑" panose="020B0503020204020204" charset="-122"/>
                <a:ea typeface="微软雅黑" panose="020B0503020204020204" charset="-122"/>
              </a:rPr>
              <a:t>     </a:t>
            </a:r>
            <a:r>
              <a:rPr>
                <a:latin typeface="微软雅黑" panose="020B0503020204020204" charset="-122"/>
                <a:ea typeface="微软雅黑" panose="020B0503020204020204" charset="-122"/>
              </a:rPr>
              <a:t>57.to bite      58.or     59.recognized    60.by</a:t>
            </a:r>
            <a:endParaRPr>
              <a:latin typeface="微软雅黑" panose="020B0503020204020204" charset="-122"/>
              <a:ea typeface="微软雅黑" panose="020B0503020204020204" charset="-122"/>
            </a:endParaRPr>
          </a:p>
          <a:p>
            <a:r>
              <a:rPr>
                <a:latin typeface="微软雅黑" panose="020B0503020204020204" charset="-122"/>
                <a:ea typeface="微软雅黑" panose="020B0503020204020204" charset="-122"/>
              </a:rPr>
              <a:t>61.to be lifted     62.their       </a:t>
            </a:r>
            <a:r>
              <a:rPr lang="en-US">
                <a:latin typeface="微软雅黑" panose="020B0503020204020204" charset="-122"/>
                <a:ea typeface="微软雅黑" panose="020B0503020204020204" charset="-122"/>
              </a:rPr>
              <a:t>  </a:t>
            </a:r>
            <a:r>
              <a:rPr>
                <a:latin typeface="微软雅黑" panose="020B0503020204020204" charset="-122"/>
                <a:ea typeface="微软雅黑" panose="020B0503020204020204" charset="-122"/>
              </a:rPr>
              <a:t>63.a      64.rarely    </a:t>
            </a:r>
            <a:r>
              <a:rPr lang="en-US">
                <a:latin typeface="微软雅黑" panose="020B0503020204020204" charset="-122"/>
                <a:ea typeface="微软雅黑" panose="020B0503020204020204" charset="-122"/>
              </a:rPr>
              <a:t>         </a:t>
            </a:r>
            <a:r>
              <a:rPr>
                <a:latin typeface="微软雅黑" panose="020B0503020204020204" charset="-122"/>
                <a:ea typeface="微软雅黑" panose="020B0503020204020204" charset="-122"/>
              </a:rPr>
              <a:t>65.wanting </a:t>
            </a:r>
            <a:endParaRPr>
              <a:latin typeface="微软雅黑" panose="020B0503020204020204" charset="-122"/>
              <a:ea typeface="微软雅黑" panose="020B0503020204020204" charset="-122"/>
            </a:endParaRPr>
          </a:p>
        </p:txBody>
      </p:sp>
      <p:sp>
        <p:nvSpPr>
          <p:cNvPr id="16" name="文本框 15"/>
          <p:cNvSpPr txBox="1"/>
          <p:nvPr>
            <p:custDataLst>
              <p:tags r:id="rId2"/>
            </p:custDataLst>
          </p:nvPr>
        </p:nvSpPr>
        <p:spPr>
          <a:xfrm>
            <a:off x="805815" y="2561590"/>
            <a:ext cx="10574020" cy="1042035"/>
          </a:xfrm>
          <a:prstGeom prst="rect">
            <a:avLst/>
          </a:prstGeom>
          <a:solidFill>
            <a:schemeClr val="bg1"/>
          </a:solidFill>
          <a:ln>
            <a:solidFill>
              <a:schemeClr val="accent5"/>
            </a:solidFill>
          </a:ln>
        </p:spPr>
        <p:style>
          <a:lnRef idx="2">
            <a:schemeClr val="accent1"/>
          </a:lnRef>
          <a:fillRef idx="0">
            <a:srgbClr val="FFFFFF"/>
          </a:fillRef>
          <a:effectRef idx="0">
            <a:srgbClr val="FFFFFF"/>
          </a:effectRef>
          <a:fontRef idx="minor">
            <a:schemeClr val="tx1"/>
          </a:fontRef>
        </p:style>
        <p:txBody>
          <a:bodyPr wrap="square" rtlCol="0" anchor="t">
            <a:noAutofit/>
          </a:bodyPr>
          <a:p>
            <a:r>
              <a:rPr lang="zh-CN" altLang="en-US">
                <a:latin typeface="Times New Roman" panose="02020603050405020304" charset="0"/>
                <a:cs typeface="Times New Roman" panose="02020603050405020304" charset="0"/>
              </a:rPr>
              <a:t>【</a:t>
            </a:r>
            <a:r>
              <a:rPr lang="zh-CN">
                <a:latin typeface="Times New Roman" panose="02020603050405020304" charset="0"/>
                <a:cs typeface="Times New Roman" panose="02020603050405020304" charset="0"/>
              </a:rPr>
              <a:t>答案分析</a:t>
            </a:r>
            <a:r>
              <a:rPr lang="zh-CN" altLang="en-US">
                <a:latin typeface="Times New Roman" panose="02020603050405020304" charset="0"/>
                <a:cs typeface="Times New Roman" panose="02020603050405020304" charset="0"/>
              </a:rPr>
              <a:t>】</a:t>
            </a:r>
            <a:endParaRPr lang="zh-CN" altLang="en-US">
              <a:latin typeface="Times New Roman" panose="02020603050405020304" charset="0"/>
              <a:cs typeface="Times New Roman" panose="02020603050405020304" charset="0"/>
            </a:endParaRPr>
          </a:p>
          <a:p>
            <a:r>
              <a:rPr lang="en-US" sz="2000">
                <a:latin typeface="华文楷体" panose="02010600040101010101" charset="-122"/>
                <a:ea typeface="华文楷体" panose="02010600040101010101" charset="-122"/>
                <a:cs typeface="Times New Roman" panose="02020603050405020304" charset="0"/>
              </a:rPr>
              <a:t>  </a:t>
            </a:r>
            <a:r>
              <a:rPr lang="zh-CN" altLang="en-US" sz="2000">
                <a:latin typeface="华文楷体" panose="02010600040101010101" charset="-122"/>
                <a:ea typeface="华文楷体" panose="02010600040101010101" charset="-122"/>
                <a:cs typeface="Times New Roman" panose="02020603050405020304" charset="0"/>
              </a:rPr>
              <a:t>重视非谓语动词。</a:t>
            </a:r>
            <a:r>
              <a:rPr lang="en-US" sz="2000">
                <a:latin typeface="华文楷体" panose="02010600040101010101" charset="-122"/>
                <a:ea typeface="华文楷体" panose="02010600040101010101" charset="-122"/>
                <a:cs typeface="Times New Roman" panose="02020603050405020304" charset="0"/>
              </a:rPr>
              <a:t>考查动词有4题（</a:t>
            </a:r>
            <a:r>
              <a:rPr lang="zh-CN" altLang="en-US" sz="2000">
                <a:latin typeface="华文楷体" panose="02010600040101010101" charset="-122"/>
                <a:ea typeface="华文楷体" panose="02010600040101010101" charset="-122"/>
                <a:cs typeface="Times New Roman" panose="02020603050405020304" charset="0"/>
              </a:rPr>
              <a:t>均为非谓语动词</a:t>
            </a:r>
            <a:r>
              <a:rPr lang="en-US" sz="2000">
                <a:latin typeface="华文楷体" panose="02010600040101010101" charset="-122"/>
                <a:ea typeface="华文楷体" panose="02010600040101010101" charset="-122"/>
                <a:cs typeface="Times New Roman" panose="02020603050405020304" charset="0"/>
              </a:rPr>
              <a:t>）</a:t>
            </a:r>
            <a:endParaRPr lang="en-US" sz="2000">
              <a:latin typeface="华文楷体" panose="02010600040101010101" charset="-122"/>
              <a:ea typeface="华文楷体" panose="02010600040101010101" charset="-122"/>
              <a:cs typeface="Times New Roman" panose="02020603050405020304" charset="0"/>
            </a:endParaRPr>
          </a:p>
          <a:p>
            <a:r>
              <a:rPr lang="en-US" sz="2000">
                <a:latin typeface="华文楷体" panose="02010600040101010101" charset="-122"/>
                <a:ea typeface="华文楷体" panose="02010600040101010101" charset="-122"/>
                <a:cs typeface="Times New Roman" panose="02020603050405020304" charset="0"/>
              </a:rPr>
              <a:t>  57题和61题均是动词不定式</a:t>
            </a:r>
            <a:r>
              <a:rPr lang="zh-CN" altLang="en-US" sz="2000">
                <a:latin typeface="华文楷体" panose="02010600040101010101" charset="-122"/>
                <a:ea typeface="华文楷体" panose="02010600040101010101" charset="-122"/>
                <a:cs typeface="Times New Roman" panose="02020603050405020304" charset="0"/>
              </a:rPr>
              <a:t>，考生存疑。</a:t>
            </a:r>
            <a:endParaRPr lang="zh-CN" altLang="en-US" sz="2000">
              <a:latin typeface="华文楷体" panose="02010600040101010101" charset="-122"/>
              <a:ea typeface="华文楷体" panose="02010600040101010101" charset="-122"/>
              <a:cs typeface="Times New Roman" panose="02020603050405020304" charset="0"/>
            </a:endParaRPr>
          </a:p>
          <a:p>
            <a:r>
              <a:rPr lang="en-US" altLang="zh-CN" sz="2000">
                <a:latin typeface="华文楷体" panose="02010600040101010101" charset="-122"/>
                <a:ea typeface="华文楷体" panose="02010600040101010101" charset="-122"/>
                <a:cs typeface="Times New Roman" panose="02020603050405020304" charset="0"/>
              </a:rPr>
              <a:t>  </a:t>
            </a:r>
            <a:endParaRPr lang="en-US" altLang="zh-CN" sz="2000">
              <a:latin typeface="华文楷体" panose="02010600040101010101" charset="-122"/>
              <a:ea typeface="华文楷体" panose="02010600040101010101" charset="-122"/>
              <a:cs typeface="Times New Roman" panose="02020603050405020304" charset="0"/>
            </a:endParaRPr>
          </a:p>
        </p:txBody>
      </p:sp>
      <p:sp>
        <p:nvSpPr>
          <p:cNvPr id="5" name="文本框 4"/>
          <p:cNvSpPr txBox="1"/>
          <p:nvPr/>
        </p:nvSpPr>
        <p:spPr>
          <a:xfrm>
            <a:off x="1085215" y="4043045"/>
            <a:ext cx="10341610" cy="2306955"/>
          </a:xfrm>
          <a:prstGeom prst="rect">
            <a:avLst/>
          </a:prstGeom>
          <a:noFill/>
        </p:spPr>
        <p:txBody>
          <a:bodyPr wrap="square" rtlCol="0">
            <a:spAutoFit/>
          </a:bodyPr>
          <a:p>
            <a:r>
              <a:rPr lang="zh-CN" altLang="en-US" b="1">
                <a:latin typeface="微软雅黑" panose="020B0503020204020204" charset="-122"/>
                <a:ea typeface="微软雅黑" panose="020B0503020204020204" charset="-122"/>
              </a:rPr>
              <a:t>综上所述：语法填空命题存在</a:t>
            </a:r>
            <a:r>
              <a:rPr lang="zh-CN" altLang="en-US" b="1">
                <a:solidFill>
                  <a:srgbClr val="FF0000"/>
                </a:solidFill>
                <a:latin typeface="微软雅黑" panose="020B0503020204020204" charset="-122"/>
                <a:ea typeface="微软雅黑" panose="020B0503020204020204" charset="-122"/>
              </a:rPr>
              <a:t>去套路化、守正创新、语境具体分析</a:t>
            </a:r>
            <a:r>
              <a:rPr lang="zh-CN" altLang="en-US" b="1">
                <a:latin typeface="微软雅黑" panose="020B0503020204020204" charset="-122"/>
                <a:ea typeface="微软雅黑" panose="020B0503020204020204" charset="-122"/>
              </a:rPr>
              <a:t>的发展趋势。</a:t>
            </a:r>
            <a:endParaRPr lang="zh-CN" altLang="en-US" b="1">
              <a:latin typeface="微软雅黑" panose="020B0503020204020204" charset="-122"/>
              <a:ea typeface="微软雅黑" panose="020B0503020204020204" charset="-122"/>
            </a:endParaRPr>
          </a:p>
          <a:p>
            <a:endParaRPr lang="zh-CN" altLang="en-US" b="1">
              <a:latin typeface="微软雅黑" panose="020B0503020204020204" charset="-122"/>
              <a:ea typeface="微软雅黑" panose="020B0503020204020204" charset="-122"/>
            </a:endParaRPr>
          </a:p>
          <a:p>
            <a:r>
              <a:rPr lang="zh-CN" altLang="en-US" b="1">
                <a:latin typeface="微软雅黑" panose="020B0503020204020204" charset="-122"/>
                <a:ea typeface="微软雅黑" panose="020B0503020204020204" charset="-122"/>
              </a:rPr>
              <a:t>我们必须：</a:t>
            </a:r>
            <a:endParaRPr lang="zh-CN" altLang="en-US" b="1">
              <a:latin typeface="微软雅黑" panose="020B0503020204020204" charset="-122"/>
              <a:ea typeface="微软雅黑" panose="020B0503020204020204" charset="-122"/>
            </a:endParaRPr>
          </a:p>
          <a:p>
            <a:r>
              <a:rPr lang="zh-CN" altLang="en-US" b="1">
                <a:latin typeface="微软雅黑" panose="020B0503020204020204" charset="-122"/>
                <a:ea typeface="微软雅黑" panose="020B0503020204020204" charset="-122"/>
              </a:rPr>
              <a:t>①加强对考生语篇分析能力的培养，要求考生在准确把握语篇主旨大意的前提下，深入研究具体语境中词汇、句子与整体篇章结构之间的内在联系，培养其对英语词法、句法及语篇知识的深度理解和灵活运用能力。</a:t>
            </a:r>
            <a:endParaRPr lang="zh-CN" altLang="en-US" b="1">
              <a:latin typeface="微软雅黑" panose="020B0503020204020204" charset="-122"/>
              <a:ea typeface="微软雅黑" panose="020B0503020204020204" charset="-122"/>
            </a:endParaRPr>
          </a:p>
          <a:p>
            <a:r>
              <a:rPr lang="zh-CN" altLang="en-US" b="1">
                <a:latin typeface="微软雅黑" panose="020B0503020204020204" charset="-122"/>
                <a:ea typeface="微软雅黑" panose="020B0503020204020204" charset="-122"/>
              </a:rPr>
              <a:t>②核心仍然是词汇，不仅是课标词，还要熟练掌握相关派生词与衍生词的拼写与用法。</a:t>
            </a:r>
            <a:endParaRPr lang="zh-CN" altLang="en-US" b="1">
              <a:latin typeface="微软雅黑" panose="020B0503020204020204" charset="-122"/>
              <a:ea typeface="微软雅黑" panose="020B0503020204020204" charset="-122"/>
            </a:endParaRPr>
          </a:p>
          <a:p>
            <a:r>
              <a:rPr lang="zh-CN" altLang="en-US" b="1">
                <a:latin typeface="微软雅黑" panose="020B0503020204020204" charset="-122"/>
                <a:ea typeface="微软雅黑" panose="020B0503020204020204" charset="-122"/>
              </a:rPr>
              <a:t>③语法是词汇建构成完整信息的粘合剂。必须熟练掌握各种从句、句型的使用。</a:t>
            </a:r>
            <a:endParaRPr lang="zh-CN" altLang="en-US" b="1">
              <a:latin typeface="微软雅黑" panose="020B0503020204020204" charset="-122"/>
              <a:ea typeface="微软雅黑" panose="020B0503020204020204" charset="-122"/>
            </a:endParaRPr>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ox(in)">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diamond(in)">
                                      <p:cBhvr>
                                        <p:cTn id="12" dur="20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barn(inVertical)">
                                      <p:cBhvr>
                                        <p:cTn id="20" dur="500"/>
                                        <p:tgtEl>
                                          <p:spTgt spid="5">
                                            <p:txEl>
                                              <p:pRg st="3" end="3"/>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barn(inVertical)">
                                      <p:cBhvr>
                                        <p:cTn id="23" dur="500"/>
                                        <p:tgtEl>
                                          <p:spTgt spid="5">
                                            <p:txEl>
                                              <p:pRg st="4" end="4"/>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5">
                                            <p:txEl>
                                              <p:pRg st="5" end="5"/>
                                            </p:txEl>
                                          </p:spTgt>
                                        </p:tgtEl>
                                        <p:attrNameLst>
                                          <p:attrName>style.visibility</p:attrName>
                                        </p:attrNameLst>
                                      </p:cBhvr>
                                      <p:to>
                                        <p:strVal val="visible"/>
                                      </p:to>
                                    </p:set>
                                    <p:animEffect transition="in" filter="barn(inVertical)">
                                      <p:cBhvr>
                                        <p:cTn id="26"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16"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占位符 1"/>
          <p:cNvSpPr>
            <a:spLocks noGrp="1"/>
          </p:cNvSpPr>
          <p:nvPr>
            <p:ph type="body" idx="2"/>
          </p:nvPr>
        </p:nvSpPr>
        <p:spPr/>
        <p:txBody>
          <a:bodyPr/>
          <a:p>
            <a:r>
              <a:t>04</a:t>
            </a:r>
          </a:p>
        </p:txBody>
      </p:sp>
      <p:sp>
        <p:nvSpPr>
          <p:cNvPr id="3" name="标题 2"/>
          <p:cNvSpPr>
            <a:spLocks noGrp="1"/>
          </p:cNvSpPr>
          <p:nvPr>
            <p:ph type="title" idx="1"/>
          </p:nvPr>
        </p:nvSpPr>
        <p:spPr>
          <a:xfrm>
            <a:off x="5137150" y="3201035"/>
            <a:ext cx="6677025" cy="768350"/>
          </a:xfrm>
        </p:spPr>
        <p:txBody>
          <a:bodyPr/>
          <a:p>
            <a:r>
              <a:rPr lang="zh-CN" altLang="en-US"/>
              <a:t>延伸：话题外刊赏读</a:t>
            </a:r>
            <a:endParaRPr lang="zh-CN" altLang="en-US"/>
          </a:p>
        </p:txBody>
      </p:sp>
    </p:spTree>
    <p:custDataLst>
      <p:tags r:id="rId1"/>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a:spLocks noGrp="1"/>
          </p:cNvSpPr>
          <p:nvPr>
            <p:ph type="title" idx="2"/>
          </p:nvPr>
        </p:nvSpPr>
        <p:spPr>
          <a:xfrm>
            <a:off x="608400" y="431235"/>
            <a:ext cx="10969200" cy="705600"/>
          </a:xfrm>
        </p:spPr>
        <p:txBody>
          <a:bodyPr>
            <a:normAutofit/>
          </a:bodyPr>
          <a:p>
            <a:r>
              <a:rPr lang="en-US" altLang="zh-CN"/>
              <a:t>Related Topic: </a:t>
            </a:r>
            <a:r>
              <a:rPr lang="en-US" altLang="zh-CN" sz="3100"/>
              <a:t>Smart Shelves</a:t>
            </a:r>
            <a:endParaRPr lang="en-US" altLang="zh-CN" sz="3100"/>
          </a:p>
        </p:txBody>
      </p:sp>
      <p:sp>
        <p:nvSpPr>
          <p:cNvPr id="4" name="文本框 3"/>
          <p:cNvSpPr txBox="1"/>
          <p:nvPr/>
        </p:nvSpPr>
        <p:spPr>
          <a:xfrm>
            <a:off x="326390" y="1313815"/>
            <a:ext cx="11094720" cy="5323205"/>
          </a:xfrm>
          <a:prstGeom prst="rect">
            <a:avLst/>
          </a:prstGeom>
          <a:noFill/>
        </p:spPr>
        <p:txBody>
          <a:bodyPr wrap="square" rtlCol="0">
            <a:spAutoFit/>
          </a:bodyPr>
          <a:p>
            <a:r>
              <a:rPr lang="zh-CN" altLang="en-US" sz="2000" b="1">
                <a:latin typeface="微软雅黑" panose="020B0503020204020204" charset="-122"/>
                <a:ea typeface="微软雅黑" panose="020B0503020204020204" charset="-122"/>
                <a:cs typeface="Times New Roman" panose="02020603050405020304" charset="0"/>
              </a:rPr>
              <a:t>What Are Smart Shelves?</a:t>
            </a:r>
            <a:endParaRPr lang="zh-CN" altLang="en-US" sz="2000">
              <a:latin typeface="Times New Roman" panose="02020603050405020304" charset="0"/>
              <a:cs typeface="Times New Roman" panose="02020603050405020304" charset="0"/>
            </a:endParaRPr>
          </a:p>
          <a:p>
            <a:r>
              <a:rPr lang="zh-CN" altLang="en-US" sz="2000">
                <a:latin typeface="Times New Roman" panose="02020603050405020304" charset="0"/>
                <a:cs typeface="Times New Roman" panose="02020603050405020304" charset="0"/>
              </a:rPr>
              <a:t>The term </a:t>
            </a:r>
            <a:r>
              <a:rPr lang="en-US" altLang="zh-CN" sz="2000">
                <a:latin typeface="Times New Roman" panose="02020603050405020304" charset="0"/>
                <a:cs typeface="Times New Roman" panose="02020603050405020304" charset="0"/>
              </a:rPr>
              <a:t>“Smart Shelves”</a:t>
            </a:r>
            <a:r>
              <a:rPr lang="zh-CN" altLang="en-US" sz="2000">
                <a:latin typeface="Times New Roman" panose="02020603050405020304" charset="0"/>
                <a:cs typeface="Times New Roman" panose="02020603050405020304" charset="0"/>
              </a:rPr>
              <a:t> refers to the </a:t>
            </a:r>
            <a:r>
              <a:rPr lang="zh-CN" altLang="en-US" sz="2000" b="1">
                <a:latin typeface="Times New Roman" panose="02020603050405020304" charset="0"/>
                <a:cs typeface="Times New Roman" panose="02020603050405020304" charset="0"/>
              </a:rPr>
              <a:t>integration of technology and networking</a:t>
            </a:r>
            <a:r>
              <a:rPr lang="zh-CN" altLang="en-US" sz="2000">
                <a:latin typeface="Times New Roman" panose="02020603050405020304" charset="0"/>
                <a:cs typeface="Times New Roman" panose="02020603050405020304" charset="0"/>
              </a:rPr>
              <a:t> with retail shelves, allowing shelves to </a:t>
            </a:r>
            <a:r>
              <a:rPr lang="zh-CN" altLang="en-US" sz="2000" b="1">
                <a:latin typeface="Times New Roman" panose="02020603050405020304" charset="0"/>
                <a:cs typeface="Times New Roman" panose="02020603050405020304" charset="0"/>
              </a:rPr>
              <a:t>detect</a:t>
            </a:r>
            <a:r>
              <a:rPr lang="zh-CN" altLang="en-US" sz="2000">
                <a:latin typeface="Times New Roman" panose="02020603050405020304" charset="0"/>
                <a:cs typeface="Times New Roman" panose="02020603050405020304" charset="0"/>
              </a:rPr>
              <a:t> when an item has been purchased or removed from a shelf. This makes it easier to </a:t>
            </a:r>
            <a:r>
              <a:rPr lang="zh-CN" altLang="en-US" sz="2000" b="1">
                <a:latin typeface="Times New Roman" panose="02020603050405020304" charset="0"/>
                <a:cs typeface="Times New Roman" panose="02020603050405020304" charset="0"/>
              </a:rPr>
              <a:t>track inventory and restock</a:t>
            </a:r>
            <a:r>
              <a:rPr lang="zh-CN" altLang="en-US" sz="2000">
                <a:latin typeface="Times New Roman" panose="02020603050405020304" charset="0"/>
                <a:cs typeface="Times New Roman" panose="02020603050405020304" charset="0"/>
              </a:rPr>
              <a:t> as needed.</a:t>
            </a:r>
            <a:endParaRPr lang="zh-CN" altLang="en-US" sz="2000">
              <a:latin typeface="Times New Roman" panose="02020603050405020304" charset="0"/>
              <a:cs typeface="Times New Roman" panose="02020603050405020304" charset="0"/>
            </a:endParaRPr>
          </a:p>
          <a:p>
            <a:r>
              <a:rPr lang="zh-CN" altLang="en-US" sz="2000">
                <a:latin typeface="Times New Roman" panose="02020603050405020304" charset="0"/>
                <a:cs typeface="Times New Roman" panose="02020603050405020304" charset="0"/>
              </a:rPr>
              <a:t>The concept has been evolving for years. Back in 2003, for example, two major retailers — one American, one British — collaborated with a popular razor brand on an experimental effort to track shelves through a computerized system. The idea behind the system was to track stock of goods on the shelves over an extended period and alert employees when low stock or theft was reported. However, results of these early tests were mixed, privacy advocates raised concerns and the tests were quietly shuttered a few months after their launch.</a:t>
            </a:r>
            <a:endParaRPr lang="zh-CN" altLang="en-US" sz="2000">
              <a:latin typeface="Times New Roman" panose="02020603050405020304" charset="0"/>
              <a:cs typeface="Times New Roman" panose="02020603050405020304" charset="0"/>
            </a:endParaRPr>
          </a:p>
          <a:p>
            <a:r>
              <a:rPr lang="zh-CN" altLang="en-US" sz="2000">
                <a:latin typeface="Times New Roman" panose="02020603050405020304" charset="0"/>
                <a:cs typeface="Times New Roman" panose="02020603050405020304" charset="0"/>
              </a:rPr>
              <a:t>As consumers have become accustomed to this type of automation, smart shelves have slowly re-emerged as a potential opportunity for growth — and this time, cloud-based data can help maximize the experience. One of the key innovators in this space is Amazon, which, in 2018, launched a store concept called Amazon Go, where people can purchase products simply by picking them up from a shelf. They can even leave without making a payment transaction, as customers will be directly charged after walking through the exit. The initiative, which currently has 29 locations nationwide, leverages the company’s supply chain strengths, as well as the cloud-based capabilities of Amazon Web Services.</a:t>
            </a:r>
            <a:endParaRPr lang="zh-CN" altLang="en-US" sz="2000">
              <a:latin typeface="Times New Roman" panose="02020603050405020304" charset="0"/>
              <a:cs typeface="Times New Roman" panose="02020603050405020304" charset="0"/>
            </a:endParaRPr>
          </a:p>
        </p:txBody>
      </p:sp>
    </p:spTree>
    <p:custDataLst>
      <p:tags r:id="rId1"/>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a:spLocks noGrp="1"/>
          </p:cNvSpPr>
          <p:nvPr>
            <p:ph type="title" idx="2"/>
          </p:nvPr>
        </p:nvSpPr>
        <p:spPr>
          <a:xfrm>
            <a:off x="611505" y="234950"/>
            <a:ext cx="10968990" cy="6388100"/>
          </a:xfrm>
        </p:spPr>
        <p:txBody>
          <a:bodyPr/>
          <a:p>
            <a:r>
              <a:rPr sz="5400"/>
              <a:t>词</a:t>
            </a:r>
            <a:br>
              <a:rPr sz="5400"/>
            </a:br>
            <a:r>
              <a:rPr sz="5400"/>
              <a:t>汇</a:t>
            </a:r>
            <a:br>
              <a:rPr sz="5400"/>
            </a:br>
            <a:r>
              <a:rPr sz="5400"/>
              <a:t>拓</a:t>
            </a:r>
            <a:br>
              <a:rPr sz="5400"/>
            </a:br>
            <a:r>
              <a:rPr sz="5400"/>
              <a:t>展</a:t>
            </a:r>
            <a:br>
              <a:rPr sz="5400"/>
            </a:br>
            <a:r>
              <a:rPr sz="5400"/>
              <a:t>表</a:t>
            </a:r>
            <a:endParaRPr sz="5400"/>
          </a:p>
        </p:txBody>
      </p:sp>
      <p:graphicFrame>
        <p:nvGraphicFramePr>
          <p:cNvPr id="4" name="表格 3"/>
          <p:cNvGraphicFramePr/>
          <p:nvPr>
            <p:custDataLst>
              <p:tags r:id="rId1"/>
            </p:custDataLst>
          </p:nvPr>
        </p:nvGraphicFramePr>
        <p:xfrm>
          <a:off x="1736725" y="84455"/>
          <a:ext cx="9248140" cy="6689090"/>
        </p:xfrm>
        <a:graphic>
          <a:graphicData uri="http://schemas.openxmlformats.org/drawingml/2006/table">
            <a:tbl>
              <a:tblPr/>
              <a:tblGrid>
                <a:gridCol w="3381375"/>
                <a:gridCol w="2700020"/>
                <a:gridCol w="3166745"/>
              </a:tblGrid>
              <a:tr h="280035">
                <a:tc>
                  <a:txBody>
                    <a:bodyPr/>
                    <a:p>
                      <a:pPr indent="0" algn="ctr">
                        <a:buNone/>
                      </a:pPr>
                      <a:r>
                        <a:rPr lang="en-US" sz="1400" b="1">
                          <a:latin typeface="Times New Roman" panose="02020603050405020304" charset="0"/>
                          <a:cs typeface="Times New Roman" panose="02020603050405020304" charset="0"/>
                        </a:rPr>
                        <a:t>English Vocabulary</a:t>
                      </a:r>
                      <a:endParaRPr lang="en-US" altLang="en-US" sz="1400" b="1">
                        <a:latin typeface="Times New Roman" panose="02020603050405020304" charset="0"/>
                        <a:ea typeface="Times New Roman" panose="02020603050405020304" charset="0"/>
                        <a:cs typeface="Times New Roman" panose="02020603050405020304" charset="0"/>
                      </a:endParaRPr>
                    </a:p>
                  </a:txBody>
                  <a:tcPr marL="62230" marR="62230" marT="28575" marB="28575" vert="horz" anchor="ctr" anchorCtr="0">
                    <a:lnL w="12700" cap="flat" cmpd="sng">
                      <a:solidFill>
                        <a:srgbClr val="CCCCCC"/>
                      </a:solidFill>
                      <a:prstDash val="solid"/>
                      <a:headEnd type="none" w="med" len="med"/>
                      <a:tailEnd type="none" w="med" len="med"/>
                    </a:lnL>
                    <a:lnR w="12700" cap="flat" cmpd="sng">
                      <a:solidFill>
                        <a:srgbClr val="CCCCCC"/>
                      </a:solidFill>
                      <a:prstDash val="solid"/>
                      <a:headEnd type="none" w="med" len="med"/>
                      <a:tailEnd type="none" w="med" len="med"/>
                    </a:lnR>
                    <a:lnT w="12700" cap="flat" cmpd="sng">
                      <a:solidFill>
                        <a:srgbClr val="CCCCCC"/>
                      </a:solidFill>
                      <a:prstDash val="solid"/>
                      <a:headEnd type="none" w="med" len="med"/>
                      <a:tailEnd type="none" w="med" len="med"/>
                    </a:lnT>
                    <a:lnB w="12700" cap="flat" cmpd="sng">
                      <a:solidFill>
                        <a:srgbClr val="CCCCCC"/>
                      </a:solidFill>
                      <a:prstDash val="solid"/>
                      <a:headEnd type="none" w="med" len="med"/>
                      <a:tailEnd type="none" w="med" len="med"/>
                    </a:lnB>
                    <a:lnTlToBr>
                      <a:noFill/>
                    </a:lnTlToBr>
                    <a:lnBlToTr>
                      <a:noFill/>
                    </a:lnBlToTr>
                    <a:solidFill>
                      <a:srgbClr val="FFFFFF"/>
                    </a:solidFill>
                  </a:tcPr>
                </a:tc>
                <a:tc>
                  <a:txBody>
                    <a:bodyPr/>
                    <a:p>
                      <a:pPr indent="0" algn="ctr">
                        <a:buNone/>
                      </a:pPr>
                      <a:r>
                        <a:rPr lang="en-US" sz="1400" b="1">
                          <a:latin typeface="Times New Roman" panose="02020603050405020304" charset="0"/>
                          <a:cs typeface="Times New Roman" panose="02020603050405020304" charset="0"/>
                        </a:rPr>
                        <a:t>中文翻译</a:t>
                      </a:r>
                      <a:endParaRPr lang="en-US" altLang="en-US" sz="1400" b="1">
                        <a:latin typeface="Times New Roman" panose="02020603050405020304" charset="0"/>
                        <a:ea typeface="Times New Roman" panose="02020603050405020304" charset="0"/>
                        <a:cs typeface="Times New Roman" panose="02020603050405020304" charset="0"/>
                      </a:endParaRPr>
                    </a:p>
                  </a:txBody>
                  <a:tcPr marL="62230" marR="62230" marT="28575" marB="28575" vert="horz" anchor="ctr" anchorCtr="0">
                    <a:lnL w="12700" cap="flat" cmpd="sng">
                      <a:solidFill>
                        <a:srgbClr val="CCCCCC"/>
                      </a:solidFill>
                      <a:prstDash val="solid"/>
                      <a:headEnd type="none" w="med" len="med"/>
                      <a:tailEnd type="none" w="med" len="med"/>
                    </a:lnL>
                    <a:lnR w="12700" cap="flat" cmpd="sng">
                      <a:solidFill>
                        <a:srgbClr val="CCCCCC"/>
                      </a:solidFill>
                      <a:prstDash val="solid"/>
                      <a:headEnd type="none" w="med" len="med"/>
                      <a:tailEnd type="none" w="med" len="med"/>
                    </a:lnR>
                    <a:lnT w="12700" cap="flat" cmpd="sng">
                      <a:solidFill>
                        <a:srgbClr val="CCCCCC"/>
                      </a:solidFill>
                      <a:prstDash val="solid"/>
                      <a:headEnd type="none" w="med" len="med"/>
                      <a:tailEnd type="none" w="med" len="med"/>
                    </a:lnT>
                    <a:lnB w="12700" cap="flat" cmpd="sng">
                      <a:solidFill>
                        <a:srgbClr val="CCCCCC"/>
                      </a:solidFill>
                      <a:prstDash val="solid"/>
                      <a:headEnd type="none" w="med" len="med"/>
                      <a:tailEnd type="none" w="med" len="med"/>
                    </a:lnB>
                    <a:lnTlToBr>
                      <a:noFill/>
                    </a:lnTlToBr>
                    <a:lnBlToTr>
                      <a:noFill/>
                    </a:lnBlToTr>
                    <a:solidFill>
                      <a:srgbClr val="FFFFFF"/>
                    </a:solidFill>
                  </a:tcPr>
                </a:tc>
                <a:tc>
                  <a:txBody>
                    <a:bodyPr/>
                    <a:p>
                      <a:pPr indent="0" algn="ctr">
                        <a:buNone/>
                      </a:pPr>
                      <a:r>
                        <a:rPr lang="en-US" sz="1400" b="1">
                          <a:latin typeface="Times New Roman" panose="02020603050405020304" charset="0"/>
                          <a:cs typeface="Times New Roman" panose="02020603050405020304" charset="0"/>
                        </a:rPr>
                        <a:t>词性</a:t>
                      </a:r>
                      <a:endParaRPr lang="en-US" altLang="en-US" sz="1400" b="1">
                        <a:latin typeface="Times New Roman" panose="02020603050405020304" charset="0"/>
                        <a:ea typeface="Times New Roman" panose="02020603050405020304" charset="0"/>
                        <a:cs typeface="Times New Roman" panose="02020603050405020304" charset="0"/>
                      </a:endParaRPr>
                    </a:p>
                  </a:txBody>
                  <a:tcPr marL="62230" marR="62230" marT="28575" marB="28575" vert="horz" anchor="ctr" anchorCtr="0">
                    <a:lnL w="12700" cap="flat" cmpd="sng">
                      <a:solidFill>
                        <a:srgbClr val="CCCCCC"/>
                      </a:solidFill>
                      <a:prstDash val="solid"/>
                      <a:headEnd type="none" w="med" len="med"/>
                      <a:tailEnd type="none" w="med" len="med"/>
                    </a:lnL>
                    <a:lnR w="12700" cap="flat" cmpd="sng">
                      <a:solidFill>
                        <a:srgbClr val="CCCCCC"/>
                      </a:solidFill>
                      <a:prstDash val="solid"/>
                      <a:headEnd type="none" w="med" len="med"/>
                      <a:tailEnd type="none" w="med" len="med"/>
                    </a:lnR>
                    <a:lnT w="12700" cap="flat" cmpd="sng">
                      <a:solidFill>
                        <a:srgbClr val="CCCCCC"/>
                      </a:solidFill>
                      <a:prstDash val="solid"/>
                      <a:headEnd type="none" w="med" len="med"/>
                      <a:tailEnd type="none" w="med" len="med"/>
                    </a:lnT>
                    <a:lnB w="12700" cap="flat" cmpd="sng">
                      <a:solidFill>
                        <a:srgbClr val="CCCCCC"/>
                      </a:solidFill>
                      <a:prstDash val="solid"/>
                      <a:headEnd type="none" w="med" len="med"/>
                      <a:tailEnd type="none" w="med" len="med"/>
                    </a:lnB>
                    <a:lnTlToBr>
                      <a:noFill/>
                    </a:lnTlToBr>
                    <a:lnBlToTr>
                      <a:noFill/>
                    </a:lnBlToTr>
                    <a:solidFill>
                      <a:srgbClr val="FFFFFF"/>
                    </a:solidFill>
                  </a:tcPr>
                </a:tc>
              </a:tr>
              <a:tr h="300990">
                <a:tc>
                  <a:txBody>
                    <a:bodyPr/>
                    <a:p>
                      <a:pPr indent="0">
                        <a:buNone/>
                      </a:pPr>
                      <a:r>
                        <a:rPr lang="en-US" sz="1600" b="0">
                          <a:latin typeface="Times New Roman" panose="02020603050405020304" charset="0"/>
                          <a:cs typeface="Times New Roman" panose="02020603050405020304" charset="0"/>
                        </a:rPr>
                        <a:t>integration</a:t>
                      </a:r>
                      <a:endParaRPr lang="en-US" altLang="en-US" sz="1600" b="0">
                        <a:latin typeface="Times New Roman" panose="02020603050405020304" charset="0"/>
                        <a:ea typeface="Times New Roman" panose="02020603050405020304" charset="0"/>
                        <a:cs typeface="Times New Roman" panose="02020603050405020304" charset="0"/>
                      </a:endParaRPr>
                    </a:p>
                  </a:txBody>
                  <a:tcPr marL="62230" marR="62230" marT="28575" marB="28575" vert="horz" anchor="ctr" anchorCtr="0">
                    <a:lnL w="12700" cap="flat" cmpd="sng">
                      <a:solidFill>
                        <a:srgbClr val="CCCCCC"/>
                      </a:solidFill>
                      <a:prstDash val="solid"/>
                      <a:headEnd type="none" w="med" len="med"/>
                      <a:tailEnd type="none" w="med" len="med"/>
                    </a:lnL>
                    <a:lnR w="12700" cap="flat" cmpd="sng">
                      <a:solidFill>
                        <a:srgbClr val="CCCCCC"/>
                      </a:solidFill>
                      <a:prstDash val="solid"/>
                      <a:headEnd type="none" w="med" len="med"/>
                      <a:tailEnd type="none" w="med" len="med"/>
                    </a:lnR>
                    <a:lnT w="12700" cap="flat" cmpd="sng">
                      <a:solidFill>
                        <a:srgbClr val="CCCCCC"/>
                      </a:solidFill>
                      <a:prstDash val="solid"/>
                      <a:headEnd type="none" w="med" len="med"/>
                      <a:tailEnd type="none" w="med" len="med"/>
                    </a:lnT>
                    <a:lnB w="12700" cap="flat" cmpd="sng">
                      <a:solidFill>
                        <a:srgbClr val="CCCCCC"/>
                      </a:solidFill>
                      <a:prstDash val="solid"/>
                      <a:headEnd type="none" w="med" len="med"/>
                      <a:tailEnd type="none" w="med" len="med"/>
                    </a:lnB>
                    <a:lnTlToBr>
                      <a:noFill/>
                    </a:lnTlToBr>
                    <a:lnBlToTr>
                      <a:noFill/>
                    </a:lnBlToTr>
                    <a:solidFill>
                      <a:srgbClr val="FFFFFF"/>
                    </a:solidFill>
                  </a:tcPr>
                </a:tc>
                <a:tc>
                  <a:txBody>
                    <a:bodyPr/>
                    <a:p>
                      <a:pPr indent="0">
                        <a:buNone/>
                      </a:pPr>
                      <a:r>
                        <a:rPr lang="en-US" sz="1400" b="0">
                          <a:latin typeface="Times New Roman" panose="02020603050405020304" charset="0"/>
                          <a:cs typeface="Times New Roman" panose="02020603050405020304" charset="0"/>
                        </a:rPr>
                        <a:t>整合，一体化</a:t>
                      </a:r>
                      <a:endParaRPr lang="en-US" altLang="en-US" sz="1400" b="0">
                        <a:latin typeface="Times New Roman" panose="02020603050405020304" charset="0"/>
                        <a:ea typeface="Times New Roman" panose="02020603050405020304" charset="0"/>
                        <a:cs typeface="Times New Roman" panose="02020603050405020304" charset="0"/>
                      </a:endParaRPr>
                    </a:p>
                  </a:txBody>
                  <a:tcPr marL="62230" marR="62230" marT="28575" marB="28575" vert="horz" anchor="ctr" anchorCtr="0">
                    <a:lnL w="12700" cap="flat" cmpd="sng">
                      <a:solidFill>
                        <a:srgbClr val="CCCCCC"/>
                      </a:solidFill>
                      <a:prstDash val="solid"/>
                      <a:headEnd type="none" w="med" len="med"/>
                      <a:tailEnd type="none" w="med" len="med"/>
                    </a:lnL>
                    <a:lnR w="12700" cap="flat" cmpd="sng">
                      <a:solidFill>
                        <a:srgbClr val="CCCCCC"/>
                      </a:solidFill>
                      <a:prstDash val="solid"/>
                      <a:headEnd type="none" w="med" len="med"/>
                      <a:tailEnd type="none" w="med" len="med"/>
                    </a:lnR>
                    <a:lnT w="12700" cap="flat" cmpd="sng">
                      <a:solidFill>
                        <a:srgbClr val="CCCCCC"/>
                      </a:solidFill>
                      <a:prstDash val="solid"/>
                      <a:headEnd type="none" w="med" len="med"/>
                      <a:tailEnd type="none" w="med" len="med"/>
                    </a:lnT>
                    <a:lnB w="12700" cap="flat" cmpd="sng">
                      <a:solidFill>
                        <a:srgbClr val="CCCCCC"/>
                      </a:solidFill>
                      <a:prstDash val="solid"/>
                      <a:headEnd type="none" w="med" len="med"/>
                      <a:tailEnd type="none" w="med" len="med"/>
                    </a:lnB>
                    <a:lnTlToBr>
                      <a:noFill/>
                    </a:lnTlToBr>
                    <a:lnBlToTr>
                      <a:noFill/>
                    </a:lnBlToTr>
                    <a:solidFill>
                      <a:srgbClr val="FFFFFF"/>
                    </a:solidFill>
                  </a:tcPr>
                </a:tc>
                <a:tc>
                  <a:txBody>
                    <a:bodyPr/>
                    <a:p>
                      <a:pPr indent="0">
                        <a:buNone/>
                      </a:pPr>
                      <a:r>
                        <a:rPr lang="en-US" sz="1400" b="0">
                          <a:latin typeface="Times New Roman" panose="02020603050405020304" charset="0"/>
                          <a:cs typeface="Times New Roman" panose="02020603050405020304" charset="0"/>
                        </a:rPr>
                        <a:t>noun</a:t>
                      </a:r>
                      <a:endParaRPr lang="en-US" altLang="en-US" sz="1400" b="0">
                        <a:latin typeface="Times New Roman" panose="02020603050405020304" charset="0"/>
                        <a:ea typeface="Times New Roman" panose="02020603050405020304" charset="0"/>
                        <a:cs typeface="Times New Roman" panose="02020603050405020304" charset="0"/>
                      </a:endParaRPr>
                    </a:p>
                  </a:txBody>
                  <a:tcPr marL="62230" marR="62230" marT="28575" marB="28575" vert="horz" anchor="ctr" anchorCtr="0">
                    <a:lnL w="12700" cap="flat" cmpd="sng">
                      <a:solidFill>
                        <a:srgbClr val="CCCCCC"/>
                      </a:solidFill>
                      <a:prstDash val="solid"/>
                      <a:headEnd type="none" w="med" len="med"/>
                      <a:tailEnd type="none" w="med" len="med"/>
                    </a:lnL>
                    <a:lnR w="12700" cap="flat" cmpd="sng">
                      <a:solidFill>
                        <a:srgbClr val="CCCCCC"/>
                      </a:solidFill>
                      <a:prstDash val="solid"/>
                      <a:headEnd type="none" w="med" len="med"/>
                      <a:tailEnd type="none" w="med" len="med"/>
                    </a:lnR>
                    <a:lnT w="12700" cap="flat" cmpd="sng">
                      <a:solidFill>
                        <a:srgbClr val="CCCCCC"/>
                      </a:solidFill>
                      <a:prstDash val="solid"/>
                      <a:headEnd type="none" w="med" len="med"/>
                      <a:tailEnd type="none" w="med" len="med"/>
                    </a:lnT>
                    <a:lnB w="12700" cap="flat" cmpd="sng">
                      <a:solidFill>
                        <a:srgbClr val="CCCCCC"/>
                      </a:solidFill>
                      <a:prstDash val="solid"/>
                      <a:headEnd type="none" w="med" len="med"/>
                      <a:tailEnd type="none" w="med" len="med"/>
                    </a:lnB>
                    <a:lnTlToBr>
                      <a:noFill/>
                    </a:lnTlToBr>
                    <a:lnBlToTr>
                      <a:noFill/>
                    </a:lnBlToTr>
                    <a:solidFill>
                      <a:srgbClr val="FFFFFF"/>
                    </a:solidFill>
                  </a:tcPr>
                </a:tc>
              </a:tr>
              <a:tr h="300990">
                <a:tc>
                  <a:txBody>
                    <a:bodyPr/>
                    <a:p>
                      <a:pPr indent="0">
                        <a:buNone/>
                      </a:pPr>
                      <a:r>
                        <a:rPr lang="en-US" sz="1600" b="0">
                          <a:latin typeface="Times New Roman" panose="02020603050405020304" charset="0"/>
                          <a:cs typeface="Times New Roman" panose="02020603050405020304" charset="0"/>
                        </a:rPr>
                        <a:t>networking</a:t>
                      </a:r>
                      <a:endParaRPr lang="en-US" altLang="en-US" sz="1600" b="0">
                        <a:latin typeface="Times New Roman" panose="02020603050405020304" charset="0"/>
                        <a:ea typeface="Times New Roman" panose="02020603050405020304" charset="0"/>
                        <a:cs typeface="Times New Roman" panose="02020603050405020304" charset="0"/>
                      </a:endParaRPr>
                    </a:p>
                  </a:txBody>
                  <a:tcPr marL="62230" marR="62230" marT="28575" marB="28575" vert="horz" anchor="ctr" anchorCtr="0">
                    <a:lnL w="12700" cap="flat" cmpd="sng">
                      <a:solidFill>
                        <a:srgbClr val="CCCCCC"/>
                      </a:solidFill>
                      <a:prstDash val="solid"/>
                      <a:headEnd type="none" w="med" len="med"/>
                      <a:tailEnd type="none" w="med" len="med"/>
                    </a:lnL>
                    <a:lnR w="12700" cap="flat" cmpd="sng">
                      <a:solidFill>
                        <a:srgbClr val="CCCCCC"/>
                      </a:solidFill>
                      <a:prstDash val="solid"/>
                      <a:headEnd type="none" w="med" len="med"/>
                      <a:tailEnd type="none" w="med" len="med"/>
                    </a:lnR>
                    <a:lnT w="12700" cap="flat" cmpd="sng">
                      <a:solidFill>
                        <a:srgbClr val="CCCCCC"/>
                      </a:solidFill>
                      <a:prstDash val="solid"/>
                      <a:headEnd type="none" w="med" len="med"/>
                      <a:tailEnd type="none" w="med" len="med"/>
                    </a:lnT>
                    <a:lnB w="12700" cap="flat" cmpd="sng">
                      <a:solidFill>
                        <a:srgbClr val="CCCCCC"/>
                      </a:solidFill>
                      <a:prstDash val="solid"/>
                      <a:headEnd type="none" w="med" len="med"/>
                      <a:tailEnd type="none" w="med" len="med"/>
                    </a:lnB>
                    <a:lnTlToBr>
                      <a:noFill/>
                    </a:lnTlToBr>
                    <a:lnBlToTr>
                      <a:noFill/>
                    </a:lnBlToTr>
                    <a:solidFill>
                      <a:srgbClr val="F0F0F0"/>
                    </a:solidFill>
                  </a:tcPr>
                </a:tc>
                <a:tc>
                  <a:txBody>
                    <a:bodyPr/>
                    <a:p>
                      <a:pPr indent="0">
                        <a:buNone/>
                      </a:pPr>
                      <a:r>
                        <a:rPr lang="en-US" sz="1400" b="0">
                          <a:latin typeface="Times New Roman" panose="02020603050405020304" charset="0"/>
                          <a:cs typeface="Times New Roman" panose="02020603050405020304" charset="0"/>
                        </a:rPr>
                        <a:t>网络化</a:t>
                      </a:r>
                      <a:endParaRPr lang="en-US" altLang="en-US" sz="1400" b="0">
                        <a:latin typeface="Times New Roman" panose="02020603050405020304" charset="0"/>
                        <a:ea typeface="Times New Roman" panose="02020603050405020304" charset="0"/>
                        <a:cs typeface="Times New Roman" panose="02020603050405020304" charset="0"/>
                      </a:endParaRPr>
                    </a:p>
                  </a:txBody>
                  <a:tcPr marL="62230" marR="62230" marT="28575" marB="28575" vert="horz" anchor="ctr" anchorCtr="0">
                    <a:lnL w="12700" cap="flat" cmpd="sng">
                      <a:solidFill>
                        <a:srgbClr val="CCCCCC"/>
                      </a:solidFill>
                      <a:prstDash val="solid"/>
                      <a:headEnd type="none" w="med" len="med"/>
                      <a:tailEnd type="none" w="med" len="med"/>
                    </a:lnL>
                    <a:lnR w="12700" cap="flat" cmpd="sng">
                      <a:solidFill>
                        <a:srgbClr val="CCCCCC"/>
                      </a:solidFill>
                      <a:prstDash val="solid"/>
                      <a:headEnd type="none" w="med" len="med"/>
                      <a:tailEnd type="none" w="med" len="med"/>
                    </a:lnR>
                    <a:lnT w="12700" cap="flat" cmpd="sng">
                      <a:solidFill>
                        <a:srgbClr val="CCCCCC"/>
                      </a:solidFill>
                      <a:prstDash val="solid"/>
                      <a:headEnd type="none" w="med" len="med"/>
                      <a:tailEnd type="none" w="med" len="med"/>
                    </a:lnT>
                    <a:lnB w="12700" cap="flat" cmpd="sng">
                      <a:solidFill>
                        <a:srgbClr val="CCCCCC"/>
                      </a:solidFill>
                      <a:prstDash val="solid"/>
                      <a:headEnd type="none" w="med" len="med"/>
                      <a:tailEnd type="none" w="med" len="med"/>
                    </a:lnB>
                    <a:lnTlToBr>
                      <a:noFill/>
                    </a:lnTlToBr>
                    <a:lnBlToTr>
                      <a:noFill/>
                    </a:lnBlToTr>
                    <a:solidFill>
                      <a:srgbClr val="F0F0F0"/>
                    </a:solidFill>
                  </a:tcPr>
                </a:tc>
                <a:tc>
                  <a:txBody>
                    <a:bodyPr/>
                    <a:p>
                      <a:pPr indent="0">
                        <a:buNone/>
                      </a:pPr>
                      <a:r>
                        <a:rPr lang="en-US" sz="1400" b="0">
                          <a:latin typeface="Times New Roman" panose="02020603050405020304" charset="0"/>
                          <a:cs typeface="Times New Roman" panose="02020603050405020304" charset="0"/>
                        </a:rPr>
                        <a:t>noun</a:t>
                      </a:r>
                      <a:endParaRPr lang="en-US" altLang="en-US" sz="1400" b="0">
                        <a:latin typeface="Times New Roman" panose="02020603050405020304" charset="0"/>
                        <a:ea typeface="Times New Roman" panose="02020603050405020304" charset="0"/>
                        <a:cs typeface="Times New Roman" panose="02020603050405020304" charset="0"/>
                      </a:endParaRPr>
                    </a:p>
                  </a:txBody>
                  <a:tcPr marL="62230" marR="62230" marT="28575" marB="28575" vert="horz" anchor="ctr" anchorCtr="0">
                    <a:lnL w="12700" cap="flat" cmpd="sng">
                      <a:solidFill>
                        <a:srgbClr val="CCCCCC"/>
                      </a:solidFill>
                      <a:prstDash val="solid"/>
                      <a:headEnd type="none" w="med" len="med"/>
                      <a:tailEnd type="none" w="med" len="med"/>
                    </a:lnL>
                    <a:lnR w="12700" cap="flat" cmpd="sng">
                      <a:solidFill>
                        <a:srgbClr val="CCCCCC"/>
                      </a:solidFill>
                      <a:prstDash val="solid"/>
                      <a:headEnd type="none" w="med" len="med"/>
                      <a:tailEnd type="none" w="med" len="med"/>
                    </a:lnR>
                    <a:lnT w="12700" cap="flat" cmpd="sng">
                      <a:solidFill>
                        <a:srgbClr val="CCCCCC"/>
                      </a:solidFill>
                      <a:prstDash val="solid"/>
                      <a:headEnd type="none" w="med" len="med"/>
                      <a:tailEnd type="none" w="med" len="med"/>
                    </a:lnT>
                    <a:lnB w="12700" cap="flat" cmpd="sng">
                      <a:solidFill>
                        <a:srgbClr val="CCCCCC"/>
                      </a:solidFill>
                      <a:prstDash val="solid"/>
                      <a:headEnd type="none" w="med" len="med"/>
                      <a:tailEnd type="none" w="med" len="med"/>
                    </a:lnB>
                    <a:lnTlToBr>
                      <a:noFill/>
                    </a:lnTlToBr>
                    <a:lnBlToTr>
                      <a:noFill/>
                    </a:lnBlToTr>
                    <a:solidFill>
                      <a:srgbClr val="F0F0F0"/>
                    </a:solidFill>
                  </a:tcPr>
                </a:tc>
              </a:tr>
              <a:tr h="300990">
                <a:tc>
                  <a:txBody>
                    <a:bodyPr/>
                    <a:p>
                      <a:pPr indent="0">
                        <a:buNone/>
                      </a:pPr>
                      <a:r>
                        <a:rPr lang="en-US" sz="1600" b="0">
                          <a:latin typeface="Times New Roman" panose="02020603050405020304" charset="0"/>
                          <a:cs typeface="Times New Roman" panose="02020603050405020304" charset="0"/>
                        </a:rPr>
                        <a:t>detect</a:t>
                      </a:r>
                      <a:endParaRPr lang="en-US" altLang="en-US" sz="1600" b="0">
                        <a:latin typeface="Times New Roman" panose="02020603050405020304" charset="0"/>
                        <a:ea typeface="Times New Roman" panose="02020603050405020304" charset="0"/>
                        <a:cs typeface="Times New Roman" panose="02020603050405020304" charset="0"/>
                      </a:endParaRPr>
                    </a:p>
                  </a:txBody>
                  <a:tcPr marL="62230" marR="62230" marT="28575" marB="28575" vert="horz" anchor="ctr" anchorCtr="0">
                    <a:lnL w="12700" cap="flat" cmpd="sng">
                      <a:solidFill>
                        <a:srgbClr val="CCCCCC"/>
                      </a:solidFill>
                      <a:prstDash val="solid"/>
                      <a:headEnd type="none" w="med" len="med"/>
                      <a:tailEnd type="none" w="med" len="med"/>
                    </a:lnL>
                    <a:lnR w="12700" cap="flat" cmpd="sng">
                      <a:solidFill>
                        <a:srgbClr val="CCCCCC"/>
                      </a:solidFill>
                      <a:prstDash val="solid"/>
                      <a:headEnd type="none" w="med" len="med"/>
                      <a:tailEnd type="none" w="med" len="med"/>
                    </a:lnR>
                    <a:lnT w="12700" cap="flat" cmpd="sng">
                      <a:solidFill>
                        <a:srgbClr val="CCCCCC"/>
                      </a:solidFill>
                      <a:prstDash val="solid"/>
                      <a:headEnd type="none" w="med" len="med"/>
                      <a:tailEnd type="none" w="med" len="med"/>
                    </a:lnT>
                    <a:lnB w="12700" cap="flat" cmpd="sng">
                      <a:solidFill>
                        <a:srgbClr val="CCCCCC"/>
                      </a:solidFill>
                      <a:prstDash val="solid"/>
                      <a:headEnd type="none" w="med" len="med"/>
                      <a:tailEnd type="none" w="med" len="med"/>
                    </a:lnB>
                    <a:lnTlToBr>
                      <a:noFill/>
                    </a:lnTlToBr>
                    <a:lnBlToTr>
                      <a:noFill/>
                    </a:lnBlToTr>
                    <a:solidFill>
                      <a:srgbClr val="FFFFFF"/>
                    </a:solidFill>
                  </a:tcPr>
                </a:tc>
                <a:tc>
                  <a:txBody>
                    <a:bodyPr/>
                    <a:p>
                      <a:pPr indent="0">
                        <a:buNone/>
                      </a:pPr>
                      <a:r>
                        <a:rPr lang="en-US" sz="1400" b="0">
                          <a:latin typeface="Times New Roman" panose="02020603050405020304" charset="0"/>
                          <a:cs typeface="Times New Roman" panose="02020603050405020304" charset="0"/>
                        </a:rPr>
                        <a:t>检测，察觉</a:t>
                      </a:r>
                      <a:endParaRPr lang="en-US" altLang="en-US" sz="1400" b="0">
                        <a:latin typeface="Times New Roman" panose="02020603050405020304" charset="0"/>
                        <a:ea typeface="Times New Roman" panose="02020603050405020304" charset="0"/>
                        <a:cs typeface="Times New Roman" panose="02020603050405020304" charset="0"/>
                      </a:endParaRPr>
                    </a:p>
                  </a:txBody>
                  <a:tcPr marL="62230" marR="62230" marT="28575" marB="28575" vert="horz" anchor="ctr" anchorCtr="0">
                    <a:lnL w="12700" cap="flat" cmpd="sng">
                      <a:solidFill>
                        <a:srgbClr val="CCCCCC"/>
                      </a:solidFill>
                      <a:prstDash val="solid"/>
                      <a:headEnd type="none" w="med" len="med"/>
                      <a:tailEnd type="none" w="med" len="med"/>
                    </a:lnL>
                    <a:lnR w="12700" cap="flat" cmpd="sng">
                      <a:solidFill>
                        <a:srgbClr val="CCCCCC"/>
                      </a:solidFill>
                      <a:prstDash val="solid"/>
                      <a:headEnd type="none" w="med" len="med"/>
                      <a:tailEnd type="none" w="med" len="med"/>
                    </a:lnR>
                    <a:lnT w="12700" cap="flat" cmpd="sng">
                      <a:solidFill>
                        <a:srgbClr val="CCCCCC"/>
                      </a:solidFill>
                      <a:prstDash val="solid"/>
                      <a:headEnd type="none" w="med" len="med"/>
                      <a:tailEnd type="none" w="med" len="med"/>
                    </a:lnT>
                    <a:lnB w="12700" cap="flat" cmpd="sng">
                      <a:solidFill>
                        <a:srgbClr val="CCCCCC"/>
                      </a:solidFill>
                      <a:prstDash val="solid"/>
                      <a:headEnd type="none" w="med" len="med"/>
                      <a:tailEnd type="none" w="med" len="med"/>
                    </a:lnB>
                    <a:lnTlToBr>
                      <a:noFill/>
                    </a:lnTlToBr>
                    <a:lnBlToTr>
                      <a:noFill/>
                    </a:lnBlToTr>
                    <a:solidFill>
                      <a:srgbClr val="FFFFFF"/>
                    </a:solidFill>
                  </a:tcPr>
                </a:tc>
                <a:tc>
                  <a:txBody>
                    <a:bodyPr/>
                    <a:p>
                      <a:pPr indent="0">
                        <a:buNone/>
                      </a:pPr>
                      <a:r>
                        <a:rPr lang="en-US" sz="1400" b="0">
                          <a:latin typeface="Times New Roman" panose="02020603050405020304" charset="0"/>
                          <a:cs typeface="Times New Roman" panose="02020603050405020304" charset="0"/>
                        </a:rPr>
                        <a:t>verb</a:t>
                      </a:r>
                      <a:endParaRPr lang="en-US" altLang="en-US" sz="1400" b="0">
                        <a:latin typeface="Times New Roman" panose="02020603050405020304" charset="0"/>
                        <a:ea typeface="Times New Roman" panose="02020603050405020304" charset="0"/>
                        <a:cs typeface="Times New Roman" panose="02020603050405020304" charset="0"/>
                      </a:endParaRPr>
                    </a:p>
                  </a:txBody>
                  <a:tcPr marL="62230" marR="62230" marT="28575" marB="28575" vert="horz" anchor="ctr" anchorCtr="0">
                    <a:lnL w="12700" cap="flat" cmpd="sng">
                      <a:solidFill>
                        <a:srgbClr val="CCCCCC"/>
                      </a:solidFill>
                      <a:prstDash val="solid"/>
                      <a:headEnd type="none" w="med" len="med"/>
                      <a:tailEnd type="none" w="med" len="med"/>
                    </a:lnL>
                    <a:lnR w="12700" cap="flat" cmpd="sng">
                      <a:solidFill>
                        <a:srgbClr val="CCCCCC"/>
                      </a:solidFill>
                      <a:prstDash val="solid"/>
                      <a:headEnd type="none" w="med" len="med"/>
                      <a:tailEnd type="none" w="med" len="med"/>
                    </a:lnR>
                    <a:lnT w="12700" cap="flat" cmpd="sng">
                      <a:solidFill>
                        <a:srgbClr val="CCCCCC"/>
                      </a:solidFill>
                      <a:prstDash val="solid"/>
                      <a:headEnd type="none" w="med" len="med"/>
                      <a:tailEnd type="none" w="med" len="med"/>
                    </a:lnT>
                    <a:lnB w="12700" cap="flat" cmpd="sng">
                      <a:solidFill>
                        <a:srgbClr val="CCCCCC"/>
                      </a:solidFill>
                      <a:prstDash val="solid"/>
                      <a:headEnd type="none" w="med" len="med"/>
                      <a:tailEnd type="none" w="med" len="med"/>
                    </a:lnB>
                    <a:lnTlToBr>
                      <a:noFill/>
                    </a:lnTlToBr>
                    <a:lnBlToTr>
                      <a:noFill/>
                    </a:lnBlToTr>
                    <a:solidFill>
                      <a:srgbClr val="FFFFFF"/>
                    </a:solidFill>
                  </a:tcPr>
                </a:tc>
              </a:tr>
              <a:tr h="300990">
                <a:tc>
                  <a:txBody>
                    <a:bodyPr/>
                    <a:p>
                      <a:pPr indent="0">
                        <a:buNone/>
                      </a:pPr>
                      <a:r>
                        <a:rPr lang="en-US" sz="1600" b="0">
                          <a:latin typeface="Times New Roman" panose="02020603050405020304" charset="0"/>
                          <a:cs typeface="Times New Roman" panose="02020603050405020304" charset="0"/>
                        </a:rPr>
                        <a:t>inventory</a:t>
                      </a:r>
                      <a:endParaRPr lang="en-US" altLang="en-US" sz="1600" b="0">
                        <a:latin typeface="Times New Roman" panose="02020603050405020304" charset="0"/>
                        <a:ea typeface="Times New Roman" panose="02020603050405020304" charset="0"/>
                        <a:cs typeface="Times New Roman" panose="02020603050405020304" charset="0"/>
                      </a:endParaRPr>
                    </a:p>
                  </a:txBody>
                  <a:tcPr marL="62230" marR="62230" marT="28575" marB="28575" vert="horz" anchor="ctr" anchorCtr="0">
                    <a:lnL w="12700" cap="flat" cmpd="sng">
                      <a:solidFill>
                        <a:srgbClr val="CCCCCC"/>
                      </a:solidFill>
                      <a:prstDash val="solid"/>
                      <a:headEnd type="none" w="med" len="med"/>
                      <a:tailEnd type="none" w="med" len="med"/>
                    </a:lnL>
                    <a:lnR w="12700" cap="flat" cmpd="sng">
                      <a:solidFill>
                        <a:srgbClr val="CCCCCC"/>
                      </a:solidFill>
                      <a:prstDash val="solid"/>
                      <a:headEnd type="none" w="med" len="med"/>
                      <a:tailEnd type="none" w="med" len="med"/>
                    </a:lnR>
                    <a:lnT w="12700" cap="flat" cmpd="sng">
                      <a:solidFill>
                        <a:srgbClr val="CCCCCC"/>
                      </a:solidFill>
                      <a:prstDash val="solid"/>
                      <a:headEnd type="none" w="med" len="med"/>
                      <a:tailEnd type="none" w="med" len="med"/>
                    </a:lnT>
                    <a:lnB w="12700" cap="flat" cmpd="sng">
                      <a:solidFill>
                        <a:srgbClr val="CCCCCC"/>
                      </a:solidFill>
                      <a:prstDash val="solid"/>
                      <a:headEnd type="none" w="med" len="med"/>
                      <a:tailEnd type="none" w="med" len="med"/>
                    </a:lnB>
                    <a:lnTlToBr>
                      <a:noFill/>
                    </a:lnTlToBr>
                    <a:lnBlToTr>
                      <a:noFill/>
                    </a:lnBlToTr>
                    <a:solidFill>
                      <a:srgbClr val="F0F0F0"/>
                    </a:solidFill>
                  </a:tcPr>
                </a:tc>
                <a:tc>
                  <a:txBody>
                    <a:bodyPr/>
                    <a:p>
                      <a:pPr indent="0">
                        <a:buNone/>
                      </a:pPr>
                      <a:r>
                        <a:rPr lang="en-US" sz="1400" b="0">
                          <a:latin typeface="Times New Roman" panose="02020603050405020304" charset="0"/>
                          <a:cs typeface="Times New Roman" panose="02020603050405020304" charset="0"/>
                        </a:rPr>
                        <a:t>库存，存货</a:t>
                      </a:r>
                      <a:endParaRPr lang="en-US" altLang="en-US" sz="1400" b="0">
                        <a:latin typeface="Times New Roman" panose="02020603050405020304" charset="0"/>
                        <a:ea typeface="Times New Roman" panose="02020603050405020304" charset="0"/>
                        <a:cs typeface="Times New Roman" panose="02020603050405020304" charset="0"/>
                      </a:endParaRPr>
                    </a:p>
                  </a:txBody>
                  <a:tcPr marL="62230" marR="62230" marT="28575" marB="28575" vert="horz" anchor="ctr" anchorCtr="0">
                    <a:lnL w="12700" cap="flat" cmpd="sng">
                      <a:solidFill>
                        <a:srgbClr val="CCCCCC"/>
                      </a:solidFill>
                      <a:prstDash val="solid"/>
                      <a:headEnd type="none" w="med" len="med"/>
                      <a:tailEnd type="none" w="med" len="med"/>
                    </a:lnL>
                    <a:lnR w="12700" cap="flat" cmpd="sng">
                      <a:solidFill>
                        <a:srgbClr val="CCCCCC"/>
                      </a:solidFill>
                      <a:prstDash val="solid"/>
                      <a:headEnd type="none" w="med" len="med"/>
                      <a:tailEnd type="none" w="med" len="med"/>
                    </a:lnR>
                    <a:lnT w="12700" cap="flat" cmpd="sng">
                      <a:solidFill>
                        <a:srgbClr val="CCCCCC"/>
                      </a:solidFill>
                      <a:prstDash val="solid"/>
                      <a:headEnd type="none" w="med" len="med"/>
                      <a:tailEnd type="none" w="med" len="med"/>
                    </a:lnT>
                    <a:lnB w="12700" cap="flat" cmpd="sng">
                      <a:solidFill>
                        <a:srgbClr val="CCCCCC"/>
                      </a:solidFill>
                      <a:prstDash val="solid"/>
                      <a:headEnd type="none" w="med" len="med"/>
                      <a:tailEnd type="none" w="med" len="med"/>
                    </a:lnB>
                    <a:lnTlToBr>
                      <a:noFill/>
                    </a:lnTlToBr>
                    <a:lnBlToTr>
                      <a:noFill/>
                    </a:lnBlToTr>
                    <a:solidFill>
                      <a:srgbClr val="F0F0F0"/>
                    </a:solidFill>
                  </a:tcPr>
                </a:tc>
                <a:tc>
                  <a:txBody>
                    <a:bodyPr/>
                    <a:p>
                      <a:pPr indent="0">
                        <a:buNone/>
                      </a:pPr>
                      <a:r>
                        <a:rPr lang="en-US" sz="1400" b="0">
                          <a:latin typeface="Times New Roman" panose="02020603050405020304" charset="0"/>
                          <a:cs typeface="Times New Roman" panose="02020603050405020304" charset="0"/>
                        </a:rPr>
                        <a:t>noun</a:t>
                      </a:r>
                      <a:endParaRPr lang="en-US" altLang="en-US" sz="1400" b="0">
                        <a:latin typeface="Times New Roman" panose="02020603050405020304" charset="0"/>
                        <a:ea typeface="Times New Roman" panose="02020603050405020304" charset="0"/>
                        <a:cs typeface="Times New Roman" panose="02020603050405020304" charset="0"/>
                      </a:endParaRPr>
                    </a:p>
                  </a:txBody>
                  <a:tcPr marL="62230" marR="62230" marT="28575" marB="28575" vert="horz" anchor="ctr" anchorCtr="0">
                    <a:lnL w="12700" cap="flat" cmpd="sng">
                      <a:solidFill>
                        <a:srgbClr val="CCCCCC"/>
                      </a:solidFill>
                      <a:prstDash val="solid"/>
                      <a:headEnd type="none" w="med" len="med"/>
                      <a:tailEnd type="none" w="med" len="med"/>
                    </a:lnL>
                    <a:lnR w="12700" cap="flat" cmpd="sng">
                      <a:solidFill>
                        <a:srgbClr val="CCCCCC"/>
                      </a:solidFill>
                      <a:prstDash val="solid"/>
                      <a:headEnd type="none" w="med" len="med"/>
                      <a:tailEnd type="none" w="med" len="med"/>
                    </a:lnR>
                    <a:lnT w="12700" cap="flat" cmpd="sng">
                      <a:solidFill>
                        <a:srgbClr val="CCCCCC"/>
                      </a:solidFill>
                      <a:prstDash val="solid"/>
                      <a:headEnd type="none" w="med" len="med"/>
                      <a:tailEnd type="none" w="med" len="med"/>
                    </a:lnT>
                    <a:lnB w="12700" cap="flat" cmpd="sng">
                      <a:solidFill>
                        <a:srgbClr val="CCCCCC"/>
                      </a:solidFill>
                      <a:prstDash val="solid"/>
                      <a:headEnd type="none" w="med" len="med"/>
                      <a:tailEnd type="none" w="med" len="med"/>
                    </a:lnB>
                    <a:lnTlToBr>
                      <a:noFill/>
                    </a:lnTlToBr>
                    <a:lnBlToTr>
                      <a:noFill/>
                    </a:lnBlToTr>
                    <a:solidFill>
                      <a:srgbClr val="F0F0F0"/>
                    </a:solidFill>
                  </a:tcPr>
                </a:tc>
              </a:tr>
              <a:tr h="300990">
                <a:tc>
                  <a:txBody>
                    <a:bodyPr/>
                    <a:p>
                      <a:pPr indent="0">
                        <a:buNone/>
                      </a:pPr>
                      <a:r>
                        <a:rPr lang="en-US" sz="1600" b="0">
                          <a:latin typeface="Times New Roman" panose="02020603050405020304" charset="0"/>
                          <a:cs typeface="Times New Roman" panose="02020603050405020304" charset="0"/>
                        </a:rPr>
                        <a:t>restock</a:t>
                      </a:r>
                      <a:endParaRPr lang="en-US" altLang="en-US" sz="1600" b="0">
                        <a:latin typeface="Times New Roman" panose="02020603050405020304" charset="0"/>
                        <a:ea typeface="Times New Roman" panose="02020603050405020304" charset="0"/>
                        <a:cs typeface="Times New Roman" panose="02020603050405020304" charset="0"/>
                      </a:endParaRPr>
                    </a:p>
                  </a:txBody>
                  <a:tcPr marL="62230" marR="62230" marT="28575" marB="28575" vert="horz" anchor="ctr" anchorCtr="0">
                    <a:lnL w="12700" cap="flat" cmpd="sng">
                      <a:solidFill>
                        <a:srgbClr val="CCCCCC"/>
                      </a:solidFill>
                      <a:prstDash val="solid"/>
                      <a:headEnd type="none" w="med" len="med"/>
                      <a:tailEnd type="none" w="med" len="med"/>
                    </a:lnL>
                    <a:lnR w="12700" cap="flat" cmpd="sng">
                      <a:solidFill>
                        <a:srgbClr val="CCCCCC"/>
                      </a:solidFill>
                      <a:prstDash val="solid"/>
                      <a:headEnd type="none" w="med" len="med"/>
                      <a:tailEnd type="none" w="med" len="med"/>
                    </a:lnR>
                    <a:lnT w="12700" cap="flat" cmpd="sng">
                      <a:solidFill>
                        <a:srgbClr val="CCCCCC"/>
                      </a:solidFill>
                      <a:prstDash val="solid"/>
                      <a:headEnd type="none" w="med" len="med"/>
                      <a:tailEnd type="none" w="med" len="med"/>
                    </a:lnT>
                    <a:lnB w="12700" cap="flat" cmpd="sng">
                      <a:solidFill>
                        <a:srgbClr val="CCCCCC"/>
                      </a:solidFill>
                      <a:prstDash val="solid"/>
                      <a:headEnd type="none" w="med" len="med"/>
                      <a:tailEnd type="none" w="med" len="med"/>
                    </a:lnB>
                    <a:lnTlToBr>
                      <a:noFill/>
                    </a:lnTlToBr>
                    <a:lnBlToTr>
                      <a:noFill/>
                    </a:lnBlToTr>
                    <a:solidFill>
                      <a:srgbClr val="FFFFFF"/>
                    </a:solidFill>
                  </a:tcPr>
                </a:tc>
                <a:tc>
                  <a:txBody>
                    <a:bodyPr/>
                    <a:p>
                      <a:pPr indent="0">
                        <a:buNone/>
                      </a:pPr>
                      <a:r>
                        <a:rPr lang="en-US" sz="1400" b="0">
                          <a:latin typeface="Times New Roman" panose="02020603050405020304" charset="0"/>
                          <a:cs typeface="Times New Roman" panose="02020603050405020304" charset="0"/>
                        </a:rPr>
                        <a:t>补充库存，重新进货</a:t>
                      </a:r>
                      <a:endParaRPr lang="en-US" altLang="en-US" sz="1400" b="0">
                        <a:latin typeface="Times New Roman" panose="02020603050405020304" charset="0"/>
                        <a:ea typeface="Times New Roman" panose="02020603050405020304" charset="0"/>
                        <a:cs typeface="Times New Roman" panose="02020603050405020304" charset="0"/>
                      </a:endParaRPr>
                    </a:p>
                  </a:txBody>
                  <a:tcPr marL="62230" marR="62230" marT="28575" marB="28575" vert="horz" anchor="ctr" anchorCtr="0">
                    <a:lnL w="12700" cap="flat" cmpd="sng">
                      <a:solidFill>
                        <a:srgbClr val="CCCCCC"/>
                      </a:solidFill>
                      <a:prstDash val="solid"/>
                      <a:headEnd type="none" w="med" len="med"/>
                      <a:tailEnd type="none" w="med" len="med"/>
                    </a:lnL>
                    <a:lnR w="12700" cap="flat" cmpd="sng">
                      <a:solidFill>
                        <a:srgbClr val="CCCCCC"/>
                      </a:solidFill>
                      <a:prstDash val="solid"/>
                      <a:headEnd type="none" w="med" len="med"/>
                      <a:tailEnd type="none" w="med" len="med"/>
                    </a:lnR>
                    <a:lnT w="12700" cap="flat" cmpd="sng">
                      <a:solidFill>
                        <a:srgbClr val="CCCCCC"/>
                      </a:solidFill>
                      <a:prstDash val="solid"/>
                      <a:headEnd type="none" w="med" len="med"/>
                      <a:tailEnd type="none" w="med" len="med"/>
                    </a:lnT>
                    <a:lnB w="12700" cap="flat" cmpd="sng">
                      <a:solidFill>
                        <a:srgbClr val="CCCCCC"/>
                      </a:solidFill>
                      <a:prstDash val="solid"/>
                      <a:headEnd type="none" w="med" len="med"/>
                      <a:tailEnd type="none" w="med" len="med"/>
                    </a:lnB>
                    <a:lnTlToBr>
                      <a:noFill/>
                    </a:lnTlToBr>
                    <a:lnBlToTr>
                      <a:noFill/>
                    </a:lnBlToTr>
                    <a:solidFill>
                      <a:srgbClr val="FFFFFF"/>
                    </a:solidFill>
                  </a:tcPr>
                </a:tc>
                <a:tc>
                  <a:txBody>
                    <a:bodyPr/>
                    <a:p>
                      <a:pPr indent="0">
                        <a:buNone/>
                      </a:pPr>
                      <a:r>
                        <a:rPr lang="en-US" sz="1400" b="0">
                          <a:latin typeface="Times New Roman" panose="02020603050405020304" charset="0"/>
                          <a:cs typeface="Times New Roman" panose="02020603050405020304" charset="0"/>
                        </a:rPr>
                        <a:t>verb</a:t>
                      </a:r>
                      <a:endParaRPr lang="en-US" altLang="en-US" sz="1400" b="0">
                        <a:latin typeface="Times New Roman" panose="02020603050405020304" charset="0"/>
                        <a:ea typeface="Times New Roman" panose="02020603050405020304" charset="0"/>
                        <a:cs typeface="Times New Roman" panose="02020603050405020304" charset="0"/>
                      </a:endParaRPr>
                    </a:p>
                  </a:txBody>
                  <a:tcPr marL="62230" marR="62230" marT="28575" marB="28575" vert="horz" anchor="ctr" anchorCtr="0">
                    <a:lnL w="12700" cap="flat" cmpd="sng">
                      <a:solidFill>
                        <a:srgbClr val="CCCCCC"/>
                      </a:solidFill>
                      <a:prstDash val="solid"/>
                      <a:headEnd type="none" w="med" len="med"/>
                      <a:tailEnd type="none" w="med" len="med"/>
                    </a:lnL>
                    <a:lnR w="12700" cap="flat" cmpd="sng">
                      <a:solidFill>
                        <a:srgbClr val="CCCCCC"/>
                      </a:solidFill>
                      <a:prstDash val="solid"/>
                      <a:headEnd type="none" w="med" len="med"/>
                      <a:tailEnd type="none" w="med" len="med"/>
                    </a:lnR>
                    <a:lnT w="12700" cap="flat" cmpd="sng">
                      <a:solidFill>
                        <a:srgbClr val="CCCCCC"/>
                      </a:solidFill>
                      <a:prstDash val="solid"/>
                      <a:headEnd type="none" w="med" len="med"/>
                      <a:tailEnd type="none" w="med" len="med"/>
                    </a:lnT>
                    <a:lnB w="12700" cap="flat" cmpd="sng">
                      <a:solidFill>
                        <a:srgbClr val="CCCCCC"/>
                      </a:solidFill>
                      <a:prstDash val="solid"/>
                      <a:headEnd type="none" w="med" len="med"/>
                      <a:tailEnd type="none" w="med" len="med"/>
                    </a:lnB>
                    <a:lnTlToBr>
                      <a:noFill/>
                    </a:lnTlToBr>
                    <a:lnBlToTr>
                      <a:noFill/>
                    </a:lnBlToTr>
                    <a:solidFill>
                      <a:srgbClr val="FFFFFF"/>
                    </a:solidFill>
                  </a:tcPr>
                </a:tc>
              </a:tr>
              <a:tr h="300990">
                <a:tc>
                  <a:txBody>
                    <a:bodyPr/>
                    <a:p>
                      <a:pPr indent="0">
                        <a:buNone/>
                      </a:pPr>
                      <a:r>
                        <a:rPr lang="en-US" sz="1600" b="0">
                          <a:latin typeface="Times New Roman" panose="02020603050405020304" charset="0"/>
                          <a:cs typeface="Times New Roman" panose="02020603050405020304" charset="0"/>
                        </a:rPr>
                        <a:t>evolving</a:t>
                      </a:r>
                      <a:endParaRPr lang="en-US" altLang="en-US" sz="1600" b="0">
                        <a:latin typeface="Times New Roman" panose="02020603050405020304" charset="0"/>
                        <a:ea typeface="Times New Roman" panose="02020603050405020304" charset="0"/>
                        <a:cs typeface="Times New Roman" panose="02020603050405020304" charset="0"/>
                      </a:endParaRPr>
                    </a:p>
                  </a:txBody>
                  <a:tcPr marL="62230" marR="62230" marT="28575" marB="28575" vert="horz" anchor="ctr" anchorCtr="0">
                    <a:lnL w="12700" cap="flat" cmpd="sng">
                      <a:solidFill>
                        <a:srgbClr val="CCCCCC"/>
                      </a:solidFill>
                      <a:prstDash val="solid"/>
                      <a:headEnd type="none" w="med" len="med"/>
                      <a:tailEnd type="none" w="med" len="med"/>
                    </a:lnL>
                    <a:lnR w="12700" cap="flat" cmpd="sng">
                      <a:solidFill>
                        <a:srgbClr val="CCCCCC"/>
                      </a:solidFill>
                      <a:prstDash val="solid"/>
                      <a:headEnd type="none" w="med" len="med"/>
                      <a:tailEnd type="none" w="med" len="med"/>
                    </a:lnR>
                    <a:lnT w="12700" cap="flat" cmpd="sng">
                      <a:solidFill>
                        <a:srgbClr val="CCCCCC"/>
                      </a:solidFill>
                      <a:prstDash val="solid"/>
                      <a:headEnd type="none" w="med" len="med"/>
                      <a:tailEnd type="none" w="med" len="med"/>
                    </a:lnT>
                    <a:lnB w="12700" cap="flat" cmpd="sng">
                      <a:solidFill>
                        <a:srgbClr val="CCCCCC"/>
                      </a:solidFill>
                      <a:prstDash val="solid"/>
                      <a:headEnd type="none" w="med" len="med"/>
                      <a:tailEnd type="none" w="med" len="med"/>
                    </a:lnB>
                    <a:lnTlToBr>
                      <a:noFill/>
                    </a:lnTlToBr>
                    <a:lnBlToTr>
                      <a:noFill/>
                    </a:lnBlToTr>
                    <a:solidFill>
                      <a:srgbClr val="F0F0F0"/>
                    </a:solidFill>
                  </a:tcPr>
                </a:tc>
                <a:tc>
                  <a:txBody>
                    <a:bodyPr/>
                    <a:p>
                      <a:pPr indent="0">
                        <a:buNone/>
                      </a:pPr>
                      <a:r>
                        <a:rPr lang="en-US" sz="1400" b="0">
                          <a:latin typeface="Times New Roman" panose="02020603050405020304" charset="0"/>
                          <a:cs typeface="Times New Roman" panose="02020603050405020304" charset="0"/>
                        </a:rPr>
                        <a:t>不断发展的，演变的</a:t>
                      </a:r>
                      <a:endParaRPr lang="en-US" altLang="en-US" sz="1400" b="0">
                        <a:latin typeface="Times New Roman" panose="02020603050405020304" charset="0"/>
                        <a:ea typeface="Times New Roman" panose="02020603050405020304" charset="0"/>
                        <a:cs typeface="Times New Roman" panose="02020603050405020304" charset="0"/>
                      </a:endParaRPr>
                    </a:p>
                  </a:txBody>
                  <a:tcPr marL="62230" marR="62230" marT="28575" marB="28575" vert="horz" anchor="ctr" anchorCtr="0">
                    <a:lnL w="12700" cap="flat" cmpd="sng">
                      <a:solidFill>
                        <a:srgbClr val="CCCCCC"/>
                      </a:solidFill>
                      <a:prstDash val="solid"/>
                      <a:headEnd type="none" w="med" len="med"/>
                      <a:tailEnd type="none" w="med" len="med"/>
                    </a:lnL>
                    <a:lnR w="12700" cap="flat" cmpd="sng">
                      <a:solidFill>
                        <a:srgbClr val="CCCCCC"/>
                      </a:solidFill>
                      <a:prstDash val="solid"/>
                      <a:headEnd type="none" w="med" len="med"/>
                      <a:tailEnd type="none" w="med" len="med"/>
                    </a:lnR>
                    <a:lnT w="12700" cap="flat" cmpd="sng">
                      <a:solidFill>
                        <a:srgbClr val="CCCCCC"/>
                      </a:solidFill>
                      <a:prstDash val="solid"/>
                      <a:headEnd type="none" w="med" len="med"/>
                      <a:tailEnd type="none" w="med" len="med"/>
                    </a:lnT>
                    <a:lnB w="12700" cap="flat" cmpd="sng">
                      <a:solidFill>
                        <a:srgbClr val="CCCCCC"/>
                      </a:solidFill>
                      <a:prstDash val="solid"/>
                      <a:headEnd type="none" w="med" len="med"/>
                      <a:tailEnd type="none" w="med" len="med"/>
                    </a:lnB>
                    <a:lnTlToBr>
                      <a:noFill/>
                    </a:lnTlToBr>
                    <a:lnBlToTr>
                      <a:noFill/>
                    </a:lnBlToTr>
                    <a:solidFill>
                      <a:srgbClr val="F0F0F0"/>
                    </a:solidFill>
                  </a:tcPr>
                </a:tc>
                <a:tc>
                  <a:txBody>
                    <a:bodyPr/>
                    <a:p>
                      <a:pPr indent="0">
                        <a:buNone/>
                      </a:pPr>
                      <a:r>
                        <a:rPr lang="en-US" sz="1400" b="0">
                          <a:latin typeface="Times New Roman" panose="02020603050405020304" charset="0"/>
                          <a:cs typeface="Times New Roman" panose="02020603050405020304" charset="0"/>
                        </a:rPr>
                        <a:t>adjective</a:t>
                      </a:r>
                      <a:endParaRPr lang="en-US" altLang="en-US" sz="1400" b="0">
                        <a:latin typeface="Times New Roman" panose="02020603050405020304" charset="0"/>
                        <a:ea typeface="Times New Roman" panose="02020603050405020304" charset="0"/>
                        <a:cs typeface="Times New Roman" panose="02020603050405020304" charset="0"/>
                      </a:endParaRPr>
                    </a:p>
                  </a:txBody>
                  <a:tcPr marL="62230" marR="62230" marT="28575" marB="28575" vert="horz" anchor="ctr" anchorCtr="0">
                    <a:lnL w="12700" cap="flat" cmpd="sng">
                      <a:solidFill>
                        <a:srgbClr val="CCCCCC"/>
                      </a:solidFill>
                      <a:prstDash val="solid"/>
                      <a:headEnd type="none" w="med" len="med"/>
                      <a:tailEnd type="none" w="med" len="med"/>
                    </a:lnL>
                    <a:lnR w="12700" cap="flat" cmpd="sng">
                      <a:solidFill>
                        <a:srgbClr val="CCCCCC"/>
                      </a:solidFill>
                      <a:prstDash val="solid"/>
                      <a:headEnd type="none" w="med" len="med"/>
                      <a:tailEnd type="none" w="med" len="med"/>
                    </a:lnR>
                    <a:lnT w="12700" cap="flat" cmpd="sng">
                      <a:solidFill>
                        <a:srgbClr val="CCCCCC"/>
                      </a:solidFill>
                      <a:prstDash val="solid"/>
                      <a:headEnd type="none" w="med" len="med"/>
                      <a:tailEnd type="none" w="med" len="med"/>
                    </a:lnT>
                    <a:lnB w="12700" cap="flat" cmpd="sng">
                      <a:solidFill>
                        <a:srgbClr val="CCCCCC"/>
                      </a:solidFill>
                      <a:prstDash val="solid"/>
                      <a:headEnd type="none" w="med" len="med"/>
                      <a:tailEnd type="none" w="med" len="med"/>
                    </a:lnB>
                    <a:lnTlToBr>
                      <a:noFill/>
                    </a:lnTlToBr>
                    <a:lnBlToTr>
                      <a:noFill/>
                    </a:lnBlToTr>
                    <a:solidFill>
                      <a:srgbClr val="F0F0F0"/>
                    </a:solidFill>
                  </a:tcPr>
                </a:tc>
              </a:tr>
              <a:tr h="300990">
                <a:tc>
                  <a:txBody>
                    <a:bodyPr/>
                    <a:p>
                      <a:pPr indent="0">
                        <a:buNone/>
                      </a:pPr>
                      <a:r>
                        <a:rPr lang="en-US" sz="1600" b="0">
                          <a:latin typeface="Times New Roman" panose="02020603050405020304" charset="0"/>
                          <a:cs typeface="Times New Roman" panose="02020603050405020304" charset="0"/>
                        </a:rPr>
                        <a:t>razor</a:t>
                      </a:r>
                      <a:endParaRPr lang="en-US" altLang="en-US" sz="1600" b="0">
                        <a:latin typeface="Times New Roman" panose="02020603050405020304" charset="0"/>
                        <a:ea typeface="Times New Roman" panose="02020603050405020304" charset="0"/>
                        <a:cs typeface="Times New Roman" panose="02020603050405020304" charset="0"/>
                      </a:endParaRPr>
                    </a:p>
                  </a:txBody>
                  <a:tcPr marL="62230" marR="62230" marT="28575" marB="28575" vert="horz" anchor="ctr" anchorCtr="0">
                    <a:lnL w="12700" cap="flat" cmpd="sng">
                      <a:solidFill>
                        <a:srgbClr val="CCCCCC"/>
                      </a:solidFill>
                      <a:prstDash val="solid"/>
                      <a:headEnd type="none" w="med" len="med"/>
                      <a:tailEnd type="none" w="med" len="med"/>
                    </a:lnL>
                    <a:lnR w="12700" cap="flat" cmpd="sng">
                      <a:solidFill>
                        <a:srgbClr val="CCCCCC"/>
                      </a:solidFill>
                      <a:prstDash val="solid"/>
                      <a:headEnd type="none" w="med" len="med"/>
                      <a:tailEnd type="none" w="med" len="med"/>
                    </a:lnR>
                    <a:lnT w="12700" cap="flat" cmpd="sng">
                      <a:solidFill>
                        <a:srgbClr val="CCCCCC"/>
                      </a:solidFill>
                      <a:prstDash val="solid"/>
                      <a:headEnd type="none" w="med" len="med"/>
                      <a:tailEnd type="none" w="med" len="med"/>
                    </a:lnT>
                    <a:lnB w="12700" cap="flat" cmpd="sng">
                      <a:solidFill>
                        <a:srgbClr val="CCCCCC"/>
                      </a:solidFill>
                      <a:prstDash val="solid"/>
                      <a:headEnd type="none" w="med" len="med"/>
                      <a:tailEnd type="none" w="med" len="med"/>
                    </a:lnB>
                    <a:lnTlToBr>
                      <a:noFill/>
                    </a:lnTlToBr>
                    <a:lnBlToTr>
                      <a:noFill/>
                    </a:lnBlToTr>
                    <a:solidFill>
                      <a:srgbClr val="FFFFFF"/>
                    </a:solidFill>
                  </a:tcPr>
                </a:tc>
                <a:tc>
                  <a:txBody>
                    <a:bodyPr/>
                    <a:p>
                      <a:pPr indent="0">
                        <a:buNone/>
                      </a:pPr>
                      <a:r>
                        <a:rPr lang="en-US" sz="1400" b="0">
                          <a:latin typeface="Times New Roman" panose="02020603050405020304" charset="0"/>
                          <a:cs typeface="Times New Roman" panose="02020603050405020304" charset="0"/>
                        </a:rPr>
                        <a:t>剃刀，刮胡刀</a:t>
                      </a:r>
                      <a:endParaRPr lang="en-US" altLang="en-US" sz="1400" b="0">
                        <a:latin typeface="Times New Roman" panose="02020603050405020304" charset="0"/>
                        <a:ea typeface="Times New Roman" panose="02020603050405020304" charset="0"/>
                        <a:cs typeface="Times New Roman" panose="02020603050405020304" charset="0"/>
                      </a:endParaRPr>
                    </a:p>
                  </a:txBody>
                  <a:tcPr marL="62230" marR="62230" marT="28575" marB="28575" vert="horz" anchor="ctr" anchorCtr="0">
                    <a:lnL w="12700" cap="flat" cmpd="sng">
                      <a:solidFill>
                        <a:srgbClr val="CCCCCC"/>
                      </a:solidFill>
                      <a:prstDash val="solid"/>
                      <a:headEnd type="none" w="med" len="med"/>
                      <a:tailEnd type="none" w="med" len="med"/>
                    </a:lnL>
                    <a:lnR w="12700" cap="flat" cmpd="sng">
                      <a:solidFill>
                        <a:srgbClr val="CCCCCC"/>
                      </a:solidFill>
                      <a:prstDash val="solid"/>
                      <a:headEnd type="none" w="med" len="med"/>
                      <a:tailEnd type="none" w="med" len="med"/>
                    </a:lnR>
                    <a:lnT w="12700" cap="flat" cmpd="sng">
                      <a:solidFill>
                        <a:srgbClr val="CCCCCC"/>
                      </a:solidFill>
                      <a:prstDash val="solid"/>
                      <a:headEnd type="none" w="med" len="med"/>
                      <a:tailEnd type="none" w="med" len="med"/>
                    </a:lnT>
                    <a:lnB w="12700" cap="flat" cmpd="sng">
                      <a:solidFill>
                        <a:srgbClr val="CCCCCC"/>
                      </a:solidFill>
                      <a:prstDash val="solid"/>
                      <a:headEnd type="none" w="med" len="med"/>
                      <a:tailEnd type="none" w="med" len="med"/>
                    </a:lnB>
                    <a:lnTlToBr>
                      <a:noFill/>
                    </a:lnTlToBr>
                    <a:lnBlToTr>
                      <a:noFill/>
                    </a:lnBlToTr>
                    <a:solidFill>
                      <a:srgbClr val="FFFFFF"/>
                    </a:solidFill>
                  </a:tcPr>
                </a:tc>
                <a:tc>
                  <a:txBody>
                    <a:bodyPr/>
                    <a:p>
                      <a:pPr indent="0">
                        <a:buNone/>
                      </a:pPr>
                      <a:r>
                        <a:rPr lang="en-US" sz="1400" b="0">
                          <a:latin typeface="Times New Roman" panose="02020603050405020304" charset="0"/>
                          <a:cs typeface="Times New Roman" panose="02020603050405020304" charset="0"/>
                        </a:rPr>
                        <a:t>noun</a:t>
                      </a:r>
                      <a:endParaRPr lang="en-US" altLang="en-US" sz="1400" b="0">
                        <a:latin typeface="Times New Roman" panose="02020603050405020304" charset="0"/>
                        <a:ea typeface="Times New Roman" panose="02020603050405020304" charset="0"/>
                        <a:cs typeface="Times New Roman" panose="02020603050405020304" charset="0"/>
                      </a:endParaRPr>
                    </a:p>
                  </a:txBody>
                  <a:tcPr marL="62230" marR="62230" marT="28575" marB="28575" vert="horz" anchor="ctr" anchorCtr="0">
                    <a:lnL w="12700" cap="flat" cmpd="sng">
                      <a:solidFill>
                        <a:srgbClr val="CCCCCC"/>
                      </a:solidFill>
                      <a:prstDash val="solid"/>
                      <a:headEnd type="none" w="med" len="med"/>
                      <a:tailEnd type="none" w="med" len="med"/>
                    </a:lnL>
                    <a:lnR w="12700" cap="flat" cmpd="sng">
                      <a:solidFill>
                        <a:srgbClr val="CCCCCC"/>
                      </a:solidFill>
                      <a:prstDash val="solid"/>
                      <a:headEnd type="none" w="med" len="med"/>
                      <a:tailEnd type="none" w="med" len="med"/>
                    </a:lnR>
                    <a:lnT w="12700" cap="flat" cmpd="sng">
                      <a:solidFill>
                        <a:srgbClr val="CCCCCC"/>
                      </a:solidFill>
                      <a:prstDash val="solid"/>
                      <a:headEnd type="none" w="med" len="med"/>
                      <a:tailEnd type="none" w="med" len="med"/>
                    </a:lnT>
                    <a:lnB w="12700" cap="flat" cmpd="sng">
                      <a:solidFill>
                        <a:srgbClr val="CCCCCC"/>
                      </a:solidFill>
                      <a:prstDash val="solid"/>
                      <a:headEnd type="none" w="med" len="med"/>
                      <a:tailEnd type="none" w="med" len="med"/>
                    </a:lnB>
                    <a:lnTlToBr>
                      <a:noFill/>
                    </a:lnTlToBr>
                    <a:lnBlToTr>
                      <a:noFill/>
                    </a:lnBlToTr>
                    <a:solidFill>
                      <a:srgbClr val="FFFFFF"/>
                    </a:solidFill>
                  </a:tcPr>
                </a:tc>
              </a:tr>
              <a:tr h="300990">
                <a:tc>
                  <a:txBody>
                    <a:bodyPr/>
                    <a:p>
                      <a:pPr indent="0">
                        <a:buNone/>
                      </a:pPr>
                      <a:r>
                        <a:rPr lang="en-US" sz="1600" b="0">
                          <a:latin typeface="Times New Roman" panose="02020603050405020304" charset="0"/>
                          <a:cs typeface="Times New Roman" panose="02020603050405020304" charset="0"/>
                        </a:rPr>
                        <a:t>experimental</a:t>
                      </a:r>
                      <a:endParaRPr lang="en-US" altLang="en-US" sz="1600" b="0">
                        <a:latin typeface="Times New Roman" panose="02020603050405020304" charset="0"/>
                        <a:ea typeface="Times New Roman" panose="02020603050405020304" charset="0"/>
                        <a:cs typeface="Times New Roman" panose="02020603050405020304" charset="0"/>
                      </a:endParaRPr>
                    </a:p>
                  </a:txBody>
                  <a:tcPr marL="62230" marR="62230" marT="28575" marB="28575" vert="horz" anchor="ctr" anchorCtr="0">
                    <a:lnL w="12700" cap="flat" cmpd="sng">
                      <a:solidFill>
                        <a:srgbClr val="CCCCCC"/>
                      </a:solidFill>
                      <a:prstDash val="solid"/>
                      <a:headEnd type="none" w="med" len="med"/>
                      <a:tailEnd type="none" w="med" len="med"/>
                    </a:lnL>
                    <a:lnR w="12700" cap="flat" cmpd="sng">
                      <a:solidFill>
                        <a:srgbClr val="CCCCCC"/>
                      </a:solidFill>
                      <a:prstDash val="solid"/>
                      <a:headEnd type="none" w="med" len="med"/>
                      <a:tailEnd type="none" w="med" len="med"/>
                    </a:lnR>
                    <a:lnT w="12700" cap="flat" cmpd="sng">
                      <a:solidFill>
                        <a:srgbClr val="CCCCCC"/>
                      </a:solidFill>
                      <a:prstDash val="solid"/>
                      <a:headEnd type="none" w="med" len="med"/>
                      <a:tailEnd type="none" w="med" len="med"/>
                    </a:lnT>
                    <a:lnB w="12700" cap="flat" cmpd="sng">
                      <a:solidFill>
                        <a:srgbClr val="CCCCCC"/>
                      </a:solidFill>
                      <a:prstDash val="solid"/>
                      <a:headEnd type="none" w="med" len="med"/>
                      <a:tailEnd type="none" w="med" len="med"/>
                    </a:lnB>
                    <a:lnTlToBr>
                      <a:noFill/>
                    </a:lnTlToBr>
                    <a:lnBlToTr>
                      <a:noFill/>
                    </a:lnBlToTr>
                    <a:solidFill>
                      <a:srgbClr val="F0F0F0"/>
                    </a:solidFill>
                  </a:tcPr>
                </a:tc>
                <a:tc>
                  <a:txBody>
                    <a:bodyPr/>
                    <a:p>
                      <a:pPr indent="0">
                        <a:buNone/>
                      </a:pPr>
                      <a:r>
                        <a:rPr lang="en-US" sz="1400" b="0">
                          <a:latin typeface="Times New Roman" panose="02020603050405020304" charset="0"/>
                          <a:cs typeface="Times New Roman" panose="02020603050405020304" charset="0"/>
                        </a:rPr>
                        <a:t>实验性的，试验性的</a:t>
                      </a:r>
                      <a:endParaRPr lang="en-US" altLang="en-US" sz="1400" b="0">
                        <a:latin typeface="Times New Roman" panose="02020603050405020304" charset="0"/>
                        <a:ea typeface="Times New Roman" panose="02020603050405020304" charset="0"/>
                        <a:cs typeface="Times New Roman" panose="02020603050405020304" charset="0"/>
                      </a:endParaRPr>
                    </a:p>
                  </a:txBody>
                  <a:tcPr marL="62230" marR="62230" marT="28575" marB="28575" vert="horz" anchor="ctr" anchorCtr="0">
                    <a:lnL w="12700" cap="flat" cmpd="sng">
                      <a:solidFill>
                        <a:srgbClr val="CCCCCC"/>
                      </a:solidFill>
                      <a:prstDash val="solid"/>
                      <a:headEnd type="none" w="med" len="med"/>
                      <a:tailEnd type="none" w="med" len="med"/>
                    </a:lnL>
                    <a:lnR w="12700" cap="flat" cmpd="sng">
                      <a:solidFill>
                        <a:srgbClr val="CCCCCC"/>
                      </a:solidFill>
                      <a:prstDash val="solid"/>
                      <a:headEnd type="none" w="med" len="med"/>
                      <a:tailEnd type="none" w="med" len="med"/>
                    </a:lnR>
                    <a:lnT w="12700" cap="flat" cmpd="sng">
                      <a:solidFill>
                        <a:srgbClr val="CCCCCC"/>
                      </a:solidFill>
                      <a:prstDash val="solid"/>
                      <a:headEnd type="none" w="med" len="med"/>
                      <a:tailEnd type="none" w="med" len="med"/>
                    </a:lnT>
                    <a:lnB w="12700" cap="flat" cmpd="sng">
                      <a:solidFill>
                        <a:srgbClr val="CCCCCC"/>
                      </a:solidFill>
                      <a:prstDash val="solid"/>
                      <a:headEnd type="none" w="med" len="med"/>
                      <a:tailEnd type="none" w="med" len="med"/>
                    </a:lnB>
                    <a:lnTlToBr>
                      <a:noFill/>
                    </a:lnTlToBr>
                    <a:lnBlToTr>
                      <a:noFill/>
                    </a:lnBlToTr>
                    <a:solidFill>
                      <a:srgbClr val="F0F0F0"/>
                    </a:solidFill>
                  </a:tcPr>
                </a:tc>
                <a:tc>
                  <a:txBody>
                    <a:bodyPr/>
                    <a:p>
                      <a:pPr indent="0">
                        <a:buNone/>
                      </a:pPr>
                      <a:r>
                        <a:rPr lang="en-US" sz="1400" b="0">
                          <a:latin typeface="Times New Roman" panose="02020603050405020304" charset="0"/>
                          <a:cs typeface="Times New Roman" panose="02020603050405020304" charset="0"/>
                        </a:rPr>
                        <a:t>adjective</a:t>
                      </a:r>
                      <a:endParaRPr lang="en-US" altLang="en-US" sz="1400" b="0">
                        <a:latin typeface="Times New Roman" panose="02020603050405020304" charset="0"/>
                        <a:ea typeface="Times New Roman" panose="02020603050405020304" charset="0"/>
                        <a:cs typeface="Times New Roman" panose="02020603050405020304" charset="0"/>
                      </a:endParaRPr>
                    </a:p>
                  </a:txBody>
                  <a:tcPr marL="62230" marR="62230" marT="28575" marB="28575" vert="horz" anchor="ctr" anchorCtr="0">
                    <a:lnL w="12700" cap="flat" cmpd="sng">
                      <a:solidFill>
                        <a:srgbClr val="CCCCCC"/>
                      </a:solidFill>
                      <a:prstDash val="solid"/>
                      <a:headEnd type="none" w="med" len="med"/>
                      <a:tailEnd type="none" w="med" len="med"/>
                    </a:lnL>
                    <a:lnR w="12700" cap="flat" cmpd="sng">
                      <a:solidFill>
                        <a:srgbClr val="CCCCCC"/>
                      </a:solidFill>
                      <a:prstDash val="solid"/>
                      <a:headEnd type="none" w="med" len="med"/>
                      <a:tailEnd type="none" w="med" len="med"/>
                    </a:lnR>
                    <a:lnT w="12700" cap="flat" cmpd="sng">
                      <a:solidFill>
                        <a:srgbClr val="CCCCCC"/>
                      </a:solidFill>
                      <a:prstDash val="solid"/>
                      <a:headEnd type="none" w="med" len="med"/>
                      <a:tailEnd type="none" w="med" len="med"/>
                    </a:lnT>
                    <a:lnB w="12700" cap="flat" cmpd="sng">
                      <a:solidFill>
                        <a:srgbClr val="CCCCCC"/>
                      </a:solidFill>
                      <a:prstDash val="solid"/>
                      <a:headEnd type="none" w="med" len="med"/>
                      <a:tailEnd type="none" w="med" len="med"/>
                    </a:lnB>
                    <a:lnTlToBr>
                      <a:noFill/>
                    </a:lnTlToBr>
                    <a:lnBlToTr>
                      <a:noFill/>
                    </a:lnBlToTr>
                    <a:solidFill>
                      <a:srgbClr val="F0F0F0"/>
                    </a:solidFill>
                  </a:tcPr>
                </a:tc>
              </a:tr>
              <a:tr h="330835">
                <a:tc>
                  <a:txBody>
                    <a:bodyPr/>
                    <a:p>
                      <a:pPr indent="0">
                        <a:buNone/>
                      </a:pPr>
                      <a:r>
                        <a:rPr lang="en-US" sz="1600" b="0">
                          <a:latin typeface="Times New Roman" panose="02020603050405020304" charset="0"/>
                          <a:cs typeface="Times New Roman" panose="02020603050405020304" charset="0"/>
                        </a:rPr>
                        <a:t>computerized</a:t>
                      </a:r>
                      <a:endParaRPr lang="en-US" altLang="en-US" sz="1600" b="0">
                        <a:latin typeface="Times New Roman" panose="02020603050405020304" charset="0"/>
                        <a:ea typeface="Times New Roman" panose="02020603050405020304" charset="0"/>
                        <a:cs typeface="Times New Roman" panose="02020603050405020304" charset="0"/>
                      </a:endParaRPr>
                    </a:p>
                  </a:txBody>
                  <a:tcPr marL="62230" marR="62230" marT="28575" marB="28575" vert="horz" anchor="ctr" anchorCtr="0">
                    <a:lnL w="12700" cap="flat" cmpd="sng">
                      <a:solidFill>
                        <a:srgbClr val="CCCCCC"/>
                      </a:solidFill>
                      <a:prstDash val="solid"/>
                      <a:headEnd type="none" w="med" len="med"/>
                      <a:tailEnd type="none" w="med" len="med"/>
                    </a:lnL>
                    <a:lnR w="12700" cap="flat" cmpd="sng">
                      <a:solidFill>
                        <a:srgbClr val="CCCCCC"/>
                      </a:solidFill>
                      <a:prstDash val="solid"/>
                      <a:headEnd type="none" w="med" len="med"/>
                      <a:tailEnd type="none" w="med" len="med"/>
                    </a:lnR>
                    <a:lnT w="12700" cap="flat" cmpd="sng">
                      <a:solidFill>
                        <a:srgbClr val="CCCCCC"/>
                      </a:solidFill>
                      <a:prstDash val="solid"/>
                      <a:headEnd type="none" w="med" len="med"/>
                      <a:tailEnd type="none" w="med" len="med"/>
                    </a:lnT>
                    <a:lnB w="12700" cap="flat" cmpd="sng">
                      <a:solidFill>
                        <a:srgbClr val="CCCCCC"/>
                      </a:solidFill>
                      <a:prstDash val="solid"/>
                      <a:headEnd type="none" w="med" len="med"/>
                      <a:tailEnd type="none" w="med" len="med"/>
                    </a:lnB>
                    <a:lnTlToBr>
                      <a:noFill/>
                    </a:lnTlToBr>
                    <a:lnBlToTr>
                      <a:noFill/>
                    </a:lnBlToTr>
                    <a:solidFill>
                      <a:srgbClr val="FFFFFF"/>
                    </a:solidFill>
                  </a:tcPr>
                </a:tc>
                <a:tc>
                  <a:txBody>
                    <a:bodyPr/>
                    <a:p>
                      <a:pPr indent="0">
                        <a:buNone/>
                      </a:pPr>
                      <a:r>
                        <a:rPr lang="en-US" sz="1400" b="0">
                          <a:latin typeface="Times New Roman" panose="02020603050405020304" charset="0"/>
                          <a:cs typeface="Times New Roman" panose="02020603050405020304" charset="0"/>
                        </a:rPr>
                        <a:t>计算机化的，电脑控制的</a:t>
                      </a:r>
                      <a:endParaRPr lang="en-US" altLang="en-US" sz="1400" b="0">
                        <a:latin typeface="Times New Roman" panose="02020603050405020304" charset="0"/>
                        <a:ea typeface="Times New Roman" panose="02020603050405020304" charset="0"/>
                        <a:cs typeface="Times New Roman" panose="02020603050405020304" charset="0"/>
                      </a:endParaRPr>
                    </a:p>
                  </a:txBody>
                  <a:tcPr marL="62230" marR="62230" marT="28575" marB="28575" vert="horz" anchor="ctr" anchorCtr="0">
                    <a:lnL w="12700" cap="flat" cmpd="sng">
                      <a:solidFill>
                        <a:srgbClr val="CCCCCC"/>
                      </a:solidFill>
                      <a:prstDash val="solid"/>
                      <a:headEnd type="none" w="med" len="med"/>
                      <a:tailEnd type="none" w="med" len="med"/>
                    </a:lnL>
                    <a:lnR w="12700" cap="flat" cmpd="sng">
                      <a:solidFill>
                        <a:srgbClr val="CCCCCC"/>
                      </a:solidFill>
                      <a:prstDash val="solid"/>
                      <a:headEnd type="none" w="med" len="med"/>
                      <a:tailEnd type="none" w="med" len="med"/>
                    </a:lnR>
                    <a:lnT w="12700" cap="flat" cmpd="sng">
                      <a:solidFill>
                        <a:srgbClr val="CCCCCC"/>
                      </a:solidFill>
                      <a:prstDash val="solid"/>
                      <a:headEnd type="none" w="med" len="med"/>
                      <a:tailEnd type="none" w="med" len="med"/>
                    </a:lnT>
                    <a:lnB w="12700" cap="flat" cmpd="sng">
                      <a:solidFill>
                        <a:srgbClr val="CCCCCC"/>
                      </a:solidFill>
                      <a:prstDash val="solid"/>
                      <a:headEnd type="none" w="med" len="med"/>
                      <a:tailEnd type="none" w="med" len="med"/>
                    </a:lnB>
                    <a:lnTlToBr>
                      <a:noFill/>
                    </a:lnTlToBr>
                    <a:lnBlToTr>
                      <a:noFill/>
                    </a:lnBlToTr>
                    <a:solidFill>
                      <a:srgbClr val="FFFFFF"/>
                    </a:solidFill>
                  </a:tcPr>
                </a:tc>
                <a:tc>
                  <a:txBody>
                    <a:bodyPr/>
                    <a:p>
                      <a:pPr indent="0">
                        <a:buNone/>
                      </a:pPr>
                      <a:r>
                        <a:rPr lang="en-US" sz="1400" b="0">
                          <a:latin typeface="Times New Roman" panose="02020603050405020304" charset="0"/>
                          <a:cs typeface="Times New Roman" panose="02020603050405020304" charset="0"/>
                        </a:rPr>
                        <a:t>adjective</a:t>
                      </a:r>
                      <a:endParaRPr lang="en-US" altLang="en-US" sz="1400" b="0">
                        <a:latin typeface="Times New Roman" panose="02020603050405020304" charset="0"/>
                        <a:ea typeface="Times New Roman" panose="02020603050405020304" charset="0"/>
                        <a:cs typeface="Times New Roman" panose="02020603050405020304" charset="0"/>
                      </a:endParaRPr>
                    </a:p>
                  </a:txBody>
                  <a:tcPr marL="62230" marR="62230" marT="28575" marB="28575" vert="horz" anchor="ctr" anchorCtr="0">
                    <a:lnL w="12700" cap="flat" cmpd="sng">
                      <a:solidFill>
                        <a:srgbClr val="CCCCCC"/>
                      </a:solidFill>
                      <a:prstDash val="solid"/>
                      <a:headEnd type="none" w="med" len="med"/>
                      <a:tailEnd type="none" w="med" len="med"/>
                    </a:lnL>
                    <a:lnR w="12700" cap="flat" cmpd="sng">
                      <a:solidFill>
                        <a:srgbClr val="CCCCCC"/>
                      </a:solidFill>
                      <a:prstDash val="solid"/>
                      <a:headEnd type="none" w="med" len="med"/>
                      <a:tailEnd type="none" w="med" len="med"/>
                    </a:lnR>
                    <a:lnT w="12700" cap="flat" cmpd="sng">
                      <a:solidFill>
                        <a:srgbClr val="CCCCCC"/>
                      </a:solidFill>
                      <a:prstDash val="solid"/>
                      <a:headEnd type="none" w="med" len="med"/>
                      <a:tailEnd type="none" w="med" len="med"/>
                    </a:lnT>
                    <a:lnB w="12700" cap="flat" cmpd="sng">
                      <a:solidFill>
                        <a:srgbClr val="CCCCCC"/>
                      </a:solidFill>
                      <a:prstDash val="solid"/>
                      <a:headEnd type="none" w="med" len="med"/>
                      <a:tailEnd type="none" w="med" len="med"/>
                    </a:lnB>
                    <a:lnTlToBr>
                      <a:noFill/>
                    </a:lnTlToBr>
                    <a:lnBlToTr>
                      <a:noFill/>
                    </a:lnBlToTr>
                    <a:solidFill>
                      <a:srgbClr val="FFFFFF"/>
                    </a:solidFill>
                  </a:tcPr>
                </a:tc>
              </a:tr>
              <a:tr h="300990">
                <a:tc>
                  <a:txBody>
                    <a:bodyPr/>
                    <a:p>
                      <a:pPr indent="0">
                        <a:buNone/>
                      </a:pPr>
                      <a:r>
                        <a:rPr lang="en-US" sz="1600" b="0">
                          <a:latin typeface="Times New Roman" panose="02020603050405020304" charset="0"/>
                          <a:cs typeface="Times New Roman" panose="02020603050405020304" charset="0"/>
                        </a:rPr>
                        <a:t>extended</a:t>
                      </a:r>
                      <a:endParaRPr lang="en-US" altLang="en-US" sz="1600" b="0">
                        <a:latin typeface="Times New Roman" panose="02020603050405020304" charset="0"/>
                        <a:ea typeface="Times New Roman" panose="02020603050405020304" charset="0"/>
                        <a:cs typeface="Times New Roman" panose="02020603050405020304" charset="0"/>
                      </a:endParaRPr>
                    </a:p>
                  </a:txBody>
                  <a:tcPr marL="62230" marR="62230" marT="28575" marB="28575" vert="horz" anchor="ctr" anchorCtr="0">
                    <a:lnL w="12700" cap="flat" cmpd="sng">
                      <a:solidFill>
                        <a:srgbClr val="CCCCCC"/>
                      </a:solidFill>
                      <a:prstDash val="solid"/>
                      <a:headEnd type="none" w="med" len="med"/>
                      <a:tailEnd type="none" w="med" len="med"/>
                    </a:lnL>
                    <a:lnR w="12700" cap="flat" cmpd="sng">
                      <a:solidFill>
                        <a:srgbClr val="CCCCCC"/>
                      </a:solidFill>
                      <a:prstDash val="solid"/>
                      <a:headEnd type="none" w="med" len="med"/>
                      <a:tailEnd type="none" w="med" len="med"/>
                    </a:lnR>
                    <a:lnT w="12700" cap="flat" cmpd="sng">
                      <a:solidFill>
                        <a:srgbClr val="CCCCCC"/>
                      </a:solidFill>
                      <a:prstDash val="solid"/>
                      <a:headEnd type="none" w="med" len="med"/>
                      <a:tailEnd type="none" w="med" len="med"/>
                    </a:lnT>
                    <a:lnB w="12700" cap="flat" cmpd="sng">
                      <a:solidFill>
                        <a:srgbClr val="CCCCCC"/>
                      </a:solidFill>
                      <a:prstDash val="solid"/>
                      <a:headEnd type="none" w="med" len="med"/>
                      <a:tailEnd type="none" w="med" len="med"/>
                    </a:lnB>
                    <a:lnTlToBr>
                      <a:noFill/>
                    </a:lnTlToBr>
                    <a:lnBlToTr>
                      <a:noFill/>
                    </a:lnBlToTr>
                    <a:solidFill>
                      <a:srgbClr val="F0F0F0"/>
                    </a:solidFill>
                  </a:tcPr>
                </a:tc>
                <a:tc>
                  <a:txBody>
                    <a:bodyPr/>
                    <a:p>
                      <a:pPr indent="0">
                        <a:buNone/>
                      </a:pPr>
                      <a:r>
                        <a:rPr lang="en-US" sz="1400" b="0">
                          <a:latin typeface="Times New Roman" panose="02020603050405020304" charset="0"/>
                          <a:cs typeface="Times New Roman" panose="02020603050405020304" charset="0"/>
                        </a:rPr>
                        <a:t>延长的，扩展的</a:t>
                      </a:r>
                      <a:endParaRPr lang="en-US" altLang="en-US" sz="1400" b="0">
                        <a:latin typeface="Times New Roman" panose="02020603050405020304" charset="0"/>
                        <a:ea typeface="Times New Roman" panose="02020603050405020304" charset="0"/>
                        <a:cs typeface="Times New Roman" panose="02020603050405020304" charset="0"/>
                      </a:endParaRPr>
                    </a:p>
                  </a:txBody>
                  <a:tcPr marL="62230" marR="62230" marT="28575" marB="28575" vert="horz" anchor="ctr" anchorCtr="0">
                    <a:lnL w="12700" cap="flat" cmpd="sng">
                      <a:solidFill>
                        <a:srgbClr val="CCCCCC"/>
                      </a:solidFill>
                      <a:prstDash val="solid"/>
                      <a:headEnd type="none" w="med" len="med"/>
                      <a:tailEnd type="none" w="med" len="med"/>
                    </a:lnL>
                    <a:lnR w="12700" cap="flat" cmpd="sng">
                      <a:solidFill>
                        <a:srgbClr val="CCCCCC"/>
                      </a:solidFill>
                      <a:prstDash val="solid"/>
                      <a:headEnd type="none" w="med" len="med"/>
                      <a:tailEnd type="none" w="med" len="med"/>
                    </a:lnR>
                    <a:lnT w="12700" cap="flat" cmpd="sng">
                      <a:solidFill>
                        <a:srgbClr val="CCCCCC"/>
                      </a:solidFill>
                      <a:prstDash val="solid"/>
                      <a:headEnd type="none" w="med" len="med"/>
                      <a:tailEnd type="none" w="med" len="med"/>
                    </a:lnT>
                    <a:lnB w="12700" cap="flat" cmpd="sng">
                      <a:solidFill>
                        <a:srgbClr val="CCCCCC"/>
                      </a:solidFill>
                      <a:prstDash val="solid"/>
                      <a:headEnd type="none" w="med" len="med"/>
                      <a:tailEnd type="none" w="med" len="med"/>
                    </a:lnB>
                    <a:lnTlToBr>
                      <a:noFill/>
                    </a:lnTlToBr>
                    <a:lnBlToTr>
                      <a:noFill/>
                    </a:lnBlToTr>
                    <a:solidFill>
                      <a:srgbClr val="F0F0F0"/>
                    </a:solidFill>
                  </a:tcPr>
                </a:tc>
                <a:tc>
                  <a:txBody>
                    <a:bodyPr/>
                    <a:p>
                      <a:pPr indent="0">
                        <a:buNone/>
                      </a:pPr>
                      <a:r>
                        <a:rPr lang="en-US" sz="1400" b="0">
                          <a:latin typeface="Times New Roman" panose="02020603050405020304" charset="0"/>
                          <a:cs typeface="Times New Roman" panose="02020603050405020304" charset="0"/>
                        </a:rPr>
                        <a:t>adjective</a:t>
                      </a:r>
                      <a:endParaRPr lang="en-US" altLang="en-US" sz="1400" b="0">
                        <a:latin typeface="Times New Roman" panose="02020603050405020304" charset="0"/>
                        <a:ea typeface="Times New Roman" panose="02020603050405020304" charset="0"/>
                        <a:cs typeface="Times New Roman" panose="02020603050405020304" charset="0"/>
                      </a:endParaRPr>
                    </a:p>
                  </a:txBody>
                  <a:tcPr marL="62230" marR="62230" marT="28575" marB="28575" vert="horz" anchor="ctr" anchorCtr="0">
                    <a:lnL w="12700" cap="flat" cmpd="sng">
                      <a:solidFill>
                        <a:srgbClr val="CCCCCC"/>
                      </a:solidFill>
                      <a:prstDash val="solid"/>
                      <a:headEnd type="none" w="med" len="med"/>
                      <a:tailEnd type="none" w="med" len="med"/>
                    </a:lnL>
                    <a:lnR w="12700" cap="flat" cmpd="sng">
                      <a:solidFill>
                        <a:srgbClr val="CCCCCC"/>
                      </a:solidFill>
                      <a:prstDash val="solid"/>
                      <a:headEnd type="none" w="med" len="med"/>
                      <a:tailEnd type="none" w="med" len="med"/>
                    </a:lnR>
                    <a:lnT w="12700" cap="flat" cmpd="sng">
                      <a:solidFill>
                        <a:srgbClr val="CCCCCC"/>
                      </a:solidFill>
                      <a:prstDash val="solid"/>
                      <a:headEnd type="none" w="med" len="med"/>
                      <a:tailEnd type="none" w="med" len="med"/>
                    </a:lnT>
                    <a:lnB w="12700" cap="flat" cmpd="sng">
                      <a:solidFill>
                        <a:srgbClr val="CCCCCC"/>
                      </a:solidFill>
                      <a:prstDash val="solid"/>
                      <a:headEnd type="none" w="med" len="med"/>
                      <a:tailEnd type="none" w="med" len="med"/>
                    </a:lnB>
                    <a:lnTlToBr>
                      <a:noFill/>
                    </a:lnTlToBr>
                    <a:lnBlToTr>
                      <a:noFill/>
                    </a:lnBlToTr>
                    <a:solidFill>
                      <a:srgbClr val="F0F0F0"/>
                    </a:solidFill>
                  </a:tcPr>
                </a:tc>
              </a:tr>
              <a:tr h="300990">
                <a:tc>
                  <a:txBody>
                    <a:bodyPr/>
                    <a:p>
                      <a:pPr indent="0">
                        <a:buNone/>
                      </a:pPr>
                      <a:r>
                        <a:rPr lang="en-US" sz="1600" b="0">
                          <a:latin typeface="Times New Roman" panose="02020603050405020304" charset="0"/>
                          <a:cs typeface="Times New Roman" panose="02020603050405020304" charset="0"/>
                        </a:rPr>
                        <a:t>shuttered</a:t>
                      </a:r>
                      <a:endParaRPr lang="en-US" altLang="en-US" sz="1600" b="0">
                        <a:latin typeface="Times New Roman" panose="02020603050405020304" charset="0"/>
                        <a:ea typeface="Times New Roman" panose="02020603050405020304" charset="0"/>
                        <a:cs typeface="Times New Roman" panose="02020603050405020304" charset="0"/>
                      </a:endParaRPr>
                    </a:p>
                  </a:txBody>
                  <a:tcPr marL="62230" marR="62230" marT="28575" marB="28575" vert="horz" anchor="ctr" anchorCtr="0">
                    <a:lnL w="12700" cap="flat" cmpd="sng">
                      <a:solidFill>
                        <a:srgbClr val="CCCCCC"/>
                      </a:solidFill>
                      <a:prstDash val="solid"/>
                      <a:headEnd type="none" w="med" len="med"/>
                      <a:tailEnd type="none" w="med" len="med"/>
                    </a:lnL>
                    <a:lnR w="12700" cap="flat" cmpd="sng">
                      <a:solidFill>
                        <a:srgbClr val="CCCCCC"/>
                      </a:solidFill>
                      <a:prstDash val="solid"/>
                      <a:headEnd type="none" w="med" len="med"/>
                      <a:tailEnd type="none" w="med" len="med"/>
                    </a:lnR>
                    <a:lnT w="12700" cap="flat" cmpd="sng">
                      <a:solidFill>
                        <a:srgbClr val="CCCCCC"/>
                      </a:solidFill>
                      <a:prstDash val="solid"/>
                      <a:headEnd type="none" w="med" len="med"/>
                      <a:tailEnd type="none" w="med" len="med"/>
                    </a:lnT>
                    <a:lnB w="12700" cap="flat" cmpd="sng">
                      <a:solidFill>
                        <a:srgbClr val="CCCCCC"/>
                      </a:solidFill>
                      <a:prstDash val="solid"/>
                      <a:headEnd type="none" w="med" len="med"/>
                      <a:tailEnd type="none" w="med" len="med"/>
                    </a:lnB>
                    <a:lnTlToBr>
                      <a:noFill/>
                    </a:lnTlToBr>
                    <a:lnBlToTr>
                      <a:noFill/>
                    </a:lnBlToTr>
                    <a:solidFill>
                      <a:srgbClr val="F0F0F0"/>
                    </a:solidFill>
                  </a:tcPr>
                </a:tc>
                <a:tc>
                  <a:txBody>
                    <a:bodyPr/>
                    <a:p>
                      <a:pPr indent="0">
                        <a:buNone/>
                      </a:pPr>
                      <a:r>
                        <a:rPr lang="en-US" sz="1400" b="0">
                          <a:latin typeface="Times New Roman" panose="02020603050405020304" charset="0"/>
                          <a:cs typeface="Times New Roman" panose="02020603050405020304" charset="0"/>
                        </a:rPr>
                        <a:t>关闭，关闭的</a:t>
                      </a:r>
                      <a:endParaRPr lang="en-US" altLang="en-US" sz="1400" b="0">
                        <a:latin typeface="Times New Roman" panose="02020603050405020304" charset="0"/>
                        <a:ea typeface="Times New Roman" panose="02020603050405020304" charset="0"/>
                        <a:cs typeface="Times New Roman" panose="02020603050405020304" charset="0"/>
                      </a:endParaRPr>
                    </a:p>
                  </a:txBody>
                  <a:tcPr marL="62230" marR="62230" marT="28575" marB="28575" vert="horz" anchor="ctr" anchorCtr="0">
                    <a:lnL w="12700" cap="flat" cmpd="sng">
                      <a:solidFill>
                        <a:srgbClr val="CCCCCC"/>
                      </a:solidFill>
                      <a:prstDash val="solid"/>
                      <a:headEnd type="none" w="med" len="med"/>
                      <a:tailEnd type="none" w="med" len="med"/>
                    </a:lnL>
                    <a:lnR w="12700" cap="flat" cmpd="sng">
                      <a:solidFill>
                        <a:srgbClr val="CCCCCC"/>
                      </a:solidFill>
                      <a:prstDash val="solid"/>
                      <a:headEnd type="none" w="med" len="med"/>
                      <a:tailEnd type="none" w="med" len="med"/>
                    </a:lnR>
                    <a:lnT w="12700" cap="flat" cmpd="sng">
                      <a:solidFill>
                        <a:srgbClr val="CCCCCC"/>
                      </a:solidFill>
                      <a:prstDash val="solid"/>
                      <a:headEnd type="none" w="med" len="med"/>
                      <a:tailEnd type="none" w="med" len="med"/>
                    </a:lnT>
                    <a:lnB w="12700" cap="flat" cmpd="sng">
                      <a:solidFill>
                        <a:srgbClr val="CCCCCC"/>
                      </a:solidFill>
                      <a:prstDash val="solid"/>
                      <a:headEnd type="none" w="med" len="med"/>
                      <a:tailEnd type="none" w="med" len="med"/>
                    </a:lnB>
                    <a:lnTlToBr>
                      <a:noFill/>
                    </a:lnTlToBr>
                    <a:lnBlToTr>
                      <a:noFill/>
                    </a:lnBlToTr>
                    <a:solidFill>
                      <a:srgbClr val="F0F0F0"/>
                    </a:solidFill>
                  </a:tcPr>
                </a:tc>
                <a:tc>
                  <a:txBody>
                    <a:bodyPr/>
                    <a:p>
                      <a:pPr indent="0">
                        <a:buNone/>
                      </a:pPr>
                      <a:r>
                        <a:rPr lang="en-US" sz="1400" b="0">
                          <a:latin typeface="Times New Roman" panose="02020603050405020304" charset="0"/>
                          <a:cs typeface="Times New Roman" panose="02020603050405020304" charset="0"/>
                        </a:rPr>
                        <a:t>verb/adjective</a:t>
                      </a:r>
                      <a:endParaRPr lang="en-US" altLang="en-US" sz="1400" b="0">
                        <a:latin typeface="Times New Roman" panose="02020603050405020304" charset="0"/>
                        <a:ea typeface="Times New Roman" panose="02020603050405020304" charset="0"/>
                        <a:cs typeface="Times New Roman" panose="02020603050405020304" charset="0"/>
                      </a:endParaRPr>
                    </a:p>
                  </a:txBody>
                  <a:tcPr marL="62230" marR="62230" marT="28575" marB="28575" vert="horz" anchor="ctr" anchorCtr="0">
                    <a:lnL w="12700" cap="flat" cmpd="sng">
                      <a:solidFill>
                        <a:srgbClr val="CCCCCC"/>
                      </a:solidFill>
                      <a:prstDash val="solid"/>
                      <a:headEnd type="none" w="med" len="med"/>
                      <a:tailEnd type="none" w="med" len="med"/>
                    </a:lnL>
                    <a:lnR w="12700" cap="flat" cmpd="sng">
                      <a:solidFill>
                        <a:srgbClr val="CCCCCC"/>
                      </a:solidFill>
                      <a:prstDash val="solid"/>
                      <a:headEnd type="none" w="med" len="med"/>
                      <a:tailEnd type="none" w="med" len="med"/>
                    </a:lnR>
                    <a:lnT w="12700" cap="flat" cmpd="sng">
                      <a:solidFill>
                        <a:srgbClr val="CCCCCC"/>
                      </a:solidFill>
                      <a:prstDash val="solid"/>
                      <a:headEnd type="none" w="med" len="med"/>
                      <a:tailEnd type="none" w="med" len="med"/>
                    </a:lnT>
                    <a:lnB w="12700" cap="flat" cmpd="sng">
                      <a:solidFill>
                        <a:srgbClr val="CCCCCC"/>
                      </a:solidFill>
                      <a:prstDash val="solid"/>
                      <a:headEnd type="none" w="med" len="med"/>
                      <a:tailEnd type="none" w="med" len="med"/>
                    </a:lnB>
                    <a:lnTlToBr>
                      <a:noFill/>
                    </a:lnTlToBr>
                    <a:lnBlToTr>
                      <a:noFill/>
                    </a:lnBlToTr>
                    <a:solidFill>
                      <a:srgbClr val="F0F0F0"/>
                    </a:solidFill>
                  </a:tcPr>
                </a:tc>
              </a:tr>
              <a:tr h="300990">
                <a:tc>
                  <a:txBody>
                    <a:bodyPr/>
                    <a:p>
                      <a:pPr indent="0">
                        <a:buNone/>
                      </a:pPr>
                      <a:r>
                        <a:rPr lang="en-US" sz="1600" b="0">
                          <a:latin typeface="Times New Roman" panose="02020603050405020304" charset="0"/>
                          <a:cs typeface="Times New Roman" panose="02020603050405020304" charset="0"/>
                        </a:rPr>
                        <a:t>accustomed</a:t>
                      </a:r>
                      <a:endParaRPr lang="en-US" altLang="en-US" sz="1600" b="0">
                        <a:latin typeface="Times New Roman" panose="02020603050405020304" charset="0"/>
                        <a:ea typeface="Times New Roman" panose="02020603050405020304" charset="0"/>
                        <a:cs typeface="Times New Roman" panose="02020603050405020304" charset="0"/>
                      </a:endParaRPr>
                    </a:p>
                  </a:txBody>
                  <a:tcPr marL="62230" marR="62230" marT="28575" marB="28575" vert="horz" anchor="ctr" anchorCtr="0">
                    <a:lnL w="12700" cap="flat" cmpd="sng">
                      <a:solidFill>
                        <a:srgbClr val="CCCCCC"/>
                      </a:solidFill>
                      <a:prstDash val="solid"/>
                      <a:headEnd type="none" w="med" len="med"/>
                      <a:tailEnd type="none" w="med" len="med"/>
                    </a:lnL>
                    <a:lnR w="12700" cap="flat" cmpd="sng">
                      <a:solidFill>
                        <a:srgbClr val="CCCCCC"/>
                      </a:solidFill>
                      <a:prstDash val="solid"/>
                      <a:headEnd type="none" w="med" len="med"/>
                      <a:tailEnd type="none" w="med" len="med"/>
                    </a:lnR>
                    <a:lnT w="12700" cap="flat" cmpd="sng">
                      <a:solidFill>
                        <a:srgbClr val="CCCCCC"/>
                      </a:solidFill>
                      <a:prstDash val="solid"/>
                      <a:headEnd type="none" w="med" len="med"/>
                      <a:tailEnd type="none" w="med" len="med"/>
                    </a:lnT>
                    <a:lnB w="12700" cap="flat" cmpd="sng">
                      <a:solidFill>
                        <a:srgbClr val="CCCCCC"/>
                      </a:solidFill>
                      <a:prstDash val="solid"/>
                      <a:headEnd type="none" w="med" len="med"/>
                      <a:tailEnd type="none" w="med" len="med"/>
                    </a:lnB>
                    <a:lnTlToBr>
                      <a:noFill/>
                    </a:lnTlToBr>
                    <a:lnBlToTr>
                      <a:noFill/>
                    </a:lnBlToTr>
                    <a:solidFill>
                      <a:srgbClr val="FFFFFF"/>
                    </a:solidFill>
                  </a:tcPr>
                </a:tc>
                <a:tc>
                  <a:txBody>
                    <a:bodyPr/>
                    <a:p>
                      <a:pPr indent="0">
                        <a:buNone/>
                      </a:pPr>
                      <a:r>
                        <a:rPr lang="en-US" sz="1400" b="0">
                          <a:latin typeface="Times New Roman" panose="02020603050405020304" charset="0"/>
                          <a:cs typeface="Times New Roman" panose="02020603050405020304" charset="0"/>
                        </a:rPr>
                        <a:t>习惯的，适应的</a:t>
                      </a:r>
                      <a:endParaRPr lang="en-US" altLang="en-US" sz="1400" b="0">
                        <a:latin typeface="Times New Roman" panose="02020603050405020304" charset="0"/>
                        <a:ea typeface="Times New Roman" panose="02020603050405020304" charset="0"/>
                        <a:cs typeface="Times New Roman" panose="02020603050405020304" charset="0"/>
                      </a:endParaRPr>
                    </a:p>
                  </a:txBody>
                  <a:tcPr marL="62230" marR="62230" marT="28575" marB="28575" vert="horz" anchor="ctr" anchorCtr="0">
                    <a:lnL w="12700" cap="flat" cmpd="sng">
                      <a:solidFill>
                        <a:srgbClr val="CCCCCC"/>
                      </a:solidFill>
                      <a:prstDash val="solid"/>
                      <a:headEnd type="none" w="med" len="med"/>
                      <a:tailEnd type="none" w="med" len="med"/>
                    </a:lnL>
                    <a:lnR w="12700" cap="flat" cmpd="sng">
                      <a:solidFill>
                        <a:srgbClr val="CCCCCC"/>
                      </a:solidFill>
                      <a:prstDash val="solid"/>
                      <a:headEnd type="none" w="med" len="med"/>
                      <a:tailEnd type="none" w="med" len="med"/>
                    </a:lnR>
                    <a:lnT w="12700" cap="flat" cmpd="sng">
                      <a:solidFill>
                        <a:srgbClr val="CCCCCC"/>
                      </a:solidFill>
                      <a:prstDash val="solid"/>
                      <a:headEnd type="none" w="med" len="med"/>
                      <a:tailEnd type="none" w="med" len="med"/>
                    </a:lnT>
                    <a:lnB w="12700" cap="flat" cmpd="sng">
                      <a:solidFill>
                        <a:srgbClr val="CCCCCC"/>
                      </a:solidFill>
                      <a:prstDash val="solid"/>
                      <a:headEnd type="none" w="med" len="med"/>
                      <a:tailEnd type="none" w="med" len="med"/>
                    </a:lnB>
                    <a:lnTlToBr>
                      <a:noFill/>
                    </a:lnTlToBr>
                    <a:lnBlToTr>
                      <a:noFill/>
                    </a:lnBlToTr>
                    <a:solidFill>
                      <a:srgbClr val="FFFFFF"/>
                    </a:solidFill>
                  </a:tcPr>
                </a:tc>
                <a:tc>
                  <a:txBody>
                    <a:bodyPr/>
                    <a:p>
                      <a:pPr indent="0">
                        <a:buNone/>
                      </a:pPr>
                      <a:r>
                        <a:rPr lang="en-US" sz="1400" b="0">
                          <a:latin typeface="Times New Roman" panose="02020603050405020304" charset="0"/>
                          <a:cs typeface="Times New Roman" panose="02020603050405020304" charset="0"/>
                        </a:rPr>
                        <a:t>adjective</a:t>
                      </a:r>
                      <a:endParaRPr lang="en-US" altLang="en-US" sz="1400" b="0">
                        <a:latin typeface="Times New Roman" panose="02020603050405020304" charset="0"/>
                        <a:ea typeface="Times New Roman" panose="02020603050405020304" charset="0"/>
                        <a:cs typeface="Times New Roman" panose="02020603050405020304" charset="0"/>
                      </a:endParaRPr>
                    </a:p>
                  </a:txBody>
                  <a:tcPr marL="62230" marR="62230" marT="28575" marB="28575" vert="horz" anchor="ctr" anchorCtr="0">
                    <a:lnL w="12700" cap="flat" cmpd="sng">
                      <a:solidFill>
                        <a:srgbClr val="CCCCCC"/>
                      </a:solidFill>
                      <a:prstDash val="solid"/>
                      <a:headEnd type="none" w="med" len="med"/>
                      <a:tailEnd type="none" w="med" len="med"/>
                    </a:lnL>
                    <a:lnR w="12700" cap="flat" cmpd="sng">
                      <a:solidFill>
                        <a:srgbClr val="CCCCCC"/>
                      </a:solidFill>
                      <a:prstDash val="solid"/>
                      <a:headEnd type="none" w="med" len="med"/>
                      <a:tailEnd type="none" w="med" len="med"/>
                    </a:lnR>
                    <a:lnT w="12700" cap="flat" cmpd="sng">
                      <a:solidFill>
                        <a:srgbClr val="CCCCCC"/>
                      </a:solidFill>
                      <a:prstDash val="solid"/>
                      <a:headEnd type="none" w="med" len="med"/>
                      <a:tailEnd type="none" w="med" len="med"/>
                    </a:lnT>
                    <a:lnB w="12700" cap="flat" cmpd="sng">
                      <a:solidFill>
                        <a:srgbClr val="CCCCCC"/>
                      </a:solidFill>
                      <a:prstDash val="solid"/>
                      <a:headEnd type="none" w="med" len="med"/>
                      <a:tailEnd type="none" w="med" len="med"/>
                    </a:lnB>
                    <a:lnTlToBr>
                      <a:noFill/>
                    </a:lnTlToBr>
                    <a:lnBlToTr>
                      <a:noFill/>
                    </a:lnBlToTr>
                    <a:solidFill>
                      <a:srgbClr val="FFFFFF"/>
                    </a:solidFill>
                  </a:tcPr>
                </a:tc>
              </a:tr>
              <a:tr h="300990">
                <a:tc>
                  <a:txBody>
                    <a:bodyPr/>
                    <a:p>
                      <a:pPr indent="0">
                        <a:buNone/>
                      </a:pPr>
                      <a:r>
                        <a:rPr lang="en-US" sz="1600" b="0">
                          <a:latin typeface="Times New Roman" panose="02020603050405020304" charset="0"/>
                          <a:cs typeface="Times New Roman" panose="02020603050405020304" charset="0"/>
                        </a:rPr>
                        <a:t>automation</a:t>
                      </a:r>
                      <a:endParaRPr lang="en-US" altLang="en-US" sz="1600" b="0">
                        <a:latin typeface="Times New Roman" panose="02020603050405020304" charset="0"/>
                        <a:ea typeface="Times New Roman" panose="02020603050405020304" charset="0"/>
                        <a:cs typeface="Times New Roman" panose="02020603050405020304" charset="0"/>
                      </a:endParaRPr>
                    </a:p>
                  </a:txBody>
                  <a:tcPr marL="62230" marR="62230" marT="28575" marB="28575" vert="horz" anchor="ctr" anchorCtr="0">
                    <a:lnL w="12700" cap="flat" cmpd="sng">
                      <a:solidFill>
                        <a:srgbClr val="CCCCCC"/>
                      </a:solidFill>
                      <a:prstDash val="solid"/>
                      <a:headEnd type="none" w="med" len="med"/>
                      <a:tailEnd type="none" w="med" len="med"/>
                    </a:lnL>
                    <a:lnR w="12700" cap="flat" cmpd="sng">
                      <a:solidFill>
                        <a:srgbClr val="CCCCCC"/>
                      </a:solidFill>
                      <a:prstDash val="solid"/>
                      <a:headEnd type="none" w="med" len="med"/>
                      <a:tailEnd type="none" w="med" len="med"/>
                    </a:lnR>
                    <a:lnT w="12700" cap="flat" cmpd="sng">
                      <a:solidFill>
                        <a:srgbClr val="CCCCCC"/>
                      </a:solidFill>
                      <a:prstDash val="solid"/>
                      <a:headEnd type="none" w="med" len="med"/>
                      <a:tailEnd type="none" w="med" len="med"/>
                    </a:lnT>
                    <a:lnB w="12700" cap="flat" cmpd="sng">
                      <a:solidFill>
                        <a:srgbClr val="CCCCCC"/>
                      </a:solidFill>
                      <a:prstDash val="solid"/>
                      <a:headEnd type="none" w="med" len="med"/>
                      <a:tailEnd type="none" w="med" len="med"/>
                    </a:lnB>
                    <a:lnTlToBr>
                      <a:noFill/>
                    </a:lnTlToBr>
                    <a:lnBlToTr>
                      <a:noFill/>
                    </a:lnBlToTr>
                    <a:solidFill>
                      <a:srgbClr val="F0F0F0"/>
                    </a:solidFill>
                  </a:tcPr>
                </a:tc>
                <a:tc>
                  <a:txBody>
                    <a:bodyPr/>
                    <a:p>
                      <a:pPr indent="0">
                        <a:buNone/>
                      </a:pPr>
                      <a:r>
                        <a:rPr lang="en-US" sz="1400" b="0">
                          <a:latin typeface="Times New Roman" panose="02020603050405020304" charset="0"/>
                          <a:cs typeface="Times New Roman" panose="02020603050405020304" charset="0"/>
                        </a:rPr>
                        <a:t>自动化，自动控制</a:t>
                      </a:r>
                      <a:endParaRPr lang="en-US" altLang="en-US" sz="1400" b="0">
                        <a:latin typeface="Times New Roman" panose="02020603050405020304" charset="0"/>
                        <a:ea typeface="Times New Roman" panose="02020603050405020304" charset="0"/>
                        <a:cs typeface="Times New Roman" panose="02020603050405020304" charset="0"/>
                      </a:endParaRPr>
                    </a:p>
                  </a:txBody>
                  <a:tcPr marL="62230" marR="62230" marT="28575" marB="28575" vert="horz" anchor="ctr" anchorCtr="0">
                    <a:lnL w="12700" cap="flat" cmpd="sng">
                      <a:solidFill>
                        <a:srgbClr val="CCCCCC"/>
                      </a:solidFill>
                      <a:prstDash val="solid"/>
                      <a:headEnd type="none" w="med" len="med"/>
                      <a:tailEnd type="none" w="med" len="med"/>
                    </a:lnL>
                    <a:lnR w="12700" cap="flat" cmpd="sng">
                      <a:solidFill>
                        <a:srgbClr val="CCCCCC"/>
                      </a:solidFill>
                      <a:prstDash val="solid"/>
                      <a:headEnd type="none" w="med" len="med"/>
                      <a:tailEnd type="none" w="med" len="med"/>
                    </a:lnR>
                    <a:lnT w="12700" cap="flat" cmpd="sng">
                      <a:solidFill>
                        <a:srgbClr val="CCCCCC"/>
                      </a:solidFill>
                      <a:prstDash val="solid"/>
                      <a:headEnd type="none" w="med" len="med"/>
                      <a:tailEnd type="none" w="med" len="med"/>
                    </a:lnT>
                    <a:lnB w="12700" cap="flat" cmpd="sng">
                      <a:solidFill>
                        <a:srgbClr val="CCCCCC"/>
                      </a:solidFill>
                      <a:prstDash val="solid"/>
                      <a:headEnd type="none" w="med" len="med"/>
                      <a:tailEnd type="none" w="med" len="med"/>
                    </a:lnB>
                    <a:lnTlToBr>
                      <a:noFill/>
                    </a:lnTlToBr>
                    <a:lnBlToTr>
                      <a:noFill/>
                    </a:lnBlToTr>
                    <a:solidFill>
                      <a:srgbClr val="F0F0F0"/>
                    </a:solidFill>
                  </a:tcPr>
                </a:tc>
                <a:tc>
                  <a:txBody>
                    <a:bodyPr/>
                    <a:p>
                      <a:pPr indent="0">
                        <a:buNone/>
                      </a:pPr>
                      <a:r>
                        <a:rPr lang="en-US" sz="1400" b="0">
                          <a:latin typeface="Times New Roman" panose="02020603050405020304" charset="0"/>
                          <a:cs typeface="Times New Roman" panose="02020603050405020304" charset="0"/>
                        </a:rPr>
                        <a:t>noun</a:t>
                      </a:r>
                      <a:endParaRPr lang="en-US" altLang="en-US" sz="1400" b="0">
                        <a:latin typeface="Times New Roman" panose="02020603050405020304" charset="0"/>
                        <a:ea typeface="Times New Roman" panose="02020603050405020304" charset="0"/>
                        <a:cs typeface="Times New Roman" panose="02020603050405020304" charset="0"/>
                      </a:endParaRPr>
                    </a:p>
                  </a:txBody>
                  <a:tcPr marL="62230" marR="62230" marT="28575" marB="28575" vert="horz" anchor="ctr" anchorCtr="0">
                    <a:lnL w="12700" cap="flat" cmpd="sng">
                      <a:solidFill>
                        <a:srgbClr val="CCCCCC"/>
                      </a:solidFill>
                      <a:prstDash val="solid"/>
                      <a:headEnd type="none" w="med" len="med"/>
                      <a:tailEnd type="none" w="med" len="med"/>
                    </a:lnL>
                    <a:lnR w="12700" cap="flat" cmpd="sng">
                      <a:solidFill>
                        <a:srgbClr val="CCCCCC"/>
                      </a:solidFill>
                      <a:prstDash val="solid"/>
                      <a:headEnd type="none" w="med" len="med"/>
                      <a:tailEnd type="none" w="med" len="med"/>
                    </a:lnR>
                    <a:lnT w="12700" cap="flat" cmpd="sng">
                      <a:solidFill>
                        <a:srgbClr val="CCCCCC"/>
                      </a:solidFill>
                      <a:prstDash val="solid"/>
                      <a:headEnd type="none" w="med" len="med"/>
                      <a:tailEnd type="none" w="med" len="med"/>
                    </a:lnT>
                    <a:lnB w="12700" cap="flat" cmpd="sng">
                      <a:solidFill>
                        <a:srgbClr val="CCCCCC"/>
                      </a:solidFill>
                      <a:prstDash val="solid"/>
                      <a:headEnd type="none" w="med" len="med"/>
                      <a:tailEnd type="none" w="med" len="med"/>
                    </a:lnB>
                    <a:lnTlToBr>
                      <a:noFill/>
                    </a:lnTlToBr>
                    <a:lnBlToTr>
                      <a:noFill/>
                    </a:lnBlToTr>
                    <a:solidFill>
                      <a:srgbClr val="F0F0F0"/>
                    </a:solidFill>
                  </a:tcPr>
                </a:tc>
              </a:tr>
              <a:tr h="330200">
                <a:tc>
                  <a:txBody>
                    <a:bodyPr/>
                    <a:p>
                      <a:pPr indent="0">
                        <a:buNone/>
                      </a:pPr>
                      <a:r>
                        <a:rPr lang="en-US" sz="1600" b="0">
                          <a:latin typeface="Times New Roman" panose="02020603050405020304" charset="0"/>
                          <a:cs typeface="Times New Roman" panose="02020603050405020304" charset="0"/>
                        </a:rPr>
                        <a:t>re-emerged</a:t>
                      </a:r>
                      <a:endParaRPr lang="en-US" altLang="en-US" sz="1600" b="0">
                        <a:latin typeface="Times New Roman" panose="02020603050405020304" charset="0"/>
                        <a:ea typeface="Times New Roman" panose="02020603050405020304" charset="0"/>
                        <a:cs typeface="Times New Roman" panose="02020603050405020304" charset="0"/>
                      </a:endParaRPr>
                    </a:p>
                  </a:txBody>
                  <a:tcPr marL="62230" marR="62230" marT="28575" marB="28575" vert="horz" anchor="ctr" anchorCtr="0">
                    <a:lnL w="12700" cap="flat" cmpd="sng">
                      <a:solidFill>
                        <a:srgbClr val="CCCCCC"/>
                      </a:solidFill>
                      <a:prstDash val="solid"/>
                      <a:headEnd type="none" w="med" len="med"/>
                      <a:tailEnd type="none" w="med" len="med"/>
                    </a:lnL>
                    <a:lnR w="12700" cap="flat" cmpd="sng">
                      <a:solidFill>
                        <a:srgbClr val="CCCCCC"/>
                      </a:solidFill>
                      <a:prstDash val="solid"/>
                      <a:headEnd type="none" w="med" len="med"/>
                      <a:tailEnd type="none" w="med" len="med"/>
                    </a:lnR>
                    <a:lnT w="12700" cap="flat" cmpd="sng">
                      <a:solidFill>
                        <a:srgbClr val="CCCCCC"/>
                      </a:solidFill>
                      <a:prstDash val="solid"/>
                      <a:headEnd type="none" w="med" len="med"/>
                      <a:tailEnd type="none" w="med" len="med"/>
                    </a:lnT>
                    <a:lnB w="12700" cap="flat" cmpd="sng">
                      <a:solidFill>
                        <a:srgbClr val="CCCCCC"/>
                      </a:solidFill>
                      <a:prstDash val="solid"/>
                      <a:headEnd type="none" w="med" len="med"/>
                      <a:tailEnd type="none" w="med" len="med"/>
                    </a:lnB>
                    <a:lnTlToBr>
                      <a:noFill/>
                    </a:lnTlToBr>
                    <a:lnBlToTr>
                      <a:noFill/>
                    </a:lnBlToTr>
                    <a:solidFill>
                      <a:srgbClr val="FFFFFF"/>
                    </a:solidFill>
                  </a:tcPr>
                </a:tc>
                <a:tc>
                  <a:txBody>
                    <a:bodyPr/>
                    <a:p>
                      <a:pPr indent="0">
                        <a:buNone/>
                      </a:pPr>
                      <a:r>
                        <a:rPr lang="en-US" sz="1400" b="0">
                          <a:latin typeface="Times New Roman" panose="02020603050405020304" charset="0"/>
                          <a:cs typeface="Times New Roman" panose="02020603050405020304" charset="0"/>
                        </a:rPr>
                        <a:t>重新出现，再度崭露头角</a:t>
                      </a:r>
                      <a:endParaRPr lang="en-US" altLang="en-US" sz="1400" b="0">
                        <a:latin typeface="Times New Roman" panose="02020603050405020304" charset="0"/>
                        <a:ea typeface="Times New Roman" panose="02020603050405020304" charset="0"/>
                        <a:cs typeface="Times New Roman" panose="02020603050405020304" charset="0"/>
                      </a:endParaRPr>
                    </a:p>
                  </a:txBody>
                  <a:tcPr marL="62230" marR="62230" marT="28575" marB="28575" vert="horz" anchor="ctr" anchorCtr="0">
                    <a:lnL w="12700" cap="flat" cmpd="sng">
                      <a:solidFill>
                        <a:srgbClr val="CCCCCC"/>
                      </a:solidFill>
                      <a:prstDash val="solid"/>
                      <a:headEnd type="none" w="med" len="med"/>
                      <a:tailEnd type="none" w="med" len="med"/>
                    </a:lnL>
                    <a:lnR w="12700" cap="flat" cmpd="sng">
                      <a:solidFill>
                        <a:srgbClr val="CCCCCC"/>
                      </a:solidFill>
                      <a:prstDash val="solid"/>
                      <a:headEnd type="none" w="med" len="med"/>
                      <a:tailEnd type="none" w="med" len="med"/>
                    </a:lnR>
                    <a:lnT w="12700" cap="flat" cmpd="sng">
                      <a:solidFill>
                        <a:srgbClr val="CCCCCC"/>
                      </a:solidFill>
                      <a:prstDash val="solid"/>
                      <a:headEnd type="none" w="med" len="med"/>
                      <a:tailEnd type="none" w="med" len="med"/>
                    </a:lnT>
                    <a:lnB w="12700" cap="flat" cmpd="sng">
                      <a:solidFill>
                        <a:srgbClr val="CCCCCC"/>
                      </a:solidFill>
                      <a:prstDash val="solid"/>
                      <a:headEnd type="none" w="med" len="med"/>
                      <a:tailEnd type="none" w="med" len="med"/>
                    </a:lnB>
                    <a:lnTlToBr>
                      <a:noFill/>
                    </a:lnTlToBr>
                    <a:lnBlToTr>
                      <a:noFill/>
                    </a:lnBlToTr>
                    <a:solidFill>
                      <a:srgbClr val="FFFFFF"/>
                    </a:solidFill>
                  </a:tcPr>
                </a:tc>
                <a:tc>
                  <a:txBody>
                    <a:bodyPr/>
                    <a:p>
                      <a:pPr indent="0">
                        <a:buNone/>
                      </a:pPr>
                      <a:r>
                        <a:rPr lang="en-US" sz="1400" b="0">
                          <a:latin typeface="Times New Roman" panose="02020603050405020304" charset="0"/>
                          <a:cs typeface="Times New Roman" panose="02020603050405020304" charset="0"/>
                        </a:rPr>
                        <a:t>verb</a:t>
                      </a:r>
                      <a:endParaRPr lang="en-US" altLang="en-US" sz="1400" b="0">
                        <a:latin typeface="Times New Roman" panose="02020603050405020304" charset="0"/>
                        <a:ea typeface="Times New Roman" panose="02020603050405020304" charset="0"/>
                        <a:cs typeface="Times New Roman" panose="02020603050405020304" charset="0"/>
                      </a:endParaRPr>
                    </a:p>
                  </a:txBody>
                  <a:tcPr marL="62230" marR="62230" marT="28575" marB="28575" vert="horz" anchor="ctr" anchorCtr="0">
                    <a:lnL w="12700" cap="flat" cmpd="sng">
                      <a:solidFill>
                        <a:srgbClr val="CCCCCC"/>
                      </a:solidFill>
                      <a:prstDash val="solid"/>
                      <a:headEnd type="none" w="med" len="med"/>
                      <a:tailEnd type="none" w="med" len="med"/>
                    </a:lnL>
                    <a:lnR w="12700" cap="flat" cmpd="sng">
                      <a:solidFill>
                        <a:srgbClr val="CCCCCC"/>
                      </a:solidFill>
                      <a:prstDash val="solid"/>
                      <a:headEnd type="none" w="med" len="med"/>
                      <a:tailEnd type="none" w="med" len="med"/>
                    </a:lnR>
                    <a:lnT w="12700" cap="flat" cmpd="sng">
                      <a:solidFill>
                        <a:srgbClr val="CCCCCC"/>
                      </a:solidFill>
                      <a:prstDash val="solid"/>
                      <a:headEnd type="none" w="med" len="med"/>
                      <a:tailEnd type="none" w="med" len="med"/>
                    </a:lnT>
                    <a:lnB w="12700" cap="flat" cmpd="sng">
                      <a:solidFill>
                        <a:srgbClr val="CCCCCC"/>
                      </a:solidFill>
                      <a:prstDash val="solid"/>
                      <a:headEnd type="none" w="med" len="med"/>
                      <a:tailEnd type="none" w="med" len="med"/>
                    </a:lnB>
                    <a:lnTlToBr>
                      <a:noFill/>
                    </a:lnTlToBr>
                    <a:lnBlToTr>
                      <a:noFill/>
                    </a:lnBlToTr>
                    <a:solidFill>
                      <a:srgbClr val="FFFFFF"/>
                    </a:solidFill>
                  </a:tcPr>
                </a:tc>
              </a:tr>
              <a:tr h="300990">
                <a:tc>
                  <a:txBody>
                    <a:bodyPr/>
                    <a:p>
                      <a:pPr indent="0">
                        <a:buNone/>
                      </a:pPr>
                      <a:r>
                        <a:rPr lang="en-US" sz="1600" b="0">
                          <a:latin typeface="Times New Roman" panose="02020603050405020304" charset="0"/>
                          <a:cs typeface="Times New Roman" panose="02020603050405020304" charset="0"/>
                        </a:rPr>
                        <a:t>potential</a:t>
                      </a:r>
                      <a:endParaRPr lang="en-US" altLang="en-US" sz="1600" b="0">
                        <a:latin typeface="Times New Roman" panose="02020603050405020304" charset="0"/>
                        <a:ea typeface="Times New Roman" panose="02020603050405020304" charset="0"/>
                        <a:cs typeface="Times New Roman" panose="02020603050405020304" charset="0"/>
                      </a:endParaRPr>
                    </a:p>
                  </a:txBody>
                  <a:tcPr marL="62230" marR="62230" marT="28575" marB="28575" vert="horz" anchor="ctr" anchorCtr="0">
                    <a:lnL w="12700" cap="flat" cmpd="sng">
                      <a:solidFill>
                        <a:srgbClr val="CCCCCC"/>
                      </a:solidFill>
                      <a:prstDash val="solid"/>
                      <a:headEnd type="none" w="med" len="med"/>
                      <a:tailEnd type="none" w="med" len="med"/>
                    </a:lnL>
                    <a:lnR w="12700" cap="flat" cmpd="sng">
                      <a:solidFill>
                        <a:srgbClr val="CCCCCC"/>
                      </a:solidFill>
                      <a:prstDash val="solid"/>
                      <a:headEnd type="none" w="med" len="med"/>
                      <a:tailEnd type="none" w="med" len="med"/>
                    </a:lnR>
                    <a:lnT w="12700" cap="flat" cmpd="sng">
                      <a:solidFill>
                        <a:srgbClr val="CCCCCC"/>
                      </a:solidFill>
                      <a:prstDash val="solid"/>
                      <a:headEnd type="none" w="med" len="med"/>
                      <a:tailEnd type="none" w="med" len="med"/>
                    </a:lnT>
                    <a:lnB w="12700" cap="flat" cmpd="sng">
                      <a:solidFill>
                        <a:srgbClr val="CCCCCC"/>
                      </a:solidFill>
                      <a:prstDash val="solid"/>
                      <a:headEnd type="none" w="med" len="med"/>
                      <a:tailEnd type="none" w="med" len="med"/>
                    </a:lnB>
                    <a:lnTlToBr>
                      <a:noFill/>
                    </a:lnTlToBr>
                    <a:lnBlToTr>
                      <a:noFill/>
                    </a:lnBlToTr>
                    <a:solidFill>
                      <a:srgbClr val="F0F0F0"/>
                    </a:solidFill>
                  </a:tcPr>
                </a:tc>
                <a:tc>
                  <a:txBody>
                    <a:bodyPr/>
                    <a:p>
                      <a:pPr indent="0">
                        <a:buNone/>
                      </a:pPr>
                      <a:r>
                        <a:rPr lang="en-US" sz="1400" b="0">
                          <a:latin typeface="Times New Roman" panose="02020603050405020304" charset="0"/>
                          <a:cs typeface="Times New Roman" panose="02020603050405020304" charset="0"/>
                        </a:rPr>
                        <a:t>潜力，潜在的</a:t>
                      </a:r>
                      <a:endParaRPr lang="en-US" altLang="en-US" sz="1400" b="0">
                        <a:latin typeface="Times New Roman" panose="02020603050405020304" charset="0"/>
                        <a:ea typeface="Times New Roman" panose="02020603050405020304" charset="0"/>
                        <a:cs typeface="Times New Roman" panose="02020603050405020304" charset="0"/>
                      </a:endParaRPr>
                    </a:p>
                  </a:txBody>
                  <a:tcPr marL="62230" marR="62230" marT="28575" marB="28575" vert="horz" anchor="ctr" anchorCtr="0">
                    <a:lnL w="12700" cap="flat" cmpd="sng">
                      <a:solidFill>
                        <a:srgbClr val="CCCCCC"/>
                      </a:solidFill>
                      <a:prstDash val="solid"/>
                      <a:headEnd type="none" w="med" len="med"/>
                      <a:tailEnd type="none" w="med" len="med"/>
                    </a:lnL>
                    <a:lnR w="12700" cap="flat" cmpd="sng">
                      <a:solidFill>
                        <a:srgbClr val="CCCCCC"/>
                      </a:solidFill>
                      <a:prstDash val="solid"/>
                      <a:headEnd type="none" w="med" len="med"/>
                      <a:tailEnd type="none" w="med" len="med"/>
                    </a:lnR>
                    <a:lnT w="12700" cap="flat" cmpd="sng">
                      <a:solidFill>
                        <a:srgbClr val="CCCCCC"/>
                      </a:solidFill>
                      <a:prstDash val="solid"/>
                      <a:headEnd type="none" w="med" len="med"/>
                      <a:tailEnd type="none" w="med" len="med"/>
                    </a:lnT>
                    <a:lnB w="12700" cap="flat" cmpd="sng">
                      <a:solidFill>
                        <a:srgbClr val="CCCCCC"/>
                      </a:solidFill>
                      <a:prstDash val="solid"/>
                      <a:headEnd type="none" w="med" len="med"/>
                      <a:tailEnd type="none" w="med" len="med"/>
                    </a:lnB>
                    <a:lnTlToBr>
                      <a:noFill/>
                    </a:lnTlToBr>
                    <a:lnBlToTr>
                      <a:noFill/>
                    </a:lnBlToTr>
                    <a:solidFill>
                      <a:srgbClr val="F0F0F0"/>
                    </a:solidFill>
                  </a:tcPr>
                </a:tc>
                <a:tc>
                  <a:txBody>
                    <a:bodyPr/>
                    <a:p>
                      <a:pPr indent="0">
                        <a:buNone/>
                      </a:pPr>
                      <a:r>
                        <a:rPr lang="en-US" sz="1400" b="0">
                          <a:latin typeface="Times New Roman" panose="02020603050405020304" charset="0"/>
                          <a:cs typeface="Times New Roman" panose="02020603050405020304" charset="0"/>
                        </a:rPr>
                        <a:t>noun/adjective</a:t>
                      </a:r>
                      <a:endParaRPr lang="en-US" altLang="en-US" sz="1400" b="0">
                        <a:latin typeface="Times New Roman" panose="02020603050405020304" charset="0"/>
                        <a:ea typeface="Times New Roman" panose="02020603050405020304" charset="0"/>
                        <a:cs typeface="Times New Roman" panose="02020603050405020304" charset="0"/>
                      </a:endParaRPr>
                    </a:p>
                  </a:txBody>
                  <a:tcPr marL="62230" marR="62230" marT="28575" marB="28575" vert="horz" anchor="ctr" anchorCtr="0">
                    <a:lnL w="12700" cap="flat" cmpd="sng">
                      <a:solidFill>
                        <a:srgbClr val="CCCCCC"/>
                      </a:solidFill>
                      <a:prstDash val="solid"/>
                      <a:headEnd type="none" w="med" len="med"/>
                      <a:tailEnd type="none" w="med" len="med"/>
                    </a:lnL>
                    <a:lnR w="12700" cap="flat" cmpd="sng">
                      <a:solidFill>
                        <a:srgbClr val="CCCCCC"/>
                      </a:solidFill>
                      <a:prstDash val="solid"/>
                      <a:headEnd type="none" w="med" len="med"/>
                      <a:tailEnd type="none" w="med" len="med"/>
                    </a:lnR>
                    <a:lnT w="12700" cap="flat" cmpd="sng">
                      <a:solidFill>
                        <a:srgbClr val="CCCCCC"/>
                      </a:solidFill>
                      <a:prstDash val="solid"/>
                      <a:headEnd type="none" w="med" len="med"/>
                      <a:tailEnd type="none" w="med" len="med"/>
                    </a:lnT>
                    <a:lnB w="12700" cap="flat" cmpd="sng">
                      <a:solidFill>
                        <a:srgbClr val="CCCCCC"/>
                      </a:solidFill>
                      <a:prstDash val="solid"/>
                      <a:headEnd type="none" w="med" len="med"/>
                      <a:tailEnd type="none" w="med" len="med"/>
                    </a:lnB>
                    <a:lnTlToBr>
                      <a:noFill/>
                    </a:lnTlToBr>
                    <a:lnBlToTr>
                      <a:noFill/>
                    </a:lnBlToTr>
                    <a:solidFill>
                      <a:srgbClr val="F0F0F0"/>
                    </a:solidFill>
                  </a:tcPr>
                </a:tc>
              </a:tr>
              <a:tr h="300990">
                <a:tc>
                  <a:txBody>
                    <a:bodyPr/>
                    <a:p>
                      <a:pPr indent="0">
                        <a:buNone/>
                      </a:pPr>
                      <a:r>
                        <a:rPr lang="en-US" sz="1600" b="0">
                          <a:latin typeface="Times New Roman" panose="02020603050405020304" charset="0"/>
                          <a:cs typeface="Times New Roman" panose="02020603050405020304" charset="0"/>
                        </a:rPr>
                        <a:t>cloud-based</a:t>
                      </a:r>
                      <a:endParaRPr lang="en-US" altLang="en-US" sz="1600" b="0">
                        <a:latin typeface="Times New Roman" panose="02020603050405020304" charset="0"/>
                        <a:ea typeface="Times New Roman" panose="02020603050405020304" charset="0"/>
                        <a:cs typeface="Times New Roman" panose="02020603050405020304" charset="0"/>
                      </a:endParaRPr>
                    </a:p>
                  </a:txBody>
                  <a:tcPr marL="62230" marR="62230" marT="28575" marB="28575" vert="horz" anchor="ctr" anchorCtr="0">
                    <a:lnL w="12700" cap="flat" cmpd="sng">
                      <a:solidFill>
                        <a:srgbClr val="CCCCCC"/>
                      </a:solidFill>
                      <a:prstDash val="solid"/>
                      <a:headEnd type="none" w="med" len="med"/>
                      <a:tailEnd type="none" w="med" len="med"/>
                    </a:lnL>
                    <a:lnR w="12700" cap="flat" cmpd="sng">
                      <a:solidFill>
                        <a:srgbClr val="CCCCCC"/>
                      </a:solidFill>
                      <a:prstDash val="solid"/>
                      <a:headEnd type="none" w="med" len="med"/>
                      <a:tailEnd type="none" w="med" len="med"/>
                    </a:lnR>
                    <a:lnT w="12700" cap="flat" cmpd="sng">
                      <a:solidFill>
                        <a:srgbClr val="CCCCCC"/>
                      </a:solidFill>
                      <a:prstDash val="solid"/>
                      <a:headEnd type="none" w="med" len="med"/>
                      <a:tailEnd type="none" w="med" len="med"/>
                    </a:lnT>
                    <a:lnB w="12700" cap="flat" cmpd="sng">
                      <a:solidFill>
                        <a:srgbClr val="CCCCCC"/>
                      </a:solidFill>
                      <a:prstDash val="solid"/>
                      <a:headEnd type="none" w="med" len="med"/>
                      <a:tailEnd type="none" w="med" len="med"/>
                    </a:lnB>
                    <a:lnTlToBr>
                      <a:noFill/>
                    </a:lnTlToBr>
                    <a:lnBlToTr>
                      <a:noFill/>
                    </a:lnBlToTr>
                    <a:solidFill>
                      <a:srgbClr val="F0F0F0"/>
                    </a:solidFill>
                  </a:tcPr>
                </a:tc>
                <a:tc>
                  <a:txBody>
                    <a:bodyPr/>
                    <a:p>
                      <a:pPr indent="0">
                        <a:buNone/>
                      </a:pPr>
                      <a:r>
                        <a:rPr lang="en-US" sz="1400" b="0">
                          <a:latin typeface="Times New Roman" panose="02020603050405020304" charset="0"/>
                          <a:cs typeface="Times New Roman" panose="02020603050405020304" charset="0"/>
                        </a:rPr>
                        <a:t>云端的，基于云技术的</a:t>
                      </a:r>
                      <a:endParaRPr lang="en-US" altLang="en-US" sz="1400" b="0">
                        <a:latin typeface="Times New Roman" panose="02020603050405020304" charset="0"/>
                        <a:ea typeface="Times New Roman" panose="02020603050405020304" charset="0"/>
                        <a:cs typeface="Times New Roman" panose="02020603050405020304" charset="0"/>
                      </a:endParaRPr>
                    </a:p>
                  </a:txBody>
                  <a:tcPr marL="62230" marR="62230" marT="28575" marB="28575" vert="horz" anchor="ctr" anchorCtr="0">
                    <a:lnL w="12700" cap="flat" cmpd="sng">
                      <a:solidFill>
                        <a:srgbClr val="CCCCCC"/>
                      </a:solidFill>
                      <a:prstDash val="solid"/>
                      <a:headEnd type="none" w="med" len="med"/>
                      <a:tailEnd type="none" w="med" len="med"/>
                    </a:lnL>
                    <a:lnR w="12700" cap="flat" cmpd="sng">
                      <a:solidFill>
                        <a:srgbClr val="CCCCCC"/>
                      </a:solidFill>
                      <a:prstDash val="solid"/>
                      <a:headEnd type="none" w="med" len="med"/>
                      <a:tailEnd type="none" w="med" len="med"/>
                    </a:lnR>
                    <a:lnT w="12700" cap="flat" cmpd="sng">
                      <a:solidFill>
                        <a:srgbClr val="CCCCCC"/>
                      </a:solidFill>
                      <a:prstDash val="solid"/>
                      <a:headEnd type="none" w="med" len="med"/>
                      <a:tailEnd type="none" w="med" len="med"/>
                    </a:lnT>
                    <a:lnB w="12700" cap="flat" cmpd="sng">
                      <a:solidFill>
                        <a:srgbClr val="CCCCCC"/>
                      </a:solidFill>
                      <a:prstDash val="solid"/>
                      <a:headEnd type="none" w="med" len="med"/>
                      <a:tailEnd type="none" w="med" len="med"/>
                    </a:lnB>
                    <a:lnTlToBr>
                      <a:noFill/>
                    </a:lnTlToBr>
                    <a:lnBlToTr>
                      <a:noFill/>
                    </a:lnBlToTr>
                    <a:solidFill>
                      <a:srgbClr val="F0F0F0"/>
                    </a:solidFill>
                  </a:tcPr>
                </a:tc>
                <a:tc>
                  <a:txBody>
                    <a:bodyPr/>
                    <a:p>
                      <a:pPr indent="0">
                        <a:buNone/>
                      </a:pPr>
                      <a:r>
                        <a:rPr lang="en-US" sz="1400" b="0">
                          <a:latin typeface="Times New Roman" panose="02020603050405020304" charset="0"/>
                          <a:cs typeface="Times New Roman" panose="02020603050405020304" charset="0"/>
                        </a:rPr>
                        <a:t>adjective</a:t>
                      </a:r>
                      <a:endParaRPr lang="en-US" altLang="en-US" sz="1400" b="0">
                        <a:latin typeface="Times New Roman" panose="02020603050405020304" charset="0"/>
                        <a:ea typeface="Times New Roman" panose="02020603050405020304" charset="0"/>
                        <a:cs typeface="Times New Roman" panose="02020603050405020304" charset="0"/>
                      </a:endParaRPr>
                    </a:p>
                  </a:txBody>
                  <a:tcPr marL="62230" marR="62230" marT="28575" marB="28575" vert="horz" anchor="ctr" anchorCtr="0">
                    <a:lnL w="12700" cap="flat" cmpd="sng">
                      <a:solidFill>
                        <a:srgbClr val="CCCCCC"/>
                      </a:solidFill>
                      <a:prstDash val="solid"/>
                      <a:headEnd type="none" w="med" len="med"/>
                      <a:tailEnd type="none" w="med" len="med"/>
                    </a:lnL>
                    <a:lnR w="12700" cap="flat" cmpd="sng">
                      <a:solidFill>
                        <a:srgbClr val="CCCCCC"/>
                      </a:solidFill>
                      <a:prstDash val="solid"/>
                      <a:headEnd type="none" w="med" len="med"/>
                      <a:tailEnd type="none" w="med" len="med"/>
                    </a:lnR>
                    <a:lnT w="12700" cap="flat" cmpd="sng">
                      <a:solidFill>
                        <a:srgbClr val="CCCCCC"/>
                      </a:solidFill>
                      <a:prstDash val="solid"/>
                      <a:headEnd type="none" w="med" len="med"/>
                      <a:tailEnd type="none" w="med" len="med"/>
                    </a:lnT>
                    <a:lnB w="12700" cap="flat" cmpd="sng">
                      <a:solidFill>
                        <a:srgbClr val="CCCCCC"/>
                      </a:solidFill>
                      <a:prstDash val="solid"/>
                      <a:headEnd type="none" w="med" len="med"/>
                      <a:tailEnd type="none" w="med" len="med"/>
                    </a:lnB>
                    <a:lnTlToBr>
                      <a:noFill/>
                    </a:lnTlToBr>
                    <a:lnBlToTr>
                      <a:noFill/>
                    </a:lnBlToTr>
                    <a:solidFill>
                      <a:srgbClr val="F0F0F0"/>
                    </a:solidFill>
                  </a:tcPr>
                </a:tc>
              </a:tr>
              <a:tr h="330200">
                <a:tc>
                  <a:txBody>
                    <a:bodyPr/>
                    <a:p>
                      <a:pPr indent="0">
                        <a:buNone/>
                      </a:pPr>
                      <a:r>
                        <a:rPr lang="en-US" sz="1600" b="0">
                          <a:latin typeface="Times New Roman" panose="02020603050405020304" charset="0"/>
                          <a:cs typeface="Times New Roman" panose="02020603050405020304" charset="0"/>
                        </a:rPr>
                        <a:t>maximize</a:t>
                      </a:r>
                      <a:endParaRPr lang="en-US" altLang="en-US" sz="1600" b="0">
                        <a:latin typeface="Times New Roman" panose="02020603050405020304" charset="0"/>
                        <a:ea typeface="Times New Roman" panose="02020603050405020304" charset="0"/>
                        <a:cs typeface="Times New Roman" panose="02020603050405020304" charset="0"/>
                      </a:endParaRPr>
                    </a:p>
                  </a:txBody>
                  <a:tcPr marL="62230" marR="62230" marT="28575" marB="28575" vert="horz" anchor="ctr" anchorCtr="0">
                    <a:lnL w="12700" cap="flat" cmpd="sng">
                      <a:solidFill>
                        <a:srgbClr val="CCCCCC"/>
                      </a:solidFill>
                      <a:prstDash val="solid"/>
                      <a:headEnd type="none" w="med" len="med"/>
                      <a:tailEnd type="none" w="med" len="med"/>
                    </a:lnL>
                    <a:lnR w="12700" cap="flat" cmpd="sng">
                      <a:solidFill>
                        <a:srgbClr val="CCCCCC"/>
                      </a:solidFill>
                      <a:prstDash val="solid"/>
                      <a:headEnd type="none" w="med" len="med"/>
                      <a:tailEnd type="none" w="med" len="med"/>
                    </a:lnR>
                    <a:lnT w="12700" cap="flat" cmpd="sng">
                      <a:solidFill>
                        <a:srgbClr val="CCCCCC"/>
                      </a:solidFill>
                      <a:prstDash val="solid"/>
                      <a:headEnd type="none" w="med" len="med"/>
                      <a:tailEnd type="none" w="med" len="med"/>
                    </a:lnT>
                    <a:lnB w="12700" cap="flat" cmpd="sng">
                      <a:solidFill>
                        <a:srgbClr val="CCCCCC"/>
                      </a:solidFill>
                      <a:prstDash val="solid"/>
                      <a:headEnd type="none" w="med" len="med"/>
                      <a:tailEnd type="none" w="med" len="med"/>
                    </a:lnB>
                    <a:lnTlToBr>
                      <a:noFill/>
                    </a:lnTlToBr>
                    <a:lnBlToTr>
                      <a:noFill/>
                    </a:lnBlToTr>
                    <a:solidFill>
                      <a:srgbClr val="FFFFFF"/>
                    </a:solidFill>
                  </a:tcPr>
                </a:tc>
                <a:tc>
                  <a:txBody>
                    <a:bodyPr/>
                    <a:p>
                      <a:pPr indent="0">
                        <a:buNone/>
                      </a:pPr>
                      <a:r>
                        <a:rPr lang="en-US" sz="1400" b="0">
                          <a:latin typeface="Times New Roman" panose="02020603050405020304" charset="0"/>
                          <a:cs typeface="Times New Roman" panose="02020603050405020304" charset="0"/>
                        </a:rPr>
                        <a:t>最大化，最大限度地利用</a:t>
                      </a:r>
                      <a:endParaRPr lang="en-US" altLang="en-US" sz="1400" b="0">
                        <a:latin typeface="Times New Roman" panose="02020603050405020304" charset="0"/>
                        <a:ea typeface="Times New Roman" panose="02020603050405020304" charset="0"/>
                        <a:cs typeface="Times New Roman" panose="02020603050405020304" charset="0"/>
                      </a:endParaRPr>
                    </a:p>
                  </a:txBody>
                  <a:tcPr marL="62230" marR="62230" marT="28575" marB="28575" vert="horz" anchor="ctr" anchorCtr="0">
                    <a:lnL w="12700" cap="flat" cmpd="sng">
                      <a:solidFill>
                        <a:srgbClr val="CCCCCC"/>
                      </a:solidFill>
                      <a:prstDash val="solid"/>
                      <a:headEnd type="none" w="med" len="med"/>
                      <a:tailEnd type="none" w="med" len="med"/>
                    </a:lnL>
                    <a:lnR w="12700" cap="flat" cmpd="sng">
                      <a:solidFill>
                        <a:srgbClr val="CCCCCC"/>
                      </a:solidFill>
                      <a:prstDash val="solid"/>
                      <a:headEnd type="none" w="med" len="med"/>
                      <a:tailEnd type="none" w="med" len="med"/>
                    </a:lnR>
                    <a:lnT w="12700" cap="flat" cmpd="sng">
                      <a:solidFill>
                        <a:srgbClr val="CCCCCC"/>
                      </a:solidFill>
                      <a:prstDash val="solid"/>
                      <a:headEnd type="none" w="med" len="med"/>
                      <a:tailEnd type="none" w="med" len="med"/>
                    </a:lnT>
                    <a:lnB w="12700" cap="flat" cmpd="sng">
                      <a:solidFill>
                        <a:srgbClr val="CCCCCC"/>
                      </a:solidFill>
                      <a:prstDash val="solid"/>
                      <a:headEnd type="none" w="med" len="med"/>
                      <a:tailEnd type="none" w="med" len="med"/>
                    </a:lnB>
                    <a:lnTlToBr>
                      <a:noFill/>
                    </a:lnTlToBr>
                    <a:lnBlToTr>
                      <a:noFill/>
                    </a:lnBlToTr>
                    <a:solidFill>
                      <a:srgbClr val="FFFFFF"/>
                    </a:solidFill>
                  </a:tcPr>
                </a:tc>
                <a:tc>
                  <a:txBody>
                    <a:bodyPr/>
                    <a:p>
                      <a:pPr indent="0">
                        <a:buNone/>
                      </a:pPr>
                      <a:r>
                        <a:rPr lang="en-US" sz="1400" b="0">
                          <a:latin typeface="Times New Roman" panose="02020603050405020304" charset="0"/>
                          <a:cs typeface="Times New Roman" panose="02020603050405020304" charset="0"/>
                        </a:rPr>
                        <a:t>verb</a:t>
                      </a:r>
                      <a:endParaRPr lang="en-US" altLang="en-US" sz="1400" b="0">
                        <a:latin typeface="Times New Roman" panose="02020603050405020304" charset="0"/>
                        <a:ea typeface="Times New Roman" panose="02020603050405020304" charset="0"/>
                        <a:cs typeface="Times New Roman" panose="02020603050405020304" charset="0"/>
                      </a:endParaRPr>
                    </a:p>
                  </a:txBody>
                  <a:tcPr marL="62230" marR="62230" marT="28575" marB="28575" vert="horz" anchor="ctr" anchorCtr="0">
                    <a:lnL w="12700" cap="flat" cmpd="sng">
                      <a:solidFill>
                        <a:srgbClr val="CCCCCC"/>
                      </a:solidFill>
                      <a:prstDash val="solid"/>
                      <a:headEnd type="none" w="med" len="med"/>
                      <a:tailEnd type="none" w="med" len="med"/>
                    </a:lnL>
                    <a:lnR w="12700" cap="flat" cmpd="sng">
                      <a:solidFill>
                        <a:srgbClr val="CCCCCC"/>
                      </a:solidFill>
                      <a:prstDash val="solid"/>
                      <a:headEnd type="none" w="med" len="med"/>
                      <a:tailEnd type="none" w="med" len="med"/>
                    </a:lnR>
                    <a:lnT w="12700" cap="flat" cmpd="sng">
                      <a:solidFill>
                        <a:srgbClr val="CCCCCC"/>
                      </a:solidFill>
                      <a:prstDash val="solid"/>
                      <a:headEnd type="none" w="med" len="med"/>
                      <a:tailEnd type="none" w="med" len="med"/>
                    </a:lnT>
                    <a:lnB w="12700" cap="flat" cmpd="sng">
                      <a:solidFill>
                        <a:srgbClr val="CCCCCC"/>
                      </a:solidFill>
                      <a:prstDash val="solid"/>
                      <a:headEnd type="none" w="med" len="med"/>
                      <a:tailEnd type="none" w="med" len="med"/>
                    </a:lnB>
                    <a:lnTlToBr>
                      <a:noFill/>
                    </a:lnTlToBr>
                    <a:lnBlToTr>
                      <a:noFill/>
                    </a:lnBlToTr>
                    <a:solidFill>
                      <a:srgbClr val="FFFFFF"/>
                    </a:solidFill>
                  </a:tcPr>
                </a:tc>
              </a:tr>
              <a:tr h="300990">
                <a:tc>
                  <a:txBody>
                    <a:bodyPr/>
                    <a:p>
                      <a:pPr indent="0">
                        <a:buNone/>
                      </a:pPr>
                      <a:r>
                        <a:rPr lang="en-US" sz="1600" b="0">
                          <a:latin typeface="Times New Roman" panose="02020603050405020304" charset="0"/>
                          <a:cs typeface="Times New Roman" panose="02020603050405020304" charset="0"/>
                        </a:rPr>
                        <a:t>innovators</a:t>
                      </a:r>
                      <a:endParaRPr lang="en-US" altLang="en-US" sz="1600" b="0">
                        <a:latin typeface="Times New Roman" panose="02020603050405020304" charset="0"/>
                        <a:ea typeface="Times New Roman" panose="02020603050405020304" charset="0"/>
                        <a:cs typeface="Times New Roman" panose="02020603050405020304" charset="0"/>
                      </a:endParaRPr>
                    </a:p>
                  </a:txBody>
                  <a:tcPr marL="62230" marR="62230" marT="28575" marB="28575" vert="horz" anchor="ctr" anchorCtr="0">
                    <a:lnL w="12700" cap="flat" cmpd="sng">
                      <a:solidFill>
                        <a:srgbClr val="CCCCCC"/>
                      </a:solidFill>
                      <a:prstDash val="solid"/>
                      <a:headEnd type="none" w="med" len="med"/>
                      <a:tailEnd type="none" w="med" len="med"/>
                    </a:lnL>
                    <a:lnR w="12700" cap="flat" cmpd="sng">
                      <a:solidFill>
                        <a:srgbClr val="CCCCCC"/>
                      </a:solidFill>
                      <a:prstDash val="solid"/>
                      <a:headEnd type="none" w="med" len="med"/>
                      <a:tailEnd type="none" w="med" len="med"/>
                    </a:lnR>
                    <a:lnT w="12700" cap="flat" cmpd="sng">
                      <a:solidFill>
                        <a:srgbClr val="CCCCCC"/>
                      </a:solidFill>
                      <a:prstDash val="solid"/>
                      <a:headEnd type="none" w="med" len="med"/>
                      <a:tailEnd type="none" w="med" len="med"/>
                    </a:lnT>
                    <a:lnB w="12700" cap="flat" cmpd="sng">
                      <a:solidFill>
                        <a:srgbClr val="CCCCCC"/>
                      </a:solidFill>
                      <a:prstDash val="solid"/>
                      <a:headEnd type="none" w="med" len="med"/>
                      <a:tailEnd type="none" w="med" len="med"/>
                    </a:lnB>
                    <a:lnTlToBr>
                      <a:noFill/>
                    </a:lnTlToBr>
                    <a:lnBlToTr>
                      <a:noFill/>
                    </a:lnBlToTr>
                    <a:solidFill>
                      <a:srgbClr val="FFFFFF"/>
                    </a:solidFill>
                  </a:tcPr>
                </a:tc>
                <a:tc>
                  <a:txBody>
                    <a:bodyPr/>
                    <a:p>
                      <a:pPr indent="0">
                        <a:buNone/>
                      </a:pPr>
                      <a:r>
                        <a:rPr lang="en-US" sz="1400" b="0">
                          <a:latin typeface="Times New Roman" panose="02020603050405020304" charset="0"/>
                          <a:cs typeface="Times New Roman" panose="02020603050405020304" charset="0"/>
                        </a:rPr>
                        <a:t>创新者，革新者</a:t>
                      </a:r>
                      <a:endParaRPr lang="en-US" altLang="en-US" sz="1400" b="0">
                        <a:latin typeface="Times New Roman" panose="02020603050405020304" charset="0"/>
                        <a:ea typeface="Times New Roman" panose="02020603050405020304" charset="0"/>
                        <a:cs typeface="Times New Roman" panose="02020603050405020304" charset="0"/>
                      </a:endParaRPr>
                    </a:p>
                  </a:txBody>
                  <a:tcPr marL="62230" marR="62230" marT="28575" marB="28575" vert="horz" anchor="ctr" anchorCtr="0">
                    <a:lnL w="12700" cap="flat" cmpd="sng">
                      <a:solidFill>
                        <a:srgbClr val="CCCCCC"/>
                      </a:solidFill>
                      <a:prstDash val="solid"/>
                      <a:headEnd type="none" w="med" len="med"/>
                      <a:tailEnd type="none" w="med" len="med"/>
                    </a:lnL>
                    <a:lnR w="12700" cap="flat" cmpd="sng">
                      <a:solidFill>
                        <a:srgbClr val="CCCCCC"/>
                      </a:solidFill>
                      <a:prstDash val="solid"/>
                      <a:headEnd type="none" w="med" len="med"/>
                      <a:tailEnd type="none" w="med" len="med"/>
                    </a:lnR>
                    <a:lnT w="12700" cap="flat" cmpd="sng">
                      <a:solidFill>
                        <a:srgbClr val="CCCCCC"/>
                      </a:solidFill>
                      <a:prstDash val="solid"/>
                      <a:headEnd type="none" w="med" len="med"/>
                      <a:tailEnd type="none" w="med" len="med"/>
                    </a:lnT>
                    <a:lnB w="12700" cap="flat" cmpd="sng">
                      <a:solidFill>
                        <a:srgbClr val="CCCCCC"/>
                      </a:solidFill>
                      <a:prstDash val="solid"/>
                      <a:headEnd type="none" w="med" len="med"/>
                      <a:tailEnd type="none" w="med" len="med"/>
                    </a:lnB>
                    <a:lnTlToBr>
                      <a:noFill/>
                    </a:lnTlToBr>
                    <a:lnBlToTr>
                      <a:noFill/>
                    </a:lnBlToTr>
                    <a:solidFill>
                      <a:srgbClr val="FFFFFF"/>
                    </a:solidFill>
                  </a:tcPr>
                </a:tc>
                <a:tc>
                  <a:txBody>
                    <a:bodyPr/>
                    <a:p>
                      <a:pPr indent="0">
                        <a:buNone/>
                      </a:pPr>
                      <a:r>
                        <a:rPr lang="en-US" sz="1400" b="0">
                          <a:latin typeface="Times New Roman" panose="02020603050405020304" charset="0"/>
                          <a:cs typeface="Times New Roman" panose="02020603050405020304" charset="0"/>
                        </a:rPr>
                        <a:t>noun</a:t>
                      </a:r>
                      <a:endParaRPr lang="en-US" altLang="en-US" sz="1400" b="0">
                        <a:latin typeface="Times New Roman" panose="02020603050405020304" charset="0"/>
                        <a:ea typeface="Times New Roman" panose="02020603050405020304" charset="0"/>
                        <a:cs typeface="Times New Roman" panose="02020603050405020304" charset="0"/>
                      </a:endParaRPr>
                    </a:p>
                  </a:txBody>
                  <a:tcPr marL="62230" marR="62230" marT="28575" marB="28575" vert="horz" anchor="ctr" anchorCtr="0">
                    <a:lnL w="12700" cap="flat" cmpd="sng">
                      <a:solidFill>
                        <a:srgbClr val="CCCCCC"/>
                      </a:solidFill>
                      <a:prstDash val="solid"/>
                      <a:headEnd type="none" w="med" len="med"/>
                      <a:tailEnd type="none" w="med" len="med"/>
                    </a:lnL>
                    <a:lnR w="12700" cap="flat" cmpd="sng">
                      <a:solidFill>
                        <a:srgbClr val="CCCCCC"/>
                      </a:solidFill>
                      <a:prstDash val="solid"/>
                      <a:headEnd type="none" w="med" len="med"/>
                      <a:tailEnd type="none" w="med" len="med"/>
                    </a:lnR>
                    <a:lnT w="12700" cap="flat" cmpd="sng">
                      <a:solidFill>
                        <a:srgbClr val="CCCCCC"/>
                      </a:solidFill>
                      <a:prstDash val="solid"/>
                      <a:headEnd type="none" w="med" len="med"/>
                      <a:tailEnd type="none" w="med" len="med"/>
                    </a:lnT>
                    <a:lnB w="12700" cap="flat" cmpd="sng">
                      <a:solidFill>
                        <a:srgbClr val="CCCCCC"/>
                      </a:solidFill>
                      <a:prstDash val="solid"/>
                      <a:headEnd type="none" w="med" len="med"/>
                      <a:tailEnd type="none" w="med" len="med"/>
                    </a:lnB>
                    <a:lnTlToBr>
                      <a:noFill/>
                    </a:lnTlToBr>
                    <a:lnBlToTr>
                      <a:noFill/>
                    </a:lnBlToTr>
                    <a:solidFill>
                      <a:srgbClr val="FFFFFF"/>
                    </a:solidFill>
                  </a:tcPr>
                </a:tc>
              </a:tr>
              <a:tr h="300990">
                <a:tc>
                  <a:txBody>
                    <a:bodyPr/>
                    <a:p>
                      <a:pPr indent="0">
                        <a:buNone/>
                      </a:pPr>
                      <a:r>
                        <a:rPr lang="en-US" sz="1600" b="0">
                          <a:latin typeface="Times New Roman" panose="02020603050405020304" charset="0"/>
                          <a:cs typeface="Times New Roman" panose="02020603050405020304" charset="0"/>
                        </a:rPr>
                        <a:t>leverage</a:t>
                      </a:r>
                      <a:endParaRPr lang="en-US" altLang="en-US" sz="1600" b="0">
                        <a:latin typeface="Times New Roman" panose="02020603050405020304" charset="0"/>
                        <a:ea typeface="Times New Roman" panose="02020603050405020304" charset="0"/>
                        <a:cs typeface="Times New Roman" panose="02020603050405020304" charset="0"/>
                      </a:endParaRPr>
                    </a:p>
                  </a:txBody>
                  <a:tcPr marL="62230" marR="62230" marT="28575" marB="28575" vert="horz" anchor="ctr" anchorCtr="0">
                    <a:lnL w="12700" cap="flat" cmpd="sng">
                      <a:solidFill>
                        <a:srgbClr val="CCCCCC"/>
                      </a:solidFill>
                      <a:prstDash val="solid"/>
                      <a:headEnd type="none" w="med" len="med"/>
                      <a:tailEnd type="none" w="med" len="med"/>
                    </a:lnL>
                    <a:lnR w="12700" cap="flat" cmpd="sng">
                      <a:solidFill>
                        <a:srgbClr val="CCCCCC"/>
                      </a:solidFill>
                      <a:prstDash val="solid"/>
                      <a:headEnd type="none" w="med" len="med"/>
                      <a:tailEnd type="none" w="med" len="med"/>
                    </a:lnR>
                    <a:lnT w="12700" cap="flat" cmpd="sng">
                      <a:solidFill>
                        <a:srgbClr val="CCCCCC"/>
                      </a:solidFill>
                      <a:prstDash val="solid"/>
                      <a:headEnd type="none" w="med" len="med"/>
                      <a:tailEnd type="none" w="med" len="med"/>
                    </a:lnT>
                    <a:lnB w="12700" cap="flat" cmpd="sng">
                      <a:solidFill>
                        <a:srgbClr val="CCCCCC"/>
                      </a:solidFill>
                      <a:prstDash val="solid"/>
                      <a:headEnd type="none" w="med" len="med"/>
                      <a:tailEnd type="none" w="med" len="med"/>
                    </a:lnB>
                    <a:lnTlToBr>
                      <a:noFill/>
                    </a:lnTlToBr>
                    <a:lnBlToTr>
                      <a:noFill/>
                    </a:lnBlToTr>
                    <a:solidFill>
                      <a:srgbClr val="FFFFFF"/>
                    </a:solidFill>
                  </a:tcPr>
                </a:tc>
                <a:tc>
                  <a:txBody>
                    <a:bodyPr/>
                    <a:p>
                      <a:pPr indent="0">
                        <a:buNone/>
                      </a:pPr>
                      <a:r>
                        <a:rPr lang="en-US" sz="1400" b="0">
                          <a:latin typeface="Times New Roman" panose="02020603050405020304" charset="0"/>
                          <a:cs typeface="Times New Roman" panose="02020603050405020304" charset="0"/>
                        </a:rPr>
                        <a:t>利用，杠杆作用</a:t>
                      </a:r>
                      <a:endParaRPr lang="en-US" altLang="en-US" sz="1400" b="0">
                        <a:latin typeface="Times New Roman" panose="02020603050405020304" charset="0"/>
                        <a:ea typeface="Times New Roman" panose="02020603050405020304" charset="0"/>
                        <a:cs typeface="Times New Roman" panose="02020603050405020304" charset="0"/>
                      </a:endParaRPr>
                    </a:p>
                  </a:txBody>
                  <a:tcPr marL="62230" marR="62230" marT="28575" marB="28575" vert="horz" anchor="ctr" anchorCtr="0">
                    <a:lnL w="12700" cap="flat" cmpd="sng">
                      <a:solidFill>
                        <a:srgbClr val="CCCCCC"/>
                      </a:solidFill>
                      <a:prstDash val="solid"/>
                      <a:headEnd type="none" w="med" len="med"/>
                      <a:tailEnd type="none" w="med" len="med"/>
                    </a:lnL>
                    <a:lnR w="12700" cap="flat" cmpd="sng">
                      <a:solidFill>
                        <a:srgbClr val="CCCCCC"/>
                      </a:solidFill>
                      <a:prstDash val="solid"/>
                      <a:headEnd type="none" w="med" len="med"/>
                      <a:tailEnd type="none" w="med" len="med"/>
                    </a:lnR>
                    <a:lnT w="12700" cap="flat" cmpd="sng">
                      <a:solidFill>
                        <a:srgbClr val="CCCCCC"/>
                      </a:solidFill>
                      <a:prstDash val="solid"/>
                      <a:headEnd type="none" w="med" len="med"/>
                      <a:tailEnd type="none" w="med" len="med"/>
                    </a:lnT>
                    <a:lnB w="12700" cap="flat" cmpd="sng">
                      <a:solidFill>
                        <a:srgbClr val="CCCCCC"/>
                      </a:solidFill>
                      <a:prstDash val="solid"/>
                      <a:headEnd type="none" w="med" len="med"/>
                      <a:tailEnd type="none" w="med" len="med"/>
                    </a:lnB>
                    <a:lnTlToBr>
                      <a:noFill/>
                    </a:lnTlToBr>
                    <a:lnBlToTr>
                      <a:noFill/>
                    </a:lnBlToTr>
                    <a:solidFill>
                      <a:srgbClr val="FFFFFF"/>
                    </a:solidFill>
                  </a:tcPr>
                </a:tc>
                <a:tc>
                  <a:txBody>
                    <a:bodyPr/>
                    <a:p>
                      <a:pPr indent="0">
                        <a:buNone/>
                      </a:pPr>
                      <a:r>
                        <a:rPr lang="en-US" sz="1400" b="0">
                          <a:latin typeface="Times New Roman" panose="02020603050405020304" charset="0"/>
                          <a:cs typeface="Times New Roman" panose="02020603050405020304" charset="0"/>
                        </a:rPr>
                        <a:t>verb/noun</a:t>
                      </a:r>
                      <a:endParaRPr lang="en-US" altLang="en-US" sz="1400" b="0">
                        <a:latin typeface="Times New Roman" panose="02020603050405020304" charset="0"/>
                        <a:ea typeface="Times New Roman" panose="02020603050405020304" charset="0"/>
                        <a:cs typeface="Times New Roman" panose="02020603050405020304" charset="0"/>
                      </a:endParaRPr>
                    </a:p>
                  </a:txBody>
                  <a:tcPr marL="62230" marR="62230" marT="28575" marB="28575" vert="horz" anchor="ctr" anchorCtr="0">
                    <a:lnL w="12700" cap="flat" cmpd="sng">
                      <a:solidFill>
                        <a:srgbClr val="CCCCCC"/>
                      </a:solidFill>
                      <a:prstDash val="solid"/>
                      <a:headEnd type="none" w="med" len="med"/>
                      <a:tailEnd type="none" w="med" len="med"/>
                    </a:lnL>
                    <a:lnR w="12700" cap="flat" cmpd="sng">
                      <a:solidFill>
                        <a:srgbClr val="CCCCCC"/>
                      </a:solidFill>
                      <a:prstDash val="solid"/>
                      <a:headEnd type="none" w="med" len="med"/>
                      <a:tailEnd type="none" w="med" len="med"/>
                    </a:lnR>
                    <a:lnT w="12700" cap="flat" cmpd="sng">
                      <a:solidFill>
                        <a:srgbClr val="CCCCCC"/>
                      </a:solidFill>
                      <a:prstDash val="solid"/>
                      <a:headEnd type="none" w="med" len="med"/>
                      <a:tailEnd type="none" w="med" len="med"/>
                    </a:lnT>
                    <a:lnB w="12700" cap="flat" cmpd="sng">
                      <a:solidFill>
                        <a:srgbClr val="CCCCCC"/>
                      </a:solidFill>
                      <a:prstDash val="solid"/>
                      <a:headEnd type="none" w="med" len="med"/>
                      <a:tailEnd type="none" w="med" len="med"/>
                    </a:lnB>
                    <a:lnTlToBr>
                      <a:noFill/>
                    </a:lnTlToBr>
                    <a:lnBlToTr>
                      <a:noFill/>
                    </a:lnBlToTr>
                    <a:solidFill>
                      <a:srgbClr val="FFFFFF"/>
                    </a:solidFill>
                  </a:tcPr>
                </a:tc>
              </a:tr>
              <a:tr h="300990">
                <a:tc>
                  <a:txBody>
                    <a:bodyPr/>
                    <a:p>
                      <a:pPr indent="0">
                        <a:buNone/>
                      </a:pPr>
                      <a:r>
                        <a:rPr lang="en-US" sz="1600" b="0">
                          <a:latin typeface="Times New Roman" panose="02020603050405020304" charset="0"/>
                          <a:cs typeface="Times New Roman" panose="02020603050405020304" charset="0"/>
                        </a:rPr>
                        <a:t>supply chain</a:t>
                      </a:r>
                      <a:endParaRPr lang="en-US" altLang="en-US" sz="1600" b="0">
                        <a:latin typeface="Times New Roman" panose="02020603050405020304" charset="0"/>
                        <a:ea typeface="Times New Roman" panose="02020603050405020304" charset="0"/>
                        <a:cs typeface="Times New Roman" panose="02020603050405020304" charset="0"/>
                      </a:endParaRPr>
                    </a:p>
                  </a:txBody>
                  <a:tcPr marL="62230" marR="62230" marT="28575" marB="28575" vert="horz" anchor="ctr" anchorCtr="0">
                    <a:lnL w="12700" cap="flat" cmpd="sng">
                      <a:solidFill>
                        <a:srgbClr val="CCCCCC"/>
                      </a:solidFill>
                      <a:prstDash val="solid"/>
                      <a:headEnd type="none" w="med" len="med"/>
                      <a:tailEnd type="none" w="med" len="med"/>
                    </a:lnL>
                    <a:lnR w="12700" cap="flat" cmpd="sng">
                      <a:solidFill>
                        <a:srgbClr val="CCCCCC"/>
                      </a:solidFill>
                      <a:prstDash val="solid"/>
                      <a:headEnd type="none" w="med" len="med"/>
                      <a:tailEnd type="none" w="med" len="med"/>
                    </a:lnR>
                    <a:lnT w="12700" cap="flat" cmpd="sng">
                      <a:solidFill>
                        <a:srgbClr val="CCCCCC"/>
                      </a:solidFill>
                      <a:prstDash val="solid"/>
                      <a:headEnd type="none" w="med" len="med"/>
                      <a:tailEnd type="none" w="med" len="med"/>
                    </a:lnT>
                    <a:lnB w="12700" cap="flat" cmpd="sng">
                      <a:solidFill>
                        <a:srgbClr val="CCCCCC"/>
                      </a:solidFill>
                      <a:prstDash val="solid"/>
                      <a:headEnd type="none" w="med" len="med"/>
                      <a:tailEnd type="none" w="med" len="med"/>
                    </a:lnB>
                    <a:lnTlToBr>
                      <a:noFill/>
                    </a:lnTlToBr>
                    <a:lnBlToTr>
                      <a:noFill/>
                    </a:lnBlToTr>
                    <a:solidFill>
                      <a:srgbClr val="F0F0F0"/>
                    </a:solidFill>
                  </a:tcPr>
                </a:tc>
                <a:tc>
                  <a:txBody>
                    <a:bodyPr/>
                    <a:p>
                      <a:pPr indent="0">
                        <a:buNone/>
                      </a:pPr>
                      <a:r>
                        <a:rPr lang="en-US" sz="1400" b="0">
                          <a:latin typeface="Times New Roman" panose="02020603050405020304" charset="0"/>
                          <a:cs typeface="Times New Roman" panose="02020603050405020304" charset="0"/>
                        </a:rPr>
                        <a:t>供应链</a:t>
                      </a:r>
                      <a:endParaRPr lang="en-US" altLang="en-US" sz="1400" b="0">
                        <a:latin typeface="Times New Roman" panose="02020603050405020304" charset="0"/>
                        <a:ea typeface="Times New Roman" panose="02020603050405020304" charset="0"/>
                        <a:cs typeface="Times New Roman" panose="02020603050405020304" charset="0"/>
                      </a:endParaRPr>
                    </a:p>
                  </a:txBody>
                  <a:tcPr marL="62230" marR="62230" marT="28575" marB="28575" vert="horz" anchor="ctr" anchorCtr="0">
                    <a:lnL w="12700" cap="flat" cmpd="sng">
                      <a:solidFill>
                        <a:srgbClr val="CCCCCC"/>
                      </a:solidFill>
                      <a:prstDash val="solid"/>
                      <a:headEnd type="none" w="med" len="med"/>
                      <a:tailEnd type="none" w="med" len="med"/>
                    </a:lnL>
                    <a:lnR w="12700" cap="flat" cmpd="sng">
                      <a:solidFill>
                        <a:srgbClr val="CCCCCC"/>
                      </a:solidFill>
                      <a:prstDash val="solid"/>
                      <a:headEnd type="none" w="med" len="med"/>
                      <a:tailEnd type="none" w="med" len="med"/>
                    </a:lnR>
                    <a:lnT w="12700" cap="flat" cmpd="sng">
                      <a:solidFill>
                        <a:srgbClr val="CCCCCC"/>
                      </a:solidFill>
                      <a:prstDash val="solid"/>
                      <a:headEnd type="none" w="med" len="med"/>
                      <a:tailEnd type="none" w="med" len="med"/>
                    </a:lnT>
                    <a:lnB w="12700" cap="flat" cmpd="sng">
                      <a:solidFill>
                        <a:srgbClr val="CCCCCC"/>
                      </a:solidFill>
                      <a:prstDash val="solid"/>
                      <a:headEnd type="none" w="med" len="med"/>
                      <a:tailEnd type="none" w="med" len="med"/>
                    </a:lnB>
                    <a:lnTlToBr>
                      <a:noFill/>
                    </a:lnTlToBr>
                    <a:lnBlToTr>
                      <a:noFill/>
                    </a:lnBlToTr>
                    <a:solidFill>
                      <a:srgbClr val="F0F0F0"/>
                    </a:solidFill>
                  </a:tcPr>
                </a:tc>
                <a:tc>
                  <a:txBody>
                    <a:bodyPr/>
                    <a:p>
                      <a:pPr indent="0">
                        <a:buNone/>
                      </a:pPr>
                      <a:r>
                        <a:rPr lang="en-US" sz="1400" b="0">
                          <a:latin typeface="Times New Roman" panose="02020603050405020304" charset="0"/>
                          <a:cs typeface="Times New Roman" panose="02020603050405020304" charset="0"/>
                        </a:rPr>
                        <a:t>noun</a:t>
                      </a:r>
                      <a:endParaRPr lang="en-US" altLang="en-US" sz="1400" b="0">
                        <a:latin typeface="Times New Roman" panose="02020603050405020304" charset="0"/>
                        <a:ea typeface="Times New Roman" panose="02020603050405020304" charset="0"/>
                        <a:cs typeface="Times New Roman" panose="02020603050405020304" charset="0"/>
                      </a:endParaRPr>
                    </a:p>
                  </a:txBody>
                  <a:tcPr marL="62230" marR="62230" marT="28575" marB="28575" vert="horz" anchor="ctr" anchorCtr="0">
                    <a:lnL w="12700" cap="flat" cmpd="sng">
                      <a:solidFill>
                        <a:srgbClr val="CCCCCC"/>
                      </a:solidFill>
                      <a:prstDash val="solid"/>
                      <a:headEnd type="none" w="med" len="med"/>
                      <a:tailEnd type="none" w="med" len="med"/>
                    </a:lnL>
                    <a:lnR w="12700" cap="flat" cmpd="sng">
                      <a:solidFill>
                        <a:srgbClr val="CCCCCC"/>
                      </a:solidFill>
                      <a:prstDash val="solid"/>
                      <a:headEnd type="none" w="med" len="med"/>
                      <a:tailEnd type="none" w="med" len="med"/>
                    </a:lnR>
                    <a:lnT w="12700" cap="flat" cmpd="sng">
                      <a:solidFill>
                        <a:srgbClr val="CCCCCC"/>
                      </a:solidFill>
                      <a:prstDash val="solid"/>
                      <a:headEnd type="none" w="med" len="med"/>
                      <a:tailEnd type="none" w="med" len="med"/>
                    </a:lnT>
                    <a:lnB w="12700" cap="flat" cmpd="sng">
                      <a:solidFill>
                        <a:srgbClr val="CCCCCC"/>
                      </a:solidFill>
                      <a:prstDash val="solid"/>
                      <a:headEnd type="none" w="med" len="med"/>
                      <a:tailEnd type="none" w="med" len="med"/>
                    </a:lnB>
                    <a:lnTlToBr>
                      <a:noFill/>
                    </a:lnTlToBr>
                    <a:lnBlToTr>
                      <a:noFill/>
                    </a:lnBlToTr>
                    <a:solidFill>
                      <a:srgbClr val="F0F0F0"/>
                    </a:solidFill>
                  </a:tcPr>
                </a:tc>
              </a:tr>
              <a:tr h="300990">
                <a:tc>
                  <a:txBody>
                    <a:bodyPr/>
                    <a:p>
                      <a:pPr indent="0">
                        <a:buNone/>
                      </a:pPr>
                      <a:r>
                        <a:rPr lang="en-US" sz="1600" b="0">
                          <a:latin typeface="Times New Roman" panose="02020603050405020304" charset="0"/>
                          <a:cs typeface="Times New Roman" panose="02020603050405020304" charset="0"/>
                        </a:rPr>
                        <a:t>nationwide</a:t>
                      </a:r>
                      <a:endParaRPr lang="en-US" altLang="en-US" sz="1600" b="0">
                        <a:latin typeface="Times New Roman" panose="02020603050405020304" charset="0"/>
                        <a:ea typeface="Times New Roman" panose="02020603050405020304" charset="0"/>
                        <a:cs typeface="Times New Roman" panose="02020603050405020304" charset="0"/>
                      </a:endParaRPr>
                    </a:p>
                  </a:txBody>
                  <a:tcPr marL="62230" marR="62230" marT="28575" marB="28575" vert="horz" anchor="ctr" anchorCtr="0">
                    <a:lnL w="12700" cap="flat" cmpd="sng">
                      <a:solidFill>
                        <a:srgbClr val="CCCCCC"/>
                      </a:solidFill>
                      <a:prstDash val="solid"/>
                      <a:headEnd type="none" w="med" len="med"/>
                      <a:tailEnd type="none" w="med" len="med"/>
                    </a:lnL>
                    <a:lnR w="12700" cap="flat" cmpd="sng">
                      <a:solidFill>
                        <a:srgbClr val="CCCCCC"/>
                      </a:solidFill>
                      <a:prstDash val="solid"/>
                      <a:headEnd type="none" w="med" len="med"/>
                      <a:tailEnd type="none" w="med" len="med"/>
                    </a:lnR>
                    <a:lnT w="12700" cap="flat" cmpd="sng">
                      <a:solidFill>
                        <a:srgbClr val="CCCCCC"/>
                      </a:solidFill>
                      <a:prstDash val="solid"/>
                      <a:headEnd type="none" w="med" len="med"/>
                      <a:tailEnd type="none" w="med" len="med"/>
                    </a:lnT>
                    <a:lnB w="12700" cap="flat" cmpd="sng">
                      <a:solidFill>
                        <a:srgbClr val="CCCCCC"/>
                      </a:solidFill>
                      <a:prstDash val="solid"/>
                      <a:headEnd type="none" w="med" len="med"/>
                      <a:tailEnd type="none" w="med" len="med"/>
                    </a:lnB>
                    <a:lnTlToBr>
                      <a:noFill/>
                    </a:lnTlToBr>
                    <a:lnBlToTr>
                      <a:noFill/>
                    </a:lnBlToTr>
                    <a:solidFill>
                      <a:srgbClr val="FFFFFF"/>
                    </a:solidFill>
                  </a:tcPr>
                </a:tc>
                <a:tc>
                  <a:txBody>
                    <a:bodyPr/>
                    <a:p>
                      <a:pPr indent="0">
                        <a:buNone/>
                      </a:pPr>
                      <a:r>
                        <a:rPr lang="en-US" sz="1400" b="0">
                          <a:latin typeface="Times New Roman" panose="02020603050405020304" charset="0"/>
                          <a:cs typeface="Times New Roman" panose="02020603050405020304" charset="0"/>
                        </a:rPr>
                        <a:t>全国范围的，全国性的</a:t>
                      </a:r>
                      <a:endParaRPr lang="en-US" altLang="en-US" sz="1400" b="0">
                        <a:latin typeface="Times New Roman" panose="02020603050405020304" charset="0"/>
                        <a:ea typeface="Times New Roman" panose="02020603050405020304" charset="0"/>
                        <a:cs typeface="Times New Roman" panose="02020603050405020304" charset="0"/>
                      </a:endParaRPr>
                    </a:p>
                  </a:txBody>
                  <a:tcPr marL="62230" marR="62230" marT="28575" marB="28575" vert="horz" anchor="ctr" anchorCtr="0">
                    <a:lnL w="12700" cap="flat" cmpd="sng">
                      <a:solidFill>
                        <a:srgbClr val="CCCCCC"/>
                      </a:solidFill>
                      <a:prstDash val="solid"/>
                      <a:headEnd type="none" w="med" len="med"/>
                      <a:tailEnd type="none" w="med" len="med"/>
                    </a:lnL>
                    <a:lnR w="12700" cap="flat" cmpd="sng">
                      <a:solidFill>
                        <a:srgbClr val="CCCCCC"/>
                      </a:solidFill>
                      <a:prstDash val="solid"/>
                      <a:headEnd type="none" w="med" len="med"/>
                      <a:tailEnd type="none" w="med" len="med"/>
                    </a:lnR>
                    <a:lnT w="12700" cap="flat" cmpd="sng">
                      <a:solidFill>
                        <a:srgbClr val="CCCCCC"/>
                      </a:solidFill>
                      <a:prstDash val="solid"/>
                      <a:headEnd type="none" w="med" len="med"/>
                      <a:tailEnd type="none" w="med" len="med"/>
                    </a:lnT>
                    <a:lnB w="12700" cap="flat" cmpd="sng">
                      <a:solidFill>
                        <a:srgbClr val="CCCCCC"/>
                      </a:solidFill>
                      <a:prstDash val="solid"/>
                      <a:headEnd type="none" w="med" len="med"/>
                      <a:tailEnd type="none" w="med" len="med"/>
                    </a:lnB>
                    <a:lnTlToBr>
                      <a:noFill/>
                    </a:lnTlToBr>
                    <a:lnBlToTr>
                      <a:noFill/>
                    </a:lnBlToTr>
                    <a:solidFill>
                      <a:srgbClr val="FFFFFF"/>
                    </a:solidFill>
                  </a:tcPr>
                </a:tc>
                <a:tc>
                  <a:txBody>
                    <a:bodyPr/>
                    <a:p>
                      <a:pPr indent="0">
                        <a:buNone/>
                      </a:pPr>
                      <a:r>
                        <a:rPr lang="en-US" sz="1400" b="0">
                          <a:latin typeface="Times New Roman" panose="02020603050405020304" charset="0"/>
                          <a:cs typeface="Times New Roman" panose="02020603050405020304" charset="0"/>
                        </a:rPr>
                        <a:t>adjective/adverb</a:t>
                      </a:r>
                      <a:endParaRPr lang="en-US" altLang="en-US" sz="1400" b="0">
                        <a:latin typeface="Times New Roman" panose="02020603050405020304" charset="0"/>
                        <a:ea typeface="Times New Roman" panose="02020603050405020304" charset="0"/>
                        <a:cs typeface="Times New Roman" panose="02020603050405020304" charset="0"/>
                      </a:endParaRPr>
                    </a:p>
                  </a:txBody>
                  <a:tcPr marL="62230" marR="62230" marT="28575" marB="28575" vert="horz" anchor="ctr" anchorCtr="0">
                    <a:lnL w="12700" cap="flat" cmpd="sng">
                      <a:solidFill>
                        <a:srgbClr val="CCCCCC"/>
                      </a:solidFill>
                      <a:prstDash val="solid"/>
                      <a:headEnd type="none" w="med" len="med"/>
                      <a:tailEnd type="none" w="med" len="med"/>
                    </a:lnL>
                    <a:lnR w="12700" cap="flat" cmpd="sng">
                      <a:solidFill>
                        <a:srgbClr val="CCCCCC"/>
                      </a:solidFill>
                      <a:prstDash val="solid"/>
                      <a:headEnd type="none" w="med" len="med"/>
                      <a:tailEnd type="none" w="med" len="med"/>
                    </a:lnR>
                    <a:lnT w="12700" cap="flat" cmpd="sng">
                      <a:solidFill>
                        <a:srgbClr val="CCCCCC"/>
                      </a:solidFill>
                      <a:prstDash val="solid"/>
                      <a:headEnd type="none" w="med" len="med"/>
                      <a:tailEnd type="none" w="med" len="med"/>
                    </a:lnT>
                    <a:lnB w="12700" cap="flat" cmpd="sng">
                      <a:solidFill>
                        <a:srgbClr val="CCCCCC"/>
                      </a:solidFill>
                      <a:prstDash val="solid"/>
                      <a:headEnd type="none" w="med" len="med"/>
                      <a:tailEnd type="none" w="med" len="med"/>
                    </a:lnB>
                    <a:lnTlToBr>
                      <a:noFill/>
                    </a:lnTlToBr>
                    <a:lnBlToTr>
                      <a:noFill/>
                    </a:lnBlToTr>
                    <a:solidFill>
                      <a:srgbClr val="FFFFFF"/>
                    </a:solidFill>
                  </a:tcPr>
                </a:tc>
              </a:tr>
            </a:tbl>
          </a:graphicData>
        </a:graphic>
      </p:graphicFrame>
    </p:spTree>
    <p:custDataLst>
      <p:tags r:id="rId2"/>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a:spLocks noGrp="1"/>
          </p:cNvSpPr>
          <p:nvPr>
            <p:ph type="title" idx="2"/>
          </p:nvPr>
        </p:nvSpPr>
        <p:spPr/>
        <p:txBody>
          <a:bodyPr/>
          <a:p>
            <a:r>
              <a:rPr lang="zh-CN" altLang="en-US" sz="2400" b="1">
                <a:latin typeface="微软雅黑" panose="020B0503020204020204" charset="-122"/>
                <a:ea typeface="微软雅黑" panose="020B0503020204020204" charset="-122"/>
              </a:rPr>
              <a:t>What Are the Benefits of Smart Shelves for Retailers?</a:t>
            </a:r>
            <a:endParaRPr lang="zh-CN" altLang="en-US" sz="2400" b="1">
              <a:latin typeface="微软雅黑" panose="020B0503020204020204" charset="-122"/>
              <a:ea typeface="微软雅黑" panose="020B0503020204020204" charset="-122"/>
            </a:endParaRPr>
          </a:p>
        </p:txBody>
      </p:sp>
      <p:sp>
        <p:nvSpPr>
          <p:cNvPr id="4" name="文本框 3"/>
          <p:cNvSpPr txBox="1"/>
          <p:nvPr/>
        </p:nvSpPr>
        <p:spPr>
          <a:xfrm>
            <a:off x="805180" y="1422400"/>
            <a:ext cx="9773285" cy="5015865"/>
          </a:xfrm>
          <a:prstGeom prst="rect">
            <a:avLst/>
          </a:prstGeom>
          <a:noFill/>
        </p:spPr>
        <p:txBody>
          <a:bodyPr wrap="square" rtlCol="0" anchor="t">
            <a:spAutoFit/>
          </a:bodyPr>
          <a:p>
            <a:pPr algn="l">
              <a:buClrTx/>
              <a:buSzTx/>
              <a:buFontTx/>
            </a:pPr>
            <a:r>
              <a:rPr lang="zh-CN" altLang="en-US" sz="2000">
                <a:latin typeface="Times New Roman" panose="02020603050405020304" charset="0"/>
                <a:cs typeface="Times New Roman" panose="02020603050405020304" charset="0"/>
              </a:rPr>
              <a:t>It</a:t>
            </a:r>
            <a:r>
              <a:rPr lang="en-US" altLang="zh-CN" sz="2000">
                <a:latin typeface="Times New Roman" panose="02020603050405020304" charset="0"/>
                <a:cs typeface="Times New Roman" panose="02020603050405020304" charset="0"/>
              </a:rPr>
              <a:t>’</a:t>
            </a:r>
            <a:r>
              <a:rPr lang="zh-CN" altLang="en-US" sz="2000">
                <a:latin typeface="Times New Roman" panose="02020603050405020304" charset="0"/>
                <a:cs typeface="Times New Roman" panose="02020603050405020304" charset="0"/>
              </a:rPr>
              <a:t>s not just Amazon that is showing interest in smart shelves; other retailers are getting in on the concept as part of a broader growth in interest around smart supermarkets. Smart supermarkets integrate elements such as smart shopping carts to automatically track purchases and even promote products to customers in a more targeted fashion. Microsoft, for example, is teaming with Kroger on an initiative to make the grocer</a:t>
            </a:r>
            <a:r>
              <a:rPr lang="en-US" altLang="zh-CN" sz="2000">
                <a:latin typeface="Times New Roman" panose="02020603050405020304" charset="0"/>
                <a:cs typeface="Times New Roman" panose="02020603050405020304" charset="0"/>
              </a:rPr>
              <a:t>’</a:t>
            </a:r>
            <a:r>
              <a:rPr lang="zh-CN" altLang="en-US" sz="2000">
                <a:latin typeface="Times New Roman" panose="02020603050405020304" charset="0"/>
                <a:cs typeface="Times New Roman" panose="02020603050405020304" charset="0"/>
              </a:rPr>
              <a:t>s shelves smarter.</a:t>
            </a:r>
            <a:endParaRPr lang="zh-CN" altLang="en-US" sz="2000">
              <a:latin typeface="Times New Roman" panose="02020603050405020304" charset="0"/>
              <a:cs typeface="Times New Roman" panose="02020603050405020304" charset="0"/>
            </a:endParaRPr>
          </a:p>
          <a:p>
            <a:pPr algn="l">
              <a:buClrTx/>
              <a:buSzTx/>
              <a:buFontTx/>
            </a:pPr>
            <a:endParaRPr lang="zh-CN" altLang="en-US" sz="2000">
              <a:latin typeface="Times New Roman" panose="02020603050405020304" charset="0"/>
              <a:cs typeface="Times New Roman" panose="02020603050405020304" charset="0"/>
            </a:endParaRPr>
          </a:p>
          <a:p>
            <a:pPr algn="l">
              <a:buClrTx/>
              <a:buSzTx/>
              <a:buFontTx/>
            </a:pPr>
            <a:r>
              <a:rPr lang="zh-CN" altLang="en-US" sz="2000">
                <a:latin typeface="Times New Roman" panose="02020603050405020304" charset="0"/>
                <a:cs typeface="Times New Roman" panose="02020603050405020304" charset="0"/>
              </a:rPr>
              <a:t>These developments could not only help the supply chain but could also potentially reshape the retail experience if integrated with frictionless shopping concepts that allow people to buy products without having to go through a checkout process. A 2020 white paper from IDC, sponsored by Dell Technologies and Intel, recommends integrating frictionless shopping concepts with computer vision and artificial intelligence to do this most effectively.</a:t>
            </a:r>
            <a:endParaRPr lang="zh-CN" altLang="en-US" sz="2000">
              <a:latin typeface="Times New Roman" panose="02020603050405020304" charset="0"/>
              <a:cs typeface="Times New Roman" panose="02020603050405020304" charset="0"/>
            </a:endParaRPr>
          </a:p>
          <a:p>
            <a:pPr algn="l">
              <a:buClrTx/>
              <a:buSzTx/>
              <a:buFontTx/>
            </a:pPr>
            <a:endParaRPr lang="zh-CN" altLang="en-US" sz="2000">
              <a:latin typeface="Times New Roman" panose="02020603050405020304" charset="0"/>
              <a:cs typeface="Times New Roman" panose="02020603050405020304" charset="0"/>
            </a:endParaRPr>
          </a:p>
          <a:p>
            <a:pPr algn="l">
              <a:buClrTx/>
              <a:buSzTx/>
              <a:buFontTx/>
            </a:pPr>
            <a:r>
              <a:rPr lang="zh-CN" altLang="en-US" sz="2000">
                <a:latin typeface="Times New Roman" panose="02020603050405020304" charset="0"/>
                <a:cs typeface="Times New Roman" panose="02020603050405020304" charset="0"/>
              </a:rPr>
              <a:t>Smart shelves can also help limit the amount of manual labor required to update price tags, another approach used by Microsoft and Kroger. The system, based on a Microsoft Azure cloud solution, uses low-power LCD screens that can display pricing information and targeted promotions.</a:t>
            </a:r>
            <a:endParaRPr lang="zh-CN" altLang="en-US" sz="2000">
              <a:latin typeface="Times New Roman" panose="02020603050405020304" charset="0"/>
              <a:cs typeface="Times New Roman" panose="02020603050405020304" charset="0"/>
            </a:endParaRPr>
          </a:p>
        </p:txBody>
      </p:sp>
    </p:spTree>
    <p:custDataLst>
      <p:tags r:id="rId1"/>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a:spLocks noGrp="1"/>
          </p:cNvSpPr>
          <p:nvPr>
            <p:ph type="title" idx="2"/>
          </p:nvPr>
        </p:nvSpPr>
        <p:spPr>
          <a:xfrm>
            <a:off x="611505" y="234950"/>
            <a:ext cx="10968990" cy="6388100"/>
          </a:xfrm>
        </p:spPr>
        <p:txBody>
          <a:bodyPr/>
          <a:p>
            <a:r>
              <a:rPr sz="5400"/>
              <a:t>词</a:t>
            </a:r>
            <a:br>
              <a:rPr sz="5400"/>
            </a:br>
            <a:r>
              <a:rPr sz="5400"/>
              <a:t>汇</a:t>
            </a:r>
            <a:br>
              <a:rPr sz="5400"/>
            </a:br>
            <a:r>
              <a:rPr sz="5400"/>
              <a:t>拓</a:t>
            </a:r>
            <a:br>
              <a:rPr sz="5400"/>
            </a:br>
            <a:r>
              <a:rPr sz="5400"/>
              <a:t>展</a:t>
            </a:r>
            <a:br>
              <a:rPr sz="5400"/>
            </a:br>
            <a:r>
              <a:rPr sz="5400"/>
              <a:t>表</a:t>
            </a:r>
            <a:endParaRPr sz="5400"/>
          </a:p>
        </p:txBody>
      </p:sp>
      <p:graphicFrame>
        <p:nvGraphicFramePr>
          <p:cNvPr id="4" name="表格 3"/>
          <p:cNvGraphicFramePr/>
          <p:nvPr>
            <p:custDataLst>
              <p:tags r:id="rId1"/>
            </p:custDataLst>
          </p:nvPr>
        </p:nvGraphicFramePr>
        <p:xfrm>
          <a:off x="2212340" y="1379220"/>
          <a:ext cx="9385935" cy="6186170"/>
        </p:xfrm>
        <a:graphic>
          <a:graphicData uri="http://schemas.openxmlformats.org/drawingml/2006/table">
            <a:tbl>
              <a:tblPr/>
              <a:tblGrid>
                <a:gridCol w="3431540"/>
                <a:gridCol w="2740660"/>
                <a:gridCol w="3213735"/>
              </a:tblGrid>
              <a:tr h="290195">
                <a:tc>
                  <a:txBody>
                    <a:bodyPr/>
                    <a:p>
                      <a:pPr indent="0" algn="ctr">
                        <a:buNone/>
                      </a:pPr>
                      <a:r>
                        <a:rPr lang="en-US" sz="2000" b="1">
                          <a:latin typeface="Times New Roman" panose="02020603050405020304" charset="0"/>
                          <a:cs typeface="Times New Roman" panose="02020603050405020304" charset="0"/>
                        </a:rPr>
                        <a:t>English Vocabulary</a:t>
                      </a:r>
                      <a:endParaRPr lang="en-US" altLang="en-US" sz="2000" b="1">
                        <a:latin typeface="Times New Roman" panose="02020603050405020304" charset="0"/>
                        <a:ea typeface="Times New Roman" panose="02020603050405020304" charset="0"/>
                        <a:cs typeface="Times New Roman" panose="02020603050405020304" charset="0"/>
                      </a:endParaRPr>
                    </a:p>
                  </a:txBody>
                  <a:tcPr marL="62230" marR="62230" marT="28575" marB="28575" vert="horz" anchor="ctr" anchorCtr="0">
                    <a:lnL w="12700" cap="flat" cmpd="sng">
                      <a:solidFill>
                        <a:srgbClr val="CCCCCC"/>
                      </a:solidFill>
                      <a:prstDash val="solid"/>
                      <a:headEnd type="none" w="med" len="med"/>
                      <a:tailEnd type="none" w="med" len="med"/>
                    </a:lnL>
                    <a:lnR w="12700" cap="flat" cmpd="sng">
                      <a:solidFill>
                        <a:srgbClr val="CCCCCC"/>
                      </a:solidFill>
                      <a:prstDash val="solid"/>
                      <a:headEnd type="none" w="med" len="med"/>
                      <a:tailEnd type="none" w="med" len="med"/>
                    </a:lnR>
                    <a:lnT w="12700" cap="flat" cmpd="sng">
                      <a:solidFill>
                        <a:srgbClr val="CCCCCC"/>
                      </a:solidFill>
                      <a:prstDash val="solid"/>
                      <a:headEnd type="none" w="med" len="med"/>
                      <a:tailEnd type="none" w="med" len="med"/>
                    </a:lnT>
                    <a:lnB w="12700" cap="flat" cmpd="sng">
                      <a:solidFill>
                        <a:srgbClr val="CCCCCC"/>
                      </a:solidFill>
                      <a:prstDash val="solid"/>
                      <a:headEnd type="none" w="med" len="med"/>
                      <a:tailEnd type="none" w="med" len="med"/>
                    </a:lnB>
                    <a:lnTlToBr>
                      <a:noFill/>
                    </a:lnTlToBr>
                    <a:lnBlToTr>
                      <a:noFill/>
                    </a:lnBlToTr>
                    <a:solidFill>
                      <a:srgbClr val="FFFFFF"/>
                    </a:solidFill>
                  </a:tcPr>
                </a:tc>
                <a:tc>
                  <a:txBody>
                    <a:bodyPr/>
                    <a:p>
                      <a:pPr indent="0" algn="ctr">
                        <a:buNone/>
                      </a:pPr>
                      <a:r>
                        <a:rPr lang="en-US" sz="2000" b="1">
                          <a:latin typeface="Times New Roman" panose="02020603050405020304" charset="0"/>
                          <a:cs typeface="Times New Roman" panose="02020603050405020304" charset="0"/>
                        </a:rPr>
                        <a:t>中文翻译</a:t>
                      </a:r>
                      <a:endParaRPr lang="en-US" altLang="en-US" sz="2000" b="1">
                        <a:latin typeface="Times New Roman" panose="02020603050405020304" charset="0"/>
                        <a:ea typeface="Times New Roman" panose="02020603050405020304" charset="0"/>
                        <a:cs typeface="Times New Roman" panose="02020603050405020304" charset="0"/>
                      </a:endParaRPr>
                    </a:p>
                  </a:txBody>
                  <a:tcPr marL="62230" marR="62230" marT="28575" marB="28575" vert="horz" anchor="ctr" anchorCtr="0">
                    <a:lnL w="12700" cap="flat" cmpd="sng">
                      <a:solidFill>
                        <a:srgbClr val="CCCCCC"/>
                      </a:solidFill>
                      <a:prstDash val="solid"/>
                      <a:headEnd type="none" w="med" len="med"/>
                      <a:tailEnd type="none" w="med" len="med"/>
                    </a:lnL>
                    <a:lnR w="12700" cap="flat" cmpd="sng">
                      <a:solidFill>
                        <a:srgbClr val="CCCCCC"/>
                      </a:solidFill>
                      <a:prstDash val="solid"/>
                      <a:headEnd type="none" w="med" len="med"/>
                      <a:tailEnd type="none" w="med" len="med"/>
                    </a:lnR>
                    <a:lnT w="12700" cap="flat" cmpd="sng">
                      <a:solidFill>
                        <a:srgbClr val="CCCCCC"/>
                      </a:solidFill>
                      <a:prstDash val="solid"/>
                      <a:headEnd type="none" w="med" len="med"/>
                      <a:tailEnd type="none" w="med" len="med"/>
                    </a:lnT>
                    <a:lnB w="12700" cap="flat" cmpd="sng">
                      <a:solidFill>
                        <a:srgbClr val="CCCCCC"/>
                      </a:solidFill>
                      <a:prstDash val="solid"/>
                      <a:headEnd type="none" w="med" len="med"/>
                      <a:tailEnd type="none" w="med" len="med"/>
                    </a:lnB>
                    <a:lnTlToBr>
                      <a:noFill/>
                    </a:lnTlToBr>
                    <a:lnBlToTr>
                      <a:noFill/>
                    </a:lnBlToTr>
                    <a:solidFill>
                      <a:srgbClr val="FFFFFF"/>
                    </a:solidFill>
                  </a:tcPr>
                </a:tc>
                <a:tc>
                  <a:txBody>
                    <a:bodyPr/>
                    <a:p>
                      <a:pPr indent="0" algn="ctr">
                        <a:buNone/>
                      </a:pPr>
                      <a:r>
                        <a:rPr lang="en-US" sz="2000" b="1">
                          <a:latin typeface="Times New Roman" panose="02020603050405020304" charset="0"/>
                          <a:cs typeface="Times New Roman" panose="02020603050405020304" charset="0"/>
                        </a:rPr>
                        <a:t>词性</a:t>
                      </a:r>
                      <a:endParaRPr lang="en-US" altLang="en-US" sz="2000" b="1">
                        <a:latin typeface="Times New Roman" panose="02020603050405020304" charset="0"/>
                        <a:ea typeface="Times New Roman" panose="02020603050405020304" charset="0"/>
                        <a:cs typeface="Times New Roman" panose="02020603050405020304" charset="0"/>
                      </a:endParaRPr>
                    </a:p>
                  </a:txBody>
                  <a:tcPr marL="62230" marR="62230" marT="28575" marB="28575" vert="horz" anchor="ctr" anchorCtr="0">
                    <a:lnL w="12700" cap="flat" cmpd="sng">
                      <a:solidFill>
                        <a:srgbClr val="CCCCCC"/>
                      </a:solidFill>
                      <a:prstDash val="solid"/>
                      <a:headEnd type="none" w="med" len="med"/>
                      <a:tailEnd type="none" w="med" len="med"/>
                    </a:lnL>
                    <a:lnR w="12700" cap="flat" cmpd="sng">
                      <a:solidFill>
                        <a:srgbClr val="CCCCCC"/>
                      </a:solidFill>
                      <a:prstDash val="solid"/>
                      <a:headEnd type="none" w="med" len="med"/>
                      <a:tailEnd type="none" w="med" len="med"/>
                    </a:lnR>
                    <a:lnT w="12700" cap="flat" cmpd="sng">
                      <a:solidFill>
                        <a:srgbClr val="CCCCCC"/>
                      </a:solidFill>
                      <a:prstDash val="solid"/>
                      <a:headEnd type="none" w="med" len="med"/>
                      <a:tailEnd type="none" w="med" len="med"/>
                    </a:lnT>
                    <a:lnB w="12700" cap="flat" cmpd="sng">
                      <a:solidFill>
                        <a:srgbClr val="CCCCCC"/>
                      </a:solidFill>
                      <a:prstDash val="solid"/>
                      <a:headEnd type="none" w="med" len="med"/>
                      <a:tailEnd type="none" w="med" len="med"/>
                    </a:lnB>
                    <a:lnTlToBr>
                      <a:noFill/>
                    </a:lnTlToBr>
                    <a:lnBlToTr>
                      <a:noFill/>
                    </a:lnBlToTr>
                    <a:solidFill>
                      <a:srgbClr val="FFFFFF"/>
                    </a:solidFill>
                  </a:tcPr>
                </a:tc>
              </a:tr>
              <a:tr h="200660">
                <a:tc>
                  <a:txBody>
                    <a:bodyPr/>
                    <a:p>
                      <a:pPr indent="0">
                        <a:buNone/>
                      </a:pPr>
                      <a:r>
                        <a:rPr lang="en-US" sz="2000" b="0">
                          <a:latin typeface="Times New Roman" panose="02020603050405020304" charset="0"/>
                          <a:cs typeface="Times New Roman" panose="02020603050405020304" charset="0"/>
                        </a:rPr>
                        <a:t>broader</a:t>
                      </a:r>
                      <a:endParaRPr lang="en-US" altLang="en-US" sz="2000" b="0">
                        <a:latin typeface="Times New Roman" panose="02020603050405020304" charset="0"/>
                        <a:ea typeface="Times New Roman" panose="02020603050405020304" charset="0"/>
                        <a:cs typeface="Times New Roman" panose="02020603050405020304" charset="0"/>
                      </a:endParaRPr>
                    </a:p>
                  </a:txBody>
                  <a:tcPr marL="62230" marR="62230" marT="28575" marB="28575" vert="horz" anchor="ctr" anchorCtr="0">
                    <a:lnL w="12700" cap="flat" cmpd="sng">
                      <a:solidFill>
                        <a:srgbClr val="CCCCCC"/>
                      </a:solidFill>
                      <a:prstDash val="solid"/>
                      <a:headEnd type="none" w="med" len="med"/>
                      <a:tailEnd type="none" w="med" len="med"/>
                    </a:lnL>
                    <a:lnR w="12700" cap="flat" cmpd="sng">
                      <a:solidFill>
                        <a:srgbClr val="CCCCCC"/>
                      </a:solidFill>
                      <a:prstDash val="solid"/>
                      <a:headEnd type="none" w="med" len="med"/>
                      <a:tailEnd type="none" w="med" len="med"/>
                    </a:lnR>
                    <a:lnT w="12700" cap="flat" cmpd="sng">
                      <a:solidFill>
                        <a:srgbClr val="CCCCCC"/>
                      </a:solidFill>
                      <a:prstDash val="solid"/>
                      <a:headEnd type="none" w="med" len="med"/>
                      <a:tailEnd type="none" w="med" len="med"/>
                    </a:lnT>
                    <a:lnB w="12700" cap="flat" cmpd="sng">
                      <a:solidFill>
                        <a:srgbClr val="CCCCCC"/>
                      </a:solidFill>
                      <a:prstDash val="solid"/>
                      <a:headEnd type="none" w="med" len="med"/>
                      <a:tailEnd type="none" w="med" len="med"/>
                    </a:lnB>
                    <a:lnTlToBr>
                      <a:noFill/>
                    </a:lnTlToBr>
                    <a:lnBlToTr>
                      <a:noFill/>
                    </a:lnBlToTr>
                    <a:solidFill>
                      <a:srgbClr val="FFFFFF"/>
                    </a:solidFill>
                  </a:tcPr>
                </a:tc>
                <a:tc>
                  <a:txBody>
                    <a:bodyPr/>
                    <a:p>
                      <a:pPr indent="0">
                        <a:buNone/>
                      </a:pPr>
                      <a:r>
                        <a:rPr lang="en-US" sz="2000" b="0">
                          <a:latin typeface="Times New Roman" panose="02020603050405020304" charset="0"/>
                          <a:cs typeface="Times New Roman" panose="02020603050405020304" charset="0"/>
                        </a:rPr>
                        <a:t>更广泛的，更宽泛的</a:t>
                      </a:r>
                      <a:endParaRPr lang="en-US" altLang="en-US" sz="2000" b="0">
                        <a:latin typeface="Times New Roman" panose="02020603050405020304" charset="0"/>
                        <a:ea typeface="Times New Roman" panose="02020603050405020304" charset="0"/>
                        <a:cs typeface="Times New Roman" panose="02020603050405020304" charset="0"/>
                      </a:endParaRPr>
                    </a:p>
                  </a:txBody>
                  <a:tcPr marL="62230" marR="62230" marT="28575" marB="28575" vert="horz" anchor="ctr" anchorCtr="0">
                    <a:lnL w="12700" cap="flat" cmpd="sng">
                      <a:solidFill>
                        <a:srgbClr val="CCCCCC"/>
                      </a:solidFill>
                      <a:prstDash val="solid"/>
                      <a:headEnd type="none" w="med" len="med"/>
                      <a:tailEnd type="none" w="med" len="med"/>
                    </a:lnL>
                    <a:lnR w="12700" cap="flat" cmpd="sng">
                      <a:solidFill>
                        <a:srgbClr val="CCCCCC"/>
                      </a:solidFill>
                      <a:prstDash val="solid"/>
                      <a:headEnd type="none" w="med" len="med"/>
                      <a:tailEnd type="none" w="med" len="med"/>
                    </a:lnR>
                    <a:lnT w="12700" cap="flat" cmpd="sng">
                      <a:solidFill>
                        <a:srgbClr val="CCCCCC"/>
                      </a:solidFill>
                      <a:prstDash val="solid"/>
                      <a:headEnd type="none" w="med" len="med"/>
                      <a:tailEnd type="none" w="med" len="med"/>
                    </a:lnT>
                    <a:lnB w="12700" cap="flat" cmpd="sng">
                      <a:solidFill>
                        <a:srgbClr val="CCCCCC"/>
                      </a:solidFill>
                      <a:prstDash val="solid"/>
                      <a:headEnd type="none" w="med" len="med"/>
                      <a:tailEnd type="none" w="med" len="med"/>
                    </a:lnB>
                    <a:lnTlToBr>
                      <a:noFill/>
                    </a:lnTlToBr>
                    <a:lnBlToTr>
                      <a:noFill/>
                    </a:lnBlToTr>
                    <a:solidFill>
                      <a:srgbClr val="FFFFFF"/>
                    </a:solidFill>
                  </a:tcPr>
                </a:tc>
                <a:tc>
                  <a:txBody>
                    <a:bodyPr/>
                    <a:p>
                      <a:pPr indent="0">
                        <a:buNone/>
                      </a:pPr>
                      <a:r>
                        <a:rPr lang="en-US" sz="2000" b="0">
                          <a:latin typeface="Times New Roman" panose="02020603050405020304" charset="0"/>
                          <a:cs typeface="Times New Roman" panose="02020603050405020304" charset="0"/>
                        </a:rPr>
                        <a:t>adjective</a:t>
                      </a:r>
                      <a:endParaRPr lang="en-US" altLang="en-US" sz="2000" b="0">
                        <a:latin typeface="Times New Roman" panose="02020603050405020304" charset="0"/>
                        <a:ea typeface="Times New Roman" panose="02020603050405020304" charset="0"/>
                        <a:cs typeface="Times New Roman" panose="02020603050405020304" charset="0"/>
                      </a:endParaRPr>
                    </a:p>
                  </a:txBody>
                  <a:tcPr marL="62230" marR="62230" marT="28575" marB="28575" vert="horz" anchor="ctr" anchorCtr="0">
                    <a:lnL w="12700" cap="flat" cmpd="sng">
                      <a:solidFill>
                        <a:srgbClr val="CCCCCC"/>
                      </a:solidFill>
                      <a:prstDash val="solid"/>
                      <a:headEnd type="none" w="med" len="med"/>
                      <a:tailEnd type="none" w="med" len="med"/>
                    </a:lnL>
                    <a:lnR w="12700" cap="flat" cmpd="sng">
                      <a:solidFill>
                        <a:srgbClr val="CCCCCC"/>
                      </a:solidFill>
                      <a:prstDash val="solid"/>
                      <a:headEnd type="none" w="med" len="med"/>
                      <a:tailEnd type="none" w="med" len="med"/>
                    </a:lnR>
                    <a:lnT w="12700" cap="flat" cmpd="sng">
                      <a:solidFill>
                        <a:srgbClr val="CCCCCC"/>
                      </a:solidFill>
                      <a:prstDash val="solid"/>
                      <a:headEnd type="none" w="med" len="med"/>
                      <a:tailEnd type="none" w="med" len="med"/>
                    </a:lnT>
                    <a:lnB w="12700" cap="flat" cmpd="sng">
                      <a:solidFill>
                        <a:srgbClr val="CCCCCC"/>
                      </a:solidFill>
                      <a:prstDash val="solid"/>
                      <a:headEnd type="none" w="med" len="med"/>
                      <a:tailEnd type="none" w="med" len="med"/>
                    </a:lnB>
                    <a:lnTlToBr>
                      <a:noFill/>
                    </a:lnTlToBr>
                    <a:lnBlToTr>
                      <a:noFill/>
                    </a:lnBlToTr>
                    <a:solidFill>
                      <a:srgbClr val="FFFFFF"/>
                    </a:solidFill>
                  </a:tcPr>
                </a:tc>
              </a:tr>
              <a:tr h="200025">
                <a:tc>
                  <a:txBody>
                    <a:bodyPr/>
                    <a:p>
                      <a:pPr indent="0">
                        <a:buNone/>
                      </a:pPr>
                      <a:r>
                        <a:rPr lang="en-US" sz="2000" b="0">
                          <a:latin typeface="Times New Roman" panose="02020603050405020304" charset="0"/>
                          <a:cs typeface="Times New Roman" panose="02020603050405020304" charset="0"/>
                        </a:rPr>
                        <a:t>automatically</a:t>
                      </a:r>
                      <a:endParaRPr lang="en-US" altLang="en-US" sz="2000" b="0">
                        <a:latin typeface="Times New Roman" panose="02020603050405020304" charset="0"/>
                        <a:ea typeface="Times New Roman" panose="02020603050405020304" charset="0"/>
                        <a:cs typeface="Times New Roman" panose="02020603050405020304" charset="0"/>
                      </a:endParaRPr>
                    </a:p>
                  </a:txBody>
                  <a:tcPr marL="62230" marR="62230" marT="28575" marB="28575" vert="horz" anchor="ctr" anchorCtr="0">
                    <a:lnL w="12700" cap="flat" cmpd="sng">
                      <a:solidFill>
                        <a:srgbClr val="CCCCCC"/>
                      </a:solidFill>
                      <a:prstDash val="solid"/>
                      <a:headEnd type="none" w="med" len="med"/>
                      <a:tailEnd type="none" w="med" len="med"/>
                    </a:lnL>
                    <a:lnR w="12700" cap="flat" cmpd="sng">
                      <a:solidFill>
                        <a:srgbClr val="CCCCCC"/>
                      </a:solidFill>
                      <a:prstDash val="solid"/>
                      <a:headEnd type="none" w="med" len="med"/>
                      <a:tailEnd type="none" w="med" len="med"/>
                    </a:lnR>
                    <a:lnT w="12700" cap="flat" cmpd="sng">
                      <a:solidFill>
                        <a:srgbClr val="CCCCCC"/>
                      </a:solidFill>
                      <a:prstDash val="solid"/>
                      <a:headEnd type="none" w="med" len="med"/>
                      <a:tailEnd type="none" w="med" len="med"/>
                    </a:lnT>
                    <a:lnB w="12700" cap="flat" cmpd="sng">
                      <a:solidFill>
                        <a:srgbClr val="CCCCCC"/>
                      </a:solidFill>
                      <a:prstDash val="solid"/>
                      <a:headEnd type="none" w="med" len="med"/>
                      <a:tailEnd type="none" w="med" len="med"/>
                    </a:lnB>
                    <a:lnTlToBr>
                      <a:noFill/>
                    </a:lnTlToBr>
                    <a:lnBlToTr>
                      <a:noFill/>
                    </a:lnBlToTr>
                    <a:solidFill>
                      <a:srgbClr val="F0F0F0"/>
                    </a:solidFill>
                  </a:tcPr>
                </a:tc>
                <a:tc>
                  <a:txBody>
                    <a:bodyPr/>
                    <a:p>
                      <a:pPr indent="0">
                        <a:buNone/>
                      </a:pPr>
                      <a:r>
                        <a:rPr lang="en-US" sz="2000" b="0">
                          <a:latin typeface="Times New Roman" panose="02020603050405020304" charset="0"/>
                          <a:cs typeface="Times New Roman" panose="02020603050405020304" charset="0"/>
                        </a:rPr>
                        <a:t>自动地，自动化地</a:t>
                      </a:r>
                      <a:endParaRPr lang="en-US" altLang="en-US" sz="2000" b="0">
                        <a:latin typeface="Times New Roman" panose="02020603050405020304" charset="0"/>
                        <a:ea typeface="Times New Roman" panose="02020603050405020304" charset="0"/>
                        <a:cs typeface="Times New Roman" panose="02020603050405020304" charset="0"/>
                      </a:endParaRPr>
                    </a:p>
                  </a:txBody>
                  <a:tcPr marL="62230" marR="62230" marT="28575" marB="28575" vert="horz" anchor="ctr" anchorCtr="0">
                    <a:lnL w="12700" cap="flat" cmpd="sng">
                      <a:solidFill>
                        <a:srgbClr val="CCCCCC"/>
                      </a:solidFill>
                      <a:prstDash val="solid"/>
                      <a:headEnd type="none" w="med" len="med"/>
                      <a:tailEnd type="none" w="med" len="med"/>
                    </a:lnL>
                    <a:lnR w="12700" cap="flat" cmpd="sng">
                      <a:solidFill>
                        <a:srgbClr val="CCCCCC"/>
                      </a:solidFill>
                      <a:prstDash val="solid"/>
                      <a:headEnd type="none" w="med" len="med"/>
                      <a:tailEnd type="none" w="med" len="med"/>
                    </a:lnR>
                    <a:lnT w="12700" cap="flat" cmpd="sng">
                      <a:solidFill>
                        <a:srgbClr val="CCCCCC"/>
                      </a:solidFill>
                      <a:prstDash val="solid"/>
                      <a:headEnd type="none" w="med" len="med"/>
                      <a:tailEnd type="none" w="med" len="med"/>
                    </a:lnT>
                    <a:lnB w="12700" cap="flat" cmpd="sng">
                      <a:solidFill>
                        <a:srgbClr val="CCCCCC"/>
                      </a:solidFill>
                      <a:prstDash val="solid"/>
                      <a:headEnd type="none" w="med" len="med"/>
                      <a:tailEnd type="none" w="med" len="med"/>
                    </a:lnB>
                    <a:lnTlToBr>
                      <a:noFill/>
                    </a:lnTlToBr>
                    <a:lnBlToTr>
                      <a:noFill/>
                    </a:lnBlToTr>
                    <a:solidFill>
                      <a:srgbClr val="F0F0F0"/>
                    </a:solidFill>
                  </a:tcPr>
                </a:tc>
                <a:tc>
                  <a:txBody>
                    <a:bodyPr/>
                    <a:p>
                      <a:pPr indent="0">
                        <a:buNone/>
                      </a:pPr>
                      <a:r>
                        <a:rPr lang="en-US" sz="2000" b="0">
                          <a:latin typeface="Times New Roman" panose="02020603050405020304" charset="0"/>
                          <a:cs typeface="Times New Roman" panose="02020603050405020304" charset="0"/>
                        </a:rPr>
                        <a:t>adverb</a:t>
                      </a:r>
                      <a:endParaRPr lang="en-US" altLang="en-US" sz="2000" b="0">
                        <a:latin typeface="Times New Roman" panose="02020603050405020304" charset="0"/>
                        <a:ea typeface="Times New Roman" panose="02020603050405020304" charset="0"/>
                        <a:cs typeface="Times New Roman" panose="02020603050405020304" charset="0"/>
                      </a:endParaRPr>
                    </a:p>
                  </a:txBody>
                  <a:tcPr marL="62230" marR="62230" marT="28575" marB="28575" vert="horz" anchor="ctr" anchorCtr="0">
                    <a:lnL w="12700" cap="flat" cmpd="sng">
                      <a:solidFill>
                        <a:srgbClr val="CCCCCC"/>
                      </a:solidFill>
                      <a:prstDash val="solid"/>
                      <a:headEnd type="none" w="med" len="med"/>
                      <a:tailEnd type="none" w="med" len="med"/>
                    </a:lnL>
                    <a:lnR w="12700" cap="flat" cmpd="sng">
                      <a:solidFill>
                        <a:srgbClr val="CCCCCC"/>
                      </a:solidFill>
                      <a:prstDash val="solid"/>
                      <a:headEnd type="none" w="med" len="med"/>
                      <a:tailEnd type="none" w="med" len="med"/>
                    </a:lnR>
                    <a:lnT w="12700" cap="flat" cmpd="sng">
                      <a:solidFill>
                        <a:srgbClr val="CCCCCC"/>
                      </a:solidFill>
                      <a:prstDash val="solid"/>
                      <a:headEnd type="none" w="med" len="med"/>
                      <a:tailEnd type="none" w="med" len="med"/>
                    </a:lnT>
                    <a:lnB w="12700" cap="flat" cmpd="sng">
                      <a:solidFill>
                        <a:srgbClr val="CCCCCC"/>
                      </a:solidFill>
                      <a:prstDash val="solid"/>
                      <a:headEnd type="none" w="med" len="med"/>
                      <a:tailEnd type="none" w="med" len="med"/>
                    </a:lnB>
                    <a:lnTlToBr>
                      <a:noFill/>
                    </a:lnTlToBr>
                    <a:lnBlToTr>
                      <a:noFill/>
                    </a:lnBlToTr>
                    <a:solidFill>
                      <a:srgbClr val="F0F0F0"/>
                    </a:solidFill>
                  </a:tcPr>
                </a:tc>
              </a:tr>
              <a:tr h="200660">
                <a:tc>
                  <a:txBody>
                    <a:bodyPr/>
                    <a:p>
                      <a:pPr indent="0">
                        <a:buNone/>
                      </a:pPr>
                      <a:r>
                        <a:rPr lang="en-US" sz="2000" b="0">
                          <a:latin typeface="Times New Roman" panose="02020603050405020304" charset="0"/>
                          <a:cs typeface="Times New Roman" panose="02020603050405020304" charset="0"/>
                        </a:rPr>
                        <a:t>track</a:t>
                      </a:r>
                      <a:endParaRPr lang="en-US" altLang="en-US" sz="2000" b="0">
                        <a:latin typeface="Times New Roman" panose="02020603050405020304" charset="0"/>
                        <a:ea typeface="Times New Roman" panose="02020603050405020304" charset="0"/>
                        <a:cs typeface="Times New Roman" panose="02020603050405020304" charset="0"/>
                      </a:endParaRPr>
                    </a:p>
                  </a:txBody>
                  <a:tcPr marL="62230" marR="62230" marT="28575" marB="28575" vert="horz" anchor="ctr" anchorCtr="0">
                    <a:lnL w="12700" cap="flat" cmpd="sng">
                      <a:solidFill>
                        <a:srgbClr val="CCCCCC"/>
                      </a:solidFill>
                      <a:prstDash val="solid"/>
                      <a:headEnd type="none" w="med" len="med"/>
                      <a:tailEnd type="none" w="med" len="med"/>
                    </a:lnL>
                    <a:lnR w="12700" cap="flat" cmpd="sng">
                      <a:solidFill>
                        <a:srgbClr val="CCCCCC"/>
                      </a:solidFill>
                      <a:prstDash val="solid"/>
                      <a:headEnd type="none" w="med" len="med"/>
                      <a:tailEnd type="none" w="med" len="med"/>
                    </a:lnR>
                    <a:lnT w="12700" cap="flat" cmpd="sng">
                      <a:solidFill>
                        <a:srgbClr val="CCCCCC"/>
                      </a:solidFill>
                      <a:prstDash val="solid"/>
                      <a:headEnd type="none" w="med" len="med"/>
                      <a:tailEnd type="none" w="med" len="med"/>
                    </a:lnT>
                    <a:lnB w="12700" cap="flat" cmpd="sng">
                      <a:solidFill>
                        <a:srgbClr val="CCCCCC"/>
                      </a:solidFill>
                      <a:prstDash val="solid"/>
                      <a:headEnd type="none" w="med" len="med"/>
                      <a:tailEnd type="none" w="med" len="med"/>
                    </a:lnB>
                    <a:lnTlToBr>
                      <a:noFill/>
                    </a:lnTlToBr>
                    <a:lnBlToTr>
                      <a:noFill/>
                    </a:lnBlToTr>
                    <a:solidFill>
                      <a:srgbClr val="FFFFFF"/>
                    </a:solidFill>
                  </a:tcPr>
                </a:tc>
                <a:tc>
                  <a:txBody>
                    <a:bodyPr/>
                    <a:p>
                      <a:pPr indent="0">
                        <a:buNone/>
                      </a:pPr>
                      <a:r>
                        <a:rPr lang="en-US" sz="2000" b="0">
                          <a:latin typeface="Times New Roman" panose="02020603050405020304" charset="0"/>
                          <a:cs typeface="Times New Roman" panose="02020603050405020304" charset="0"/>
                        </a:rPr>
                        <a:t>追踪，跟踪</a:t>
                      </a:r>
                      <a:endParaRPr lang="en-US" altLang="en-US" sz="2000" b="0">
                        <a:latin typeface="Times New Roman" panose="02020603050405020304" charset="0"/>
                        <a:ea typeface="Times New Roman" panose="02020603050405020304" charset="0"/>
                        <a:cs typeface="Times New Roman" panose="02020603050405020304" charset="0"/>
                      </a:endParaRPr>
                    </a:p>
                  </a:txBody>
                  <a:tcPr marL="62230" marR="62230" marT="28575" marB="28575" vert="horz" anchor="ctr" anchorCtr="0">
                    <a:lnL w="12700" cap="flat" cmpd="sng">
                      <a:solidFill>
                        <a:srgbClr val="CCCCCC"/>
                      </a:solidFill>
                      <a:prstDash val="solid"/>
                      <a:headEnd type="none" w="med" len="med"/>
                      <a:tailEnd type="none" w="med" len="med"/>
                    </a:lnL>
                    <a:lnR w="12700" cap="flat" cmpd="sng">
                      <a:solidFill>
                        <a:srgbClr val="CCCCCC"/>
                      </a:solidFill>
                      <a:prstDash val="solid"/>
                      <a:headEnd type="none" w="med" len="med"/>
                      <a:tailEnd type="none" w="med" len="med"/>
                    </a:lnR>
                    <a:lnT w="12700" cap="flat" cmpd="sng">
                      <a:solidFill>
                        <a:srgbClr val="CCCCCC"/>
                      </a:solidFill>
                      <a:prstDash val="solid"/>
                      <a:headEnd type="none" w="med" len="med"/>
                      <a:tailEnd type="none" w="med" len="med"/>
                    </a:lnT>
                    <a:lnB w="12700" cap="flat" cmpd="sng">
                      <a:solidFill>
                        <a:srgbClr val="CCCCCC"/>
                      </a:solidFill>
                      <a:prstDash val="solid"/>
                      <a:headEnd type="none" w="med" len="med"/>
                      <a:tailEnd type="none" w="med" len="med"/>
                    </a:lnB>
                    <a:lnTlToBr>
                      <a:noFill/>
                    </a:lnTlToBr>
                    <a:lnBlToTr>
                      <a:noFill/>
                    </a:lnBlToTr>
                    <a:solidFill>
                      <a:srgbClr val="FFFFFF"/>
                    </a:solidFill>
                  </a:tcPr>
                </a:tc>
                <a:tc>
                  <a:txBody>
                    <a:bodyPr/>
                    <a:p>
                      <a:pPr indent="0">
                        <a:buNone/>
                      </a:pPr>
                      <a:r>
                        <a:rPr lang="en-US" sz="2000" b="0">
                          <a:latin typeface="Times New Roman" panose="02020603050405020304" charset="0"/>
                          <a:cs typeface="Times New Roman" panose="02020603050405020304" charset="0"/>
                        </a:rPr>
                        <a:t>verb</a:t>
                      </a:r>
                      <a:endParaRPr lang="en-US" altLang="en-US" sz="2000" b="0">
                        <a:latin typeface="Times New Roman" panose="02020603050405020304" charset="0"/>
                        <a:ea typeface="Times New Roman" panose="02020603050405020304" charset="0"/>
                        <a:cs typeface="Times New Roman" panose="02020603050405020304" charset="0"/>
                      </a:endParaRPr>
                    </a:p>
                  </a:txBody>
                  <a:tcPr marL="62230" marR="62230" marT="28575" marB="28575" vert="horz" anchor="ctr" anchorCtr="0">
                    <a:lnL w="12700" cap="flat" cmpd="sng">
                      <a:solidFill>
                        <a:srgbClr val="CCCCCC"/>
                      </a:solidFill>
                      <a:prstDash val="solid"/>
                      <a:headEnd type="none" w="med" len="med"/>
                      <a:tailEnd type="none" w="med" len="med"/>
                    </a:lnL>
                    <a:lnR w="12700" cap="flat" cmpd="sng">
                      <a:solidFill>
                        <a:srgbClr val="CCCCCC"/>
                      </a:solidFill>
                      <a:prstDash val="solid"/>
                      <a:headEnd type="none" w="med" len="med"/>
                      <a:tailEnd type="none" w="med" len="med"/>
                    </a:lnR>
                    <a:lnT w="12700" cap="flat" cmpd="sng">
                      <a:solidFill>
                        <a:srgbClr val="CCCCCC"/>
                      </a:solidFill>
                      <a:prstDash val="solid"/>
                      <a:headEnd type="none" w="med" len="med"/>
                      <a:tailEnd type="none" w="med" len="med"/>
                    </a:lnT>
                    <a:lnB w="12700" cap="flat" cmpd="sng">
                      <a:solidFill>
                        <a:srgbClr val="CCCCCC"/>
                      </a:solidFill>
                      <a:prstDash val="solid"/>
                      <a:headEnd type="none" w="med" len="med"/>
                      <a:tailEnd type="none" w="med" len="med"/>
                    </a:lnB>
                    <a:lnTlToBr>
                      <a:noFill/>
                    </a:lnTlToBr>
                    <a:lnBlToTr>
                      <a:noFill/>
                    </a:lnBlToTr>
                    <a:solidFill>
                      <a:srgbClr val="FFFFFF"/>
                    </a:solidFill>
                  </a:tcPr>
                </a:tc>
              </a:tr>
              <a:tr h="200660">
                <a:tc>
                  <a:txBody>
                    <a:bodyPr/>
                    <a:p>
                      <a:pPr indent="0">
                        <a:buNone/>
                      </a:pPr>
                      <a:r>
                        <a:rPr lang="en-US" sz="2000" b="0">
                          <a:latin typeface="Times New Roman" panose="02020603050405020304" charset="0"/>
                          <a:cs typeface="Times New Roman" panose="02020603050405020304" charset="0"/>
                        </a:rPr>
                        <a:t>purchase</a:t>
                      </a:r>
                      <a:endParaRPr lang="en-US" altLang="en-US" sz="2000" b="0">
                        <a:latin typeface="Times New Roman" panose="02020603050405020304" charset="0"/>
                        <a:ea typeface="Times New Roman" panose="02020603050405020304" charset="0"/>
                        <a:cs typeface="Times New Roman" panose="02020603050405020304" charset="0"/>
                      </a:endParaRPr>
                    </a:p>
                  </a:txBody>
                  <a:tcPr marL="62230" marR="62230" marT="28575" marB="28575" vert="horz" anchor="ctr" anchorCtr="0">
                    <a:lnL w="12700" cap="flat" cmpd="sng">
                      <a:solidFill>
                        <a:srgbClr val="CCCCCC"/>
                      </a:solidFill>
                      <a:prstDash val="solid"/>
                      <a:headEnd type="none" w="med" len="med"/>
                      <a:tailEnd type="none" w="med" len="med"/>
                    </a:lnL>
                    <a:lnR w="12700" cap="flat" cmpd="sng">
                      <a:solidFill>
                        <a:srgbClr val="CCCCCC"/>
                      </a:solidFill>
                      <a:prstDash val="solid"/>
                      <a:headEnd type="none" w="med" len="med"/>
                      <a:tailEnd type="none" w="med" len="med"/>
                    </a:lnR>
                    <a:lnT w="12700" cap="flat" cmpd="sng">
                      <a:solidFill>
                        <a:srgbClr val="CCCCCC"/>
                      </a:solidFill>
                      <a:prstDash val="solid"/>
                      <a:headEnd type="none" w="med" len="med"/>
                      <a:tailEnd type="none" w="med" len="med"/>
                    </a:lnT>
                    <a:lnB w="12700" cap="flat" cmpd="sng">
                      <a:solidFill>
                        <a:srgbClr val="CCCCCC"/>
                      </a:solidFill>
                      <a:prstDash val="solid"/>
                      <a:headEnd type="none" w="med" len="med"/>
                      <a:tailEnd type="none" w="med" len="med"/>
                    </a:lnB>
                    <a:lnTlToBr>
                      <a:noFill/>
                    </a:lnTlToBr>
                    <a:lnBlToTr>
                      <a:noFill/>
                    </a:lnBlToTr>
                    <a:solidFill>
                      <a:srgbClr val="F0F0F0"/>
                    </a:solidFill>
                  </a:tcPr>
                </a:tc>
                <a:tc>
                  <a:txBody>
                    <a:bodyPr/>
                    <a:p>
                      <a:pPr indent="0">
                        <a:buNone/>
                      </a:pPr>
                      <a:r>
                        <a:rPr lang="en-US" sz="2000" b="0">
                          <a:latin typeface="Times New Roman" panose="02020603050405020304" charset="0"/>
                          <a:cs typeface="Times New Roman" panose="02020603050405020304" charset="0"/>
                        </a:rPr>
                        <a:t>购买，购物</a:t>
                      </a:r>
                      <a:endParaRPr lang="en-US" altLang="en-US" sz="2000" b="0">
                        <a:latin typeface="Times New Roman" panose="02020603050405020304" charset="0"/>
                        <a:ea typeface="Times New Roman" panose="02020603050405020304" charset="0"/>
                        <a:cs typeface="Times New Roman" panose="02020603050405020304" charset="0"/>
                      </a:endParaRPr>
                    </a:p>
                  </a:txBody>
                  <a:tcPr marL="62230" marR="62230" marT="28575" marB="28575" vert="horz" anchor="ctr" anchorCtr="0">
                    <a:lnL w="12700" cap="flat" cmpd="sng">
                      <a:solidFill>
                        <a:srgbClr val="CCCCCC"/>
                      </a:solidFill>
                      <a:prstDash val="solid"/>
                      <a:headEnd type="none" w="med" len="med"/>
                      <a:tailEnd type="none" w="med" len="med"/>
                    </a:lnL>
                    <a:lnR w="12700" cap="flat" cmpd="sng">
                      <a:solidFill>
                        <a:srgbClr val="CCCCCC"/>
                      </a:solidFill>
                      <a:prstDash val="solid"/>
                      <a:headEnd type="none" w="med" len="med"/>
                      <a:tailEnd type="none" w="med" len="med"/>
                    </a:lnR>
                    <a:lnT w="12700" cap="flat" cmpd="sng">
                      <a:solidFill>
                        <a:srgbClr val="CCCCCC"/>
                      </a:solidFill>
                      <a:prstDash val="solid"/>
                      <a:headEnd type="none" w="med" len="med"/>
                      <a:tailEnd type="none" w="med" len="med"/>
                    </a:lnT>
                    <a:lnB w="12700" cap="flat" cmpd="sng">
                      <a:solidFill>
                        <a:srgbClr val="CCCCCC"/>
                      </a:solidFill>
                      <a:prstDash val="solid"/>
                      <a:headEnd type="none" w="med" len="med"/>
                      <a:tailEnd type="none" w="med" len="med"/>
                    </a:lnB>
                    <a:lnTlToBr>
                      <a:noFill/>
                    </a:lnTlToBr>
                    <a:lnBlToTr>
                      <a:noFill/>
                    </a:lnBlToTr>
                    <a:solidFill>
                      <a:srgbClr val="F0F0F0"/>
                    </a:solidFill>
                  </a:tcPr>
                </a:tc>
                <a:tc>
                  <a:txBody>
                    <a:bodyPr/>
                    <a:p>
                      <a:pPr indent="0">
                        <a:buNone/>
                      </a:pPr>
                      <a:r>
                        <a:rPr lang="en-US" sz="2000" b="0">
                          <a:latin typeface="Times New Roman" panose="02020603050405020304" charset="0"/>
                          <a:cs typeface="Times New Roman" panose="02020603050405020304" charset="0"/>
                        </a:rPr>
                        <a:t>noun/verb</a:t>
                      </a:r>
                      <a:endParaRPr lang="en-US" altLang="en-US" sz="2000" b="0">
                        <a:latin typeface="Times New Roman" panose="02020603050405020304" charset="0"/>
                        <a:ea typeface="Times New Roman" panose="02020603050405020304" charset="0"/>
                        <a:cs typeface="Times New Roman" panose="02020603050405020304" charset="0"/>
                      </a:endParaRPr>
                    </a:p>
                  </a:txBody>
                  <a:tcPr marL="62230" marR="62230" marT="28575" marB="28575" vert="horz" anchor="ctr" anchorCtr="0">
                    <a:lnL w="12700" cap="flat" cmpd="sng">
                      <a:solidFill>
                        <a:srgbClr val="CCCCCC"/>
                      </a:solidFill>
                      <a:prstDash val="solid"/>
                      <a:headEnd type="none" w="med" len="med"/>
                      <a:tailEnd type="none" w="med" len="med"/>
                    </a:lnL>
                    <a:lnR w="12700" cap="flat" cmpd="sng">
                      <a:solidFill>
                        <a:srgbClr val="CCCCCC"/>
                      </a:solidFill>
                      <a:prstDash val="solid"/>
                      <a:headEnd type="none" w="med" len="med"/>
                      <a:tailEnd type="none" w="med" len="med"/>
                    </a:lnR>
                    <a:lnT w="12700" cap="flat" cmpd="sng">
                      <a:solidFill>
                        <a:srgbClr val="CCCCCC"/>
                      </a:solidFill>
                      <a:prstDash val="solid"/>
                      <a:headEnd type="none" w="med" len="med"/>
                      <a:tailEnd type="none" w="med" len="med"/>
                    </a:lnT>
                    <a:lnB w="12700" cap="flat" cmpd="sng">
                      <a:solidFill>
                        <a:srgbClr val="CCCCCC"/>
                      </a:solidFill>
                      <a:prstDash val="solid"/>
                      <a:headEnd type="none" w="med" len="med"/>
                      <a:tailEnd type="none" w="med" len="med"/>
                    </a:lnB>
                    <a:lnTlToBr>
                      <a:noFill/>
                    </a:lnTlToBr>
                    <a:lnBlToTr>
                      <a:noFill/>
                    </a:lnBlToTr>
                    <a:solidFill>
                      <a:srgbClr val="F0F0F0"/>
                    </a:solidFill>
                  </a:tcPr>
                </a:tc>
              </a:tr>
              <a:tr h="200660">
                <a:tc>
                  <a:txBody>
                    <a:bodyPr/>
                    <a:p>
                      <a:pPr indent="0">
                        <a:buNone/>
                      </a:pPr>
                      <a:r>
                        <a:rPr lang="en-US" sz="2000" b="0">
                          <a:latin typeface="Times New Roman" panose="02020603050405020304" charset="0"/>
                          <a:cs typeface="Times New Roman" panose="02020603050405020304" charset="0"/>
                        </a:rPr>
                        <a:t>targeted</a:t>
                      </a:r>
                      <a:endParaRPr lang="en-US" altLang="en-US" sz="2000" b="0">
                        <a:latin typeface="Times New Roman" panose="02020603050405020304" charset="0"/>
                        <a:ea typeface="Times New Roman" panose="02020603050405020304" charset="0"/>
                        <a:cs typeface="Times New Roman" panose="02020603050405020304" charset="0"/>
                      </a:endParaRPr>
                    </a:p>
                  </a:txBody>
                  <a:tcPr marL="62230" marR="62230" marT="28575" marB="28575" vert="horz" anchor="ctr" anchorCtr="0">
                    <a:lnL w="12700" cap="flat" cmpd="sng">
                      <a:solidFill>
                        <a:srgbClr val="CCCCCC"/>
                      </a:solidFill>
                      <a:prstDash val="solid"/>
                      <a:headEnd type="none" w="med" len="med"/>
                      <a:tailEnd type="none" w="med" len="med"/>
                    </a:lnL>
                    <a:lnR w="12700" cap="flat" cmpd="sng">
                      <a:solidFill>
                        <a:srgbClr val="CCCCCC"/>
                      </a:solidFill>
                      <a:prstDash val="solid"/>
                      <a:headEnd type="none" w="med" len="med"/>
                      <a:tailEnd type="none" w="med" len="med"/>
                    </a:lnR>
                    <a:lnT w="12700" cap="flat" cmpd="sng">
                      <a:solidFill>
                        <a:srgbClr val="CCCCCC"/>
                      </a:solidFill>
                      <a:prstDash val="solid"/>
                      <a:headEnd type="none" w="med" len="med"/>
                      <a:tailEnd type="none" w="med" len="med"/>
                    </a:lnT>
                    <a:lnB w="12700" cap="flat" cmpd="sng">
                      <a:solidFill>
                        <a:srgbClr val="CCCCCC"/>
                      </a:solidFill>
                      <a:prstDash val="solid"/>
                      <a:headEnd type="none" w="med" len="med"/>
                      <a:tailEnd type="none" w="med" len="med"/>
                    </a:lnB>
                    <a:lnTlToBr>
                      <a:noFill/>
                    </a:lnTlToBr>
                    <a:lnBlToTr>
                      <a:noFill/>
                    </a:lnBlToTr>
                    <a:solidFill>
                      <a:srgbClr val="FFFFFF"/>
                    </a:solidFill>
                  </a:tcPr>
                </a:tc>
                <a:tc>
                  <a:txBody>
                    <a:bodyPr/>
                    <a:p>
                      <a:pPr indent="0">
                        <a:buNone/>
                      </a:pPr>
                      <a:r>
                        <a:rPr lang="en-US" sz="2000" b="0">
                          <a:latin typeface="Times New Roman" panose="02020603050405020304" charset="0"/>
                          <a:cs typeface="Times New Roman" panose="02020603050405020304" charset="0"/>
                        </a:rPr>
                        <a:t>有针对性的，定向的</a:t>
                      </a:r>
                      <a:endParaRPr lang="en-US" altLang="en-US" sz="2000" b="0">
                        <a:latin typeface="Times New Roman" panose="02020603050405020304" charset="0"/>
                        <a:ea typeface="Times New Roman" panose="02020603050405020304" charset="0"/>
                        <a:cs typeface="Times New Roman" panose="02020603050405020304" charset="0"/>
                      </a:endParaRPr>
                    </a:p>
                  </a:txBody>
                  <a:tcPr marL="62230" marR="62230" marT="28575" marB="28575" vert="horz" anchor="ctr" anchorCtr="0">
                    <a:lnL w="12700" cap="flat" cmpd="sng">
                      <a:solidFill>
                        <a:srgbClr val="CCCCCC"/>
                      </a:solidFill>
                      <a:prstDash val="solid"/>
                      <a:headEnd type="none" w="med" len="med"/>
                      <a:tailEnd type="none" w="med" len="med"/>
                    </a:lnL>
                    <a:lnR w="12700" cap="flat" cmpd="sng">
                      <a:solidFill>
                        <a:srgbClr val="CCCCCC"/>
                      </a:solidFill>
                      <a:prstDash val="solid"/>
                      <a:headEnd type="none" w="med" len="med"/>
                      <a:tailEnd type="none" w="med" len="med"/>
                    </a:lnR>
                    <a:lnT w="12700" cap="flat" cmpd="sng">
                      <a:solidFill>
                        <a:srgbClr val="CCCCCC"/>
                      </a:solidFill>
                      <a:prstDash val="solid"/>
                      <a:headEnd type="none" w="med" len="med"/>
                      <a:tailEnd type="none" w="med" len="med"/>
                    </a:lnT>
                    <a:lnB w="12700" cap="flat" cmpd="sng">
                      <a:solidFill>
                        <a:srgbClr val="CCCCCC"/>
                      </a:solidFill>
                      <a:prstDash val="solid"/>
                      <a:headEnd type="none" w="med" len="med"/>
                      <a:tailEnd type="none" w="med" len="med"/>
                    </a:lnB>
                    <a:lnTlToBr>
                      <a:noFill/>
                    </a:lnTlToBr>
                    <a:lnBlToTr>
                      <a:noFill/>
                    </a:lnBlToTr>
                    <a:solidFill>
                      <a:srgbClr val="FFFFFF"/>
                    </a:solidFill>
                  </a:tcPr>
                </a:tc>
                <a:tc>
                  <a:txBody>
                    <a:bodyPr/>
                    <a:p>
                      <a:pPr indent="0">
                        <a:buNone/>
                      </a:pPr>
                      <a:r>
                        <a:rPr lang="en-US" sz="2000" b="0">
                          <a:latin typeface="Times New Roman" panose="02020603050405020304" charset="0"/>
                          <a:cs typeface="Times New Roman" panose="02020603050405020304" charset="0"/>
                        </a:rPr>
                        <a:t>adjective</a:t>
                      </a:r>
                      <a:endParaRPr lang="en-US" altLang="en-US" sz="2000" b="0">
                        <a:latin typeface="Times New Roman" panose="02020603050405020304" charset="0"/>
                        <a:ea typeface="Times New Roman" panose="02020603050405020304" charset="0"/>
                        <a:cs typeface="Times New Roman" panose="02020603050405020304" charset="0"/>
                      </a:endParaRPr>
                    </a:p>
                  </a:txBody>
                  <a:tcPr marL="62230" marR="62230" marT="28575" marB="28575" vert="horz" anchor="ctr" anchorCtr="0">
                    <a:lnL w="12700" cap="flat" cmpd="sng">
                      <a:solidFill>
                        <a:srgbClr val="CCCCCC"/>
                      </a:solidFill>
                      <a:prstDash val="solid"/>
                      <a:headEnd type="none" w="med" len="med"/>
                      <a:tailEnd type="none" w="med" len="med"/>
                    </a:lnL>
                    <a:lnR w="12700" cap="flat" cmpd="sng">
                      <a:solidFill>
                        <a:srgbClr val="CCCCCC"/>
                      </a:solidFill>
                      <a:prstDash val="solid"/>
                      <a:headEnd type="none" w="med" len="med"/>
                      <a:tailEnd type="none" w="med" len="med"/>
                    </a:lnR>
                    <a:lnT w="12700" cap="flat" cmpd="sng">
                      <a:solidFill>
                        <a:srgbClr val="CCCCCC"/>
                      </a:solidFill>
                      <a:prstDash val="solid"/>
                      <a:headEnd type="none" w="med" len="med"/>
                      <a:tailEnd type="none" w="med" len="med"/>
                    </a:lnT>
                    <a:lnB w="12700" cap="flat" cmpd="sng">
                      <a:solidFill>
                        <a:srgbClr val="CCCCCC"/>
                      </a:solidFill>
                      <a:prstDash val="solid"/>
                      <a:headEnd type="none" w="med" len="med"/>
                      <a:tailEnd type="none" w="med" len="med"/>
                    </a:lnB>
                    <a:lnTlToBr>
                      <a:noFill/>
                    </a:lnTlToBr>
                    <a:lnBlToTr>
                      <a:noFill/>
                    </a:lnBlToTr>
                    <a:solidFill>
                      <a:srgbClr val="FFFFFF"/>
                    </a:solidFill>
                  </a:tcPr>
                </a:tc>
              </a:tr>
              <a:tr h="200025">
                <a:tc>
                  <a:txBody>
                    <a:bodyPr/>
                    <a:p>
                      <a:pPr indent="0">
                        <a:buNone/>
                      </a:pPr>
                      <a:r>
                        <a:rPr lang="en-US" sz="2000" b="0">
                          <a:latin typeface="Times New Roman" panose="02020603050405020304" charset="0"/>
                          <a:cs typeface="Times New Roman" panose="02020603050405020304" charset="0"/>
                        </a:rPr>
                        <a:t>initiative</a:t>
                      </a:r>
                      <a:endParaRPr lang="en-US" altLang="en-US" sz="2000" b="0">
                        <a:latin typeface="Times New Roman" panose="02020603050405020304" charset="0"/>
                        <a:ea typeface="Times New Roman" panose="02020603050405020304" charset="0"/>
                        <a:cs typeface="Times New Roman" panose="02020603050405020304" charset="0"/>
                      </a:endParaRPr>
                    </a:p>
                  </a:txBody>
                  <a:tcPr marL="62230" marR="62230" marT="28575" marB="28575" vert="horz" anchor="ctr" anchorCtr="0">
                    <a:lnL w="12700" cap="flat" cmpd="sng">
                      <a:solidFill>
                        <a:srgbClr val="CCCCCC"/>
                      </a:solidFill>
                      <a:prstDash val="solid"/>
                      <a:headEnd type="none" w="med" len="med"/>
                      <a:tailEnd type="none" w="med" len="med"/>
                    </a:lnL>
                    <a:lnR w="12700" cap="flat" cmpd="sng">
                      <a:solidFill>
                        <a:srgbClr val="CCCCCC"/>
                      </a:solidFill>
                      <a:prstDash val="solid"/>
                      <a:headEnd type="none" w="med" len="med"/>
                      <a:tailEnd type="none" w="med" len="med"/>
                    </a:lnR>
                    <a:lnT w="12700" cap="flat" cmpd="sng">
                      <a:solidFill>
                        <a:srgbClr val="CCCCCC"/>
                      </a:solidFill>
                      <a:prstDash val="solid"/>
                      <a:headEnd type="none" w="med" len="med"/>
                      <a:tailEnd type="none" w="med" len="med"/>
                    </a:lnT>
                    <a:lnB w="12700" cap="flat" cmpd="sng">
                      <a:solidFill>
                        <a:srgbClr val="CCCCCC"/>
                      </a:solidFill>
                      <a:prstDash val="solid"/>
                      <a:headEnd type="none" w="med" len="med"/>
                      <a:tailEnd type="none" w="med" len="med"/>
                    </a:lnB>
                    <a:lnTlToBr>
                      <a:noFill/>
                    </a:lnTlToBr>
                    <a:lnBlToTr>
                      <a:noFill/>
                    </a:lnBlToTr>
                    <a:solidFill>
                      <a:srgbClr val="F0F0F0"/>
                    </a:solidFill>
                  </a:tcPr>
                </a:tc>
                <a:tc>
                  <a:txBody>
                    <a:bodyPr/>
                    <a:p>
                      <a:pPr indent="0">
                        <a:buNone/>
                      </a:pPr>
                      <a:r>
                        <a:rPr lang="en-US" sz="2000" b="0">
                          <a:latin typeface="Times New Roman" panose="02020603050405020304" charset="0"/>
                          <a:cs typeface="Times New Roman" panose="02020603050405020304" charset="0"/>
                        </a:rPr>
                        <a:t>倡议，计划</a:t>
                      </a:r>
                      <a:endParaRPr lang="en-US" altLang="en-US" sz="2000" b="0">
                        <a:latin typeface="Times New Roman" panose="02020603050405020304" charset="0"/>
                        <a:ea typeface="Times New Roman" panose="02020603050405020304" charset="0"/>
                        <a:cs typeface="Times New Roman" panose="02020603050405020304" charset="0"/>
                      </a:endParaRPr>
                    </a:p>
                  </a:txBody>
                  <a:tcPr marL="62230" marR="62230" marT="28575" marB="28575" vert="horz" anchor="ctr" anchorCtr="0">
                    <a:lnL w="12700" cap="flat" cmpd="sng">
                      <a:solidFill>
                        <a:srgbClr val="CCCCCC"/>
                      </a:solidFill>
                      <a:prstDash val="solid"/>
                      <a:headEnd type="none" w="med" len="med"/>
                      <a:tailEnd type="none" w="med" len="med"/>
                    </a:lnL>
                    <a:lnR w="12700" cap="flat" cmpd="sng">
                      <a:solidFill>
                        <a:srgbClr val="CCCCCC"/>
                      </a:solidFill>
                      <a:prstDash val="solid"/>
                      <a:headEnd type="none" w="med" len="med"/>
                      <a:tailEnd type="none" w="med" len="med"/>
                    </a:lnR>
                    <a:lnT w="12700" cap="flat" cmpd="sng">
                      <a:solidFill>
                        <a:srgbClr val="CCCCCC"/>
                      </a:solidFill>
                      <a:prstDash val="solid"/>
                      <a:headEnd type="none" w="med" len="med"/>
                      <a:tailEnd type="none" w="med" len="med"/>
                    </a:lnT>
                    <a:lnB w="12700" cap="flat" cmpd="sng">
                      <a:solidFill>
                        <a:srgbClr val="CCCCCC"/>
                      </a:solidFill>
                      <a:prstDash val="solid"/>
                      <a:headEnd type="none" w="med" len="med"/>
                      <a:tailEnd type="none" w="med" len="med"/>
                    </a:lnB>
                    <a:lnTlToBr>
                      <a:noFill/>
                    </a:lnTlToBr>
                    <a:lnBlToTr>
                      <a:noFill/>
                    </a:lnBlToTr>
                    <a:solidFill>
                      <a:srgbClr val="F0F0F0"/>
                    </a:solidFill>
                  </a:tcPr>
                </a:tc>
                <a:tc>
                  <a:txBody>
                    <a:bodyPr/>
                    <a:p>
                      <a:pPr indent="0">
                        <a:buNone/>
                      </a:pPr>
                      <a:r>
                        <a:rPr lang="en-US" sz="2000" b="0">
                          <a:latin typeface="Times New Roman" panose="02020603050405020304" charset="0"/>
                          <a:cs typeface="Times New Roman" panose="02020603050405020304" charset="0"/>
                        </a:rPr>
                        <a:t>noun</a:t>
                      </a:r>
                      <a:endParaRPr lang="en-US" altLang="en-US" sz="2000" b="0">
                        <a:latin typeface="Times New Roman" panose="02020603050405020304" charset="0"/>
                        <a:ea typeface="Times New Roman" panose="02020603050405020304" charset="0"/>
                        <a:cs typeface="Times New Roman" panose="02020603050405020304" charset="0"/>
                      </a:endParaRPr>
                    </a:p>
                  </a:txBody>
                  <a:tcPr marL="62230" marR="62230" marT="28575" marB="28575" vert="horz" anchor="ctr" anchorCtr="0">
                    <a:lnL w="12700" cap="flat" cmpd="sng">
                      <a:solidFill>
                        <a:srgbClr val="CCCCCC"/>
                      </a:solidFill>
                      <a:prstDash val="solid"/>
                      <a:headEnd type="none" w="med" len="med"/>
                      <a:tailEnd type="none" w="med" len="med"/>
                    </a:lnL>
                    <a:lnR w="12700" cap="flat" cmpd="sng">
                      <a:solidFill>
                        <a:srgbClr val="CCCCCC"/>
                      </a:solidFill>
                      <a:prstDash val="solid"/>
                      <a:headEnd type="none" w="med" len="med"/>
                      <a:tailEnd type="none" w="med" len="med"/>
                    </a:lnR>
                    <a:lnT w="12700" cap="flat" cmpd="sng">
                      <a:solidFill>
                        <a:srgbClr val="CCCCCC"/>
                      </a:solidFill>
                      <a:prstDash val="solid"/>
                      <a:headEnd type="none" w="med" len="med"/>
                      <a:tailEnd type="none" w="med" len="med"/>
                    </a:lnT>
                    <a:lnB w="12700" cap="flat" cmpd="sng">
                      <a:solidFill>
                        <a:srgbClr val="CCCCCC"/>
                      </a:solidFill>
                      <a:prstDash val="solid"/>
                      <a:headEnd type="none" w="med" len="med"/>
                      <a:tailEnd type="none" w="med" len="med"/>
                    </a:lnB>
                    <a:lnTlToBr>
                      <a:noFill/>
                    </a:lnTlToBr>
                    <a:lnBlToTr>
                      <a:noFill/>
                    </a:lnBlToTr>
                    <a:solidFill>
                      <a:srgbClr val="F0F0F0"/>
                    </a:solidFill>
                  </a:tcPr>
                </a:tc>
              </a:tr>
              <a:tr h="200660">
                <a:tc>
                  <a:txBody>
                    <a:bodyPr/>
                    <a:p>
                      <a:pPr indent="0">
                        <a:buNone/>
                      </a:pPr>
                      <a:r>
                        <a:rPr lang="en-US" sz="2000" b="0">
                          <a:latin typeface="Times New Roman" panose="02020603050405020304" charset="0"/>
                          <a:cs typeface="Times New Roman" panose="02020603050405020304" charset="0"/>
                        </a:rPr>
                        <a:t>reshape</a:t>
                      </a:r>
                      <a:endParaRPr lang="en-US" altLang="en-US" sz="2000" b="0">
                        <a:latin typeface="Times New Roman" panose="02020603050405020304" charset="0"/>
                        <a:ea typeface="Times New Roman" panose="02020603050405020304" charset="0"/>
                        <a:cs typeface="Times New Roman" panose="02020603050405020304" charset="0"/>
                      </a:endParaRPr>
                    </a:p>
                  </a:txBody>
                  <a:tcPr marL="62230" marR="62230" marT="28575" marB="28575" vert="horz" anchor="ctr" anchorCtr="0">
                    <a:lnL w="12700" cap="flat" cmpd="sng">
                      <a:solidFill>
                        <a:srgbClr val="CCCCCC"/>
                      </a:solidFill>
                      <a:prstDash val="solid"/>
                      <a:headEnd type="none" w="med" len="med"/>
                      <a:tailEnd type="none" w="med" len="med"/>
                    </a:lnL>
                    <a:lnR w="12700" cap="flat" cmpd="sng">
                      <a:solidFill>
                        <a:srgbClr val="CCCCCC"/>
                      </a:solidFill>
                      <a:prstDash val="solid"/>
                      <a:headEnd type="none" w="med" len="med"/>
                      <a:tailEnd type="none" w="med" len="med"/>
                    </a:lnR>
                    <a:lnT w="12700" cap="flat" cmpd="sng">
                      <a:solidFill>
                        <a:srgbClr val="CCCCCC"/>
                      </a:solidFill>
                      <a:prstDash val="solid"/>
                      <a:headEnd type="none" w="med" len="med"/>
                      <a:tailEnd type="none" w="med" len="med"/>
                    </a:lnT>
                    <a:lnB w="12700" cap="flat" cmpd="sng">
                      <a:solidFill>
                        <a:srgbClr val="CCCCCC"/>
                      </a:solidFill>
                      <a:prstDash val="solid"/>
                      <a:headEnd type="none" w="med" len="med"/>
                      <a:tailEnd type="none" w="med" len="med"/>
                    </a:lnB>
                    <a:lnTlToBr>
                      <a:noFill/>
                    </a:lnTlToBr>
                    <a:lnBlToTr>
                      <a:noFill/>
                    </a:lnBlToTr>
                    <a:solidFill>
                      <a:srgbClr val="FFFFFF"/>
                    </a:solidFill>
                  </a:tcPr>
                </a:tc>
                <a:tc>
                  <a:txBody>
                    <a:bodyPr/>
                    <a:p>
                      <a:pPr indent="0">
                        <a:buNone/>
                      </a:pPr>
                      <a:r>
                        <a:rPr lang="en-US" sz="2000" b="0">
                          <a:latin typeface="Times New Roman" panose="02020603050405020304" charset="0"/>
                          <a:cs typeface="Times New Roman" panose="02020603050405020304" charset="0"/>
                        </a:rPr>
                        <a:t>重塑，重新塑造</a:t>
                      </a:r>
                      <a:endParaRPr lang="en-US" altLang="en-US" sz="2000" b="0">
                        <a:latin typeface="Times New Roman" panose="02020603050405020304" charset="0"/>
                        <a:ea typeface="Times New Roman" panose="02020603050405020304" charset="0"/>
                        <a:cs typeface="Times New Roman" panose="02020603050405020304" charset="0"/>
                      </a:endParaRPr>
                    </a:p>
                  </a:txBody>
                  <a:tcPr marL="62230" marR="62230" marT="28575" marB="28575" vert="horz" anchor="ctr" anchorCtr="0">
                    <a:lnL w="12700" cap="flat" cmpd="sng">
                      <a:solidFill>
                        <a:srgbClr val="CCCCCC"/>
                      </a:solidFill>
                      <a:prstDash val="solid"/>
                      <a:headEnd type="none" w="med" len="med"/>
                      <a:tailEnd type="none" w="med" len="med"/>
                    </a:lnL>
                    <a:lnR w="12700" cap="flat" cmpd="sng">
                      <a:solidFill>
                        <a:srgbClr val="CCCCCC"/>
                      </a:solidFill>
                      <a:prstDash val="solid"/>
                      <a:headEnd type="none" w="med" len="med"/>
                      <a:tailEnd type="none" w="med" len="med"/>
                    </a:lnR>
                    <a:lnT w="12700" cap="flat" cmpd="sng">
                      <a:solidFill>
                        <a:srgbClr val="CCCCCC"/>
                      </a:solidFill>
                      <a:prstDash val="solid"/>
                      <a:headEnd type="none" w="med" len="med"/>
                      <a:tailEnd type="none" w="med" len="med"/>
                    </a:lnT>
                    <a:lnB w="12700" cap="flat" cmpd="sng">
                      <a:solidFill>
                        <a:srgbClr val="CCCCCC"/>
                      </a:solidFill>
                      <a:prstDash val="solid"/>
                      <a:headEnd type="none" w="med" len="med"/>
                      <a:tailEnd type="none" w="med" len="med"/>
                    </a:lnB>
                    <a:lnTlToBr>
                      <a:noFill/>
                    </a:lnTlToBr>
                    <a:lnBlToTr>
                      <a:noFill/>
                    </a:lnBlToTr>
                    <a:solidFill>
                      <a:srgbClr val="FFFFFF"/>
                    </a:solidFill>
                  </a:tcPr>
                </a:tc>
                <a:tc>
                  <a:txBody>
                    <a:bodyPr/>
                    <a:p>
                      <a:pPr indent="0">
                        <a:buNone/>
                      </a:pPr>
                      <a:r>
                        <a:rPr lang="en-US" sz="2000" b="0">
                          <a:latin typeface="Times New Roman" panose="02020603050405020304" charset="0"/>
                          <a:cs typeface="Times New Roman" panose="02020603050405020304" charset="0"/>
                        </a:rPr>
                        <a:t>verb</a:t>
                      </a:r>
                      <a:endParaRPr lang="en-US" altLang="en-US" sz="2000" b="0">
                        <a:latin typeface="Times New Roman" panose="02020603050405020304" charset="0"/>
                        <a:ea typeface="Times New Roman" panose="02020603050405020304" charset="0"/>
                        <a:cs typeface="Times New Roman" panose="02020603050405020304" charset="0"/>
                      </a:endParaRPr>
                    </a:p>
                  </a:txBody>
                  <a:tcPr marL="62230" marR="62230" marT="28575" marB="28575" vert="horz" anchor="ctr" anchorCtr="0">
                    <a:lnL w="12700" cap="flat" cmpd="sng">
                      <a:solidFill>
                        <a:srgbClr val="CCCCCC"/>
                      </a:solidFill>
                      <a:prstDash val="solid"/>
                      <a:headEnd type="none" w="med" len="med"/>
                      <a:tailEnd type="none" w="med" len="med"/>
                    </a:lnL>
                    <a:lnR w="12700" cap="flat" cmpd="sng">
                      <a:solidFill>
                        <a:srgbClr val="CCCCCC"/>
                      </a:solidFill>
                      <a:prstDash val="solid"/>
                      <a:headEnd type="none" w="med" len="med"/>
                      <a:tailEnd type="none" w="med" len="med"/>
                    </a:lnR>
                    <a:lnT w="12700" cap="flat" cmpd="sng">
                      <a:solidFill>
                        <a:srgbClr val="CCCCCC"/>
                      </a:solidFill>
                      <a:prstDash val="solid"/>
                      <a:headEnd type="none" w="med" len="med"/>
                      <a:tailEnd type="none" w="med" len="med"/>
                    </a:lnT>
                    <a:lnB w="12700" cap="flat" cmpd="sng">
                      <a:solidFill>
                        <a:srgbClr val="CCCCCC"/>
                      </a:solidFill>
                      <a:prstDash val="solid"/>
                      <a:headEnd type="none" w="med" len="med"/>
                      <a:tailEnd type="none" w="med" len="med"/>
                    </a:lnB>
                    <a:lnTlToBr>
                      <a:noFill/>
                    </a:lnTlToBr>
                    <a:lnBlToTr>
                      <a:noFill/>
                    </a:lnBlToTr>
                    <a:solidFill>
                      <a:srgbClr val="FFFFFF"/>
                    </a:solidFill>
                  </a:tcPr>
                </a:tc>
              </a:tr>
              <a:tr h="200660">
                <a:tc>
                  <a:txBody>
                    <a:bodyPr/>
                    <a:p>
                      <a:pPr indent="0">
                        <a:buNone/>
                      </a:pPr>
                      <a:r>
                        <a:rPr lang="en-US" sz="2000" b="0">
                          <a:latin typeface="Times New Roman" panose="02020603050405020304" charset="0"/>
                          <a:cs typeface="Times New Roman" panose="02020603050405020304" charset="0"/>
                        </a:rPr>
                        <a:t>frictionless</a:t>
                      </a:r>
                      <a:endParaRPr lang="en-US" altLang="en-US" sz="2000" b="0">
                        <a:latin typeface="Times New Roman" panose="02020603050405020304" charset="0"/>
                        <a:ea typeface="Times New Roman" panose="02020603050405020304" charset="0"/>
                        <a:cs typeface="Times New Roman" panose="02020603050405020304" charset="0"/>
                      </a:endParaRPr>
                    </a:p>
                  </a:txBody>
                  <a:tcPr marL="62230" marR="62230" marT="28575" marB="28575" vert="horz" anchor="ctr" anchorCtr="0">
                    <a:lnL w="12700" cap="flat" cmpd="sng">
                      <a:solidFill>
                        <a:srgbClr val="CCCCCC"/>
                      </a:solidFill>
                      <a:prstDash val="solid"/>
                      <a:headEnd type="none" w="med" len="med"/>
                      <a:tailEnd type="none" w="med" len="med"/>
                    </a:lnL>
                    <a:lnR w="12700" cap="flat" cmpd="sng">
                      <a:solidFill>
                        <a:srgbClr val="CCCCCC"/>
                      </a:solidFill>
                      <a:prstDash val="solid"/>
                      <a:headEnd type="none" w="med" len="med"/>
                      <a:tailEnd type="none" w="med" len="med"/>
                    </a:lnR>
                    <a:lnT w="12700" cap="flat" cmpd="sng">
                      <a:solidFill>
                        <a:srgbClr val="CCCCCC"/>
                      </a:solidFill>
                      <a:prstDash val="solid"/>
                      <a:headEnd type="none" w="med" len="med"/>
                      <a:tailEnd type="none" w="med" len="med"/>
                    </a:lnT>
                    <a:lnB w="12700" cap="flat" cmpd="sng">
                      <a:solidFill>
                        <a:srgbClr val="CCCCCC"/>
                      </a:solidFill>
                      <a:prstDash val="solid"/>
                      <a:headEnd type="none" w="med" len="med"/>
                      <a:tailEnd type="none" w="med" len="med"/>
                    </a:lnB>
                    <a:lnTlToBr>
                      <a:noFill/>
                    </a:lnTlToBr>
                    <a:lnBlToTr>
                      <a:noFill/>
                    </a:lnBlToTr>
                    <a:solidFill>
                      <a:srgbClr val="F0F0F0"/>
                    </a:solidFill>
                  </a:tcPr>
                </a:tc>
                <a:tc>
                  <a:txBody>
                    <a:bodyPr/>
                    <a:p>
                      <a:pPr indent="0">
                        <a:buNone/>
                      </a:pPr>
                      <a:r>
                        <a:rPr lang="en-US" sz="2000" b="0">
                          <a:latin typeface="Times New Roman" panose="02020603050405020304" charset="0"/>
                          <a:cs typeface="Times New Roman" panose="02020603050405020304" charset="0"/>
                        </a:rPr>
                        <a:t>无摩擦的，无阻力的</a:t>
                      </a:r>
                      <a:endParaRPr lang="en-US" altLang="en-US" sz="2000" b="0">
                        <a:latin typeface="Times New Roman" panose="02020603050405020304" charset="0"/>
                        <a:ea typeface="Times New Roman" panose="02020603050405020304" charset="0"/>
                        <a:cs typeface="Times New Roman" panose="02020603050405020304" charset="0"/>
                      </a:endParaRPr>
                    </a:p>
                  </a:txBody>
                  <a:tcPr marL="62230" marR="62230" marT="28575" marB="28575" vert="horz" anchor="ctr" anchorCtr="0">
                    <a:lnL w="12700" cap="flat" cmpd="sng">
                      <a:solidFill>
                        <a:srgbClr val="CCCCCC"/>
                      </a:solidFill>
                      <a:prstDash val="solid"/>
                      <a:headEnd type="none" w="med" len="med"/>
                      <a:tailEnd type="none" w="med" len="med"/>
                    </a:lnL>
                    <a:lnR w="12700" cap="flat" cmpd="sng">
                      <a:solidFill>
                        <a:srgbClr val="CCCCCC"/>
                      </a:solidFill>
                      <a:prstDash val="solid"/>
                      <a:headEnd type="none" w="med" len="med"/>
                      <a:tailEnd type="none" w="med" len="med"/>
                    </a:lnR>
                    <a:lnT w="12700" cap="flat" cmpd="sng">
                      <a:solidFill>
                        <a:srgbClr val="CCCCCC"/>
                      </a:solidFill>
                      <a:prstDash val="solid"/>
                      <a:headEnd type="none" w="med" len="med"/>
                      <a:tailEnd type="none" w="med" len="med"/>
                    </a:lnT>
                    <a:lnB w="12700" cap="flat" cmpd="sng">
                      <a:solidFill>
                        <a:srgbClr val="CCCCCC"/>
                      </a:solidFill>
                      <a:prstDash val="solid"/>
                      <a:headEnd type="none" w="med" len="med"/>
                      <a:tailEnd type="none" w="med" len="med"/>
                    </a:lnB>
                    <a:lnTlToBr>
                      <a:noFill/>
                    </a:lnTlToBr>
                    <a:lnBlToTr>
                      <a:noFill/>
                    </a:lnBlToTr>
                    <a:solidFill>
                      <a:srgbClr val="F0F0F0"/>
                    </a:solidFill>
                  </a:tcPr>
                </a:tc>
                <a:tc>
                  <a:txBody>
                    <a:bodyPr/>
                    <a:p>
                      <a:pPr indent="0">
                        <a:buNone/>
                      </a:pPr>
                      <a:r>
                        <a:rPr lang="en-US" sz="2000" b="0">
                          <a:latin typeface="Times New Roman" panose="02020603050405020304" charset="0"/>
                          <a:cs typeface="Times New Roman" panose="02020603050405020304" charset="0"/>
                        </a:rPr>
                        <a:t>adjective</a:t>
                      </a:r>
                      <a:endParaRPr lang="en-US" altLang="en-US" sz="2000" b="0">
                        <a:latin typeface="Times New Roman" panose="02020603050405020304" charset="0"/>
                        <a:ea typeface="Times New Roman" panose="02020603050405020304" charset="0"/>
                        <a:cs typeface="Times New Roman" panose="02020603050405020304" charset="0"/>
                      </a:endParaRPr>
                    </a:p>
                  </a:txBody>
                  <a:tcPr marL="62230" marR="62230" marT="28575" marB="28575" vert="horz" anchor="ctr" anchorCtr="0">
                    <a:lnL w="12700" cap="flat" cmpd="sng">
                      <a:solidFill>
                        <a:srgbClr val="CCCCCC"/>
                      </a:solidFill>
                      <a:prstDash val="solid"/>
                      <a:headEnd type="none" w="med" len="med"/>
                      <a:tailEnd type="none" w="med" len="med"/>
                    </a:lnL>
                    <a:lnR w="12700" cap="flat" cmpd="sng">
                      <a:solidFill>
                        <a:srgbClr val="CCCCCC"/>
                      </a:solidFill>
                      <a:prstDash val="solid"/>
                      <a:headEnd type="none" w="med" len="med"/>
                      <a:tailEnd type="none" w="med" len="med"/>
                    </a:lnR>
                    <a:lnT w="12700" cap="flat" cmpd="sng">
                      <a:solidFill>
                        <a:srgbClr val="CCCCCC"/>
                      </a:solidFill>
                      <a:prstDash val="solid"/>
                      <a:headEnd type="none" w="med" len="med"/>
                      <a:tailEnd type="none" w="med" len="med"/>
                    </a:lnT>
                    <a:lnB w="12700" cap="flat" cmpd="sng">
                      <a:solidFill>
                        <a:srgbClr val="CCCCCC"/>
                      </a:solidFill>
                      <a:prstDash val="solid"/>
                      <a:headEnd type="none" w="med" len="med"/>
                      <a:tailEnd type="none" w="med" len="med"/>
                    </a:lnB>
                    <a:lnTlToBr>
                      <a:noFill/>
                    </a:lnTlToBr>
                    <a:lnBlToTr>
                      <a:noFill/>
                    </a:lnBlToTr>
                    <a:solidFill>
                      <a:srgbClr val="F0F0F0"/>
                    </a:solidFill>
                  </a:tcPr>
                </a:tc>
              </a:tr>
              <a:tr h="342265">
                <a:tc>
                  <a:txBody>
                    <a:bodyPr/>
                    <a:p>
                      <a:pPr indent="0">
                        <a:buNone/>
                      </a:pPr>
                      <a:r>
                        <a:rPr lang="en-US" sz="2000" b="0">
                          <a:latin typeface="Times New Roman" panose="02020603050405020304" charset="0"/>
                          <a:cs typeface="Times New Roman" panose="02020603050405020304" charset="0"/>
                        </a:rPr>
                        <a:t>checkout</a:t>
                      </a:r>
                      <a:endParaRPr lang="en-US" altLang="en-US" sz="2000" b="0">
                        <a:latin typeface="Times New Roman" panose="02020603050405020304" charset="0"/>
                        <a:ea typeface="Times New Roman" panose="02020603050405020304" charset="0"/>
                        <a:cs typeface="Times New Roman" panose="02020603050405020304" charset="0"/>
                      </a:endParaRPr>
                    </a:p>
                  </a:txBody>
                  <a:tcPr marL="62230" marR="62230" marT="28575" marB="28575" vert="horz" anchor="ctr" anchorCtr="0">
                    <a:lnL w="12700" cap="flat" cmpd="sng">
                      <a:solidFill>
                        <a:srgbClr val="CCCCCC"/>
                      </a:solidFill>
                      <a:prstDash val="solid"/>
                      <a:headEnd type="none" w="med" len="med"/>
                      <a:tailEnd type="none" w="med" len="med"/>
                    </a:lnL>
                    <a:lnR w="12700" cap="flat" cmpd="sng">
                      <a:solidFill>
                        <a:srgbClr val="CCCCCC"/>
                      </a:solidFill>
                      <a:prstDash val="solid"/>
                      <a:headEnd type="none" w="med" len="med"/>
                      <a:tailEnd type="none" w="med" len="med"/>
                    </a:lnR>
                    <a:lnT w="12700" cap="flat" cmpd="sng">
                      <a:solidFill>
                        <a:srgbClr val="CCCCCC"/>
                      </a:solidFill>
                      <a:prstDash val="solid"/>
                      <a:headEnd type="none" w="med" len="med"/>
                      <a:tailEnd type="none" w="med" len="med"/>
                    </a:lnT>
                    <a:lnB w="12700" cap="flat" cmpd="sng">
                      <a:solidFill>
                        <a:srgbClr val="CCCCCC"/>
                      </a:solidFill>
                      <a:prstDash val="solid"/>
                      <a:headEnd type="none" w="med" len="med"/>
                      <a:tailEnd type="none" w="med" len="med"/>
                    </a:lnB>
                    <a:lnTlToBr>
                      <a:noFill/>
                    </a:lnTlToBr>
                    <a:lnBlToTr>
                      <a:noFill/>
                    </a:lnBlToTr>
                    <a:solidFill>
                      <a:srgbClr val="FFFFFF"/>
                    </a:solidFill>
                  </a:tcPr>
                </a:tc>
                <a:tc>
                  <a:txBody>
                    <a:bodyPr/>
                    <a:p>
                      <a:pPr indent="0">
                        <a:buNone/>
                      </a:pPr>
                      <a:r>
                        <a:rPr lang="en-US" sz="2000" b="0">
                          <a:latin typeface="Times New Roman" panose="02020603050405020304" charset="0"/>
                          <a:cs typeface="Times New Roman" panose="02020603050405020304" charset="0"/>
                        </a:rPr>
                        <a:t>结账，结账台</a:t>
                      </a:r>
                      <a:endParaRPr lang="en-US" altLang="en-US" sz="2000" b="0">
                        <a:latin typeface="Times New Roman" panose="02020603050405020304" charset="0"/>
                        <a:ea typeface="Times New Roman" panose="02020603050405020304" charset="0"/>
                        <a:cs typeface="Times New Roman" panose="02020603050405020304" charset="0"/>
                      </a:endParaRPr>
                    </a:p>
                  </a:txBody>
                  <a:tcPr marL="62230" marR="62230" marT="28575" marB="28575" vert="horz" anchor="ctr" anchorCtr="0">
                    <a:lnL w="12700" cap="flat" cmpd="sng">
                      <a:solidFill>
                        <a:srgbClr val="CCCCCC"/>
                      </a:solidFill>
                      <a:prstDash val="solid"/>
                      <a:headEnd type="none" w="med" len="med"/>
                      <a:tailEnd type="none" w="med" len="med"/>
                    </a:lnL>
                    <a:lnR w="12700" cap="flat" cmpd="sng">
                      <a:solidFill>
                        <a:srgbClr val="CCCCCC"/>
                      </a:solidFill>
                      <a:prstDash val="solid"/>
                      <a:headEnd type="none" w="med" len="med"/>
                      <a:tailEnd type="none" w="med" len="med"/>
                    </a:lnR>
                    <a:lnT w="12700" cap="flat" cmpd="sng">
                      <a:solidFill>
                        <a:srgbClr val="CCCCCC"/>
                      </a:solidFill>
                      <a:prstDash val="solid"/>
                      <a:headEnd type="none" w="med" len="med"/>
                      <a:tailEnd type="none" w="med" len="med"/>
                    </a:lnT>
                    <a:lnB w="12700" cap="flat" cmpd="sng">
                      <a:solidFill>
                        <a:srgbClr val="CCCCCC"/>
                      </a:solidFill>
                      <a:prstDash val="solid"/>
                      <a:headEnd type="none" w="med" len="med"/>
                      <a:tailEnd type="none" w="med" len="med"/>
                    </a:lnB>
                    <a:lnTlToBr>
                      <a:noFill/>
                    </a:lnTlToBr>
                    <a:lnBlToTr>
                      <a:noFill/>
                    </a:lnBlToTr>
                    <a:solidFill>
                      <a:srgbClr val="FFFFFF"/>
                    </a:solidFill>
                  </a:tcPr>
                </a:tc>
                <a:tc>
                  <a:txBody>
                    <a:bodyPr/>
                    <a:p>
                      <a:pPr indent="0">
                        <a:buNone/>
                      </a:pPr>
                      <a:r>
                        <a:rPr lang="en-US" sz="2000" b="0">
                          <a:latin typeface="Times New Roman" panose="02020603050405020304" charset="0"/>
                          <a:cs typeface="Times New Roman" panose="02020603050405020304" charset="0"/>
                        </a:rPr>
                        <a:t>noun/verb</a:t>
                      </a:r>
                      <a:endParaRPr lang="en-US" altLang="en-US" sz="2000" b="0">
                        <a:latin typeface="Times New Roman" panose="02020603050405020304" charset="0"/>
                        <a:ea typeface="Times New Roman" panose="02020603050405020304" charset="0"/>
                        <a:cs typeface="Times New Roman" panose="02020603050405020304" charset="0"/>
                      </a:endParaRPr>
                    </a:p>
                  </a:txBody>
                  <a:tcPr marL="62230" marR="62230" marT="28575" marB="28575" vert="horz" anchor="ctr" anchorCtr="0">
                    <a:lnL w="12700" cap="flat" cmpd="sng">
                      <a:solidFill>
                        <a:srgbClr val="CCCCCC"/>
                      </a:solidFill>
                      <a:prstDash val="solid"/>
                      <a:headEnd type="none" w="med" len="med"/>
                      <a:tailEnd type="none" w="med" len="med"/>
                    </a:lnL>
                    <a:lnR w="12700" cap="flat" cmpd="sng">
                      <a:solidFill>
                        <a:srgbClr val="CCCCCC"/>
                      </a:solidFill>
                      <a:prstDash val="solid"/>
                      <a:headEnd type="none" w="med" len="med"/>
                      <a:tailEnd type="none" w="med" len="med"/>
                    </a:lnR>
                    <a:lnT w="12700" cap="flat" cmpd="sng">
                      <a:solidFill>
                        <a:srgbClr val="CCCCCC"/>
                      </a:solidFill>
                      <a:prstDash val="solid"/>
                      <a:headEnd type="none" w="med" len="med"/>
                      <a:tailEnd type="none" w="med" len="med"/>
                    </a:lnT>
                    <a:lnB w="12700" cap="flat" cmpd="sng">
                      <a:solidFill>
                        <a:srgbClr val="CCCCCC"/>
                      </a:solidFill>
                      <a:prstDash val="solid"/>
                      <a:headEnd type="none" w="med" len="med"/>
                      <a:tailEnd type="none" w="med" len="med"/>
                    </a:lnB>
                    <a:lnTlToBr>
                      <a:noFill/>
                    </a:lnTlToBr>
                    <a:lnBlToTr>
                      <a:noFill/>
                    </a:lnBlToTr>
                    <a:solidFill>
                      <a:srgbClr val="FFFFFF"/>
                    </a:solidFill>
                  </a:tcPr>
                </a:tc>
              </a:tr>
              <a:tr h="200660">
                <a:tc>
                  <a:txBody>
                    <a:bodyPr/>
                    <a:p>
                      <a:pPr indent="0">
                        <a:buNone/>
                      </a:pPr>
                      <a:r>
                        <a:rPr lang="en-US" sz="2000" b="0">
                          <a:latin typeface="Times New Roman" panose="02020603050405020304" charset="0"/>
                          <a:cs typeface="Times New Roman" panose="02020603050405020304" charset="0"/>
                        </a:rPr>
                        <a:t>manual labor</a:t>
                      </a:r>
                      <a:endParaRPr lang="en-US" altLang="en-US" sz="2000" b="0">
                        <a:latin typeface="Times New Roman" panose="02020603050405020304" charset="0"/>
                        <a:ea typeface="Times New Roman" panose="02020603050405020304" charset="0"/>
                        <a:cs typeface="Times New Roman" panose="02020603050405020304" charset="0"/>
                      </a:endParaRPr>
                    </a:p>
                  </a:txBody>
                  <a:tcPr marL="62230" marR="62230" marT="28575" marB="28575" vert="horz" anchor="ctr" anchorCtr="0">
                    <a:lnL w="12700" cap="flat" cmpd="sng">
                      <a:solidFill>
                        <a:srgbClr val="CCCCCC"/>
                      </a:solidFill>
                      <a:prstDash val="solid"/>
                      <a:headEnd type="none" w="med" len="med"/>
                      <a:tailEnd type="none" w="med" len="med"/>
                    </a:lnL>
                    <a:lnR w="12700" cap="flat" cmpd="sng">
                      <a:solidFill>
                        <a:srgbClr val="CCCCCC"/>
                      </a:solidFill>
                      <a:prstDash val="solid"/>
                      <a:headEnd type="none" w="med" len="med"/>
                      <a:tailEnd type="none" w="med" len="med"/>
                    </a:lnR>
                    <a:lnT w="12700" cap="flat" cmpd="sng">
                      <a:solidFill>
                        <a:srgbClr val="CCCCCC"/>
                      </a:solidFill>
                      <a:prstDash val="solid"/>
                      <a:headEnd type="none" w="med" len="med"/>
                      <a:tailEnd type="none" w="med" len="med"/>
                    </a:lnT>
                    <a:lnB w="12700" cap="flat" cmpd="sng">
                      <a:solidFill>
                        <a:srgbClr val="CCCCCC"/>
                      </a:solidFill>
                      <a:prstDash val="solid"/>
                      <a:headEnd type="none" w="med" len="med"/>
                      <a:tailEnd type="none" w="med" len="med"/>
                    </a:lnB>
                    <a:lnTlToBr>
                      <a:noFill/>
                    </a:lnTlToBr>
                    <a:lnBlToTr>
                      <a:noFill/>
                    </a:lnBlToTr>
                    <a:solidFill>
                      <a:srgbClr val="F0F0F0"/>
                    </a:solidFill>
                  </a:tcPr>
                </a:tc>
                <a:tc>
                  <a:txBody>
                    <a:bodyPr/>
                    <a:p>
                      <a:pPr indent="0">
                        <a:buNone/>
                      </a:pPr>
                      <a:r>
                        <a:rPr lang="en-US" sz="2000" b="0">
                          <a:latin typeface="Times New Roman" panose="02020603050405020304" charset="0"/>
                          <a:cs typeface="Times New Roman" panose="02020603050405020304" charset="0"/>
                        </a:rPr>
                        <a:t>手工劳动</a:t>
                      </a:r>
                      <a:endParaRPr lang="en-US" altLang="en-US" sz="2000" b="0">
                        <a:latin typeface="Times New Roman" panose="02020603050405020304" charset="0"/>
                        <a:ea typeface="Times New Roman" panose="02020603050405020304" charset="0"/>
                        <a:cs typeface="Times New Roman" panose="02020603050405020304" charset="0"/>
                      </a:endParaRPr>
                    </a:p>
                  </a:txBody>
                  <a:tcPr marL="62230" marR="62230" marT="28575" marB="28575" vert="horz" anchor="ctr" anchorCtr="0">
                    <a:lnL w="12700" cap="flat" cmpd="sng">
                      <a:solidFill>
                        <a:srgbClr val="CCCCCC"/>
                      </a:solidFill>
                      <a:prstDash val="solid"/>
                      <a:headEnd type="none" w="med" len="med"/>
                      <a:tailEnd type="none" w="med" len="med"/>
                    </a:lnL>
                    <a:lnR w="12700" cap="flat" cmpd="sng">
                      <a:solidFill>
                        <a:srgbClr val="CCCCCC"/>
                      </a:solidFill>
                      <a:prstDash val="solid"/>
                      <a:headEnd type="none" w="med" len="med"/>
                      <a:tailEnd type="none" w="med" len="med"/>
                    </a:lnR>
                    <a:lnT w="12700" cap="flat" cmpd="sng">
                      <a:solidFill>
                        <a:srgbClr val="CCCCCC"/>
                      </a:solidFill>
                      <a:prstDash val="solid"/>
                      <a:headEnd type="none" w="med" len="med"/>
                      <a:tailEnd type="none" w="med" len="med"/>
                    </a:lnT>
                    <a:lnB w="12700" cap="flat" cmpd="sng">
                      <a:solidFill>
                        <a:srgbClr val="CCCCCC"/>
                      </a:solidFill>
                      <a:prstDash val="solid"/>
                      <a:headEnd type="none" w="med" len="med"/>
                      <a:tailEnd type="none" w="med" len="med"/>
                    </a:lnB>
                    <a:lnTlToBr>
                      <a:noFill/>
                    </a:lnTlToBr>
                    <a:lnBlToTr>
                      <a:noFill/>
                    </a:lnBlToTr>
                    <a:solidFill>
                      <a:srgbClr val="F0F0F0"/>
                    </a:solidFill>
                  </a:tcPr>
                </a:tc>
                <a:tc>
                  <a:txBody>
                    <a:bodyPr/>
                    <a:p>
                      <a:pPr indent="0">
                        <a:buNone/>
                      </a:pPr>
                      <a:r>
                        <a:rPr lang="en-US" sz="2000" b="0">
                          <a:latin typeface="Times New Roman" panose="02020603050405020304" charset="0"/>
                          <a:cs typeface="Times New Roman" panose="02020603050405020304" charset="0"/>
                        </a:rPr>
                        <a:t>noun</a:t>
                      </a:r>
                      <a:endParaRPr lang="en-US" altLang="en-US" sz="2000" b="0">
                        <a:latin typeface="Times New Roman" panose="02020603050405020304" charset="0"/>
                        <a:ea typeface="Times New Roman" panose="02020603050405020304" charset="0"/>
                        <a:cs typeface="Times New Roman" panose="02020603050405020304" charset="0"/>
                      </a:endParaRPr>
                    </a:p>
                  </a:txBody>
                  <a:tcPr marL="62230" marR="62230" marT="28575" marB="28575" vert="horz" anchor="ctr" anchorCtr="0">
                    <a:lnL w="12700" cap="flat" cmpd="sng">
                      <a:solidFill>
                        <a:srgbClr val="CCCCCC"/>
                      </a:solidFill>
                      <a:prstDash val="solid"/>
                      <a:headEnd type="none" w="med" len="med"/>
                      <a:tailEnd type="none" w="med" len="med"/>
                    </a:lnL>
                    <a:lnR w="12700" cap="flat" cmpd="sng">
                      <a:solidFill>
                        <a:srgbClr val="CCCCCC"/>
                      </a:solidFill>
                      <a:prstDash val="solid"/>
                      <a:headEnd type="none" w="med" len="med"/>
                      <a:tailEnd type="none" w="med" len="med"/>
                    </a:lnR>
                    <a:lnT w="12700" cap="flat" cmpd="sng">
                      <a:solidFill>
                        <a:srgbClr val="CCCCCC"/>
                      </a:solidFill>
                      <a:prstDash val="solid"/>
                      <a:headEnd type="none" w="med" len="med"/>
                      <a:tailEnd type="none" w="med" len="med"/>
                    </a:lnT>
                    <a:lnB w="12700" cap="flat" cmpd="sng">
                      <a:solidFill>
                        <a:srgbClr val="CCCCCC"/>
                      </a:solidFill>
                      <a:prstDash val="solid"/>
                      <a:headEnd type="none" w="med" len="med"/>
                      <a:tailEnd type="none" w="med" len="med"/>
                    </a:lnB>
                    <a:lnTlToBr>
                      <a:noFill/>
                    </a:lnTlToBr>
                    <a:lnBlToTr>
                      <a:noFill/>
                    </a:lnBlToTr>
                    <a:solidFill>
                      <a:srgbClr val="F0F0F0"/>
                    </a:solidFill>
                  </a:tcPr>
                </a:tc>
              </a:tr>
              <a:tr h="200025">
                <a:tc>
                  <a:txBody>
                    <a:bodyPr/>
                    <a:p>
                      <a:pPr indent="0">
                        <a:buNone/>
                      </a:pPr>
                      <a:r>
                        <a:rPr lang="en-US" sz="2000" b="0">
                          <a:latin typeface="Times New Roman" panose="02020603050405020304" charset="0"/>
                          <a:cs typeface="Times New Roman" panose="02020603050405020304" charset="0"/>
                        </a:rPr>
                        <a:t>approach</a:t>
                      </a:r>
                      <a:endParaRPr lang="en-US" altLang="en-US" sz="2000" b="0">
                        <a:latin typeface="Times New Roman" panose="02020603050405020304" charset="0"/>
                        <a:ea typeface="Times New Roman" panose="02020603050405020304" charset="0"/>
                        <a:cs typeface="Times New Roman" panose="02020603050405020304" charset="0"/>
                      </a:endParaRPr>
                    </a:p>
                  </a:txBody>
                  <a:tcPr marL="62230" marR="62230" marT="28575" marB="28575" vert="horz" anchor="ctr" anchorCtr="0">
                    <a:lnL w="12700" cap="flat" cmpd="sng">
                      <a:solidFill>
                        <a:srgbClr val="CCCCCC"/>
                      </a:solidFill>
                      <a:prstDash val="solid"/>
                      <a:headEnd type="none" w="med" len="med"/>
                      <a:tailEnd type="none" w="med" len="med"/>
                    </a:lnL>
                    <a:lnR w="12700" cap="flat" cmpd="sng">
                      <a:solidFill>
                        <a:srgbClr val="CCCCCC"/>
                      </a:solidFill>
                      <a:prstDash val="solid"/>
                      <a:headEnd type="none" w="med" len="med"/>
                      <a:tailEnd type="none" w="med" len="med"/>
                    </a:lnR>
                    <a:lnT w="12700" cap="flat" cmpd="sng">
                      <a:solidFill>
                        <a:srgbClr val="CCCCCC"/>
                      </a:solidFill>
                      <a:prstDash val="solid"/>
                      <a:headEnd type="none" w="med" len="med"/>
                      <a:tailEnd type="none" w="med" len="med"/>
                    </a:lnT>
                    <a:lnB w="12700" cap="flat" cmpd="sng">
                      <a:solidFill>
                        <a:srgbClr val="CCCCCC"/>
                      </a:solidFill>
                      <a:prstDash val="solid"/>
                      <a:headEnd type="none" w="med" len="med"/>
                      <a:tailEnd type="none" w="med" len="med"/>
                    </a:lnB>
                    <a:lnTlToBr>
                      <a:noFill/>
                    </a:lnTlToBr>
                    <a:lnBlToTr>
                      <a:noFill/>
                    </a:lnBlToTr>
                    <a:solidFill>
                      <a:srgbClr val="F0F0F0"/>
                    </a:solidFill>
                  </a:tcPr>
                </a:tc>
                <a:tc>
                  <a:txBody>
                    <a:bodyPr/>
                    <a:p>
                      <a:pPr indent="0">
                        <a:buNone/>
                      </a:pPr>
                      <a:r>
                        <a:rPr lang="en-US" sz="2000" b="0">
                          <a:latin typeface="Times New Roman" panose="02020603050405020304" charset="0"/>
                          <a:cs typeface="Times New Roman" panose="02020603050405020304" charset="0"/>
                        </a:rPr>
                        <a:t>方法，途径</a:t>
                      </a:r>
                      <a:endParaRPr lang="en-US" altLang="en-US" sz="2000" b="0">
                        <a:latin typeface="Times New Roman" panose="02020603050405020304" charset="0"/>
                        <a:ea typeface="Times New Roman" panose="02020603050405020304" charset="0"/>
                        <a:cs typeface="Times New Roman" panose="02020603050405020304" charset="0"/>
                      </a:endParaRPr>
                    </a:p>
                  </a:txBody>
                  <a:tcPr marL="62230" marR="62230" marT="28575" marB="28575" vert="horz" anchor="ctr" anchorCtr="0">
                    <a:lnL w="12700" cap="flat" cmpd="sng">
                      <a:solidFill>
                        <a:srgbClr val="CCCCCC"/>
                      </a:solidFill>
                      <a:prstDash val="solid"/>
                      <a:headEnd type="none" w="med" len="med"/>
                      <a:tailEnd type="none" w="med" len="med"/>
                    </a:lnL>
                    <a:lnR w="12700" cap="flat" cmpd="sng">
                      <a:solidFill>
                        <a:srgbClr val="CCCCCC"/>
                      </a:solidFill>
                      <a:prstDash val="solid"/>
                      <a:headEnd type="none" w="med" len="med"/>
                      <a:tailEnd type="none" w="med" len="med"/>
                    </a:lnR>
                    <a:lnT w="12700" cap="flat" cmpd="sng">
                      <a:solidFill>
                        <a:srgbClr val="CCCCCC"/>
                      </a:solidFill>
                      <a:prstDash val="solid"/>
                      <a:headEnd type="none" w="med" len="med"/>
                      <a:tailEnd type="none" w="med" len="med"/>
                    </a:lnT>
                    <a:lnB w="12700" cap="flat" cmpd="sng">
                      <a:solidFill>
                        <a:srgbClr val="CCCCCC"/>
                      </a:solidFill>
                      <a:prstDash val="solid"/>
                      <a:headEnd type="none" w="med" len="med"/>
                      <a:tailEnd type="none" w="med" len="med"/>
                    </a:lnB>
                    <a:lnTlToBr>
                      <a:noFill/>
                    </a:lnTlToBr>
                    <a:lnBlToTr>
                      <a:noFill/>
                    </a:lnBlToTr>
                    <a:solidFill>
                      <a:srgbClr val="F0F0F0"/>
                    </a:solidFill>
                  </a:tcPr>
                </a:tc>
                <a:tc>
                  <a:txBody>
                    <a:bodyPr/>
                    <a:p>
                      <a:pPr indent="0">
                        <a:buNone/>
                      </a:pPr>
                      <a:r>
                        <a:rPr lang="en-US" sz="2000" b="0">
                          <a:latin typeface="Times New Roman" panose="02020603050405020304" charset="0"/>
                          <a:cs typeface="Times New Roman" panose="02020603050405020304" charset="0"/>
                        </a:rPr>
                        <a:t>noun/verb</a:t>
                      </a:r>
                      <a:endParaRPr lang="en-US" altLang="en-US" sz="2000" b="0">
                        <a:latin typeface="Times New Roman" panose="02020603050405020304" charset="0"/>
                        <a:ea typeface="Times New Roman" panose="02020603050405020304" charset="0"/>
                        <a:cs typeface="Times New Roman" panose="02020603050405020304" charset="0"/>
                      </a:endParaRPr>
                    </a:p>
                  </a:txBody>
                  <a:tcPr marL="62230" marR="62230" marT="28575" marB="28575" vert="horz" anchor="ctr" anchorCtr="0">
                    <a:lnL w="12700" cap="flat" cmpd="sng">
                      <a:solidFill>
                        <a:srgbClr val="CCCCCC"/>
                      </a:solidFill>
                      <a:prstDash val="solid"/>
                      <a:headEnd type="none" w="med" len="med"/>
                      <a:tailEnd type="none" w="med" len="med"/>
                    </a:lnL>
                    <a:lnR w="12700" cap="flat" cmpd="sng">
                      <a:solidFill>
                        <a:srgbClr val="CCCCCC"/>
                      </a:solidFill>
                      <a:prstDash val="solid"/>
                      <a:headEnd type="none" w="med" len="med"/>
                      <a:tailEnd type="none" w="med" len="med"/>
                    </a:lnR>
                    <a:lnT w="12700" cap="flat" cmpd="sng">
                      <a:solidFill>
                        <a:srgbClr val="CCCCCC"/>
                      </a:solidFill>
                      <a:prstDash val="solid"/>
                      <a:headEnd type="none" w="med" len="med"/>
                      <a:tailEnd type="none" w="med" len="med"/>
                    </a:lnT>
                    <a:lnB w="12700" cap="flat" cmpd="sng">
                      <a:solidFill>
                        <a:srgbClr val="CCCCCC"/>
                      </a:solidFill>
                      <a:prstDash val="solid"/>
                      <a:headEnd type="none" w="med" len="med"/>
                      <a:tailEnd type="none" w="med" len="med"/>
                    </a:lnB>
                    <a:lnTlToBr>
                      <a:noFill/>
                    </a:lnTlToBr>
                    <a:lnBlToTr>
                      <a:noFill/>
                    </a:lnBlToTr>
                    <a:solidFill>
                      <a:srgbClr val="F0F0F0"/>
                    </a:solidFill>
                  </a:tcPr>
                </a:tc>
              </a:tr>
            </a:tbl>
          </a:graphicData>
        </a:graphic>
      </p:graphicFrame>
    </p:spTree>
    <p:custDataLst>
      <p:tags r:id="rId2"/>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idx="2"/>
            <p:custDataLst>
              <p:tags r:id="rId1"/>
            </p:custDataLst>
          </p:nvPr>
        </p:nvSpPr>
        <p:spPr/>
        <p:txBody>
          <a:bodyPr/>
          <a:lstStyle/>
          <a:p>
            <a:r>
              <a:rPr lang="zh-CN" altLang="en-US"/>
              <a:t>THANK YOU </a:t>
            </a:r>
            <a:endParaRPr lang="zh-CN" altLang="en-US"/>
          </a:p>
        </p:txBody>
      </p:sp>
      <p:sp>
        <p:nvSpPr>
          <p:cNvPr id="5" name="文本占位符 4"/>
          <p:cNvSpPr>
            <a:spLocks noGrp="1"/>
          </p:cNvSpPr>
          <p:nvPr>
            <p:ph type="body" idx="1"/>
            <p:custDataLst>
              <p:tags r:id="rId2"/>
            </p:custDataLst>
          </p:nvPr>
        </p:nvSpPr>
        <p:spPr/>
        <p:txBody>
          <a:bodyPr>
            <a:normAutofit fontScale="87500"/>
          </a:bodyPr>
          <a:lstStyle/>
          <a:p>
            <a:r>
              <a:rPr lang="en-US" altLang="zh-CN"/>
              <a:t>Floda</a:t>
            </a:r>
            <a:endParaRPr lang="en-US" altLang="zh-CN"/>
          </a:p>
        </p:txBody>
      </p:sp>
    </p:spTree>
    <p:custDataLst>
      <p:tags r:id="rId3"/>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Rectangle 41743_#color_$accent1_$accent2-2034&amp;9611"/>
          <p:cNvSpPr/>
          <p:nvPr>
            <p:custDataLst>
              <p:tags r:id="rId1"/>
            </p:custDataLst>
          </p:nvPr>
        </p:nvSpPr>
        <p:spPr>
          <a:xfrm>
            <a:off x="2021205" y="630936"/>
            <a:ext cx="5413248" cy="1143000"/>
          </a:xfrm>
          <a:custGeom>
            <a:avLst/>
            <a:gdLst/>
            <a:ahLst/>
            <a:cxnLst/>
            <a:rect l="l" t="t" r="r" b="b"/>
            <a:pathLst>
              <a:path w="5413248" h="1143000">
                <a:moveTo>
                  <a:pt x="704088" y="45720"/>
                </a:moveTo>
                <a:cubicBezTo>
                  <a:pt x="722376" y="18288"/>
                  <a:pt x="758952" y="0"/>
                  <a:pt x="795528" y="0"/>
                </a:cubicBezTo>
                <a:lnTo>
                  <a:pt x="5312664" y="0"/>
                </a:lnTo>
                <a:cubicBezTo>
                  <a:pt x="5358384" y="0"/>
                  <a:pt x="5376672" y="45720"/>
                  <a:pt x="5358384" y="82296"/>
                </a:cubicBezTo>
                <a:lnTo>
                  <a:pt x="4663440" y="1097280"/>
                </a:lnTo>
                <a:cubicBezTo>
                  <a:pt x="4645152" y="1124712"/>
                  <a:pt x="4617720" y="1143000"/>
                  <a:pt x="4581144" y="1143000"/>
                </a:cubicBezTo>
                <a:lnTo>
                  <a:pt x="91440" y="1143000"/>
                </a:lnTo>
                <a:cubicBezTo>
                  <a:pt x="54864" y="1143000"/>
                  <a:pt x="27432" y="1097280"/>
                  <a:pt x="54864" y="1060704"/>
                </a:cubicBezTo>
                <a:lnTo>
                  <a:pt x="704088" y="45720"/>
                </a:lnTo>
              </a:path>
            </a:pathLst>
          </a:custGeom>
          <a:gradFill>
            <a:gsLst>
              <a:gs pos="0">
                <a:schemeClr val="accent2">
                  <a:alpha val="100000"/>
                </a:schemeClr>
              </a:gs>
              <a:gs pos="100000">
                <a:schemeClr val="accent1">
                  <a:alpha val="100000"/>
                </a:schemeClr>
              </a:gs>
            </a:gsLst>
            <a:lin ang="10325891" scaled="0"/>
          </a:gradFill>
          <a:ln w="25400">
            <a:noFill/>
          </a:ln>
          <a:effectLst>
            <a:outerShdw blurRad="254000" dist="50800" dir="5399997" algn="ctr" rotWithShape="0">
              <a:schemeClr val="accent1">
                <a:alpha val="25000"/>
              </a:schemeClr>
            </a:outerShdw>
          </a:effectLst>
          <a:extLst>
            <a:ext uri="{91240B29-F687-4F45-9708-019B960494DF}">
              <a14:hiddenLine xmlns:a14="http://schemas.microsoft.com/office/drawing/2010/main" w="25400">
                <a:solidFill>
                  <a:srgbClr val="000000"/>
                </a:solidFill>
              </a14:hiddenLine>
            </a:ext>
          </a:extLst>
        </p:spPr>
        <p:style>
          <a:lnRef idx="2">
            <a:schemeClr val="accent1">
              <a:lumMod val="75000"/>
            </a:schemeClr>
          </a:lnRef>
          <a:fillRef idx="1">
            <a:schemeClr val="accent1"/>
          </a:fillRef>
          <a:effectRef idx="0">
            <a:srgbClr val="FFFFFF"/>
          </a:effectRef>
          <a:fontRef idx="minor">
            <a:schemeClr val="lt1"/>
          </a:fontRef>
        </p:style>
        <p:txBody>
          <a:bodyPr/>
          <a:p>
            <a:endParaRPr lang="zh-CN" altLang="en-US"/>
          </a:p>
        </p:txBody>
      </p:sp>
      <p:sp>
        <p:nvSpPr>
          <p:cNvPr id="5" name="文本框 4"/>
          <p:cNvSpPr txBox="1"/>
          <p:nvPr/>
        </p:nvSpPr>
        <p:spPr>
          <a:xfrm>
            <a:off x="2632075" y="893445"/>
            <a:ext cx="4180840" cy="706755"/>
          </a:xfrm>
          <a:prstGeom prst="rect">
            <a:avLst/>
          </a:prstGeom>
          <a:noFill/>
        </p:spPr>
        <p:txBody>
          <a:bodyPr wrap="square" rtlCol="0">
            <a:spAutoFit/>
          </a:bodyPr>
          <a:p>
            <a:r>
              <a:rPr lang="zh-CN" altLang="en-US" sz="4000"/>
              <a:t>目录</a:t>
            </a:r>
            <a:r>
              <a:rPr lang="en-US" altLang="zh-CN" sz="4000"/>
              <a:t> CONTENTS</a:t>
            </a:r>
            <a:endParaRPr lang="en-US" altLang="zh-CN" sz="4000"/>
          </a:p>
        </p:txBody>
      </p:sp>
      <p:sp>
        <p:nvSpPr>
          <p:cNvPr id="11" name="#项图片_#color-2034&amp;9614"/>
          <p:cNvSpPr/>
          <p:nvPr>
            <p:custDataLst>
              <p:tags r:id="rId2"/>
            </p:custDataLst>
          </p:nvPr>
        </p:nvSpPr>
        <p:spPr>
          <a:xfrm>
            <a:off x="2825565" y="2209927"/>
            <a:ext cx="5029200" cy="676656"/>
          </a:xfrm>
          <a:custGeom>
            <a:avLst/>
            <a:gdLst/>
            <a:ahLst/>
            <a:cxnLst/>
            <a:rect l="l" t="t" r="r" b="b"/>
            <a:pathLst>
              <a:path w="5029200" h="676656">
                <a:moveTo>
                  <a:pt x="393192" y="45720"/>
                </a:moveTo>
                <a:cubicBezTo>
                  <a:pt x="411480" y="18288"/>
                  <a:pt x="438912" y="0"/>
                  <a:pt x="475488" y="0"/>
                </a:cubicBezTo>
                <a:lnTo>
                  <a:pt x="4937760" y="0"/>
                </a:lnTo>
                <a:cubicBezTo>
                  <a:pt x="4974336" y="0"/>
                  <a:pt x="5001768" y="45720"/>
                  <a:pt x="4974336" y="82296"/>
                </a:cubicBezTo>
                <a:lnTo>
                  <a:pt x="4617720" y="630936"/>
                </a:lnTo>
                <a:cubicBezTo>
                  <a:pt x="4599432" y="658368"/>
                  <a:pt x="4562856" y="676656"/>
                  <a:pt x="4526280" y="676656"/>
                </a:cubicBezTo>
                <a:lnTo>
                  <a:pt x="91440" y="676656"/>
                </a:lnTo>
                <a:cubicBezTo>
                  <a:pt x="54864" y="676656"/>
                  <a:pt x="27432" y="630936"/>
                  <a:pt x="45720" y="594360"/>
                </a:cubicBezTo>
                <a:lnTo>
                  <a:pt x="393192" y="45720"/>
                </a:lnTo>
              </a:path>
            </a:pathLst>
          </a:custGeom>
          <a:solidFill>
            <a:schemeClr val="accent1">
              <a:alpha val="20000"/>
            </a:schemeClr>
          </a:solidFill>
          <a:effectLst>
            <a:outerShdw blurRad="254000" dist="50800" dir="5399999" algn="bl" rotWithShape="0">
              <a:schemeClr val="accent1">
                <a:alpha val="25000"/>
              </a:schemeClr>
            </a:outerShdw>
          </a:effectLst>
        </p:spPr>
        <p:txBody>
          <a:bodyPr/>
          <a:p>
            <a:endParaRPr lang="zh-CN" altLang="en-US"/>
          </a:p>
        </p:txBody>
      </p:sp>
      <p:sp>
        <p:nvSpPr>
          <p:cNvPr id="7" name="项标题"/>
          <p:cNvSpPr txBox="1"/>
          <p:nvPr>
            <p:custDataLst>
              <p:tags r:id="rId3"/>
            </p:custDataLst>
          </p:nvPr>
        </p:nvSpPr>
        <p:spPr>
          <a:xfrm>
            <a:off x="4215776" y="2272760"/>
            <a:ext cx="3307404" cy="504000"/>
          </a:xfrm>
          <a:prstGeom prst="rect">
            <a:avLst/>
          </a:prstGeom>
          <a:noFill/>
        </p:spPr>
        <p:txBody>
          <a:bodyPr wrap="square" lIns="0" tIns="0" rIns="0" bIns="0" rtlCol="0" anchor="ctr">
            <a:normAutofit/>
          </a:bodyPr>
          <a:p>
            <a:pPr>
              <a:lnSpc>
                <a:spcPct val="100000"/>
              </a:lnSpc>
            </a:pPr>
            <a:r>
              <a:rPr lang="zh-CN" altLang="en-US" sz="2000" spc="300" dirty="0">
                <a:solidFill>
                  <a:schemeClr val="tx1">
                    <a:lumMod val="75000"/>
                    <a:lumOff val="25000"/>
                  </a:schemeClr>
                </a:solidFill>
                <a:latin typeface="+mn-ea"/>
                <a:cs typeface="+mn-ea"/>
                <a:sym typeface="+mn-ea"/>
              </a:rPr>
              <a:t>综合：语篇整体把握</a:t>
            </a:r>
            <a:r>
              <a:rPr lang="en-US" altLang="zh-CN" sz="2000" spc="300" dirty="0">
                <a:solidFill>
                  <a:schemeClr val="tx1">
                    <a:lumMod val="75000"/>
                    <a:lumOff val="25000"/>
                  </a:schemeClr>
                </a:solidFill>
                <a:latin typeface="+mn-ea"/>
                <a:cs typeface="+mn-ea"/>
                <a:sym typeface="+mn-ea"/>
              </a:rPr>
              <a:t> </a:t>
            </a:r>
            <a:endParaRPr lang="en-US" altLang="zh-CN" sz="2000" spc="300" dirty="0">
              <a:solidFill>
                <a:schemeClr val="tx1">
                  <a:lumMod val="75000"/>
                  <a:lumOff val="25000"/>
                </a:schemeClr>
              </a:solidFill>
              <a:latin typeface="+mn-ea"/>
              <a:cs typeface="+mn-ea"/>
              <a:sym typeface="+mn-ea"/>
            </a:endParaRPr>
          </a:p>
        </p:txBody>
      </p:sp>
      <p:sp>
        <p:nvSpPr>
          <p:cNvPr id="12" name="#项图片_#color-2034&amp;9615"/>
          <p:cNvSpPr/>
          <p:nvPr>
            <p:custDataLst>
              <p:tags r:id="rId4"/>
            </p:custDataLst>
          </p:nvPr>
        </p:nvSpPr>
        <p:spPr>
          <a:xfrm>
            <a:off x="2205326" y="3224911"/>
            <a:ext cx="5029200" cy="676656"/>
          </a:xfrm>
          <a:custGeom>
            <a:avLst/>
            <a:gdLst/>
            <a:ahLst/>
            <a:cxnLst/>
            <a:rect l="l" t="t" r="r" b="b"/>
            <a:pathLst>
              <a:path w="5029200" h="676656">
                <a:moveTo>
                  <a:pt x="393192" y="45720"/>
                </a:moveTo>
                <a:cubicBezTo>
                  <a:pt x="411480" y="18288"/>
                  <a:pt x="438912" y="0"/>
                  <a:pt x="475488" y="0"/>
                </a:cubicBezTo>
                <a:lnTo>
                  <a:pt x="4937760" y="0"/>
                </a:lnTo>
                <a:cubicBezTo>
                  <a:pt x="4974336" y="0"/>
                  <a:pt x="5001768" y="45720"/>
                  <a:pt x="4974336" y="82296"/>
                </a:cubicBezTo>
                <a:lnTo>
                  <a:pt x="4617720" y="630936"/>
                </a:lnTo>
                <a:cubicBezTo>
                  <a:pt x="4599432" y="658368"/>
                  <a:pt x="4562856" y="676656"/>
                  <a:pt x="4526280" y="676656"/>
                </a:cubicBezTo>
                <a:lnTo>
                  <a:pt x="91440" y="676656"/>
                </a:lnTo>
                <a:cubicBezTo>
                  <a:pt x="54864" y="676656"/>
                  <a:pt x="27432" y="630936"/>
                  <a:pt x="45720" y="594360"/>
                </a:cubicBezTo>
                <a:lnTo>
                  <a:pt x="393192" y="45720"/>
                </a:lnTo>
              </a:path>
            </a:pathLst>
          </a:custGeom>
          <a:solidFill>
            <a:schemeClr val="accent1">
              <a:alpha val="20000"/>
            </a:schemeClr>
          </a:solidFill>
          <a:effectLst>
            <a:outerShdw blurRad="254000" dist="50800" dir="5399999" algn="bl" rotWithShape="0">
              <a:schemeClr val="accent1">
                <a:alpha val="25000"/>
              </a:schemeClr>
            </a:outerShdw>
          </a:effectLst>
        </p:spPr>
        <p:txBody>
          <a:bodyPr/>
          <a:p>
            <a:endParaRPr lang="zh-CN" altLang="en-US"/>
          </a:p>
        </p:txBody>
      </p:sp>
      <p:sp>
        <p:nvSpPr>
          <p:cNvPr id="13" name="#项图片_#color-2034&amp;9616"/>
          <p:cNvSpPr/>
          <p:nvPr>
            <p:custDataLst>
              <p:tags r:id="rId5"/>
            </p:custDataLst>
          </p:nvPr>
        </p:nvSpPr>
        <p:spPr>
          <a:xfrm>
            <a:off x="1620110" y="4239895"/>
            <a:ext cx="5029200" cy="676656"/>
          </a:xfrm>
          <a:custGeom>
            <a:avLst/>
            <a:gdLst/>
            <a:ahLst/>
            <a:cxnLst/>
            <a:rect l="l" t="t" r="r" b="b"/>
            <a:pathLst>
              <a:path w="5029200" h="676656">
                <a:moveTo>
                  <a:pt x="393192" y="45720"/>
                </a:moveTo>
                <a:cubicBezTo>
                  <a:pt x="411480" y="18288"/>
                  <a:pt x="438912" y="0"/>
                  <a:pt x="475488" y="0"/>
                </a:cubicBezTo>
                <a:lnTo>
                  <a:pt x="4937760" y="0"/>
                </a:lnTo>
                <a:cubicBezTo>
                  <a:pt x="4974336" y="0"/>
                  <a:pt x="5001768" y="45720"/>
                  <a:pt x="4974336" y="82296"/>
                </a:cubicBezTo>
                <a:lnTo>
                  <a:pt x="4617720" y="630936"/>
                </a:lnTo>
                <a:cubicBezTo>
                  <a:pt x="4599432" y="658368"/>
                  <a:pt x="4562856" y="676656"/>
                  <a:pt x="4526280" y="676656"/>
                </a:cubicBezTo>
                <a:lnTo>
                  <a:pt x="91440" y="676656"/>
                </a:lnTo>
                <a:cubicBezTo>
                  <a:pt x="54864" y="676656"/>
                  <a:pt x="27432" y="630936"/>
                  <a:pt x="45720" y="594360"/>
                </a:cubicBezTo>
                <a:lnTo>
                  <a:pt x="393192" y="45720"/>
                </a:lnTo>
              </a:path>
            </a:pathLst>
          </a:custGeom>
          <a:solidFill>
            <a:schemeClr val="accent1">
              <a:alpha val="20000"/>
            </a:schemeClr>
          </a:solidFill>
          <a:effectLst>
            <a:outerShdw blurRad="254000" dist="50800" dir="5399999" algn="bl" rotWithShape="0">
              <a:schemeClr val="accent1">
                <a:alpha val="25000"/>
              </a:schemeClr>
            </a:outerShdw>
          </a:effectLst>
        </p:spPr>
        <p:txBody>
          <a:bodyPr/>
          <a:p>
            <a:endParaRPr lang="zh-CN" altLang="en-US"/>
          </a:p>
        </p:txBody>
      </p:sp>
      <p:sp>
        <p:nvSpPr>
          <p:cNvPr id="14" name="#项图片_#color-2034&amp;9617"/>
          <p:cNvSpPr/>
          <p:nvPr>
            <p:custDataLst>
              <p:tags r:id="rId6"/>
            </p:custDataLst>
          </p:nvPr>
        </p:nvSpPr>
        <p:spPr>
          <a:xfrm>
            <a:off x="1015463" y="5254879"/>
            <a:ext cx="5029200" cy="676656"/>
          </a:xfrm>
          <a:custGeom>
            <a:avLst/>
            <a:gdLst/>
            <a:ahLst/>
            <a:cxnLst/>
            <a:rect l="l" t="t" r="r" b="b"/>
            <a:pathLst>
              <a:path w="5029200" h="676656">
                <a:moveTo>
                  <a:pt x="393192" y="45720"/>
                </a:moveTo>
                <a:cubicBezTo>
                  <a:pt x="411480" y="18288"/>
                  <a:pt x="438912" y="0"/>
                  <a:pt x="475488" y="0"/>
                </a:cubicBezTo>
                <a:lnTo>
                  <a:pt x="4937760" y="0"/>
                </a:lnTo>
                <a:cubicBezTo>
                  <a:pt x="4974336" y="0"/>
                  <a:pt x="5001768" y="45720"/>
                  <a:pt x="4974336" y="82296"/>
                </a:cubicBezTo>
                <a:lnTo>
                  <a:pt x="4617720" y="630936"/>
                </a:lnTo>
                <a:cubicBezTo>
                  <a:pt x="4599432" y="658368"/>
                  <a:pt x="4562856" y="676656"/>
                  <a:pt x="4526280" y="676656"/>
                </a:cubicBezTo>
                <a:lnTo>
                  <a:pt x="91440" y="676656"/>
                </a:lnTo>
                <a:cubicBezTo>
                  <a:pt x="54864" y="676656"/>
                  <a:pt x="27432" y="630936"/>
                  <a:pt x="45720" y="594360"/>
                </a:cubicBezTo>
                <a:lnTo>
                  <a:pt x="393192" y="45720"/>
                </a:lnTo>
              </a:path>
            </a:pathLst>
          </a:custGeom>
          <a:solidFill>
            <a:schemeClr val="accent1">
              <a:alpha val="20000"/>
            </a:schemeClr>
          </a:solidFill>
          <a:effectLst>
            <a:outerShdw blurRad="254000" dist="50800" dir="5399999" algn="bl" rotWithShape="0">
              <a:schemeClr val="accent1">
                <a:alpha val="25000"/>
              </a:schemeClr>
            </a:outerShdw>
          </a:effectLst>
        </p:spPr>
        <p:txBody>
          <a:bodyPr/>
          <a:p>
            <a:endParaRPr lang="zh-CN" altLang="en-US"/>
          </a:p>
        </p:txBody>
      </p:sp>
      <p:sp>
        <p:nvSpPr>
          <p:cNvPr id="15" name="@mix!m0_序号_01-2034-9618"/>
          <p:cNvSpPr/>
          <p:nvPr>
            <p:custDataLst>
              <p:tags r:id="rId7"/>
            </p:custDataLst>
          </p:nvPr>
        </p:nvSpPr>
        <p:spPr>
          <a:xfrm>
            <a:off x="3045021" y="2283079"/>
            <a:ext cx="1170432" cy="530352"/>
          </a:xfrm>
          <a:custGeom>
            <a:avLst/>
            <a:gdLst/>
            <a:ahLst/>
            <a:cxnLst/>
            <a:rect l="l" t="t" r="r" b="b"/>
            <a:pathLst>
              <a:path w="1170432" h="530352">
                <a:moveTo>
                  <a:pt x="283464" y="45720"/>
                </a:moveTo>
                <a:cubicBezTo>
                  <a:pt x="301752" y="18288"/>
                  <a:pt x="338328" y="0"/>
                  <a:pt x="374904" y="0"/>
                </a:cubicBezTo>
                <a:lnTo>
                  <a:pt x="1078992" y="0"/>
                </a:lnTo>
                <a:cubicBezTo>
                  <a:pt x="1115568" y="0"/>
                  <a:pt x="1143000" y="45720"/>
                  <a:pt x="1124712" y="73152"/>
                </a:cubicBezTo>
                <a:lnTo>
                  <a:pt x="868680" y="484632"/>
                </a:lnTo>
                <a:cubicBezTo>
                  <a:pt x="850392" y="512064"/>
                  <a:pt x="813816" y="530352"/>
                  <a:pt x="777240" y="530352"/>
                </a:cubicBezTo>
                <a:lnTo>
                  <a:pt x="91440" y="530352"/>
                </a:lnTo>
                <a:cubicBezTo>
                  <a:pt x="45720" y="530352"/>
                  <a:pt x="27432" y="493776"/>
                  <a:pt x="45720" y="457200"/>
                </a:cubicBezTo>
                <a:lnTo>
                  <a:pt x="283464" y="45720"/>
                </a:lnTo>
              </a:path>
            </a:pathLst>
          </a:custGeom>
          <a:solidFill>
            <a:schemeClr val="accent2"/>
          </a:solidFill>
        </p:spPr>
        <p:txBody>
          <a:bodyPr wrap="square" rtlCol="0" anchor="ctr">
            <a:normAutofit/>
          </a:bodyPr>
          <a:p>
            <a:pPr marL="0" indent="0" algn="ctr">
              <a:buNone/>
            </a:pPr>
            <a:r>
              <a:rPr lang="en-US" sz="2800" dirty="0">
                <a:solidFill>
                  <a:srgbClr val="FFFFFF"/>
                </a:solidFill>
                <a:latin typeface="+mn-ea"/>
                <a:cs typeface="+mn-ea"/>
                <a:sym typeface="+mn-ea"/>
              </a:rPr>
              <a:t>01</a:t>
            </a:r>
            <a:endParaRPr lang="en-US" sz="2800" dirty="0">
              <a:solidFill>
                <a:srgbClr val="FFFFFF"/>
              </a:solidFill>
              <a:latin typeface="+mn-ea"/>
              <a:cs typeface="+mn-ea"/>
              <a:sym typeface="+mn-ea"/>
            </a:endParaRPr>
          </a:p>
        </p:txBody>
      </p:sp>
      <p:sp>
        <p:nvSpPr>
          <p:cNvPr id="16" name="@mix!m0_序号_02-2034-9621"/>
          <p:cNvSpPr/>
          <p:nvPr>
            <p:custDataLst>
              <p:tags r:id="rId8"/>
            </p:custDataLst>
          </p:nvPr>
        </p:nvSpPr>
        <p:spPr>
          <a:xfrm>
            <a:off x="2424782" y="3298063"/>
            <a:ext cx="1170432" cy="530352"/>
          </a:xfrm>
          <a:custGeom>
            <a:avLst/>
            <a:gdLst/>
            <a:ahLst/>
            <a:cxnLst/>
            <a:rect l="l" t="t" r="r" b="b"/>
            <a:pathLst>
              <a:path w="1170432" h="530352">
                <a:moveTo>
                  <a:pt x="283464" y="45720"/>
                </a:moveTo>
                <a:cubicBezTo>
                  <a:pt x="301752" y="18288"/>
                  <a:pt x="338328" y="0"/>
                  <a:pt x="374904" y="0"/>
                </a:cubicBezTo>
                <a:lnTo>
                  <a:pt x="1078992" y="0"/>
                </a:lnTo>
                <a:cubicBezTo>
                  <a:pt x="1115568" y="0"/>
                  <a:pt x="1143000" y="45720"/>
                  <a:pt x="1124712" y="73152"/>
                </a:cubicBezTo>
                <a:lnTo>
                  <a:pt x="868680" y="484632"/>
                </a:lnTo>
                <a:cubicBezTo>
                  <a:pt x="850392" y="512064"/>
                  <a:pt x="813816" y="530352"/>
                  <a:pt x="777240" y="530352"/>
                </a:cubicBezTo>
                <a:lnTo>
                  <a:pt x="91440" y="530352"/>
                </a:lnTo>
                <a:cubicBezTo>
                  <a:pt x="45720" y="530352"/>
                  <a:pt x="27432" y="493776"/>
                  <a:pt x="45720" y="457200"/>
                </a:cubicBezTo>
                <a:lnTo>
                  <a:pt x="283464" y="45720"/>
                </a:lnTo>
              </a:path>
            </a:pathLst>
          </a:custGeom>
          <a:solidFill>
            <a:schemeClr val="accent2"/>
          </a:solidFill>
        </p:spPr>
        <p:txBody>
          <a:bodyPr wrap="square" rtlCol="0" anchor="ctr">
            <a:normAutofit/>
          </a:bodyPr>
          <a:p>
            <a:pPr marL="0" indent="0" algn="ctr">
              <a:buNone/>
            </a:pPr>
            <a:r>
              <a:rPr lang="en-US" sz="2800" dirty="0">
                <a:solidFill>
                  <a:srgbClr val="FFFFFF"/>
                </a:solidFill>
                <a:latin typeface="+mn-ea"/>
                <a:cs typeface="+mn-ea"/>
                <a:sym typeface="+mn-ea"/>
              </a:rPr>
              <a:t>02</a:t>
            </a:r>
            <a:endParaRPr lang="en-US" sz="2800" dirty="0">
              <a:solidFill>
                <a:srgbClr val="FFFFFF"/>
              </a:solidFill>
              <a:latin typeface="+mn-ea"/>
              <a:cs typeface="+mn-ea"/>
              <a:sym typeface="+mn-ea"/>
            </a:endParaRPr>
          </a:p>
        </p:txBody>
      </p:sp>
      <p:sp>
        <p:nvSpPr>
          <p:cNvPr id="17" name="@mix!m0_序号_03-2034-9624"/>
          <p:cNvSpPr/>
          <p:nvPr>
            <p:custDataLst>
              <p:tags r:id="rId9"/>
            </p:custDataLst>
          </p:nvPr>
        </p:nvSpPr>
        <p:spPr>
          <a:xfrm>
            <a:off x="1839566" y="4313047"/>
            <a:ext cx="1170432" cy="530352"/>
          </a:xfrm>
          <a:custGeom>
            <a:avLst/>
            <a:gdLst/>
            <a:ahLst/>
            <a:cxnLst/>
            <a:rect l="l" t="t" r="r" b="b"/>
            <a:pathLst>
              <a:path w="1170432" h="530352">
                <a:moveTo>
                  <a:pt x="283464" y="45720"/>
                </a:moveTo>
                <a:cubicBezTo>
                  <a:pt x="301752" y="18288"/>
                  <a:pt x="338328" y="0"/>
                  <a:pt x="374904" y="0"/>
                </a:cubicBezTo>
                <a:lnTo>
                  <a:pt x="1078992" y="0"/>
                </a:lnTo>
                <a:cubicBezTo>
                  <a:pt x="1115568" y="0"/>
                  <a:pt x="1143000" y="45720"/>
                  <a:pt x="1124712" y="73152"/>
                </a:cubicBezTo>
                <a:lnTo>
                  <a:pt x="868680" y="484632"/>
                </a:lnTo>
                <a:cubicBezTo>
                  <a:pt x="850392" y="512064"/>
                  <a:pt x="813816" y="530352"/>
                  <a:pt x="777240" y="530352"/>
                </a:cubicBezTo>
                <a:lnTo>
                  <a:pt x="91440" y="530352"/>
                </a:lnTo>
                <a:cubicBezTo>
                  <a:pt x="45720" y="530352"/>
                  <a:pt x="27432" y="493776"/>
                  <a:pt x="45720" y="457200"/>
                </a:cubicBezTo>
                <a:lnTo>
                  <a:pt x="283464" y="45720"/>
                </a:lnTo>
              </a:path>
            </a:pathLst>
          </a:custGeom>
          <a:solidFill>
            <a:schemeClr val="accent2"/>
          </a:solidFill>
        </p:spPr>
        <p:txBody>
          <a:bodyPr wrap="square" rtlCol="0" anchor="ctr">
            <a:normAutofit/>
          </a:bodyPr>
          <a:p>
            <a:pPr marL="0" indent="0" algn="ctr">
              <a:buNone/>
            </a:pPr>
            <a:r>
              <a:rPr lang="en-US" sz="2800" dirty="0">
                <a:solidFill>
                  <a:srgbClr val="FFFFFF"/>
                </a:solidFill>
                <a:latin typeface="+mn-ea"/>
                <a:cs typeface="+mn-ea"/>
                <a:sym typeface="+mn-ea"/>
              </a:rPr>
              <a:t>03</a:t>
            </a:r>
            <a:endParaRPr lang="en-US" sz="2800" dirty="0">
              <a:solidFill>
                <a:srgbClr val="FFFFFF"/>
              </a:solidFill>
              <a:latin typeface="+mn-ea"/>
              <a:cs typeface="+mn-ea"/>
              <a:sym typeface="+mn-ea"/>
            </a:endParaRPr>
          </a:p>
        </p:txBody>
      </p:sp>
      <p:sp>
        <p:nvSpPr>
          <p:cNvPr id="18" name="@mix!m0_序号_04-2034-9627"/>
          <p:cNvSpPr/>
          <p:nvPr>
            <p:custDataLst>
              <p:tags r:id="rId10"/>
            </p:custDataLst>
          </p:nvPr>
        </p:nvSpPr>
        <p:spPr>
          <a:xfrm>
            <a:off x="1225775" y="5328031"/>
            <a:ext cx="1170432" cy="530352"/>
          </a:xfrm>
          <a:custGeom>
            <a:avLst/>
            <a:gdLst/>
            <a:ahLst/>
            <a:cxnLst/>
            <a:rect l="l" t="t" r="r" b="b"/>
            <a:pathLst>
              <a:path w="1170432" h="530352">
                <a:moveTo>
                  <a:pt x="283464" y="45720"/>
                </a:moveTo>
                <a:cubicBezTo>
                  <a:pt x="301752" y="18288"/>
                  <a:pt x="338328" y="0"/>
                  <a:pt x="374904" y="0"/>
                </a:cubicBezTo>
                <a:lnTo>
                  <a:pt x="1078992" y="0"/>
                </a:lnTo>
                <a:cubicBezTo>
                  <a:pt x="1115568" y="0"/>
                  <a:pt x="1143000" y="45720"/>
                  <a:pt x="1124712" y="73152"/>
                </a:cubicBezTo>
                <a:lnTo>
                  <a:pt x="868680" y="484632"/>
                </a:lnTo>
                <a:cubicBezTo>
                  <a:pt x="850392" y="512064"/>
                  <a:pt x="813816" y="530352"/>
                  <a:pt x="777240" y="530352"/>
                </a:cubicBezTo>
                <a:lnTo>
                  <a:pt x="91440" y="530352"/>
                </a:lnTo>
                <a:cubicBezTo>
                  <a:pt x="45720" y="530352"/>
                  <a:pt x="27432" y="493776"/>
                  <a:pt x="45720" y="457200"/>
                </a:cubicBezTo>
                <a:lnTo>
                  <a:pt x="283464" y="45720"/>
                </a:lnTo>
              </a:path>
            </a:pathLst>
          </a:custGeom>
          <a:solidFill>
            <a:schemeClr val="accent2"/>
          </a:solidFill>
        </p:spPr>
        <p:txBody>
          <a:bodyPr wrap="square" rtlCol="0" anchor="ctr">
            <a:normAutofit/>
          </a:bodyPr>
          <a:p>
            <a:pPr marL="0" indent="0" algn="ctr">
              <a:buNone/>
            </a:pPr>
            <a:r>
              <a:rPr lang="en-US" sz="2800" dirty="0">
                <a:solidFill>
                  <a:srgbClr val="FFFFFF"/>
                </a:solidFill>
                <a:latin typeface="+mn-ea"/>
                <a:cs typeface="+mn-ea"/>
                <a:sym typeface="+mn-ea"/>
              </a:rPr>
              <a:t>04</a:t>
            </a:r>
            <a:endParaRPr lang="en-US" sz="2800" dirty="0">
              <a:solidFill>
                <a:srgbClr val="FFFFFF"/>
              </a:solidFill>
              <a:latin typeface="+mn-ea"/>
              <a:cs typeface="+mn-ea"/>
              <a:sym typeface="+mn-ea"/>
            </a:endParaRPr>
          </a:p>
        </p:txBody>
      </p:sp>
      <p:sp>
        <p:nvSpPr>
          <p:cNvPr id="25" name="项标题"/>
          <p:cNvSpPr txBox="1"/>
          <p:nvPr>
            <p:custDataLst>
              <p:tags r:id="rId11"/>
            </p:custDataLst>
          </p:nvPr>
        </p:nvSpPr>
        <p:spPr>
          <a:xfrm>
            <a:off x="3676182" y="3311239"/>
            <a:ext cx="3307404" cy="504000"/>
          </a:xfrm>
          <a:prstGeom prst="rect">
            <a:avLst/>
          </a:prstGeom>
          <a:noFill/>
        </p:spPr>
        <p:txBody>
          <a:bodyPr wrap="square" lIns="0" tIns="0" rIns="0" bIns="0" rtlCol="0" anchor="ctr">
            <a:normAutofit/>
          </a:bodyPr>
          <a:p>
            <a:pPr>
              <a:lnSpc>
                <a:spcPct val="100000"/>
              </a:lnSpc>
            </a:pPr>
            <a:r>
              <a:rPr lang="zh-CN" altLang="en-US" sz="2000" spc="300" dirty="0">
                <a:solidFill>
                  <a:schemeClr val="tx1">
                    <a:lumMod val="75000"/>
                    <a:lumOff val="25000"/>
                  </a:schemeClr>
                </a:solidFill>
                <a:latin typeface="+mn-ea"/>
                <a:cs typeface="+mn-ea"/>
                <a:sym typeface="+mn-ea"/>
              </a:rPr>
              <a:t>分析：语篇拆分讲解</a:t>
            </a:r>
            <a:endParaRPr lang="zh-CN" altLang="en-US" sz="2000" spc="300" dirty="0">
              <a:solidFill>
                <a:schemeClr val="tx1">
                  <a:lumMod val="75000"/>
                  <a:lumOff val="25000"/>
                </a:schemeClr>
              </a:solidFill>
              <a:latin typeface="+mn-ea"/>
              <a:cs typeface="+mn-ea"/>
              <a:sym typeface="+mn-ea"/>
            </a:endParaRPr>
          </a:p>
        </p:txBody>
      </p:sp>
      <p:sp>
        <p:nvSpPr>
          <p:cNvPr id="26" name="项标题"/>
          <p:cNvSpPr txBox="1"/>
          <p:nvPr>
            <p:custDataLst>
              <p:tags r:id="rId12"/>
            </p:custDataLst>
          </p:nvPr>
        </p:nvSpPr>
        <p:spPr>
          <a:xfrm>
            <a:off x="3092294" y="4326223"/>
            <a:ext cx="3307404" cy="504000"/>
          </a:xfrm>
          <a:prstGeom prst="rect">
            <a:avLst/>
          </a:prstGeom>
          <a:noFill/>
        </p:spPr>
        <p:txBody>
          <a:bodyPr wrap="square" lIns="0" tIns="0" rIns="0" bIns="0" rtlCol="0" anchor="ctr">
            <a:normAutofit/>
          </a:bodyPr>
          <a:p>
            <a:pPr>
              <a:lnSpc>
                <a:spcPct val="100000"/>
              </a:lnSpc>
            </a:pPr>
            <a:r>
              <a:rPr lang="zh-CN" altLang="en-US" sz="2000" spc="300" dirty="0">
                <a:solidFill>
                  <a:schemeClr val="tx1">
                    <a:lumMod val="75000"/>
                    <a:lumOff val="25000"/>
                  </a:schemeClr>
                </a:solidFill>
                <a:latin typeface="+mn-ea"/>
                <a:cs typeface="+mn-ea"/>
                <a:sym typeface="+mn-ea"/>
              </a:rPr>
              <a:t>比较：考点命题趋势</a:t>
            </a:r>
            <a:endParaRPr lang="zh-CN" altLang="en-US" sz="2000" spc="300" dirty="0">
              <a:solidFill>
                <a:schemeClr val="tx1">
                  <a:lumMod val="75000"/>
                  <a:lumOff val="25000"/>
                </a:schemeClr>
              </a:solidFill>
              <a:latin typeface="+mn-ea"/>
              <a:cs typeface="+mn-ea"/>
              <a:sym typeface="+mn-ea"/>
            </a:endParaRPr>
          </a:p>
        </p:txBody>
      </p:sp>
      <p:sp>
        <p:nvSpPr>
          <p:cNvPr id="27" name="项标题"/>
          <p:cNvSpPr txBox="1"/>
          <p:nvPr>
            <p:custDataLst>
              <p:tags r:id="rId13"/>
            </p:custDataLst>
          </p:nvPr>
        </p:nvSpPr>
        <p:spPr>
          <a:xfrm>
            <a:off x="2487647" y="5341207"/>
            <a:ext cx="3307404" cy="504000"/>
          </a:xfrm>
          <a:prstGeom prst="rect">
            <a:avLst/>
          </a:prstGeom>
          <a:noFill/>
        </p:spPr>
        <p:txBody>
          <a:bodyPr wrap="square" lIns="0" tIns="0" rIns="0" bIns="0" rtlCol="0" anchor="ctr">
            <a:normAutofit/>
          </a:bodyPr>
          <a:p>
            <a:pPr>
              <a:lnSpc>
                <a:spcPct val="100000"/>
              </a:lnSpc>
            </a:pPr>
            <a:r>
              <a:rPr lang="zh-CN" altLang="en-US" sz="2000" spc="300" dirty="0">
                <a:solidFill>
                  <a:schemeClr val="tx1">
                    <a:lumMod val="75000"/>
                    <a:lumOff val="25000"/>
                  </a:schemeClr>
                </a:solidFill>
                <a:latin typeface="+mn-ea"/>
                <a:cs typeface="+mn-ea"/>
                <a:sym typeface="+mn-ea"/>
              </a:rPr>
              <a:t>延伸：话题外刊赏读</a:t>
            </a:r>
            <a:endParaRPr lang="zh-CN" altLang="en-US" sz="2000" spc="300" dirty="0">
              <a:solidFill>
                <a:schemeClr val="tx1">
                  <a:lumMod val="75000"/>
                  <a:lumOff val="25000"/>
                </a:schemeClr>
              </a:solidFill>
              <a:latin typeface="+mn-ea"/>
              <a:cs typeface="+mn-ea"/>
              <a:sym typeface="+mn-ea"/>
            </a:endParaRPr>
          </a:p>
        </p:txBody>
      </p:sp>
      <p:sp>
        <p:nvSpPr>
          <p:cNvPr id="6" name="文本框 5"/>
          <p:cNvSpPr txBox="1"/>
          <p:nvPr/>
        </p:nvSpPr>
        <p:spPr>
          <a:xfrm>
            <a:off x="6812915" y="4625340"/>
            <a:ext cx="4242435" cy="2030095"/>
          </a:xfrm>
          <a:prstGeom prst="rect">
            <a:avLst/>
          </a:prstGeom>
        </p:spPr>
        <p:style>
          <a:lnRef idx="0">
            <a:srgbClr val="FFFFFF"/>
          </a:lnRef>
          <a:fillRef idx="2">
            <a:schemeClr val="accent1"/>
          </a:fillRef>
          <a:effectRef idx="1">
            <a:schemeClr val="accent1"/>
          </a:effectRef>
          <a:fontRef idx="minor">
            <a:schemeClr val="lt1"/>
          </a:fontRef>
        </p:style>
        <p:txBody>
          <a:bodyPr wrap="square" rtlCol="0">
            <a:spAutoFit/>
          </a:bodyPr>
          <a:p>
            <a:pPr algn="ctr"/>
            <a:r>
              <a:rPr lang="zh-CN" altLang="en-US" b="1">
                <a:solidFill>
                  <a:schemeClr val="tx1"/>
                </a:solidFill>
                <a:highlight>
                  <a:srgbClr val="FFFF00"/>
                </a:highlight>
                <a:latin typeface="微软雅黑" panose="020B0503020204020204" charset="-122"/>
                <a:ea typeface="微软雅黑" panose="020B0503020204020204" charset="-122"/>
                <a:cs typeface="微软雅黑" panose="020B0503020204020204" charset="-122"/>
              </a:rPr>
              <a:t>设计依据</a:t>
            </a:r>
            <a:endParaRPr lang="zh-CN" altLang="en-US" b="1">
              <a:solidFill>
                <a:schemeClr val="tx1"/>
              </a:solidFill>
              <a:highlight>
                <a:srgbClr val="FFFF00"/>
              </a:highlight>
              <a:latin typeface="微软雅黑" panose="020B0503020204020204" charset="-122"/>
              <a:ea typeface="微软雅黑" panose="020B0503020204020204" charset="-122"/>
              <a:cs typeface="微软雅黑" panose="020B0503020204020204" charset="-122"/>
            </a:endParaRPr>
          </a:p>
          <a:p>
            <a:r>
              <a:rPr lang="en-US" altLang="zh-CN" b="1">
                <a:solidFill>
                  <a:schemeClr val="tx1"/>
                </a:solidFill>
                <a:latin typeface="微软雅黑" panose="020B0503020204020204" charset="-122"/>
                <a:ea typeface="微软雅黑" panose="020B0503020204020204" charset="-122"/>
                <a:cs typeface="微软雅黑" panose="020B0503020204020204" charset="-122"/>
                <a:sym typeface="+mn-ea"/>
              </a:rPr>
              <a:t>    </a:t>
            </a:r>
            <a:r>
              <a:rPr lang="zh-CN" altLang="en-US" b="1">
                <a:solidFill>
                  <a:schemeClr val="tx1"/>
                </a:solidFill>
                <a:latin typeface="微软雅黑" panose="020B0503020204020204" charset="-122"/>
                <a:ea typeface="微软雅黑" panose="020B0503020204020204" charset="-122"/>
                <a:cs typeface="微软雅黑" panose="020B0503020204020204" charset="-122"/>
                <a:sym typeface="+mn-ea"/>
              </a:rPr>
              <a:t>综合是分析的先导，</a:t>
            </a:r>
            <a:r>
              <a:rPr lang="zh-CN" altLang="en-US" b="1">
                <a:solidFill>
                  <a:schemeClr val="tx1"/>
                </a:solidFill>
                <a:latin typeface="微软雅黑" panose="020B0503020204020204" charset="-122"/>
                <a:ea typeface="微软雅黑" panose="020B0503020204020204" charset="-122"/>
                <a:cs typeface="微软雅黑" panose="020B0503020204020204" charset="-122"/>
              </a:rPr>
              <a:t>分析是综合的基础;分析为综合做准备，综合的结果又指导人们继续对事件进行新分析。在此基础上，比较则能够创设新的支点，帮助明晰新的模型与发展趋势；最后的延伸是对前者内容的进一步拓展与深化。</a:t>
            </a:r>
            <a:endParaRPr lang="zh-CN" altLang="en-US" b="1">
              <a:solidFill>
                <a:schemeClr val="tx1"/>
              </a:solidFill>
              <a:latin typeface="微软雅黑" panose="020B0503020204020204" charset="-122"/>
              <a:ea typeface="微软雅黑" panose="020B0503020204020204" charset="-122"/>
              <a:cs typeface="微软雅黑" panose="020B0503020204020204" charset="-122"/>
            </a:endParaRPr>
          </a:p>
        </p:txBody>
      </p:sp>
    </p:spTree>
    <p:custDataLst>
      <p:tags r:id="rId1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占位符 1"/>
          <p:cNvSpPr>
            <a:spLocks noGrp="1"/>
          </p:cNvSpPr>
          <p:nvPr>
            <p:ph type="body" idx="2"/>
          </p:nvPr>
        </p:nvSpPr>
        <p:spPr/>
        <p:txBody>
          <a:bodyPr/>
          <a:p>
            <a:r>
              <a:t>01</a:t>
            </a:r>
          </a:p>
        </p:txBody>
      </p:sp>
      <p:sp>
        <p:nvSpPr>
          <p:cNvPr id="3" name="标题 2"/>
          <p:cNvSpPr>
            <a:spLocks noGrp="1"/>
          </p:cNvSpPr>
          <p:nvPr>
            <p:ph type="title" idx="1"/>
          </p:nvPr>
        </p:nvSpPr>
        <p:spPr>
          <a:xfrm>
            <a:off x="5137150" y="3201035"/>
            <a:ext cx="6677025" cy="768350"/>
          </a:xfrm>
        </p:spPr>
        <p:txBody>
          <a:bodyPr/>
          <a:p>
            <a:r>
              <a:rPr lang="zh-CN" altLang="en-US"/>
              <a:t>综合：语篇整体把握</a:t>
            </a:r>
            <a:endParaRPr lang="zh-CN" altLang="en-US"/>
          </a:p>
        </p:txBody>
      </p:sp>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a:spLocks noGrp="1"/>
          </p:cNvSpPr>
          <p:nvPr>
            <p:ph type="title" idx="2"/>
          </p:nvPr>
        </p:nvSpPr>
        <p:spPr>
          <a:xfrm>
            <a:off x="608400" y="563315"/>
            <a:ext cx="10969200" cy="705600"/>
          </a:xfrm>
        </p:spPr>
        <p:txBody>
          <a:bodyPr/>
          <a:p>
            <a:r>
              <a:rPr lang="en-US" altLang="zh-CN" sz="3600"/>
              <a:t>Read for main idea</a:t>
            </a:r>
            <a:r>
              <a:rPr lang="en-US" altLang="zh-CN"/>
              <a:t> 2024.1</a:t>
            </a:r>
            <a:r>
              <a:t>浙江首考</a:t>
            </a:r>
          </a:p>
        </p:txBody>
      </p:sp>
      <p:sp>
        <p:nvSpPr>
          <p:cNvPr id="100" name="文本框 99"/>
          <p:cNvSpPr txBox="1"/>
          <p:nvPr/>
        </p:nvSpPr>
        <p:spPr>
          <a:xfrm>
            <a:off x="546100" y="1412240"/>
            <a:ext cx="11099165" cy="4707890"/>
          </a:xfrm>
          <a:prstGeom prst="rect">
            <a:avLst/>
          </a:prstGeom>
          <a:noFill/>
          <a:ln w="9525">
            <a:noFill/>
          </a:ln>
        </p:spPr>
        <p:txBody>
          <a:bodyPr wrap="square">
            <a:spAutoFit/>
          </a:bodyPr>
          <a:p>
            <a:pPr indent="0"/>
            <a:r>
              <a:rPr lang="en-US" sz="2000" b="0">
                <a:latin typeface="Times New Roman" panose="02020603050405020304" charset="0"/>
                <a:ea typeface="宋体" panose="02010600030101010101" pitchFamily="2" charset="-122"/>
              </a:rPr>
              <a:t>    The shelves in most supermarkets are full of family-size this and multi-buy that.</a:t>
            </a:r>
            <a:r>
              <a:rPr lang="en-US" sz="2000" b="0">
                <a:latin typeface="Times New Roman" panose="02020603050405020304" charset="0"/>
                <a:cs typeface="Times New Roman" panose="02020603050405020304" charset="0"/>
              </a:rPr>
              <a:t> </a:t>
            </a:r>
            <a:r>
              <a:rPr lang="en-US" sz="2000" b="0">
                <a:latin typeface="Times New Roman" panose="02020603050405020304" charset="0"/>
                <a:ea typeface="宋体" panose="02010600030101010101" pitchFamily="2" charset="-122"/>
              </a:rPr>
              <a:t>However, if you’re shopping for one, buying extra</a:t>
            </a:r>
            <a:r>
              <a:rPr lang="en-US" sz="2000" b="0">
                <a:latin typeface="Times New Roman" panose="02020603050405020304" charset="0"/>
                <a:cs typeface="Times New Roman" panose="02020603050405020304" charset="0"/>
              </a:rPr>
              <a:t> </a:t>
            </a:r>
            <a:r>
              <a:rPr lang="en-US" sz="2000" b="0">
                <a:latin typeface="Times New Roman" panose="02020603050405020304" charset="0"/>
                <a:ea typeface="宋体" panose="02010600030101010101" pitchFamily="2" charset="-122"/>
              </a:rPr>
              <a:t>___56___</a:t>
            </a:r>
            <a:r>
              <a:rPr lang="en-US" sz="2000" b="0">
                <a:latin typeface="Times New Roman" panose="02020603050405020304" charset="0"/>
                <a:cs typeface="Times New Roman" panose="02020603050405020304" charset="0"/>
              </a:rPr>
              <a:t> </a:t>
            </a:r>
            <a:r>
              <a:rPr lang="en-US" sz="2000" b="0">
                <a:latin typeface="Times New Roman" panose="02020603050405020304" charset="0"/>
                <a:ea typeface="宋体" panose="02010600030101010101" pitchFamily="2" charset="-122"/>
              </a:rPr>
              <a:t>(benefit) from price reductions</a:t>
            </a:r>
            <a:r>
              <a:rPr lang="en-US" sz="2000" b="0">
                <a:latin typeface="Times New Roman" panose="02020603050405020304" charset="0"/>
                <a:cs typeface="Times New Roman" panose="02020603050405020304" charset="0"/>
              </a:rPr>
              <a:t> </a:t>
            </a:r>
            <a:r>
              <a:rPr lang="en-US" sz="2000" b="0">
                <a:latin typeface="Times New Roman" panose="02020603050405020304" charset="0"/>
                <a:ea typeface="宋体" panose="02010600030101010101" pitchFamily="2" charset="-122"/>
              </a:rPr>
              <a:t>doesn’t make sense. Either your shopping is then too heavy to carry home</a:t>
            </a:r>
            <a:r>
              <a:rPr lang="en-US" sz="2000" b="0">
                <a:latin typeface="Times New Roman" panose="02020603050405020304" charset="0"/>
                <a:cs typeface="Times New Roman" panose="02020603050405020304" charset="0"/>
              </a:rPr>
              <a:t> </a:t>
            </a:r>
            <a:r>
              <a:rPr lang="en-US" sz="2000" b="0">
                <a:latin typeface="Times New Roman" panose="02020603050405020304" charset="0"/>
                <a:ea typeface="宋体" panose="02010600030101010101" pitchFamily="2" charset="-122"/>
              </a:rPr>
              <a:t>___57___ you can’t</a:t>
            </a:r>
            <a:r>
              <a:rPr lang="en-US" sz="2000" b="0">
                <a:latin typeface="Times New Roman" panose="02020603050405020304" charset="0"/>
                <a:cs typeface="Times New Roman" panose="02020603050405020304" charset="0"/>
              </a:rPr>
              <a:t> </a:t>
            </a:r>
            <a:r>
              <a:rPr lang="en-US" sz="2000" b="0">
                <a:latin typeface="Times New Roman" panose="02020603050405020304" charset="0"/>
                <a:ea typeface="宋体" panose="02010600030101010101" pitchFamily="2" charset="-122"/>
              </a:rPr>
              <a:t>use what you’ve bought while it’s still fresh.    Of course, shops are not charities — they price goods in the way</a:t>
            </a:r>
            <a:r>
              <a:rPr lang="en-US" sz="2000" b="0">
                <a:latin typeface="Times New Roman" panose="02020603050405020304" charset="0"/>
                <a:cs typeface="Times New Roman" panose="02020603050405020304" charset="0"/>
              </a:rPr>
              <a:t> </a:t>
            </a:r>
            <a:r>
              <a:rPr lang="en-US" sz="2000" b="0">
                <a:latin typeface="Times New Roman" panose="02020603050405020304" charset="0"/>
                <a:ea typeface="宋体" panose="02010600030101010101" pitchFamily="2" charset="-122"/>
              </a:rPr>
              <a:t>___58___ will make them</a:t>
            </a:r>
            <a:r>
              <a:rPr lang="en-US" sz="2000" b="0">
                <a:latin typeface="Times New Roman" panose="02020603050405020304" charset="0"/>
                <a:cs typeface="Times New Roman" panose="02020603050405020304" charset="0"/>
              </a:rPr>
              <a:t> </a:t>
            </a:r>
            <a:r>
              <a:rPr lang="en-US" sz="2000" b="0">
                <a:latin typeface="Times New Roman" panose="02020603050405020304" charset="0"/>
                <a:ea typeface="宋体" panose="02010600030101010101" pitchFamily="2" charset="-122"/>
              </a:rPr>
              <a:t>the most money. If most of their customers are happy to buy larger quantities, that’s ___59___</a:t>
            </a:r>
            <a:r>
              <a:rPr lang="en-US" sz="2000" b="0">
                <a:latin typeface="Times New Roman" panose="02020603050405020304" charset="0"/>
                <a:cs typeface="Times New Roman" panose="02020603050405020304" charset="0"/>
              </a:rPr>
              <a:t> </a:t>
            </a:r>
            <a:r>
              <a:rPr lang="en-US" sz="2000" b="0">
                <a:latin typeface="Times New Roman" panose="02020603050405020304" charset="0"/>
                <a:ea typeface="宋体" panose="02010600030101010101" pitchFamily="2" charset="-122"/>
              </a:rPr>
              <a:t>they’ll promote. But that leaves the solo </a:t>
            </a:r>
            <a:r>
              <a:rPr lang="en-US" sz="2000" b="0">
                <a:latin typeface="Times New Roman" panose="02020603050405020304" charset="0"/>
              </a:rPr>
              <a:t>(</a:t>
            </a:r>
            <a:r>
              <a:rPr lang="zh-CN" sz="2000" b="0">
                <a:ea typeface="宋体" panose="02010600030101010101" pitchFamily="2" charset="-122"/>
              </a:rPr>
              <a:t>单独</a:t>
            </a:r>
            <a:r>
              <a:rPr lang="en-US" sz="2000" b="0">
                <a:latin typeface="Times New Roman" panose="02020603050405020304" charset="0"/>
                <a:ea typeface="宋体" panose="02010600030101010101" pitchFamily="2" charset="-122"/>
              </a:rPr>
              <a:t>) customers out of pocket and disappointed.    Many supermarkets are no longer doing “buy one get one free” promotions because of</a:t>
            </a:r>
            <a:r>
              <a:rPr lang="en-US" sz="2000" b="0">
                <a:latin typeface="Times New Roman" panose="02020603050405020304" charset="0"/>
                <a:cs typeface="Times New Roman" panose="02020603050405020304" charset="0"/>
              </a:rPr>
              <a:t> </a:t>
            </a:r>
            <a:r>
              <a:rPr lang="en-US" sz="2000" b="0">
                <a:latin typeface="Times New Roman" panose="02020603050405020304" charset="0"/>
                <a:ea typeface="宋体" panose="02010600030101010101" pitchFamily="2" charset="-122"/>
              </a:rPr>
              <a:t>the</a:t>
            </a:r>
            <a:r>
              <a:rPr lang="en-US" sz="2000" b="0">
                <a:latin typeface="Times New Roman" panose="02020603050405020304" charset="0"/>
                <a:cs typeface="Times New Roman" panose="02020603050405020304" charset="0"/>
              </a:rPr>
              <a:t> </a:t>
            </a:r>
            <a:r>
              <a:rPr lang="en-US" sz="2000" b="0">
                <a:latin typeface="Times New Roman" panose="02020603050405020304" charset="0"/>
                <a:ea typeface="宋体" panose="02010600030101010101" pitchFamily="2" charset="-122"/>
              </a:rPr>
              <a:t>____60___ (criticize) that they lead to waste. Consumers prefer money off individual items.</a:t>
            </a:r>
            <a:r>
              <a:rPr lang="en-US" sz="2000" b="0">
                <a:latin typeface="Times New Roman" panose="02020603050405020304" charset="0"/>
                <a:cs typeface="Times New Roman" panose="02020603050405020304" charset="0"/>
              </a:rPr>
              <a:t> </a:t>
            </a:r>
            <a:r>
              <a:rPr lang="en-US" sz="2000" b="0">
                <a:latin typeface="Times New Roman" panose="02020603050405020304" charset="0"/>
                <a:ea typeface="宋体" panose="02010600030101010101" pitchFamily="2" charset="-122"/>
              </a:rPr>
              <a:t>However, though it’s nice to get a few cents off a pack of sausages, it would help even more if they could sometimes ___61___ (offer) in smaller packs. Even the biggest sausage fan doesn’t want to eat them every day.    If your supermarket sells loose produce, then buying smaller quantities is easier. Over the last two years, some supermarkets ___62___ (start) selling chicken or salad in packs</a:t>
            </a:r>
            <a:r>
              <a:rPr lang="en-US" sz="2000" b="0">
                <a:latin typeface="Times New Roman" panose="02020603050405020304" charset="0"/>
                <a:cs typeface="Times New Roman" panose="02020603050405020304" charset="0"/>
              </a:rPr>
              <a:t> </a:t>
            </a:r>
            <a:r>
              <a:rPr lang="en-US" sz="2000" b="0">
                <a:latin typeface="Times New Roman" panose="02020603050405020304" charset="0"/>
                <a:ea typeface="宋体" panose="02010600030101010101" pitchFamily="2" charset="-122"/>
              </a:rPr>
              <a:t>___63___ (design) with two halves containing separate portions (</a:t>
            </a:r>
            <a:r>
              <a:rPr lang="zh-CN" sz="2000" b="0">
                <a:latin typeface="Times New Roman" panose="02020603050405020304" charset="0"/>
                <a:ea typeface="宋体" panose="02010600030101010101" pitchFamily="2" charset="-122"/>
              </a:rPr>
              <a:t>份</a:t>
            </a:r>
            <a:r>
              <a:rPr lang="en-US" sz="2000" b="0">
                <a:latin typeface="Times New Roman" panose="02020603050405020304" charset="0"/>
                <a:ea typeface="宋体" panose="02010600030101010101" pitchFamily="2" charset="-122"/>
              </a:rPr>
              <a:t>). Then, when you use one section, ___64___ other stays fresh.    Who knows, perhaps some of the more forward-looking</a:t>
            </a:r>
            <a:r>
              <a:rPr lang="en-US" sz="2000" b="0">
                <a:latin typeface="Times New Roman" panose="02020603050405020304" charset="0"/>
                <a:cs typeface="Times New Roman" panose="02020603050405020304" charset="0"/>
              </a:rPr>
              <a:t> </a:t>
            </a:r>
            <a:r>
              <a:rPr lang="en-US" sz="2000" b="0">
                <a:latin typeface="Times New Roman" panose="02020603050405020304" charset="0"/>
                <a:ea typeface="宋体" panose="02010600030101010101" pitchFamily="2" charset="-122"/>
              </a:rPr>
              <a:t>___65___</a:t>
            </a:r>
            <a:r>
              <a:rPr lang="en-US" sz="2000" b="0">
                <a:latin typeface="Times New Roman" panose="02020603050405020304" charset="0"/>
                <a:cs typeface="Times New Roman" panose="02020603050405020304" charset="0"/>
              </a:rPr>
              <a:t> </a:t>
            </a:r>
            <a:r>
              <a:rPr lang="en-US" sz="2000" b="0">
                <a:latin typeface="Times New Roman" panose="02020603050405020304" charset="0"/>
                <a:ea typeface="宋体" panose="02010600030101010101" pitchFamily="2" charset="-122"/>
              </a:rPr>
              <a:t>(one) may yet come</a:t>
            </a:r>
            <a:r>
              <a:rPr lang="en-US" sz="2000" b="0">
                <a:latin typeface="Times New Roman" panose="02020603050405020304" charset="0"/>
                <a:cs typeface="Times New Roman" panose="02020603050405020304" charset="0"/>
              </a:rPr>
              <a:t> </a:t>
            </a:r>
            <a:r>
              <a:rPr lang="en-US" sz="2000" b="0">
                <a:latin typeface="Times New Roman" panose="02020603050405020304" charset="0"/>
                <a:ea typeface="宋体" panose="02010600030101010101" pitchFamily="2" charset="-122"/>
              </a:rPr>
              <a:t>out with a whole range of “just for you” pack sizes with special offers as well.</a:t>
            </a:r>
            <a:endParaRPr lang="en-US" altLang="en-US" sz="2000" b="0">
              <a:latin typeface="Times New Roman" panose="02020603050405020304" charset="0"/>
              <a:ea typeface="宋体" panose="02010600030101010101" pitchFamily="2" charset="-122"/>
            </a:endParaRPr>
          </a:p>
        </p:txBody>
      </p:sp>
      <p:sp>
        <p:nvSpPr>
          <p:cNvPr id="42" name="文本框 41"/>
          <p:cNvSpPr txBox="1"/>
          <p:nvPr>
            <p:custDataLst>
              <p:tags r:id="rId1"/>
            </p:custDataLst>
          </p:nvPr>
        </p:nvSpPr>
        <p:spPr>
          <a:xfrm>
            <a:off x="1979930" y="1763395"/>
            <a:ext cx="8972550" cy="450850"/>
          </a:xfrm>
          <a:prstGeom prst="rect">
            <a:avLst/>
          </a:prstGeom>
          <a:solidFill>
            <a:sysClr val="window" lastClr="FFFFFF"/>
          </a:solidFill>
        </p:spPr>
        <p:txBody>
          <a:bodyPr wrap="square" rtlCol="0">
            <a:spAutoFit/>
          </a:bodyPr>
          <a:p>
            <a:pPr>
              <a:lnSpc>
                <a:spcPct val="130000"/>
              </a:lnSpc>
              <a:spcBef>
                <a:spcPts val="600"/>
              </a:spcBef>
            </a:pPr>
            <a:r>
              <a:rPr lang="en-US" altLang="zh-CN" b="1" kern="0" dirty="0">
                <a:solidFill>
                  <a:srgbClr val="C00000"/>
                </a:solidFill>
                <a:latin typeface="微软雅黑" panose="020B0503020204020204" charset="-122"/>
                <a:ea typeface="微软雅黑" panose="020B0503020204020204" charset="-122"/>
                <a:cs typeface="方正正纤黑简体" charset="0"/>
                <a:sym typeface="Abadi MT" charset="0"/>
              </a:rPr>
              <a:t>Para1.</a:t>
            </a:r>
            <a:r>
              <a:rPr lang="zh-CN" altLang="en-US" b="1" kern="0" dirty="0">
                <a:solidFill>
                  <a:srgbClr val="C00000"/>
                </a:solidFill>
                <a:latin typeface="微软雅黑" panose="020B0503020204020204" charset="-122"/>
                <a:ea typeface="微软雅黑" panose="020B0503020204020204" charset="-122"/>
                <a:cs typeface="方正正纤黑简体" charset="0"/>
                <a:sym typeface="Abadi MT" charset="0"/>
              </a:rPr>
              <a:t>阐述超市货架上多买多送的商品现象，指出其对于单购人群来说反而存在困扰。</a:t>
            </a:r>
            <a:endParaRPr lang="zh-CN" altLang="en-US" b="1" kern="0" dirty="0">
              <a:solidFill>
                <a:srgbClr val="C00000"/>
              </a:solidFill>
              <a:latin typeface="微软雅黑" panose="020B0503020204020204" charset="-122"/>
              <a:ea typeface="微软雅黑" panose="020B0503020204020204" charset="-122"/>
              <a:cs typeface="方正正纤黑简体" charset="0"/>
              <a:sym typeface="Abadi MT" charset="0"/>
            </a:endParaRPr>
          </a:p>
        </p:txBody>
      </p:sp>
      <p:sp>
        <p:nvSpPr>
          <p:cNvPr id="4" name="文本框 3"/>
          <p:cNvSpPr txBox="1"/>
          <p:nvPr>
            <p:custDataLst>
              <p:tags r:id="rId2"/>
            </p:custDataLst>
          </p:nvPr>
        </p:nvSpPr>
        <p:spPr>
          <a:xfrm>
            <a:off x="3140710" y="2567305"/>
            <a:ext cx="4810125" cy="450850"/>
          </a:xfrm>
          <a:prstGeom prst="rect">
            <a:avLst/>
          </a:prstGeom>
          <a:solidFill>
            <a:sysClr val="window" lastClr="FFFFFF"/>
          </a:solidFill>
        </p:spPr>
        <p:txBody>
          <a:bodyPr wrap="square" rtlCol="0">
            <a:spAutoFit/>
          </a:bodyPr>
          <a:p>
            <a:pPr>
              <a:lnSpc>
                <a:spcPct val="130000"/>
              </a:lnSpc>
              <a:spcBef>
                <a:spcPts val="600"/>
              </a:spcBef>
            </a:pPr>
            <a:r>
              <a:rPr lang="en-US" altLang="zh-CN" b="1" kern="0" dirty="0">
                <a:solidFill>
                  <a:srgbClr val="C00000"/>
                </a:solidFill>
                <a:latin typeface="微软雅黑" panose="020B0503020204020204" charset="-122"/>
                <a:ea typeface="微软雅黑" panose="020B0503020204020204" charset="-122"/>
                <a:cs typeface="方正正纤黑简体" charset="0"/>
                <a:sym typeface="Abadi MT" charset="0"/>
              </a:rPr>
              <a:t>Para2.</a:t>
            </a:r>
            <a:r>
              <a:rPr lang="zh-CN" altLang="en-US" b="1" kern="0" dirty="0">
                <a:solidFill>
                  <a:srgbClr val="C00000"/>
                </a:solidFill>
                <a:latin typeface="微软雅黑" panose="020B0503020204020204" charset="-122"/>
                <a:ea typeface="微软雅黑" panose="020B0503020204020204" charset="-122"/>
                <a:cs typeface="方正正纤黑简体" charset="0"/>
                <a:sym typeface="Abadi MT" charset="0"/>
              </a:rPr>
              <a:t>指出超市倾向于推广大份量购买的原因。</a:t>
            </a:r>
            <a:endParaRPr lang="zh-CN" altLang="en-US" b="1" kern="0" dirty="0">
              <a:solidFill>
                <a:srgbClr val="C00000"/>
              </a:solidFill>
              <a:latin typeface="微软雅黑" panose="020B0503020204020204" charset="-122"/>
              <a:ea typeface="微软雅黑" panose="020B0503020204020204" charset="-122"/>
              <a:cs typeface="方正正纤黑简体" charset="0"/>
              <a:sym typeface="Abadi MT" charset="0"/>
            </a:endParaRPr>
          </a:p>
        </p:txBody>
      </p:sp>
      <p:sp>
        <p:nvSpPr>
          <p:cNvPr id="5" name="文本框 4"/>
          <p:cNvSpPr txBox="1"/>
          <p:nvPr>
            <p:custDataLst>
              <p:tags r:id="rId3"/>
            </p:custDataLst>
          </p:nvPr>
        </p:nvSpPr>
        <p:spPr>
          <a:xfrm>
            <a:off x="1880235" y="3540760"/>
            <a:ext cx="7947025" cy="450850"/>
          </a:xfrm>
          <a:prstGeom prst="rect">
            <a:avLst/>
          </a:prstGeom>
          <a:solidFill>
            <a:sysClr val="window" lastClr="FFFFFF"/>
          </a:solidFill>
        </p:spPr>
        <p:txBody>
          <a:bodyPr wrap="square" rtlCol="0">
            <a:spAutoFit/>
          </a:bodyPr>
          <a:p>
            <a:pPr>
              <a:lnSpc>
                <a:spcPct val="130000"/>
              </a:lnSpc>
              <a:spcBef>
                <a:spcPts val="600"/>
              </a:spcBef>
            </a:pPr>
            <a:r>
              <a:rPr lang="en-US" altLang="zh-CN" b="1" kern="0" dirty="0">
                <a:solidFill>
                  <a:srgbClr val="C00000"/>
                </a:solidFill>
                <a:latin typeface="微软雅黑" panose="020B0503020204020204" charset="-122"/>
                <a:ea typeface="微软雅黑" panose="020B0503020204020204" charset="-122"/>
                <a:cs typeface="方正正纤黑简体" charset="0"/>
                <a:sym typeface="Abadi MT" charset="0"/>
              </a:rPr>
              <a:t>Para3.</a:t>
            </a:r>
            <a:r>
              <a:rPr lang="zh-CN" altLang="en-US" b="1" kern="0" dirty="0">
                <a:solidFill>
                  <a:srgbClr val="C00000"/>
                </a:solidFill>
                <a:latin typeface="微软雅黑" panose="020B0503020204020204" charset="-122"/>
                <a:ea typeface="微软雅黑" panose="020B0503020204020204" charset="-122"/>
                <a:cs typeface="方正正纤黑简体" charset="0"/>
                <a:sym typeface="Abadi MT" charset="0"/>
              </a:rPr>
              <a:t>讨论了一些超市不再推行“买一送一”促销活动的原因及建议。</a:t>
            </a:r>
            <a:endParaRPr lang="zh-CN" altLang="en-US" b="1" kern="0" dirty="0">
              <a:solidFill>
                <a:srgbClr val="C00000"/>
              </a:solidFill>
              <a:latin typeface="微软雅黑" panose="020B0503020204020204" charset="-122"/>
              <a:ea typeface="微软雅黑" panose="020B0503020204020204" charset="-122"/>
              <a:cs typeface="方正正纤黑简体" charset="0"/>
              <a:sym typeface="Abadi MT" charset="0"/>
            </a:endParaRPr>
          </a:p>
        </p:txBody>
      </p:sp>
      <p:sp>
        <p:nvSpPr>
          <p:cNvPr id="6" name="文本框 5"/>
          <p:cNvSpPr txBox="1"/>
          <p:nvPr>
            <p:custDataLst>
              <p:tags r:id="rId4"/>
            </p:custDataLst>
          </p:nvPr>
        </p:nvSpPr>
        <p:spPr>
          <a:xfrm>
            <a:off x="1016635" y="6063615"/>
            <a:ext cx="7947025" cy="450850"/>
          </a:xfrm>
          <a:prstGeom prst="rect">
            <a:avLst/>
          </a:prstGeom>
          <a:solidFill>
            <a:sysClr val="window" lastClr="FFFFFF"/>
          </a:solidFill>
        </p:spPr>
        <p:txBody>
          <a:bodyPr wrap="square" rtlCol="0">
            <a:spAutoFit/>
          </a:bodyPr>
          <a:p>
            <a:pPr>
              <a:lnSpc>
                <a:spcPct val="130000"/>
              </a:lnSpc>
              <a:spcBef>
                <a:spcPts val="600"/>
              </a:spcBef>
            </a:pPr>
            <a:r>
              <a:rPr lang="en-US" altLang="zh-CN" b="1" kern="0" dirty="0">
                <a:solidFill>
                  <a:srgbClr val="C00000"/>
                </a:solidFill>
                <a:latin typeface="微软雅黑" panose="020B0503020204020204" charset="-122"/>
                <a:ea typeface="微软雅黑" panose="020B0503020204020204" charset="-122"/>
                <a:cs typeface="方正正纤黑简体" charset="0"/>
                <a:sym typeface="Abadi MT" charset="0"/>
              </a:rPr>
              <a:t>Para5.</a:t>
            </a:r>
            <a:r>
              <a:rPr lang="zh-CN" altLang="en-US" b="1" kern="0" dirty="0">
                <a:solidFill>
                  <a:srgbClr val="C00000"/>
                </a:solidFill>
                <a:latin typeface="微软雅黑" panose="020B0503020204020204" charset="-122"/>
                <a:ea typeface="微软雅黑" panose="020B0503020204020204" charset="-122"/>
                <a:cs typeface="方正正纤黑简体" charset="0"/>
                <a:sym typeface="Abadi MT" charset="0"/>
              </a:rPr>
              <a:t>暗示了一些超市可能会推出的形式，展望了购物体验的可能变化。</a:t>
            </a:r>
            <a:endParaRPr lang="zh-CN" altLang="en-US" b="1" kern="0" dirty="0">
              <a:solidFill>
                <a:srgbClr val="C00000"/>
              </a:solidFill>
              <a:latin typeface="微软雅黑" panose="020B0503020204020204" charset="-122"/>
              <a:ea typeface="微软雅黑" panose="020B0503020204020204" charset="-122"/>
              <a:cs typeface="方正正纤黑简体" charset="0"/>
              <a:sym typeface="Abadi MT" charset="0"/>
            </a:endParaRPr>
          </a:p>
        </p:txBody>
      </p:sp>
      <p:sp>
        <p:nvSpPr>
          <p:cNvPr id="7" name="文本框 6"/>
          <p:cNvSpPr txBox="1"/>
          <p:nvPr>
            <p:custDataLst>
              <p:tags r:id="rId5"/>
            </p:custDataLst>
          </p:nvPr>
        </p:nvSpPr>
        <p:spPr>
          <a:xfrm>
            <a:off x="1523365" y="4717415"/>
            <a:ext cx="7947025" cy="450850"/>
          </a:xfrm>
          <a:prstGeom prst="rect">
            <a:avLst/>
          </a:prstGeom>
          <a:solidFill>
            <a:sysClr val="window" lastClr="FFFFFF"/>
          </a:solidFill>
        </p:spPr>
        <p:txBody>
          <a:bodyPr wrap="square" rtlCol="0">
            <a:spAutoFit/>
          </a:bodyPr>
          <a:p>
            <a:pPr>
              <a:lnSpc>
                <a:spcPct val="130000"/>
              </a:lnSpc>
              <a:spcBef>
                <a:spcPts val="600"/>
              </a:spcBef>
            </a:pPr>
            <a:r>
              <a:rPr lang="en-US" altLang="zh-CN" b="1" kern="0" dirty="0">
                <a:solidFill>
                  <a:srgbClr val="C00000"/>
                </a:solidFill>
                <a:latin typeface="微软雅黑" panose="020B0503020204020204" charset="-122"/>
                <a:ea typeface="微软雅黑" panose="020B0503020204020204" charset="-122"/>
                <a:cs typeface="方正正纤黑简体" charset="0"/>
                <a:sym typeface="Abadi MT" charset="0"/>
              </a:rPr>
              <a:t>Para4.</a:t>
            </a:r>
            <a:r>
              <a:rPr lang="zh-CN" altLang="en-US" b="1" kern="0" dirty="0">
                <a:solidFill>
                  <a:srgbClr val="C00000"/>
                </a:solidFill>
                <a:latin typeface="微软雅黑" panose="020B0503020204020204" charset="-122"/>
                <a:ea typeface="微软雅黑" panose="020B0503020204020204" charset="-122"/>
                <a:cs typeface="方正正纤黑简体" charset="0"/>
                <a:sym typeface="Abadi MT" charset="0"/>
              </a:rPr>
              <a:t>指出购买散装产品和一些超市开始推出分开设计的食物包装。</a:t>
            </a:r>
            <a:endParaRPr lang="zh-CN" altLang="en-US" b="1" kern="0" dirty="0">
              <a:solidFill>
                <a:srgbClr val="C00000"/>
              </a:solidFill>
              <a:latin typeface="微软雅黑" panose="020B0503020204020204" charset="-122"/>
              <a:ea typeface="微软雅黑" panose="020B0503020204020204" charset="-122"/>
              <a:cs typeface="方正正纤黑简体" charset="0"/>
              <a:sym typeface="Abadi MT" charset="0"/>
            </a:endParaRPr>
          </a:p>
        </p:txBody>
      </p:sp>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p:tgtEl>
                                          <p:spTgt spid="42"/>
                                        </p:tgtEl>
                                        <p:attrNameLst>
                                          <p:attrName>ppt_y</p:attrName>
                                        </p:attrNameLst>
                                      </p:cBhvr>
                                      <p:tavLst>
                                        <p:tav tm="0">
                                          <p:val>
                                            <p:strVal val="#ppt_y+#ppt_h*1.125000"/>
                                          </p:val>
                                        </p:tav>
                                        <p:tav tm="100000">
                                          <p:val>
                                            <p:strVal val="#ppt_y"/>
                                          </p:val>
                                        </p:tav>
                                      </p:tavLst>
                                    </p:anim>
                                    <p:animEffect transition="in" filter="wipe(up)">
                                      <p:cBhvr>
                                        <p:cTn id="8" dur="500"/>
                                        <p:tgtEl>
                                          <p:spTgt spid="4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p:tgtEl>
                                          <p:spTgt spid="4"/>
                                        </p:tgtEl>
                                        <p:attrNameLst>
                                          <p:attrName>ppt_y</p:attrName>
                                        </p:attrNameLst>
                                      </p:cBhvr>
                                      <p:tavLst>
                                        <p:tav tm="0">
                                          <p:val>
                                            <p:strVal val="#ppt_y+#ppt_h*1.125000"/>
                                          </p:val>
                                        </p:tav>
                                        <p:tav tm="100000">
                                          <p:val>
                                            <p:strVal val="#ppt_y"/>
                                          </p:val>
                                        </p:tav>
                                      </p:tavLst>
                                    </p:anim>
                                    <p:animEffect transition="in" filter="wipe(up)">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p:tgtEl>
                                          <p:spTgt spid="5"/>
                                        </p:tgtEl>
                                        <p:attrNameLst>
                                          <p:attrName>ppt_y</p:attrName>
                                        </p:attrNameLst>
                                      </p:cBhvr>
                                      <p:tavLst>
                                        <p:tav tm="0">
                                          <p:val>
                                            <p:strVal val="#ppt_y+#ppt_h*1.125000"/>
                                          </p:val>
                                        </p:tav>
                                        <p:tav tm="100000">
                                          <p:val>
                                            <p:strVal val="#ppt_y"/>
                                          </p:val>
                                        </p:tav>
                                      </p:tavLst>
                                    </p:anim>
                                    <p:animEffect transition="in" filter="wipe(up)">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p:tgtEl>
                                          <p:spTgt spid="7"/>
                                        </p:tgtEl>
                                        <p:attrNameLst>
                                          <p:attrName>ppt_y</p:attrName>
                                        </p:attrNameLst>
                                      </p:cBhvr>
                                      <p:tavLst>
                                        <p:tav tm="0">
                                          <p:val>
                                            <p:strVal val="#ppt_y+#ppt_h*1.125000"/>
                                          </p:val>
                                        </p:tav>
                                        <p:tav tm="100000">
                                          <p:val>
                                            <p:strVal val="#ppt_y"/>
                                          </p:val>
                                        </p:tav>
                                      </p:tavLst>
                                    </p:anim>
                                    <p:animEffect transition="in" filter="wipe(up)">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p:tgtEl>
                                          <p:spTgt spid="6"/>
                                        </p:tgtEl>
                                        <p:attrNameLst>
                                          <p:attrName>ppt_y</p:attrName>
                                        </p:attrNameLst>
                                      </p:cBhvr>
                                      <p:tavLst>
                                        <p:tav tm="0">
                                          <p:val>
                                            <p:strVal val="#ppt_y+#ppt_h*1.125000"/>
                                          </p:val>
                                        </p:tav>
                                        <p:tav tm="100000">
                                          <p:val>
                                            <p:strVal val="#ppt_y"/>
                                          </p:val>
                                        </p:tav>
                                      </p:tavLst>
                                    </p:anim>
                                    <p:animEffect transition="in" filter="wipe(up)">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bldLvl="0" animBg="1"/>
      <p:bldP spid="42" grpId="1"/>
      <p:bldP spid="4" grpId="0" bldLvl="0" animBg="1"/>
      <p:bldP spid="4" grpId="1"/>
      <p:bldP spid="5" grpId="0" bldLvl="0" animBg="1"/>
      <p:bldP spid="5" grpId="1"/>
      <p:bldP spid="6" grpId="0" bldLvl="0" animBg="1"/>
      <p:bldP spid="6" grpId="1"/>
      <p:bldP spid="7" grpId="0" bldLvl="0" animBg="1"/>
      <p:bldP spid="7"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a:spLocks noGrp="1"/>
          </p:cNvSpPr>
          <p:nvPr>
            <p:ph type="title" idx="2"/>
          </p:nvPr>
        </p:nvSpPr>
        <p:spPr>
          <a:xfrm>
            <a:off x="608400" y="477590"/>
            <a:ext cx="10969200" cy="705600"/>
          </a:xfrm>
        </p:spPr>
        <p:txBody>
          <a:bodyPr/>
          <a:p>
            <a:r>
              <a:rPr lang="en-US" altLang="zh-CN"/>
              <a:t>Read for structure</a:t>
            </a:r>
            <a:endParaRPr lang="en-US" altLang="zh-CN"/>
          </a:p>
        </p:txBody>
      </p:sp>
      <p:sp>
        <p:nvSpPr>
          <p:cNvPr id="5" name="文本框 4"/>
          <p:cNvSpPr txBox="1"/>
          <p:nvPr/>
        </p:nvSpPr>
        <p:spPr>
          <a:xfrm>
            <a:off x="721995" y="1275715"/>
            <a:ext cx="11285855" cy="5631180"/>
          </a:xfrm>
          <a:prstGeom prst="rect">
            <a:avLst/>
          </a:prstGeom>
          <a:noFill/>
        </p:spPr>
        <p:txBody>
          <a:bodyPr wrap="square" rtlCol="0" anchor="t">
            <a:spAutoFit/>
          </a:bodyPr>
          <a:p>
            <a:r>
              <a:rPr lang="en-US" altLang="zh-CN" sz="2000" b="1">
                <a:latin typeface="Times New Roman" panose="02020603050405020304" charset="0"/>
                <a:cs typeface="Times New Roman" panose="02020603050405020304" charset="0"/>
              </a:rPr>
              <a:t>1. </a:t>
            </a:r>
            <a:r>
              <a:rPr lang="zh-CN" altLang="en-US" sz="2000" b="1">
                <a:latin typeface="Times New Roman" panose="02020603050405020304" charset="0"/>
                <a:cs typeface="Times New Roman" panose="02020603050405020304" charset="0"/>
              </a:rPr>
              <a:t>Shopping Challenges for Individuals:</a:t>
            </a:r>
            <a:endParaRPr lang="zh-CN" altLang="en-US" sz="2000" b="1">
              <a:latin typeface="Times New Roman" panose="02020603050405020304" charset="0"/>
              <a:cs typeface="Times New Roman" panose="02020603050405020304" charset="0"/>
            </a:endParaRPr>
          </a:p>
          <a:p>
            <a:r>
              <a:rPr lang="en-US" altLang="zh-CN" sz="2000">
                <a:latin typeface="Times New Roman" panose="02020603050405020304" charset="0"/>
                <a:cs typeface="Times New Roman" panose="02020603050405020304" charset="0"/>
              </a:rPr>
              <a:t>____________</a:t>
            </a:r>
            <a:r>
              <a:rPr lang="zh-CN" altLang="en-US" sz="2000">
                <a:latin typeface="Times New Roman" panose="02020603050405020304" charset="0"/>
                <a:cs typeface="Times New Roman" panose="02020603050405020304" charset="0"/>
              </a:rPr>
              <a:t> faced by solo shoppers when </a:t>
            </a:r>
            <a:r>
              <a:rPr lang="en-US" altLang="zh-CN" sz="2000">
                <a:latin typeface="Times New Roman" panose="02020603050405020304" charset="0"/>
                <a:cs typeface="Times New Roman" panose="02020603050405020304" charset="0"/>
              </a:rPr>
              <a:t>they are </a:t>
            </a:r>
            <a:r>
              <a:rPr lang="zh-CN" altLang="en-US" sz="2000">
                <a:latin typeface="Times New Roman" panose="02020603050405020304" charset="0"/>
                <a:cs typeface="Times New Roman" panose="02020603050405020304" charset="0"/>
              </a:rPr>
              <a:t>confronted with family-size and multi-buy items.</a:t>
            </a:r>
            <a:endParaRPr lang="zh-CN" altLang="en-US" sz="2000">
              <a:latin typeface="Times New Roman" panose="02020603050405020304" charset="0"/>
              <a:cs typeface="Times New Roman" panose="02020603050405020304" charset="0"/>
            </a:endParaRPr>
          </a:p>
          <a:p>
            <a:endParaRPr lang="zh-CN" altLang="en-US" sz="2000">
              <a:latin typeface="Times New Roman" panose="02020603050405020304" charset="0"/>
              <a:cs typeface="Times New Roman" panose="02020603050405020304" charset="0"/>
            </a:endParaRPr>
          </a:p>
          <a:p>
            <a:r>
              <a:rPr lang="en-US" altLang="zh-CN" sz="2000" b="1">
                <a:latin typeface="Times New Roman" panose="02020603050405020304" charset="0"/>
                <a:cs typeface="Times New Roman" panose="02020603050405020304" charset="0"/>
              </a:rPr>
              <a:t>2. </a:t>
            </a:r>
            <a:r>
              <a:rPr lang="zh-CN" altLang="en-US" sz="2000" b="1">
                <a:latin typeface="Times New Roman" panose="02020603050405020304" charset="0"/>
                <a:cs typeface="Times New Roman" panose="02020603050405020304" charset="0"/>
              </a:rPr>
              <a:t>Profit-Driven Pricing in Supermarkets:</a:t>
            </a:r>
            <a:endParaRPr lang="zh-CN" altLang="en-US" sz="2000" b="1">
              <a:latin typeface="Times New Roman" panose="02020603050405020304" charset="0"/>
              <a:cs typeface="Times New Roman" panose="02020603050405020304" charset="0"/>
            </a:endParaRPr>
          </a:p>
          <a:p>
            <a:r>
              <a:rPr lang="zh-CN" altLang="en-US" sz="2000">
                <a:latin typeface="Times New Roman" panose="02020603050405020304" charset="0"/>
                <a:cs typeface="Times New Roman" panose="02020603050405020304" charset="0"/>
              </a:rPr>
              <a:t>Supermarkets </a:t>
            </a:r>
            <a:r>
              <a:rPr lang="en-US" altLang="zh-CN" sz="2000">
                <a:latin typeface="Times New Roman" panose="02020603050405020304" charset="0"/>
                <a:cs typeface="Times New Roman" panose="02020603050405020304" charset="0"/>
              </a:rPr>
              <a:t>___________</a:t>
            </a:r>
            <a:r>
              <a:rPr lang="zh-CN" altLang="en-US" sz="2000">
                <a:latin typeface="Times New Roman" panose="02020603050405020304" charset="0"/>
                <a:cs typeface="Times New Roman" panose="02020603050405020304" charset="0"/>
              </a:rPr>
              <a:t> </a:t>
            </a:r>
            <a:r>
              <a:rPr lang="en-US" altLang="zh-CN" sz="2000">
                <a:latin typeface="华文楷体" panose="02010600040101010101" charset="-122"/>
                <a:ea typeface="华文楷体" panose="02010600040101010101" charset="-122"/>
                <a:cs typeface="华文楷体" panose="02010600040101010101" charset="-122"/>
              </a:rPr>
              <a:t>(</a:t>
            </a:r>
            <a:r>
              <a:rPr lang="zh-CN" altLang="en-US" sz="2000">
                <a:latin typeface="华文楷体" panose="02010600040101010101" charset="-122"/>
                <a:ea typeface="华文楷体" panose="02010600040101010101" charset="-122"/>
                <a:cs typeface="华文楷体" panose="02010600040101010101" charset="-122"/>
              </a:rPr>
              <a:t>优先考虑</a:t>
            </a:r>
            <a:r>
              <a:rPr lang="en-US" altLang="zh-CN" sz="2000">
                <a:latin typeface="华文楷体" panose="02010600040101010101" charset="-122"/>
                <a:ea typeface="华文楷体" panose="02010600040101010101" charset="-122"/>
                <a:cs typeface="华文楷体" panose="02010600040101010101" charset="-122"/>
              </a:rPr>
              <a:t>) </a:t>
            </a:r>
            <a:r>
              <a:rPr lang="zh-CN" altLang="en-US" sz="2000">
                <a:latin typeface="Times New Roman" panose="02020603050405020304" charset="0"/>
                <a:cs typeface="Times New Roman" panose="02020603050405020304" charset="0"/>
              </a:rPr>
              <a:t>profit-maximizing pricing strategies.</a:t>
            </a:r>
            <a:endParaRPr lang="zh-CN" altLang="en-US" sz="2000">
              <a:latin typeface="Times New Roman" panose="02020603050405020304" charset="0"/>
              <a:cs typeface="Times New Roman" panose="02020603050405020304" charset="0"/>
            </a:endParaRPr>
          </a:p>
          <a:p>
            <a:r>
              <a:rPr lang="zh-CN" altLang="en-US" sz="2000">
                <a:latin typeface="Times New Roman" panose="02020603050405020304" charset="0"/>
                <a:cs typeface="Times New Roman" panose="02020603050405020304" charset="0"/>
              </a:rPr>
              <a:t>Solo customers are </a:t>
            </a:r>
            <a:r>
              <a:rPr lang="en-US" altLang="zh-CN" sz="2000">
                <a:latin typeface="Times New Roman" panose="02020603050405020304" charset="0"/>
                <a:cs typeface="Times New Roman" panose="02020603050405020304" charset="0"/>
              </a:rPr>
              <a:t>___________</a:t>
            </a:r>
            <a:r>
              <a:rPr lang="en-US" altLang="zh-CN" sz="2000">
                <a:latin typeface="华文楷体" panose="02010600040101010101" charset="-122"/>
                <a:ea typeface="华文楷体" panose="02010600040101010101" charset="-122"/>
                <a:cs typeface="华文楷体" panose="02010600040101010101" charset="-122"/>
              </a:rPr>
              <a:t>(</a:t>
            </a:r>
            <a:r>
              <a:rPr lang="zh-CN" altLang="en-US" sz="2000">
                <a:latin typeface="华文楷体" panose="02010600040101010101" charset="-122"/>
                <a:ea typeface="华文楷体" panose="02010600040101010101" charset="-122"/>
                <a:cs typeface="华文楷体" panose="02010600040101010101" charset="-122"/>
              </a:rPr>
              <a:t>处于劣势</a:t>
            </a:r>
            <a:r>
              <a:rPr lang="en-US" altLang="zh-CN" sz="2000">
                <a:latin typeface="华文楷体" panose="02010600040101010101" charset="-122"/>
                <a:ea typeface="华文楷体" panose="02010600040101010101" charset="-122"/>
                <a:cs typeface="华文楷体" panose="02010600040101010101" charset="-122"/>
              </a:rPr>
              <a:t>)</a:t>
            </a:r>
            <a:r>
              <a:rPr lang="zh-CN" altLang="en-US" sz="2000">
                <a:latin typeface="Times New Roman" panose="02020603050405020304" charset="0"/>
                <a:cs typeface="Times New Roman" panose="02020603050405020304" charset="0"/>
              </a:rPr>
              <a:t> as larger quantities are promoted.</a:t>
            </a:r>
            <a:endParaRPr lang="zh-CN" altLang="en-US" sz="2000">
              <a:latin typeface="Times New Roman" panose="02020603050405020304" charset="0"/>
              <a:cs typeface="Times New Roman" panose="02020603050405020304" charset="0"/>
            </a:endParaRPr>
          </a:p>
          <a:p>
            <a:endParaRPr lang="zh-CN" altLang="en-US" sz="2000">
              <a:latin typeface="Times New Roman" panose="02020603050405020304" charset="0"/>
              <a:cs typeface="Times New Roman" panose="02020603050405020304" charset="0"/>
            </a:endParaRPr>
          </a:p>
          <a:p>
            <a:r>
              <a:rPr lang="en-US" altLang="zh-CN" sz="2000" b="1">
                <a:latin typeface="Times New Roman" panose="02020603050405020304" charset="0"/>
                <a:cs typeface="Times New Roman" panose="02020603050405020304" charset="0"/>
              </a:rPr>
              <a:t>3. </a:t>
            </a:r>
            <a:r>
              <a:rPr lang="zh-CN" altLang="en-US" sz="2000" b="1">
                <a:latin typeface="Times New Roman" panose="02020603050405020304" charset="0"/>
                <a:cs typeface="Times New Roman" panose="02020603050405020304" charset="0"/>
              </a:rPr>
              <a:t>Evolution in Promotions:</a:t>
            </a:r>
            <a:endParaRPr lang="zh-CN" altLang="en-US" sz="2000" b="1">
              <a:latin typeface="Times New Roman" panose="02020603050405020304" charset="0"/>
              <a:cs typeface="Times New Roman" panose="02020603050405020304" charset="0"/>
            </a:endParaRPr>
          </a:p>
          <a:p>
            <a:r>
              <a:rPr lang="zh-CN" altLang="en-US" sz="2000">
                <a:latin typeface="Times New Roman" panose="02020603050405020304" charset="0"/>
                <a:cs typeface="Times New Roman" panose="02020603050405020304" charset="0"/>
              </a:rPr>
              <a:t>Supermarkets </a:t>
            </a:r>
            <a:r>
              <a:rPr lang="zh-CN" altLang="en-US" sz="2000" b="1">
                <a:highlight>
                  <a:srgbClr val="FFFF00"/>
                </a:highlight>
                <a:latin typeface="Times New Roman" panose="02020603050405020304" charset="0"/>
                <a:cs typeface="Times New Roman" panose="02020603050405020304" charset="0"/>
              </a:rPr>
              <a:t>shift away from</a:t>
            </a:r>
            <a:r>
              <a:rPr lang="zh-CN" altLang="en-US" sz="2000">
                <a:latin typeface="Times New Roman" panose="02020603050405020304" charset="0"/>
                <a:cs typeface="Times New Roman" panose="02020603050405020304" charset="0"/>
              </a:rPr>
              <a:t> "buy one get one free" promotions due to criticism of waste.</a:t>
            </a:r>
            <a:endParaRPr lang="zh-CN" altLang="en-US" sz="2000">
              <a:latin typeface="Times New Roman" panose="02020603050405020304" charset="0"/>
              <a:cs typeface="Times New Roman" panose="02020603050405020304" charset="0"/>
            </a:endParaRPr>
          </a:p>
          <a:p>
            <a:r>
              <a:rPr lang="zh-CN" altLang="en-US" sz="2000">
                <a:latin typeface="Times New Roman" panose="02020603050405020304" charset="0"/>
                <a:cs typeface="Times New Roman" panose="02020603050405020304" charset="0"/>
              </a:rPr>
              <a:t>Consumer </a:t>
            </a:r>
            <a:r>
              <a:rPr lang="en-US" altLang="zh-CN" sz="2000">
                <a:latin typeface="Times New Roman" panose="02020603050405020304" charset="0"/>
                <a:cs typeface="Times New Roman" panose="02020603050405020304" charset="0"/>
                <a:sym typeface="+mn-ea"/>
              </a:rPr>
              <a:t>___________</a:t>
            </a:r>
            <a:r>
              <a:rPr lang="zh-CN" altLang="en-US" sz="2000">
                <a:latin typeface="Times New Roman" panose="02020603050405020304" charset="0"/>
                <a:cs typeface="Times New Roman" panose="02020603050405020304" charset="0"/>
                <a:sym typeface="+mn-ea"/>
              </a:rPr>
              <a:t> </a:t>
            </a:r>
            <a:r>
              <a:rPr lang="zh-CN" altLang="en-US" sz="2000">
                <a:latin typeface="Times New Roman" panose="02020603050405020304" charset="0"/>
                <a:cs typeface="Times New Roman" panose="02020603050405020304" charset="0"/>
              </a:rPr>
              <a:t> for discounts on individual items is acknowledged.</a:t>
            </a:r>
            <a:endParaRPr lang="zh-CN" altLang="en-US" sz="2000">
              <a:latin typeface="Times New Roman" panose="02020603050405020304" charset="0"/>
              <a:cs typeface="Times New Roman" panose="02020603050405020304" charset="0"/>
            </a:endParaRPr>
          </a:p>
          <a:p>
            <a:endParaRPr lang="zh-CN" altLang="en-US" sz="2000">
              <a:latin typeface="Times New Roman" panose="02020603050405020304" charset="0"/>
              <a:cs typeface="Times New Roman" panose="02020603050405020304" charset="0"/>
            </a:endParaRPr>
          </a:p>
          <a:p>
            <a:r>
              <a:rPr lang="en-US" altLang="zh-CN" sz="2000" b="1">
                <a:latin typeface="Times New Roman" panose="02020603050405020304" charset="0"/>
                <a:cs typeface="Times New Roman" panose="02020603050405020304" charset="0"/>
              </a:rPr>
              <a:t>4. </a:t>
            </a:r>
            <a:r>
              <a:rPr lang="zh-CN" altLang="en-US" sz="2000" b="1">
                <a:latin typeface="Times New Roman" panose="02020603050405020304" charset="0"/>
                <a:cs typeface="Times New Roman" panose="02020603050405020304" charset="0"/>
              </a:rPr>
              <a:t>Advocacy for Varied Pack Sizes:</a:t>
            </a:r>
            <a:endParaRPr lang="zh-CN" altLang="en-US" sz="2000">
              <a:latin typeface="Times New Roman" panose="02020603050405020304" charset="0"/>
              <a:cs typeface="Times New Roman" panose="02020603050405020304" charset="0"/>
            </a:endParaRPr>
          </a:p>
          <a:p>
            <a:r>
              <a:rPr lang="zh-CN" altLang="en-US" sz="2000">
                <a:latin typeface="Times New Roman" panose="02020603050405020304" charset="0"/>
                <a:cs typeface="Times New Roman" panose="02020603050405020304" charset="0"/>
              </a:rPr>
              <a:t>Proposal for supermarkets to occasionally offer smaller packs.</a:t>
            </a:r>
            <a:endParaRPr lang="zh-CN" altLang="en-US" sz="2000">
              <a:latin typeface="Times New Roman" panose="02020603050405020304" charset="0"/>
              <a:cs typeface="Times New Roman" panose="02020603050405020304" charset="0"/>
            </a:endParaRPr>
          </a:p>
          <a:p>
            <a:r>
              <a:rPr lang="zh-CN" altLang="en-US" sz="2000">
                <a:latin typeface="Times New Roman" panose="02020603050405020304" charset="0"/>
                <a:cs typeface="Times New Roman" panose="02020603050405020304" charset="0"/>
              </a:rPr>
              <a:t>Acknowledges the </a:t>
            </a:r>
            <a:r>
              <a:rPr lang="en-US" altLang="zh-CN" sz="2000">
                <a:latin typeface="Times New Roman" panose="02020603050405020304" charset="0"/>
                <a:cs typeface="Times New Roman" panose="02020603050405020304" charset="0"/>
                <a:sym typeface="+mn-ea"/>
              </a:rPr>
              <a:t>___________</a:t>
            </a:r>
            <a:r>
              <a:rPr lang="zh-CN" altLang="en-US" sz="2000">
                <a:latin typeface="Times New Roman" panose="02020603050405020304" charset="0"/>
                <a:cs typeface="Times New Roman" panose="02020603050405020304" charset="0"/>
                <a:sym typeface="+mn-ea"/>
              </a:rPr>
              <a:t> </a:t>
            </a:r>
            <a:r>
              <a:rPr lang="zh-CN" altLang="en-US" sz="2000">
                <a:latin typeface="Times New Roman" panose="02020603050405020304" charset="0"/>
                <a:cs typeface="Times New Roman" panose="02020603050405020304" charset="0"/>
              </a:rPr>
              <a:t> consumption desire, even for favorite products.</a:t>
            </a:r>
            <a:endParaRPr lang="zh-CN" altLang="en-US" sz="2000">
              <a:latin typeface="Times New Roman" panose="02020603050405020304" charset="0"/>
              <a:cs typeface="Times New Roman" panose="02020603050405020304" charset="0"/>
            </a:endParaRPr>
          </a:p>
          <a:p>
            <a:endParaRPr lang="zh-CN" altLang="en-US" sz="2000">
              <a:latin typeface="Times New Roman" panose="02020603050405020304" charset="0"/>
              <a:cs typeface="Times New Roman" panose="02020603050405020304" charset="0"/>
            </a:endParaRPr>
          </a:p>
          <a:p>
            <a:r>
              <a:rPr lang="en-US" altLang="zh-CN" sz="2000" b="1">
                <a:latin typeface="Times New Roman" panose="02020603050405020304" charset="0"/>
                <a:cs typeface="Times New Roman" panose="02020603050405020304" charset="0"/>
              </a:rPr>
              <a:t>5. </a:t>
            </a:r>
            <a:r>
              <a:rPr lang="zh-CN" altLang="en-US" sz="2000" b="1">
                <a:latin typeface="Times New Roman" panose="02020603050405020304" charset="0"/>
                <a:cs typeface="Times New Roman" panose="02020603050405020304" charset="0"/>
              </a:rPr>
              <a:t>Innovations in Packaging Solutions:</a:t>
            </a:r>
            <a:endParaRPr lang="zh-CN" altLang="en-US" sz="2000" b="1">
              <a:latin typeface="Times New Roman" panose="02020603050405020304" charset="0"/>
              <a:cs typeface="Times New Roman" panose="02020603050405020304" charset="0"/>
            </a:endParaRPr>
          </a:p>
          <a:p>
            <a:r>
              <a:rPr lang="zh-CN" altLang="en-US" sz="2000">
                <a:latin typeface="Times New Roman" panose="02020603050405020304" charset="0"/>
                <a:cs typeface="Times New Roman" panose="02020603050405020304" charset="0"/>
              </a:rPr>
              <a:t>Examples of supermarkets </a:t>
            </a:r>
            <a:r>
              <a:rPr lang="en-US" altLang="zh-CN" sz="2000">
                <a:latin typeface="Times New Roman" panose="02020603050405020304" charset="0"/>
                <a:cs typeface="Times New Roman" panose="02020603050405020304" charset="0"/>
                <a:sym typeface="+mn-ea"/>
              </a:rPr>
              <a:t>___________</a:t>
            </a:r>
            <a:r>
              <a:rPr lang="zh-CN" altLang="en-US" sz="2000">
                <a:latin typeface="Times New Roman" panose="02020603050405020304" charset="0"/>
                <a:cs typeface="Times New Roman" panose="02020603050405020304" charset="0"/>
                <a:sym typeface="+mn-ea"/>
              </a:rPr>
              <a:t> </a:t>
            </a:r>
            <a:r>
              <a:rPr lang="en-US" altLang="zh-CN" sz="2000">
                <a:latin typeface="华文楷体" panose="02010600040101010101" charset="-122"/>
                <a:ea typeface="华文楷体" panose="02010600040101010101" charset="-122"/>
                <a:cs typeface="华文楷体" panose="02010600040101010101" charset="-122"/>
                <a:sym typeface="+mn-ea"/>
              </a:rPr>
              <a:t>(</a:t>
            </a:r>
            <a:r>
              <a:rPr lang="zh-CN" altLang="en-US" sz="2000">
                <a:latin typeface="华文楷体" panose="02010600040101010101" charset="-122"/>
                <a:ea typeface="华文楷体" panose="02010600040101010101" charset="-122"/>
                <a:cs typeface="华文楷体" panose="02010600040101010101" charset="-122"/>
                <a:sym typeface="+mn-ea"/>
              </a:rPr>
              <a:t>引进</a:t>
            </a:r>
            <a:r>
              <a:rPr lang="en-US" altLang="zh-CN" sz="2000">
                <a:latin typeface="华文楷体" panose="02010600040101010101" charset="-122"/>
                <a:ea typeface="华文楷体" panose="02010600040101010101" charset="-122"/>
                <a:cs typeface="华文楷体" panose="02010600040101010101" charset="-122"/>
                <a:sym typeface="+mn-ea"/>
              </a:rPr>
              <a:t>)</a:t>
            </a:r>
            <a:r>
              <a:rPr lang="zh-CN" altLang="en-US" sz="2000">
                <a:latin typeface="Times New Roman" panose="02020603050405020304" charset="0"/>
                <a:cs typeface="Times New Roman" panose="02020603050405020304" charset="0"/>
              </a:rPr>
              <a:t> packaging with separate portions.</a:t>
            </a:r>
            <a:endParaRPr lang="zh-CN" altLang="en-US" sz="2000">
              <a:latin typeface="Times New Roman" panose="02020603050405020304" charset="0"/>
              <a:cs typeface="Times New Roman" panose="02020603050405020304" charset="0"/>
            </a:endParaRPr>
          </a:p>
          <a:p>
            <a:r>
              <a:rPr lang="zh-CN" altLang="en-US" sz="2000">
                <a:latin typeface="Times New Roman" panose="02020603050405020304" charset="0"/>
                <a:cs typeface="Times New Roman" panose="02020603050405020304" charset="0"/>
              </a:rPr>
              <a:t>Highlight how this approach maintains freshness and</a:t>
            </a:r>
            <a:r>
              <a:rPr lang="en-US" altLang="zh-CN" sz="2000">
                <a:latin typeface="Times New Roman" panose="02020603050405020304" charset="0"/>
                <a:cs typeface="Times New Roman" panose="02020603050405020304" charset="0"/>
                <a:sym typeface="+mn-ea"/>
              </a:rPr>
              <a:t>___________</a:t>
            </a:r>
            <a:r>
              <a:rPr lang="zh-CN" altLang="en-US" sz="2000">
                <a:latin typeface="Times New Roman" panose="02020603050405020304" charset="0"/>
                <a:cs typeface="Times New Roman" panose="02020603050405020304" charset="0"/>
                <a:sym typeface="+mn-ea"/>
              </a:rPr>
              <a:t> </a:t>
            </a:r>
            <a:r>
              <a:rPr lang="en-US" altLang="zh-CN" sz="2000">
                <a:latin typeface="华文楷体" panose="02010600040101010101" charset="-122"/>
                <a:ea typeface="华文楷体" panose="02010600040101010101" charset="-122"/>
                <a:cs typeface="华文楷体" panose="02010600040101010101" charset="-122"/>
                <a:sym typeface="+mn-ea"/>
              </a:rPr>
              <a:t>(</a:t>
            </a:r>
            <a:r>
              <a:rPr lang="zh-CN" altLang="en-US" sz="2000">
                <a:latin typeface="华文楷体" panose="02010600040101010101" charset="-122"/>
                <a:ea typeface="华文楷体" panose="02010600040101010101" charset="-122"/>
                <a:cs typeface="华文楷体" panose="02010600040101010101" charset="-122"/>
                <a:sym typeface="+mn-ea"/>
              </a:rPr>
              <a:t>迎合</a:t>
            </a:r>
            <a:r>
              <a:rPr lang="en-US" altLang="zh-CN" sz="2000">
                <a:latin typeface="华文楷体" panose="02010600040101010101" charset="-122"/>
                <a:ea typeface="华文楷体" panose="02010600040101010101" charset="-122"/>
                <a:cs typeface="华文楷体" panose="02010600040101010101" charset="-122"/>
                <a:sym typeface="+mn-ea"/>
              </a:rPr>
              <a:t>)</a:t>
            </a:r>
            <a:r>
              <a:rPr lang="zh-CN" altLang="en-US" sz="2000">
                <a:latin typeface="Times New Roman" panose="02020603050405020304" charset="0"/>
                <a:cs typeface="Times New Roman" panose="02020603050405020304" charset="0"/>
              </a:rPr>
              <a:t> individual needs.</a:t>
            </a:r>
            <a:endParaRPr lang="zh-CN" altLang="en-US" sz="2000">
              <a:latin typeface="Times New Roman" panose="02020603050405020304" charset="0"/>
              <a:cs typeface="Times New Roman" panose="02020603050405020304" charset="0"/>
            </a:endParaRPr>
          </a:p>
        </p:txBody>
      </p:sp>
      <p:pic>
        <p:nvPicPr>
          <p:cNvPr id="6" name="图片 5" descr="搜索"/>
          <p:cNvPicPr>
            <a:picLocks noChangeAspect="1"/>
          </p:cNvPicPr>
          <p:nvPr/>
        </p:nvPicPr>
        <p:blipFill>
          <a:blip r:embed="rId1"/>
          <a:stretch>
            <a:fillRect/>
          </a:stretch>
        </p:blipFill>
        <p:spPr>
          <a:xfrm>
            <a:off x="5293360" y="537210"/>
            <a:ext cx="738505" cy="738505"/>
          </a:xfrm>
          <a:prstGeom prst="rect">
            <a:avLst/>
          </a:prstGeom>
        </p:spPr>
      </p:pic>
      <p:sp>
        <p:nvSpPr>
          <p:cNvPr id="2" name="文本框 1"/>
          <p:cNvSpPr txBox="1"/>
          <p:nvPr/>
        </p:nvSpPr>
        <p:spPr>
          <a:xfrm>
            <a:off x="797560" y="1573530"/>
            <a:ext cx="1562735" cy="398780"/>
          </a:xfrm>
          <a:prstGeom prst="rect">
            <a:avLst/>
          </a:prstGeom>
          <a:noFill/>
        </p:spPr>
        <p:txBody>
          <a:bodyPr wrap="square" rtlCol="0">
            <a:spAutoFit/>
          </a:bodyPr>
          <a:p>
            <a:r>
              <a:rPr lang="en-US" altLang="zh-CN" sz="2000" b="1">
                <a:solidFill>
                  <a:srgbClr val="FF0000"/>
                </a:solidFill>
                <a:latin typeface="Times New Roman" panose="02020603050405020304" charset="0"/>
                <a:cs typeface="Times New Roman" panose="02020603050405020304" charset="0"/>
              </a:rPr>
              <a:t>Difficulties</a:t>
            </a:r>
            <a:endParaRPr lang="en-US" altLang="zh-CN" sz="2000" b="1">
              <a:solidFill>
                <a:srgbClr val="FF0000"/>
              </a:solidFill>
              <a:latin typeface="Times New Roman" panose="02020603050405020304" charset="0"/>
              <a:cs typeface="Times New Roman" panose="02020603050405020304" charset="0"/>
            </a:endParaRPr>
          </a:p>
        </p:txBody>
      </p:sp>
      <p:sp>
        <p:nvSpPr>
          <p:cNvPr id="4" name="文本框 3"/>
          <p:cNvSpPr txBox="1"/>
          <p:nvPr>
            <p:custDataLst>
              <p:tags r:id="rId2"/>
            </p:custDataLst>
          </p:nvPr>
        </p:nvSpPr>
        <p:spPr>
          <a:xfrm>
            <a:off x="2266315" y="2425065"/>
            <a:ext cx="1562735" cy="398780"/>
          </a:xfrm>
          <a:prstGeom prst="rect">
            <a:avLst/>
          </a:prstGeom>
          <a:noFill/>
        </p:spPr>
        <p:txBody>
          <a:bodyPr wrap="square" rtlCol="0">
            <a:spAutoFit/>
          </a:bodyPr>
          <a:p>
            <a:r>
              <a:rPr lang="en-US" altLang="zh-CN" sz="2000" b="1">
                <a:solidFill>
                  <a:srgbClr val="FF0000"/>
                </a:solidFill>
                <a:latin typeface="Times New Roman" panose="02020603050405020304" charset="0"/>
                <a:cs typeface="Times New Roman" panose="02020603050405020304" charset="0"/>
              </a:rPr>
              <a:t>prioritize</a:t>
            </a:r>
            <a:endParaRPr lang="en-US" altLang="zh-CN" sz="2000" b="1">
              <a:solidFill>
                <a:srgbClr val="FF0000"/>
              </a:solidFill>
              <a:latin typeface="Times New Roman" panose="02020603050405020304" charset="0"/>
              <a:cs typeface="Times New Roman" panose="02020603050405020304" charset="0"/>
            </a:endParaRPr>
          </a:p>
        </p:txBody>
      </p:sp>
      <p:sp>
        <p:nvSpPr>
          <p:cNvPr id="7" name="文本框 6"/>
          <p:cNvSpPr txBox="1"/>
          <p:nvPr>
            <p:custDataLst>
              <p:tags r:id="rId3"/>
            </p:custDataLst>
          </p:nvPr>
        </p:nvSpPr>
        <p:spPr>
          <a:xfrm>
            <a:off x="2753360" y="2771140"/>
            <a:ext cx="1817370" cy="398780"/>
          </a:xfrm>
          <a:prstGeom prst="rect">
            <a:avLst/>
          </a:prstGeom>
          <a:noFill/>
        </p:spPr>
        <p:txBody>
          <a:bodyPr wrap="square" rtlCol="0">
            <a:spAutoFit/>
          </a:bodyPr>
          <a:p>
            <a:r>
              <a:rPr lang="en-US" altLang="zh-CN" sz="2000" b="1">
                <a:solidFill>
                  <a:srgbClr val="FF0000"/>
                </a:solidFill>
                <a:latin typeface="Times New Roman" panose="02020603050405020304" charset="0"/>
                <a:cs typeface="Times New Roman" panose="02020603050405020304" charset="0"/>
              </a:rPr>
              <a:t>disadvantaged</a:t>
            </a:r>
            <a:endParaRPr lang="en-US" altLang="zh-CN" sz="2000" b="1">
              <a:solidFill>
                <a:srgbClr val="FF0000"/>
              </a:solidFill>
              <a:latin typeface="Times New Roman" panose="02020603050405020304" charset="0"/>
              <a:cs typeface="Times New Roman" panose="02020603050405020304" charset="0"/>
            </a:endParaRPr>
          </a:p>
        </p:txBody>
      </p:sp>
      <p:sp>
        <p:nvSpPr>
          <p:cNvPr id="8" name="文本框 7"/>
          <p:cNvSpPr txBox="1"/>
          <p:nvPr>
            <p:custDataLst>
              <p:tags r:id="rId4"/>
            </p:custDataLst>
          </p:nvPr>
        </p:nvSpPr>
        <p:spPr>
          <a:xfrm>
            <a:off x="1881505" y="3931920"/>
            <a:ext cx="1562735" cy="398780"/>
          </a:xfrm>
          <a:prstGeom prst="rect">
            <a:avLst/>
          </a:prstGeom>
          <a:noFill/>
        </p:spPr>
        <p:txBody>
          <a:bodyPr wrap="square" rtlCol="0">
            <a:spAutoFit/>
          </a:bodyPr>
          <a:p>
            <a:r>
              <a:rPr lang="en-US" altLang="zh-CN" sz="2000" b="1">
                <a:solidFill>
                  <a:srgbClr val="FF0000"/>
                </a:solidFill>
                <a:latin typeface="Times New Roman" panose="02020603050405020304" charset="0"/>
                <a:cs typeface="Times New Roman" panose="02020603050405020304" charset="0"/>
              </a:rPr>
              <a:t>preference</a:t>
            </a:r>
            <a:endParaRPr lang="en-US" altLang="zh-CN" sz="2000" b="1">
              <a:solidFill>
                <a:srgbClr val="FF0000"/>
              </a:solidFill>
              <a:latin typeface="Times New Roman" panose="02020603050405020304" charset="0"/>
              <a:cs typeface="Times New Roman" panose="02020603050405020304" charset="0"/>
            </a:endParaRPr>
          </a:p>
        </p:txBody>
      </p:sp>
      <p:sp>
        <p:nvSpPr>
          <p:cNvPr id="9" name="文本框 8"/>
          <p:cNvSpPr txBox="1"/>
          <p:nvPr>
            <p:custDataLst>
              <p:tags r:id="rId5"/>
            </p:custDataLst>
          </p:nvPr>
        </p:nvSpPr>
        <p:spPr>
          <a:xfrm>
            <a:off x="2753360" y="5183505"/>
            <a:ext cx="1562735" cy="398780"/>
          </a:xfrm>
          <a:prstGeom prst="rect">
            <a:avLst/>
          </a:prstGeom>
          <a:noFill/>
        </p:spPr>
        <p:txBody>
          <a:bodyPr wrap="square" rtlCol="0">
            <a:spAutoFit/>
          </a:bodyPr>
          <a:p>
            <a:r>
              <a:rPr lang="en-US" altLang="zh-CN" sz="2000" b="1">
                <a:solidFill>
                  <a:srgbClr val="FF0000"/>
                </a:solidFill>
                <a:latin typeface="Times New Roman" panose="02020603050405020304" charset="0"/>
                <a:cs typeface="Times New Roman" panose="02020603050405020304" charset="0"/>
              </a:rPr>
              <a:t>limited</a:t>
            </a:r>
            <a:endParaRPr lang="en-US" altLang="zh-CN" sz="2000" b="1">
              <a:solidFill>
                <a:srgbClr val="FF0000"/>
              </a:solidFill>
              <a:latin typeface="Times New Roman" panose="02020603050405020304" charset="0"/>
              <a:cs typeface="Times New Roman" panose="02020603050405020304" charset="0"/>
            </a:endParaRPr>
          </a:p>
        </p:txBody>
      </p:sp>
      <p:sp>
        <p:nvSpPr>
          <p:cNvPr id="10" name="文本框 9"/>
          <p:cNvSpPr txBox="1"/>
          <p:nvPr>
            <p:custDataLst>
              <p:tags r:id="rId6"/>
            </p:custDataLst>
          </p:nvPr>
        </p:nvSpPr>
        <p:spPr>
          <a:xfrm>
            <a:off x="3529330" y="6066790"/>
            <a:ext cx="1562735" cy="398780"/>
          </a:xfrm>
          <a:prstGeom prst="rect">
            <a:avLst/>
          </a:prstGeom>
          <a:noFill/>
        </p:spPr>
        <p:txBody>
          <a:bodyPr wrap="square" rtlCol="0">
            <a:spAutoFit/>
          </a:bodyPr>
          <a:p>
            <a:r>
              <a:rPr lang="en-US" altLang="zh-CN" sz="2000" b="1">
                <a:solidFill>
                  <a:srgbClr val="FF0000"/>
                </a:solidFill>
                <a:latin typeface="Times New Roman" panose="02020603050405020304" charset="0"/>
                <a:cs typeface="Times New Roman" panose="02020603050405020304" charset="0"/>
              </a:rPr>
              <a:t>introducing</a:t>
            </a:r>
            <a:endParaRPr lang="en-US" altLang="zh-CN" sz="2000" b="1">
              <a:solidFill>
                <a:srgbClr val="FF0000"/>
              </a:solidFill>
              <a:latin typeface="Times New Roman" panose="02020603050405020304" charset="0"/>
              <a:cs typeface="Times New Roman" panose="02020603050405020304" charset="0"/>
            </a:endParaRPr>
          </a:p>
        </p:txBody>
      </p:sp>
      <p:sp>
        <p:nvSpPr>
          <p:cNvPr id="11" name="文本框 10"/>
          <p:cNvSpPr txBox="1"/>
          <p:nvPr>
            <p:custDataLst>
              <p:tags r:id="rId7"/>
            </p:custDataLst>
          </p:nvPr>
        </p:nvSpPr>
        <p:spPr>
          <a:xfrm>
            <a:off x="6214110" y="6395085"/>
            <a:ext cx="1562735" cy="398780"/>
          </a:xfrm>
          <a:prstGeom prst="rect">
            <a:avLst/>
          </a:prstGeom>
          <a:noFill/>
        </p:spPr>
        <p:txBody>
          <a:bodyPr wrap="square" rtlCol="0">
            <a:spAutoFit/>
          </a:bodyPr>
          <a:p>
            <a:r>
              <a:rPr lang="en-US" altLang="zh-CN" sz="2000" b="1">
                <a:solidFill>
                  <a:srgbClr val="FF0000"/>
                </a:solidFill>
                <a:latin typeface="Times New Roman" panose="02020603050405020304" charset="0"/>
                <a:cs typeface="Times New Roman" panose="02020603050405020304" charset="0"/>
              </a:rPr>
              <a:t>  caters to</a:t>
            </a:r>
            <a:endParaRPr lang="en-US" altLang="zh-CN" sz="2000" b="1">
              <a:solidFill>
                <a:srgbClr val="FF0000"/>
              </a:solidFill>
              <a:latin typeface="Times New Roman" panose="02020603050405020304" charset="0"/>
              <a:cs typeface="Times New Roman" panose="02020603050405020304" charset="0"/>
            </a:endParaRPr>
          </a:p>
        </p:txBody>
      </p:sp>
    </p:spTree>
    <p:custDataLst>
      <p:tags r:id="rId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bldP spid="4" grpId="1"/>
      <p:bldP spid="7" grpId="0"/>
      <p:bldP spid="7" grpId="1"/>
      <p:bldP spid="8" grpId="0"/>
      <p:bldP spid="8" grpId="1"/>
      <p:bldP spid="9" grpId="0"/>
      <p:bldP spid="9" grpId="1"/>
      <p:bldP spid="10" grpId="0"/>
      <p:bldP spid="10" grpId="1"/>
      <p:bldP spid="11" grpId="0"/>
      <p:bldP spid="11"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内容占位符 1"/>
          <p:cNvSpPr>
            <a:spLocks noGrp="1"/>
          </p:cNvSpPr>
          <p:nvPr>
            <p:ph idx="3"/>
          </p:nvPr>
        </p:nvSpPr>
        <p:spPr>
          <a:xfrm>
            <a:off x="523240" y="4003675"/>
            <a:ext cx="11527790" cy="2335530"/>
          </a:xfrm>
        </p:spPr>
        <p:txBody>
          <a:bodyPr>
            <a:noAutofit/>
          </a:bodyPr>
          <a:p>
            <a:pPr marL="0" indent="0">
              <a:buNone/>
            </a:pPr>
            <a:r>
              <a:rPr lang="zh-CN" altLang="en-US"/>
              <a:t>渗透的育人价值：</a:t>
            </a:r>
            <a:endParaRPr lang="zh-CN" altLang="en-US"/>
          </a:p>
          <a:p>
            <a:pPr marL="0" indent="0">
              <a:buNone/>
            </a:pPr>
            <a:r>
              <a:rPr lang="en-US" altLang="zh-CN"/>
              <a:t> </a:t>
            </a:r>
            <a:r>
              <a:rPr lang="zh-CN" altLang="en-US">
                <a:solidFill>
                  <a:srgbClr val="FF0000"/>
                </a:solidFill>
              </a:rPr>
              <a:t>责任意识：</a:t>
            </a:r>
            <a:r>
              <a:rPr lang="zh-CN" altLang="en-US"/>
              <a:t> 文章提到超市转变促销方式以减少浪费，呼吁消费者对个体商品负责。</a:t>
            </a:r>
            <a:endParaRPr lang="zh-CN" altLang="en-US"/>
          </a:p>
          <a:p>
            <a:pPr marL="0" indent="0">
              <a:buNone/>
            </a:pPr>
            <a:r>
              <a:rPr>
                <a:solidFill>
                  <a:srgbClr val="FF0000"/>
                </a:solidFill>
              </a:rPr>
              <a:t> </a:t>
            </a:r>
            <a:r>
              <a:rPr lang="zh-CN" altLang="en-US">
                <a:solidFill>
                  <a:srgbClr val="FF0000"/>
                </a:solidFill>
              </a:rPr>
              <a:t>环保观念：</a:t>
            </a:r>
            <a:r>
              <a:rPr lang="zh-CN" altLang="en-US"/>
              <a:t> 文章强调超市推出分开包装以延长食物新鲜度，体现了对环保观念的关注。</a:t>
            </a:r>
            <a:endParaRPr lang="zh-CN" altLang="en-US"/>
          </a:p>
          <a:p>
            <a:pPr marL="0" indent="0">
              <a:buNone/>
            </a:pPr>
            <a:r>
              <a:rPr lang="en-US" altLang="zh-CN"/>
              <a:t> </a:t>
            </a:r>
            <a:r>
              <a:rPr lang="zh-CN" altLang="en-US">
                <a:solidFill>
                  <a:srgbClr val="FF0000"/>
                </a:solidFill>
              </a:rPr>
              <a:t>理性消费：</a:t>
            </a:r>
            <a:r>
              <a:rPr lang="zh-CN" altLang="en-US"/>
              <a:t> 文章主张超市应该偶尔提供小包装，强调对于喜爱的产品，理性消费才是合理的选择。</a:t>
            </a:r>
            <a:endParaRPr lang="zh-CN" altLang="en-US"/>
          </a:p>
          <a:p>
            <a:pPr marL="0" indent="0">
              <a:buNone/>
            </a:pPr>
            <a:r>
              <a:rPr>
                <a:solidFill>
                  <a:srgbClr val="FF0000"/>
                </a:solidFill>
              </a:rPr>
              <a:t> </a:t>
            </a:r>
            <a:r>
              <a:rPr lang="zh-CN" altLang="en-US">
                <a:solidFill>
                  <a:srgbClr val="FF0000"/>
                </a:solidFill>
              </a:rPr>
              <a:t>未来思考：</a:t>
            </a:r>
            <a:r>
              <a:rPr lang="zh-CN" altLang="en-US"/>
              <a:t> 文章展望超市可能推出个性化包装，鼓励超市前瞻性，培养学生未来思考和创新的能力。</a:t>
            </a:r>
            <a:endParaRPr lang="zh-CN" altLang="en-US"/>
          </a:p>
        </p:txBody>
      </p:sp>
      <p:sp>
        <p:nvSpPr>
          <p:cNvPr id="3" name="标题 2"/>
          <p:cNvSpPr>
            <a:spLocks noGrp="1"/>
          </p:cNvSpPr>
          <p:nvPr>
            <p:ph type="title" idx="2"/>
          </p:nvPr>
        </p:nvSpPr>
        <p:spPr/>
        <p:txBody>
          <a:bodyPr/>
          <a:p>
            <a:r>
              <a:rPr lang="zh-CN" altLang="en-US"/>
              <a:t>评析与育人价值</a:t>
            </a:r>
            <a:endParaRPr lang="zh-CN" altLang="en-US"/>
          </a:p>
        </p:txBody>
      </p:sp>
      <p:sp>
        <p:nvSpPr>
          <p:cNvPr id="4" name="文本框 3"/>
          <p:cNvSpPr txBox="1"/>
          <p:nvPr/>
        </p:nvSpPr>
        <p:spPr>
          <a:xfrm>
            <a:off x="559435" y="1449070"/>
            <a:ext cx="11229975" cy="2360930"/>
          </a:xfrm>
          <a:prstGeom prst="rect">
            <a:avLst/>
          </a:prstGeom>
          <a:noFill/>
        </p:spPr>
        <p:txBody>
          <a:bodyPr wrap="square" rtlCol="0">
            <a:spAutoFit/>
          </a:bodyPr>
          <a:p>
            <a:r>
              <a:rPr lang="zh-CN" altLang="en-US"/>
              <a:t>【总结】</a:t>
            </a:r>
            <a:endParaRPr lang="zh-CN" altLang="en-US"/>
          </a:p>
          <a:p>
            <a:pPr>
              <a:lnSpc>
                <a:spcPct val="120000"/>
              </a:lnSpc>
            </a:pPr>
            <a:r>
              <a:rPr lang="en-US" altLang="zh-CN">
                <a:latin typeface="微软雅黑" panose="020B0503020204020204" charset="-122"/>
                <a:ea typeface="微软雅黑" panose="020B0503020204020204" charset="-122"/>
                <a:cs typeface="微软雅黑" panose="020B0503020204020204" charset="-122"/>
              </a:rPr>
              <a:t>     </a:t>
            </a:r>
            <a:r>
              <a:rPr lang="zh-CN" altLang="en-US">
                <a:latin typeface="微软雅黑" panose="020B0503020204020204" charset="-122"/>
                <a:ea typeface="微软雅黑" panose="020B0503020204020204" charset="-122"/>
                <a:cs typeface="微软雅黑" panose="020B0503020204020204" charset="-122"/>
              </a:rPr>
              <a:t>这篇文章主要讨论了在大多数超市主要提供家庭装和多购选项的情况下，为单身购物的个体所面临的挑战。文章强调了为独自购物者购买更大数量的不切实际性，导致了携带物品的困难以及由于新鲜度问题而可能导致的浪费。作者承认超市会优先考虑吸引大多数顾客的定价策略，但指出了单身顾客的劣势。文章还提到了由于批评而逐渐减少“买一送一”促销的趋势，表明对于个体消费者来说，更灵活和小包装选项的需求。最后，文章以一个充满希望的态度结束，猜测有些前瞻性的超市可能会推出一整套“只为你而设”的包装尺寸，同时提供专属优惠。</a:t>
            </a:r>
            <a:endParaRPr lang="zh-CN" altLang="en-US">
              <a:latin typeface="微软雅黑" panose="020B0503020204020204" charset="-122"/>
              <a:ea typeface="微软雅黑" panose="020B0503020204020204" charset="-122"/>
              <a:cs typeface="微软雅黑" panose="020B0503020204020204" charset="-122"/>
            </a:endParaRPr>
          </a:p>
        </p:txBody>
      </p:sp>
    </p:spTree>
    <p:custDataLst>
      <p:tags r:id="rId1"/>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占位符 1"/>
          <p:cNvSpPr>
            <a:spLocks noGrp="1"/>
          </p:cNvSpPr>
          <p:nvPr>
            <p:ph type="body" idx="2"/>
          </p:nvPr>
        </p:nvSpPr>
        <p:spPr/>
        <p:txBody>
          <a:bodyPr/>
          <a:p>
            <a:r>
              <a:t>02</a:t>
            </a:r>
          </a:p>
        </p:txBody>
      </p:sp>
      <p:sp>
        <p:nvSpPr>
          <p:cNvPr id="3" name="标题 2"/>
          <p:cNvSpPr>
            <a:spLocks noGrp="1"/>
          </p:cNvSpPr>
          <p:nvPr>
            <p:ph type="title" idx="1"/>
          </p:nvPr>
        </p:nvSpPr>
        <p:spPr>
          <a:xfrm>
            <a:off x="5137150" y="3201035"/>
            <a:ext cx="6677025" cy="768350"/>
          </a:xfrm>
        </p:spPr>
        <p:txBody>
          <a:bodyPr/>
          <a:p>
            <a:r>
              <a:rPr lang="zh-CN" altLang="en-US"/>
              <a:t>分析：语篇拆分讲解</a:t>
            </a:r>
            <a:endParaRPr lang="zh-CN" altLang="en-US"/>
          </a:p>
        </p:txBody>
      </p:sp>
    </p:spTree>
    <p:custDataLst>
      <p:tags r:id="rId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a:spLocks noGrp="1"/>
          </p:cNvSpPr>
          <p:nvPr>
            <p:ph type="title" idx="2"/>
          </p:nvPr>
        </p:nvSpPr>
        <p:spPr>
          <a:xfrm>
            <a:off x="487750" y="456000"/>
            <a:ext cx="10969200" cy="705600"/>
          </a:xfrm>
        </p:spPr>
        <p:txBody>
          <a:bodyPr/>
          <a:p>
            <a:r>
              <a:rPr lang="en-US" altLang="zh-CN"/>
              <a:t>Para 1</a:t>
            </a:r>
            <a:r>
              <a:t>：</a:t>
            </a:r>
            <a:r>
              <a:rPr lang="en-US" altLang="zh-CN"/>
              <a:t>56</a:t>
            </a:r>
            <a:r>
              <a:t>题考点</a:t>
            </a:r>
          </a:p>
        </p:txBody>
      </p:sp>
      <p:grpSp>
        <p:nvGrpSpPr>
          <p:cNvPr id="4" name="组 77"/>
          <p:cNvGrpSpPr/>
          <p:nvPr/>
        </p:nvGrpSpPr>
        <p:grpSpPr>
          <a:xfrm>
            <a:off x="207010" y="1161705"/>
            <a:ext cx="11707495" cy="2107910"/>
            <a:chOff x="1397216" y="498695"/>
            <a:chExt cx="15327207" cy="2673734"/>
          </a:xfrm>
        </p:grpSpPr>
        <p:sp>
          <p:nvSpPr>
            <p:cNvPr id="5" name="矩形 4"/>
            <p:cNvSpPr/>
            <p:nvPr>
              <p:custDataLst>
                <p:tags r:id="rId1"/>
              </p:custDataLst>
            </p:nvPr>
          </p:nvSpPr>
          <p:spPr>
            <a:xfrm>
              <a:off x="1397216" y="792449"/>
              <a:ext cx="15327207" cy="2379980"/>
            </a:xfrm>
            <a:prstGeom prst="rect">
              <a:avLst/>
            </a:prstGeom>
            <a:solidFill>
              <a:srgbClr val="FFFFFF"/>
            </a:solidFill>
            <a:ln w="12700" cap="flat" cmpd="sng" algn="ctr">
              <a:solidFill>
                <a:srgbClr val="0070C0"/>
              </a:solidFill>
              <a:prstDash val="solid"/>
              <a:miter lim="800000"/>
            </a:ln>
            <a:effectLst/>
          </p:spPr>
          <p:txBody>
            <a:bodyPr rtlCol="0" anchor="ctr"/>
            <a:lstStyle/>
            <a:p>
              <a:pPr lvl="0" algn="ctr" defTabSz="609600">
                <a:lnSpc>
                  <a:spcPct val="130000"/>
                </a:lnSpc>
              </a:pPr>
              <a:endParaRPr lang="en-US" altLang="zh-CN" sz="1200" b="1" dirty="0">
                <a:solidFill>
                  <a:srgbClr val="FFFFFF"/>
                </a:solidFill>
                <a:ea typeface="微软雅黑" panose="020B0503020204020204" charset="-122"/>
              </a:endParaRPr>
            </a:p>
          </p:txBody>
        </p:sp>
        <p:grpSp>
          <p:nvGrpSpPr>
            <p:cNvPr id="6" name="组 79"/>
            <p:cNvGrpSpPr/>
            <p:nvPr/>
          </p:nvGrpSpPr>
          <p:grpSpPr>
            <a:xfrm>
              <a:off x="4632699" y="498695"/>
              <a:ext cx="11755481" cy="655573"/>
              <a:chOff x="4632699" y="498695"/>
              <a:chExt cx="11755481" cy="655573"/>
            </a:xfrm>
          </p:grpSpPr>
          <p:sp>
            <p:nvSpPr>
              <p:cNvPr id="7" name="直角三角形 6"/>
              <p:cNvSpPr/>
              <p:nvPr>
                <p:custDataLst>
                  <p:tags r:id="rId2"/>
                </p:custDataLst>
              </p:nvPr>
            </p:nvSpPr>
            <p:spPr>
              <a:xfrm>
                <a:off x="16290466" y="498695"/>
                <a:ext cx="97714" cy="97714"/>
              </a:xfrm>
              <a:prstGeom prst="rtTriangle">
                <a:avLst/>
              </a:prstGeom>
              <a:solidFill>
                <a:srgbClr val="00B0F0"/>
              </a:solidFill>
              <a:ln w="12700" cap="flat" cmpd="sng" algn="ctr">
                <a:noFill/>
                <a:prstDash val="solid"/>
                <a:miter lim="800000"/>
              </a:ln>
              <a:effectLst/>
            </p:spPr>
            <p:txBody>
              <a:bodyPr rtlCol="0" anchor="ctr"/>
              <a:lstStyle/>
              <a:p>
                <a:pPr algn="ctr"/>
                <a:endParaRPr kumimoji="1" lang="zh-CN" altLang="en-US" sz="1350"/>
              </a:p>
            </p:txBody>
          </p:sp>
          <p:sp>
            <p:nvSpPr>
              <p:cNvPr id="8" name="矩形 7"/>
              <p:cNvSpPr/>
              <p:nvPr>
                <p:custDataLst>
                  <p:tags r:id="rId3"/>
                </p:custDataLst>
              </p:nvPr>
            </p:nvSpPr>
            <p:spPr>
              <a:xfrm>
                <a:off x="4632699" y="658612"/>
                <a:ext cx="7704754" cy="495353"/>
              </a:xfrm>
              <a:prstGeom prst="rect">
                <a:avLst/>
              </a:prstGeom>
            </p:spPr>
            <p:style>
              <a:lnRef idx="2">
                <a:schemeClr val="lt1"/>
              </a:lnRef>
              <a:fillRef idx="1">
                <a:schemeClr val="accent1"/>
              </a:fillRef>
              <a:effectRef idx="1">
                <a:schemeClr val="accent1"/>
              </a:effectRef>
              <a:fontRef idx="minor">
                <a:schemeClr val="lt1"/>
              </a:fontRef>
            </p:style>
            <p:txBody>
              <a:bodyPr rtlCol="0" anchor="ctr"/>
              <a:lstStyle/>
              <a:p>
                <a:pPr lvl="0" algn="ctr" defTabSz="609600">
                  <a:lnSpc>
                    <a:spcPct val="130000"/>
                  </a:lnSpc>
                </a:pPr>
                <a:endParaRPr lang="en-US" altLang="zh-CN" sz="1200" b="1" dirty="0">
                  <a:solidFill>
                    <a:srgbClr val="0070C0"/>
                  </a:solidFill>
                  <a:ea typeface="微软雅黑" panose="020B0503020204020204" charset="-122"/>
                </a:endParaRPr>
              </a:p>
            </p:txBody>
          </p:sp>
          <p:sp>
            <p:nvSpPr>
              <p:cNvPr id="9" name="页外连接符 83"/>
              <p:cNvSpPr/>
              <p:nvPr>
                <p:custDataLst>
                  <p:tags r:id="rId4"/>
                </p:custDataLst>
              </p:nvPr>
            </p:nvSpPr>
            <p:spPr>
              <a:xfrm>
                <a:off x="5168717" y="592565"/>
                <a:ext cx="444137" cy="561703"/>
              </a:xfrm>
              <a:prstGeom prst="flowChartOffpageConnector">
                <a:avLst/>
              </a:prstGeom>
              <a:solidFill>
                <a:srgbClr val="00B0F0"/>
              </a:solidFill>
              <a:ln w="12700" cap="flat" cmpd="sng" algn="ctr">
                <a:noFill/>
                <a:prstDash val="solid"/>
                <a:miter lim="800000"/>
              </a:ln>
              <a:effectLst/>
            </p:spPr>
            <p:txBody>
              <a:bodyPr rtlCol="0" anchor="ctr"/>
              <a:lstStyle/>
              <a:p>
                <a:pPr algn="ctr"/>
                <a:endParaRPr kumimoji="1" lang="zh-CN" altLang="en-US" sz="1350"/>
              </a:p>
            </p:txBody>
          </p:sp>
        </p:grpSp>
        <p:sp>
          <p:nvSpPr>
            <p:cNvPr id="10" name="矩形 9"/>
            <p:cNvSpPr/>
            <p:nvPr>
              <p:custDataLst>
                <p:tags r:id="rId5"/>
              </p:custDataLst>
            </p:nvPr>
          </p:nvSpPr>
          <p:spPr>
            <a:xfrm>
              <a:off x="3144925" y="1437847"/>
              <a:ext cx="413173" cy="441113"/>
            </a:xfrm>
            <a:prstGeom prst="rect">
              <a:avLst/>
            </a:prstGeom>
          </p:spPr>
          <p:txBody>
            <a:bodyPr wrap="square">
              <a:spAutoFit/>
            </a:bodyPr>
            <a:lstStyle/>
            <a:p>
              <a:pPr lvl="0" algn="ctr" defTabSz="609600">
                <a:lnSpc>
                  <a:spcPct val="130000"/>
                </a:lnSpc>
              </a:pPr>
              <a:endParaRPr lang="zh-CN" altLang="en-US" sz="1200" b="1" dirty="0">
                <a:solidFill>
                  <a:srgbClr val="FFFFFF"/>
                </a:solidFill>
                <a:ea typeface="微软雅黑" panose="020B0503020204020204" charset="-122"/>
              </a:endParaRPr>
            </a:p>
          </p:txBody>
        </p:sp>
      </p:grpSp>
      <p:sp>
        <p:nvSpPr>
          <p:cNvPr id="11" name="文本框 10"/>
          <p:cNvSpPr txBox="1"/>
          <p:nvPr>
            <p:custDataLst>
              <p:tags r:id="rId6"/>
            </p:custDataLst>
          </p:nvPr>
        </p:nvSpPr>
        <p:spPr>
          <a:xfrm>
            <a:off x="487680" y="1678305"/>
            <a:ext cx="11089005" cy="1568450"/>
          </a:xfrm>
          <a:prstGeom prst="rect">
            <a:avLst/>
          </a:prstGeom>
          <a:noFill/>
          <a:ln w="9525">
            <a:noFill/>
          </a:ln>
        </p:spPr>
        <p:txBody>
          <a:bodyPr wrap="square">
            <a:spAutoFit/>
          </a:bodyPr>
          <a:p>
            <a:pPr indent="0"/>
            <a:r>
              <a:rPr lang="en-US" sz="2400" b="0">
                <a:solidFill>
                  <a:schemeClr val="tx1"/>
                </a:solidFill>
                <a:latin typeface="Times New Roman" panose="02020603050405020304" charset="0"/>
                <a:ea typeface="宋体" panose="02010600030101010101" pitchFamily="2" charset="-122"/>
              </a:rPr>
              <a:t>The shelves in most supermarkets are full of family-size this and multi-buy that.</a:t>
            </a:r>
            <a:r>
              <a:rPr lang="en-US" sz="2400" b="0">
                <a:solidFill>
                  <a:schemeClr val="tx1"/>
                </a:solidFill>
                <a:latin typeface="Times New Roman" panose="02020603050405020304" charset="0"/>
                <a:cs typeface="Times New Roman" panose="02020603050405020304" charset="0"/>
              </a:rPr>
              <a:t> </a:t>
            </a:r>
            <a:r>
              <a:rPr lang="en-US" sz="2400" b="0">
                <a:solidFill>
                  <a:schemeClr val="tx1"/>
                </a:solidFill>
                <a:latin typeface="Times New Roman" panose="02020603050405020304" charset="0"/>
                <a:ea typeface="宋体" panose="02010600030101010101" pitchFamily="2" charset="-122"/>
              </a:rPr>
              <a:t>However, if you’re shopping for one, buying extra</a:t>
            </a:r>
            <a:r>
              <a:rPr lang="en-US" sz="2400" b="0">
                <a:solidFill>
                  <a:schemeClr val="tx1"/>
                </a:solidFill>
                <a:latin typeface="Times New Roman" panose="02020603050405020304" charset="0"/>
                <a:cs typeface="Times New Roman" panose="02020603050405020304" charset="0"/>
              </a:rPr>
              <a:t> </a:t>
            </a:r>
            <a:r>
              <a:rPr lang="en-US" sz="2400" b="0">
                <a:solidFill>
                  <a:schemeClr val="tx1"/>
                </a:solidFill>
                <a:latin typeface="Times New Roman" panose="02020603050405020304" charset="0"/>
                <a:ea typeface="宋体" panose="02010600030101010101" pitchFamily="2" charset="-122"/>
              </a:rPr>
              <a:t>___56___</a:t>
            </a:r>
            <a:r>
              <a:rPr lang="en-US" sz="2400" b="0">
                <a:solidFill>
                  <a:schemeClr val="tx1"/>
                </a:solidFill>
                <a:latin typeface="Times New Roman" panose="02020603050405020304" charset="0"/>
                <a:cs typeface="Times New Roman" panose="02020603050405020304" charset="0"/>
              </a:rPr>
              <a:t> </a:t>
            </a:r>
            <a:r>
              <a:rPr lang="en-US" sz="2400" b="0">
                <a:solidFill>
                  <a:schemeClr val="tx1"/>
                </a:solidFill>
                <a:latin typeface="Times New Roman" panose="02020603050405020304" charset="0"/>
                <a:ea typeface="宋体" panose="02010600030101010101" pitchFamily="2" charset="-122"/>
              </a:rPr>
              <a:t>(benefit) from price reductions</a:t>
            </a:r>
            <a:r>
              <a:rPr lang="en-US" sz="2400" b="0">
                <a:solidFill>
                  <a:schemeClr val="tx1"/>
                </a:solidFill>
                <a:latin typeface="Times New Roman" panose="02020603050405020304" charset="0"/>
                <a:cs typeface="Times New Roman" panose="02020603050405020304" charset="0"/>
              </a:rPr>
              <a:t> </a:t>
            </a:r>
            <a:r>
              <a:rPr lang="en-US" sz="2400" b="0">
                <a:solidFill>
                  <a:schemeClr val="tx1"/>
                </a:solidFill>
                <a:latin typeface="Times New Roman" panose="02020603050405020304" charset="0"/>
                <a:ea typeface="宋体" panose="02010600030101010101" pitchFamily="2" charset="-122"/>
              </a:rPr>
              <a:t>doesn’t make sense. Either your shopping is then too heavy to carry home</a:t>
            </a:r>
            <a:r>
              <a:rPr lang="en-US" sz="2400" b="0">
                <a:solidFill>
                  <a:schemeClr val="tx1"/>
                </a:solidFill>
                <a:latin typeface="Times New Roman" panose="02020603050405020304" charset="0"/>
                <a:cs typeface="Times New Roman" panose="02020603050405020304" charset="0"/>
              </a:rPr>
              <a:t> </a:t>
            </a:r>
            <a:r>
              <a:rPr lang="en-US" sz="2400" b="0">
                <a:solidFill>
                  <a:schemeClr val="tx1"/>
                </a:solidFill>
                <a:latin typeface="Times New Roman" panose="02020603050405020304" charset="0"/>
                <a:ea typeface="宋体" panose="02010600030101010101" pitchFamily="2" charset="-122"/>
              </a:rPr>
              <a:t>___57___ you can’t</a:t>
            </a:r>
            <a:r>
              <a:rPr lang="en-US" sz="2400" b="0">
                <a:solidFill>
                  <a:schemeClr val="tx1"/>
                </a:solidFill>
                <a:latin typeface="Times New Roman" panose="02020603050405020304" charset="0"/>
                <a:cs typeface="Times New Roman" panose="02020603050405020304" charset="0"/>
              </a:rPr>
              <a:t> </a:t>
            </a:r>
            <a:r>
              <a:rPr lang="en-US" sz="2400" b="0">
                <a:solidFill>
                  <a:schemeClr val="tx1"/>
                </a:solidFill>
                <a:latin typeface="Times New Roman" panose="02020603050405020304" charset="0"/>
                <a:ea typeface="宋体" panose="02010600030101010101" pitchFamily="2" charset="-122"/>
              </a:rPr>
              <a:t>use what you’ve bought while it’s still fresh.</a:t>
            </a:r>
            <a:endParaRPr lang="en-US" altLang="en-US" sz="2400" b="0">
              <a:solidFill>
                <a:schemeClr val="tx1"/>
              </a:solidFill>
              <a:latin typeface="Times New Roman" panose="02020603050405020304" charset="0"/>
              <a:ea typeface="宋体" panose="02010600030101010101" pitchFamily="2" charset="-122"/>
            </a:endParaRPr>
          </a:p>
        </p:txBody>
      </p:sp>
      <p:sp>
        <p:nvSpPr>
          <p:cNvPr id="19" name="圆角矩形 18"/>
          <p:cNvSpPr/>
          <p:nvPr>
            <p:custDataLst>
              <p:tags r:id="rId7"/>
            </p:custDataLst>
          </p:nvPr>
        </p:nvSpPr>
        <p:spPr>
          <a:xfrm>
            <a:off x="6767830" y="2034540"/>
            <a:ext cx="2389505" cy="492125"/>
          </a:xfrm>
          <a:prstGeom prst="roundRect">
            <a:avLst/>
          </a:prstGeom>
          <a:noFill/>
          <a:ln w="25400" cap="flat" cmpd="sng" algn="ctr">
            <a:solidFill>
              <a:srgbClr val="C00000"/>
            </a:solidFill>
            <a:prstDash val="solid"/>
          </a:ln>
          <a:effectLst/>
          <a:extLst>
            <a:ext uri="{909E8E84-426E-40DD-AFC4-6F175D3DCCD1}">
              <a14:hiddenFill xmlns:a14="http://schemas.microsoft.com/office/drawing/2010/main">
                <a:solidFill>
                  <a:srgbClr val="435258"/>
                </a:solidFill>
              </a14:hiddenFill>
            </a:ext>
          </a:extLst>
        </p:spPr>
        <p:txBody>
          <a:bodyPr rtlCol="0" anchor="ctr"/>
          <a:p>
            <a:pPr algn="ctr"/>
            <a:endParaRPr lang="zh-CN" altLang="en-US"/>
          </a:p>
        </p:txBody>
      </p:sp>
      <p:sp>
        <p:nvSpPr>
          <p:cNvPr id="13" name="文本框 12"/>
          <p:cNvSpPr txBox="1"/>
          <p:nvPr/>
        </p:nvSpPr>
        <p:spPr>
          <a:xfrm>
            <a:off x="440690" y="3533140"/>
            <a:ext cx="11343005" cy="1198880"/>
          </a:xfrm>
          <a:prstGeom prst="rect">
            <a:avLst/>
          </a:prstGeom>
          <a:solidFill>
            <a:schemeClr val="bg1"/>
          </a:solidFill>
          <a:ln>
            <a:solidFill>
              <a:srgbClr val="00B050"/>
            </a:solidFill>
          </a:ln>
        </p:spPr>
        <p:txBody>
          <a:bodyPr wrap="square" rtlCol="0">
            <a:spAutoFit/>
          </a:bodyPr>
          <a:p>
            <a:r>
              <a:rPr lang="zh-CN" altLang="en-US">
                <a:latin typeface="微软雅黑" panose="020B0503020204020204" charset="-122"/>
                <a:ea typeface="微软雅黑" panose="020B0503020204020204" charset="-122"/>
              </a:rPr>
              <a:t>【解析】</a:t>
            </a:r>
            <a:endParaRPr lang="zh-CN" altLang="en-US">
              <a:latin typeface="微软雅黑" panose="020B0503020204020204" charset="-122"/>
              <a:ea typeface="微软雅黑" panose="020B0503020204020204" charset="-122"/>
            </a:endParaRPr>
          </a:p>
          <a:p>
            <a:r>
              <a:rPr lang="zh-CN" altLang="en-US">
                <a:latin typeface="微软雅黑" panose="020B0503020204020204" charset="-122"/>
                <a:ea typeface="微软雅黑" panose="020B0503020204020204" charset="-122"/>
              </a:rPr>
              <a:t>考查非谓语动词。句意：固定搭配 “benefit from" 意为“从...中受益”。然而，如果你正在购物，仅仅为了享受价格折扣而购买更多的商品并不是一个明智的选择。。"buying extra </a:t>
            </a:r>
            <a:r>
              <a:rPr lang="zh-CN" altLang="en-US" u="sng">
                <a:latin typeface="微软雅黑" panose="020B0503020204020204" charset="-122"/>
                <a:ea typeface="微软雅黑" panose="020B0503020204020204" charset="-122"/>
              </a:rPr>
              <a:t>56</a:t>
            </a:r>
            <a:r>
              <a:rPr lang="zh-CN" altLang="en-US">
                <a:latin typeface="微软雅黑" panose="020B0503020204020204" charset="-122"/>
                <a:ea typeface="微软雅黑" panose="020B0503020204020204" charset="-122"/>
              </a:rPr>
              <a:t>" 中的空白处填to benefit, 为不定式做</a:t>
            </a:r>
            <a:r>
              <a:rPr lang="zh-CN" altLang="en-US" b="1">
                <a:highlight>
                  <a:srgbClr val="FFFF00"/>
                </a:highlight>
                <a:latin typeface="微软雅黑" panose="020B0503020204020204" charset="-122"/>
                <a:ea typeface="微软雅黑" panose="020B0503020204020204" charset="-122"/>
              </a:rPr>
              <a:t>目的状语</a:t>
            </a:r>
            <a:r>
              <a:rPr lang="zh-CN" altLang="en-US">
                <a:latin typeface="微软雅黑" panose="020B0503020204020204" charset="-122"/>
                <a:ea typeface="微软雅黑" panose="020B0503020204020204" charset="-122"/>
              </a:rPr>
              <a:t>，故填to benefit。本题容易出错的点在于</a:t>
            </a:r>
            <a:r>
              <a:rPr lang="en-US" altLang="zh-CN">
                <a:latin typeface="微软雅黑" panose="020B0503020204020204" charset="-122"/>
                <a:ea typeface="微软雅黑" panose="020B0503020204020204" charset="-122"/>
              </a:rPr>
              <a:t>“</a:t>
            </a:r>
            <a:r>
              <a:rPr lang="zh-CN" altLang="en-US">
                <a:latin typeface="微软雅黑" panose="020B0503020204020204" charset="-122"/>
                <a:ea typeface="微软雅黑" panose="020B0503020204020204" charset="-122"/>
              </a:rPr>
              <a:t>思维定势</a:t>
            </a:r>
            <a:r>
              <a:rPr lang="en-US" altLang="zh-CN">
                <a:latin typeface="微软雅黑" panose="020B0503020204020204" charset="-122"/>
                <a:ea typeface="微软雅黑" panose="020B0503020204020204" charset="-122"/>
              </a:rPr>
              <a:t>”</a:t>
            </a:r>
            <a:r>
              <a:rPr lang="zh-CN" altLang="en-US">
                <a:latin typeface="微软雅黑" panose="020B0503020204020204" charset="-122"/>
                <a:ea typeface="微软雅黑" panose="020B0503020204020204" charset="-122"/>
              </a:rPr>
              <a:t>，误填写复数形式。</a:t>
            </a:r>
            <a:endParaRPr lang="zh-CN" altLang="en-US">
              <a:latin typeface="微软雅黑" panose="020B0503020204020204" charset="-122"/>
              <a:ea typeface="微软雅黑" panose="020B0503020204020204" charset="-122"/>
            </a:endParaRPr>
          </a:p>
        </p:txBody>
      </p:sp>
      <p:sp>
        <p:nvSpPr>
          <p:cNvPr id="15" name="文本框 14"/>
          <p:cNvSpPr txBox="1"/>
          <p:nvPr/>
        </p:nvSpPr>
        <p:spPr>
          <a:xfrm>
            <a:off x="3487420" y="1313815"/>
            <a:ext cx="4932680" cy="368300"/>
          </a:xfrm>
          <a:prstGeom prst="rect">
            <a:avLst/>
          </a:prstGeom>
          <a:noFill/>
        </p:spPr>
        <p:txBody>
          <a:bodyPr wrap="square" rtlCol="0">
            <a:spAutoFit/>
          </a:bodyPr>
          <a:p>
            <a:r>
              <a:rPr lang="zh-CN" altLang="en-US"/>
              <a:t>易错启示</a:t>
            </a:r>
            <a:r>
              <a:rPr lang="en-US" altLang="zh-CN"/>
              <a:t>1</a:t>
            </a:r>
            <a:r>
              <a:rPr lang="zh-CN" altLang="en-US"/>
              <a:t>：抛却思维定势，结合语境分析</a:t>
            </a:r>
            <a:endParaRPr lang="zh-CN" altLang="en-US"/>
          </a:p>
        </p:txBody>
      </p:sp>
      <p:sp>
        <p:nvSpPr>
          <p:cNvPr id="16" name="文本框 15"/>
          <p:cNvSpPr txBox="1"/>
          <p:nvPr/>
        </p:nvSpPr>
        <p:spPr>
          <a:xfrm>
            <a:off x="867410" y="5363210"/>
            <a:ext cx="10495915" cy="1243965"/>
          </a:xfrm>
          <a:prstGeom prst="rect">
            <a:avLst/>
          </a:prstGeom>
          <a:solidFill>
            <a:schemeClr val="bg1"/>
          </a:solidFill>
          <a:ln>
            <a:solidFill>
              <a:schemeClr val="accent5"/>
            </a:solidFill>
          </a:ln>
        </p:spPr>
        <p:style>
          <a:lnRef idx="2">
            <a:schemeClr val="accent1"/>
          </a:lnRef>
          <a:fillRef idx="0">
            <a:srgbClr val="FFFFFF"/>
          </a:fillRef>
          <a:effectRef idx="0">
            <a:srgbClr val="FFFFFF"/>
          </a:effectRef>
          <a:fontRef idx="minor">
            <a:schemeClr val="tx1"/>
          </a:fontRef>
        </p:style>
        <p:txBody>
          <a:bodyPr wrap="square" rtlCol="0" anchor="t">
            <a:noAutofit/>
          </a:bodyPr>
          <a:p>
            <a:r>
              <a:rPr lang="zh-CN" altLang="en-US">
                <a:latin typeface="Times New Roman" panose="02020603050405020304" charset="0"/>
                <a:cs typeface="Times New Roman" panose="02020603050405020304" charset="0"/>
              </a:rPr>
              <a:t>【类似考点</a:t>
            </a:r>
            <a:r>
              <a:rPr lang="en-US" altLang="zh-CN">
                <a:latin typeface="Times New Roman" panose="02020603050405020304" charset="0"/>
                <a:cs typeface="Times New Roman" panose="02020603050405020304" charset="0"/>
              </a:rPr>
              <a:t>——24.1</a:t>
            </a:r>
            <a:r>
              <a:rPr lang="zh-CN" altLang="en-US">
                <a:latin typeface="Times New Roman" panose="02020603050405020304" charset="0"/>
                <a:cs typeface="Times New Roman" panose="02020603050405020304" charset="0"/>
              </a:rPr>
              <a:t>盐城南京高三期末】</a:t>
            </a:r>
            <a:endParaRPr lang="zh-CN" altLang="en-US">
              <a:latin typeface="Times New Roman" panose="02020603050405020304" charset="0"/>
              <a:cs typeface="Times New Roman" panose="02020603050405020304" charset="0"/>
            </a:endParaRPr>
          </a:p>
          <a:p>
            <a:r>
              <a:rPr lang="zh-CN" altLang="en-US" sz="2000">
                <a:latin typeface="Times New Roman" panose="02020603050405020304" charset="0"/>
                <a:cs typeface="Times New Roman" panose="02020603050405020304" charset="0"/>
              </a:rPr>
              <a:t>One important aspect of the initiative is the improvement of rural infrastructure </a:t>
            </a:r>
            <a:r>
              <a:rPr lang="en-US" altLang="zh-CN" sz="2000">
                <a:latin typeface="Times New Roman" panose="02020603050405020304" charset="0"/>
                <a:cs typeface="Times New Roman" panose="02020603050405020304" charset="0"/>
              </a:rPr>
              <a:t> which </a:t>
            </a:r>
            <a:r>
              <a:rPr lang="zh-CN" altLang="en-US" sz="2000">
                <a:latin typeface="Times New Roman" panose="02020603050405020304" charset="0"/>
                <a:cs typeface="Times New Roman" panose="02020603050405020304" charset="0"/>
              </a:rPr>
              <a:t>includes the construction of better roads, bridges, and watering systems</a:t>
            </a:r>
            <a:r>
              <a:rPr lang="en-US" altLang="zh-CN" sz="2000">
                <a:latin typeface="Times New Roman" panose="02020603050405020304" charset="0"/>
                <a:cs typeface="Times New Roman" panose="02020603050405020304" charset="0"/>
              </a:rPr>
              <a:t>__________</a:t>
            </a:r>
            <a:r>
              <a:rPr lang="zh-CN" altLang="en-US" sz="2000">
                <a:latin typeface="Times New Roman" panose="02020603050405020304" charset="0"/>
                <a:cs typeface="Times New Roman" panose="02020603050405020304" charset="0"/>
              </a:rPr>
              <a:t>(improve) the efficiency of transportation and agricultural activities.</a:t>
            </a:r>
            <a:endParaRPr lang="zh-CN" altLang="en-US" sz="2000">
              <a:latin typeface="Times New Roman" panose="02020603050405020304" charset="0"/>
              <a:cs typeface="Times New Roman" panose="02020603050405020304" charset="0"/>
            </a:endParaRPr>
          </a:p>
        </p:txBody>
      </p:sp>
      <p:sp>
        <p:nvSpPr>
          <p:cNvPr id="17" name="文本框 16"/>
          <p:cNvSpPr txBox="1"/>
          <p:nvPr/>
        </p:nvSpPr>
        <p:spPr>
          <a:xfrm>
            <a:off x="6959600" y="5929630"/>
            <a:ext cx="1371600" cy="398780"/>
          </a:xfrm>
          <a:prstGeom prst="rect">
            <a:avLst/>
          </a:prstGeom>
          <a:noFill/>
        </p:spPr>
        <p:txBody>
          <a:bodyPr wrap="square" rtlCol="0">
            <a:spAutoFit/>
          </a:bodyPr>
          <a:p>
            <a:r>
              <a:rPr lang="en-US" altLang="zh-CN" sz="2000">
                <a:solidFill>
                  <a:srgbClr val="FF0000"/>
                </a:solidFill>
                <a:latin typeface="Times New Roman" panose="02020603050405020304" charset="0"/>
                <a:cs typeface="Times New Roman" panose="02020603050405020304" charset="0"/>
              </a:rPr>
              <a:t>to improve</a:t>
            </a:r>
            <a:endParaRPr lang="en-US" altLang="zh-CN" sz="2000">
              <a:solidFill>
                <a:srgbClr val="FF0000"/>
              </a:solidFill>
              <a:latin typeface="Times New Roman" panose="02020603050405020304" charset="0"/>
              <a:cs typeface="Times New Roman" panose="02020603050405020304" charset="0"/>
            </a:endParaRPr>
          </a:p>
        </p:txBody>
      </p:sp>
    </p:spTree>
    <p:custDataLst>
      <p:tags r:id="rId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heel(1)">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fill="hold"/>
                                        <p:tgtEl>
                                          <p:spTgt spid="16"/>
                                        </p:tgtEl>
                                        <p:attrNameLst>
                                          <p:attrName>ppt_x</p:attrName>
                                        </p:attrNameLst>
                                      </p:cBhvr>
                                      <p:tavLst>
                                        <p:tav tm="0">
                                          <p:val>
                                            <p:strVal val="#ppt_x"/>
                                          </p:val>
                                        </p:tav>
                                        <p:tav tm="100000">
                                          <p:val>
                                            <p:strVal val="#ppt_x"/>
                                          </p:val>
                                        </p:tav>
                                      </p:tavLst>
                                    </p:anim>
                                    <p:anim calcmode="lin" valueType="num">
                                      <p:cBhvr additive="base">
                                        <p:cTn id="1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500" fill="hold"/>
                                        <p:tgtEl>
                                          <p:spTgt spid="17"/>
                                        </p:tgtEl>
                                        <p:attrNameLst>
                                          <p:attrName>ppt_x</p:attrName>
                                        </p:attrNameLst>
                                      </p:cBhvr>
                                      <p:tavLst>
                                        <p:tav tm="0">
                                          <p:val>
                                            <p:strVal val="#ppt_x"/>
                                          </p:val>
                                        </p:tav>
                                        <p:tav tm="100000">
                                          <p:val>
                                            <p:strVal val="#ppt_x"/>
                                          </p:val>
                                        </p:tav>
                                      </p:tavLst>
                                    </p:anim>
                                    <p:anim calcmode="lin" valueType="num">
                                      <p:cBhvr additive="base">
                                        <p:cTn id="2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P spid="19" grpId="1" animBg="1"/>
      <p:bldP spid="13" grpId="0" animBg="1"/>
      <p:bldP spid="13" grpId="1" animBg="1"/>
      <p:bldP spid="16" grpId="0" animBg="1"/>
      <p:bldP spid="16" grpId="1" animBg="1"/>
      <p:bldP spid="17" grpId="0"/>
      <p:bldP spid="17" grpId="1"/>
    </p:bld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5"/>
  <p:tag name="KSO_WM_UNIT_LAYERLEVEL" val="1"/>
  <p:tag name="KSO_WM_TAG_VERSION" val="1.0"/>
  <p:tag name="KSO_WM_BEAUTIFY_FLAG" val="#wm#"/>
  <p:tag name="KSO_WM_UNIT_TYPE" val="i"/>
  <p:tag name="KSO_WM_UNIT_INDEX" val="5"/>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0*i*1"/>
  <p:tag name="KSO_WM_UNIT_LAYERLEVEL" val="1"/>
  <p:tag name="KSO_WM_TAG_VERSION" val="1.0"/>
  <p:tag name="KSO_WM_BEAUTIFY_FLAG" val="#wm#"/>
</p:tagLst>
</file>

<file path=ppt/tags/tag10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0*i*2"/>
  <p:tag name="KSO_WM_UNIT_LAYERLEVEL" val="1"/>
  <p:tag name="KSO_WM_TAG_VERSION" val="1.0"/>
  <p:tag name="KSO_WM_UNIT_TYPE" val="i"/>
  <p:tag name="KSO_WM_UNIT_INDEX" val="2"/>
</p:tagLst>
</file>

<file path=ppt/tags/tag10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0*i*3"/>
  <p:tag name="KSO_WM_UNIT_LAYERLEVEL" val="1"/>
  <p:tag name="KSO_WM_TAG_VERSION" val="1.0"/>
  <p:tag name="KSO_WM_UNIT_CONTENT_GROUP_TYPE" val="titlestyle"/>
  <p:tag name="KSO_WM_UNIT_TYPE" val="i"/>
  <p:tag name="KSO_WM_UNIT_INDEX" val="3"/>
</p:tagLst>
</file>

<file path=ppt/tags/tag1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30291"/>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30291"/>
</p:tagLst>
</file>

<file path=ppt/tags/tag111.xml><?xml version="1.0" encoding="utf-8"?>
<p:tagLst xmlns:p="http://schemas.openxmlformats.org/presentationml/2006/main">
  <p:tag name="KSO_WM_TEMPLATE_SUBCATEGORY" val="29"/>
  <p:tag name="KSO_WM_TEMPLATE_MASTER_TYPE" val="0"/>
  <p:tag name="KSO_WM_TEMPLATE_COLOR_TYPE" val="1"/>
  <p:tag name="KSO_WM_TAG_VERSION" val="1.0"/>
  <p:tag name="KSO_WM_BEAUTIFY_FLAG" val="#wm#"/>
  <p:tag name="KSO_WM_TEMPLATE_CATEGORY" val="custom"/>
  <p:tag name="KSO_WM_TEMPLATE_INDEX" val="20230291"/>
  <p:tag name="KSO_WM_TEMPLATE_THUMBS_INDEX" val="1、9"/>
</p:tagLst>
</file>

<file path=ppt/tags/tag1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4*i*1"/>
  <p:tag name="KSO_WM_UNIT_LAYERLEVEL" val="1"/>
  <p:tag name="KSO_WM_TAG_VERSION" val="1.0"/>
  <p:tag name="KSO_WM_BEAUTIFY_FLAG" val="#wm#"/>
</p:tagLst>
</file>

<file path=ppt/tags/tag1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i*2"/>
  <p:tag name="KSO_WM_UNIT_LAYERLEVEL" val="1"/>
  <p:tag name="KSO_WM_TAG_VERSION" val="1.0"/>
  <p:tag name="KSO_WM_BEAUTIFY_FLAG" val="#wm#"/>
  <p:tag name="KSO_WM_UNIT_TYPE" val="i"/>
  <p:tag name="KSO_WM_UNIT_INDEX" val="2"/>
</p:tagLst>
</file>

<file path=ppt/tags/tag11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4*i*3"/>
  <p:tag name="KSO_WM_UNIT_LAYERLEVEL" val="1"/>
  <p:tag name="KSO_WM_TAG_VERSION" val="1.0"/>
  <p:tag name="KSO_WM_UNIT_TYPE" val="i"/>
  <p:tag name="KSO_WM_UNIT_INDEX" val="3"/>
  <p:tag name="KSO_WM_UNIT_CONTENT_GROUP_TYPE" val="titlestyle"/>
</p:tagLst>
</file>

<file path=ppt/tags/tag11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4*i*4"/>
  <p:tag name="KSO_WM_UNIT_LAYERLEVEL" val="1"/>
  <p:tag name="KSO_WM_TAG_VERSION" val="1.0"/>
  <p:tag name="KSO_WM_UNIT_TYPE" val="i"/>
  <p:tag name="KSO_WM_UNIT_INDEX" val="4"/>
  <p:tag name="KSO_WM_UNIT_CONTENT_GROUP_TYPE" val="titlestyle"/>
</p:tagLst>
</file>

<file path=ppt/tags/tag11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4*i*5"/>
  <p:tag name="KSO_WM_UNIT_LAYERLEVEL" val="1"/>
  <p:tag name="KSO_WM_TAG_VERSION" val="1.0"/>
  <p:tag name="KSO_WM_UNIT_TYPE" val="i"/>
  <p:tag name="KSO_WM_UNIT_INDEX" val="5"/>
</p:tagLst>
</file>

<file path=ppt/tags/tag117.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_4*f*1"/>
  <p:tag name="KSO_WM_UNIT_LAYERLEVEL" val="1"/>
  <p:tag name="KSO_WM_TAG_VERSION" val="1.0"/>
  <p:tag name="KSO_WM_BEAUTIFY_FLAG" val="#wm#"/>
  <p:tag name="KSO_WM_UNIT_PRESET_TEXT" val="单击此处编辑母版文本样式&#10;第二级&#10;第三级&#10;第四级&#10;第五级"/>
</p:tagLst>
</file>

<file path=ppt/tags/tag118.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4*a*1"/>
  <p:tag name="KSO_WM_UNIT_LAYERLEVEL" val="1"/>
  <p:tag name="KSO_WM_TAG_VERSION" val="1.0"/>
  <p:tag name="KSO_WM_BEAUTIFY_FLAG" val="#wm#"/>
  <p:tag name="KSO_WM_UNIT_CONTENT_GROUP_TYPE" val="titlestyle"/>
  <p:tag name="KSO_WM_UNIT_PRESET_TEXT" val="单击此处添加标题"/>
</p:tagLst>
</file>

<file path=ppt/tags/tag11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4*i*6"/>
  <p:tag name="KSO_WM_UNIT_LAYERLEVEL" val="1"/>
  <p:tag name="KSO_WM_TAG_VERSION" val="1.0"/>
  <p:tag name="KSO_WM_UNIT_TYPE" val="i"/>
  <p:tag name="KSO_WM_UNIT_INDEX" val="6"/>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i*5"/>
  <p:tag name="KSO_WM_UNIT_LAYERLEVEL" val="1"/>
  <p:tag name="KSO_WM_TAG_VERSION" val="1.0"/>
  <p:tag name="KSO_WM_BEAUTIFY_FLAG" val="#wm#"/>
  <p:tag name="KSO_WM_UNIT_TYPE" val="i"/>
  <p:tag name="KSO_WM_UNIT_INDEX" val="5"/>
</p:tagLst>
</file>

<file path=ppt/tags/tag1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0*i*1"/>
  <p:tag name="KSO_WM_UNIT_LAYERLEVEL" val="1"/>
  <p:tag name="KSO_WM_TAG_VERSION" val="1.0"/>
  <p:tag name="KSO_WM_BEAUTIFY_FLAG" val="#wm#"/>
</p:tagLst>
</file>

<file path=ppt/tags/tag12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0*i*2"/>
  <p:tag name="KSO_WM_UNIT_LAYERLEVEL" val="1"/>
  <p:tag name="KSO_WM_TAG_VERSION" val="1.0"/>
  <p:tag name="KSO_WM_UNIT_TYPE" val="i"/>
  <p:tag name="KSO_WM_UNIT_INDEX" val="2"/>
</p:tagLst>
</file>

<file path=ppt/tags/tag12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0*i*3"/>
  <p:tag name="KSO_WM_UNIT_LAYERLEVEL" val="1"/>
  <p:tag name="KSO_WM_TAG_VERSION" val="1.0"/>
  <p:tag name="KSO_WM_UNIT_CONTENT_GROUP_TYPE" val="titlestyle"/>
  <p:tag name="KSO_WM_UNIT_TYPE" val="i"/>
  <p:tag name="KSO_WM_UNIT_INDEX" val="3"/>
</p:tagLst>
</file>

<file path=ppt/tags/tag1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1"/>
  <p:tag name="KSO_WM_UNIT_ID" val="_2*i*1"/>
  <p:tag name="KSO_WM_UNIT_LAYERLEVEL" val="1"/>
  <p:tag name="KSO_WM_TAG_VERSION" val="1.0"/>
</p:tagLst>
</file>

<file path=ppt/tags/tag1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30291"/>
</p:tagLst>
</file>

<file path=ppt/tags/tag1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30291"/>
</p:tagLst>
</file>

<file path=ppt/tags/tag134.xml><?xml version="1.0" encoding="utf-8"?>
<p:tagLst xmlns:p="http://schemas.openxmlformats.org/presentationml/2006/main">
  <p:tag name="KSO_WM_TEMPLATE_SUBCATEGORY" val="29"/>
  <p:tag name="KSO_WM_TEMPLATE_MASTER_TYPE" val="0"/>
  <p:tag name="KSO_WM_TEMPLATE_COLOR_TYPE" val="1"/>
  <p:tag name="KSO_WM_TAG_VERSION" val="1.0"/>
  <p:tag name="KSO_WM_BEAUTIFY_FLAG" val="#wm#"/>
  <p:tag name="KSO_WM_TEMPLATE_CATEGORY" val="custom"/>
  <p:tag name="KSO_WM_TEMPLATE_INDEX" val="20230291"/>
  <p:tag name="KSO_WM_TEMPLATE_THUMBS_INDEX" val="1、9"/>
</p:tagLst>
</file>

<file path=ppt/tags/tag13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1"/>
  <p:tag name="KSO_WM_UNIT_ID" val="_1*i*1"/>
  <p:tag name="KSO_WM_UNIT_LAYERLEVEL" val="1"/>
  <p:tag name="KSO_WM_TAG_VERSION" val="1.0"/>
</p:tagLst>
</file>

<file path=ppt/tags/tag136.xml><?xml version="1.0" encoding="utf-8"?>
<p:tagLst xmlns:p="http://schemas.openxmlformats.org/presentationml/2006/main">
  <p:tag name="KSO_WM_UNIT_SUBTYPE" val="b"/>
  <p:tag name="KSO_WM_UNIT_PRESET_TEXT" val="汇报人：稻小壳"/>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_1*f*1"/>
  <p:tag name="KSO_WM_UNIT_LAYERLEVEL" val="1"/>
  <p:tag name="KSO_WM_TAG_VERSION" val="1.0"/>
  <p:tag name="KSO_WM_BEAUTIFY_FLAG" val="#wm#"/>
  <p:tag name="KSO_WM_UNIT_TEXT_FILL_FORE_SCHEMECOLOR_INDEX_BRIGHTNESS" val="0"/>
  <p:tag name="KSO_WM_UNIT_TEXT_FILL_FORE_SCHEMECOLOR_INDEX" val="14"/>
  <p:tag name="KSO_WM_UNIT_TEXT_FILL_TYPE" val="1"/>
  <p:tag name="KSO_WM_UNIT_CONTENT_GROUP_TYPE" val="contentchip"/>
</p:tagLst>
</file>

<file path=ppt/tags/tag137.xml><?xml version="1.0" encoding="utf-8"?>
<p:tagLst xmlns:p="http://schemas.openxmlformats.org/presentationml/2006/main">
  <p:tag name="KSO_WM_UNIT_ISCONTENTSTITLE" val="0"/>
  <p:tag name="KSO_WM_UNIT_ISNUMDGMTITLE" val="0"/>
  <p:tag name="KSO_WM_UNIT_PRESET_TEXT" val="单击此处添加文档标题"/>
  <p:tag name="KSO_WM_UNIT_NOCLEAR" val="0"/>
  <p:tag name="KSO_WM_UNIT_VALUE" val="17"/>
  <p:tag name="KSO_WM_UNIT_HIGHLIGHT" val="0"/>
  <p:tag name="KSO_WM_UNIT_COMPATIBLE" val="0"/>
  <p:tag name="KSO_WM_UNIT_DIAGRAM_ISNUMVISUAL" val="0"/>
  <p:tag name="KSO_WM_UNIT_DIAGRAM_ISREFERUNIT" val="0"/>
  <p:tag name="KSO_WM_UNIT_TYPE" val="b"/>
  <p:tag name="KSO_WM_UNIT_INDEX" val="1"/>
  <p:tag name="KSO_WM_UNIT_ID" val="_1*b*1"/>
  <p:tag name="KSO_WM_UNIT_LAYERLEVEL" val="1"/>
  <p:tag name="KSO_WM_TAG_VERSION" val="1.0"/>
  <p:tag name="KSO_WM_BEAUTIFY_FLAG" val="#wm#"/>
  <p:tag name="KSO_WM_UNIT_CONTENT_GROUP_TYPE" val="contentchip"/>
</p:tagLst>
</file>

<file path=ppt/tags/tag138.xml><?xml version="1.0" encoding="utf-8"?>
<p:tagLst xmlns:p="http://schemas.openxmlformats.org/presentationml/2006/main">
  <p:tag name="KSO_WM_UNIT_ISCONTENTSTITLE" val="0"/>
  <p:tag name="KSO_WM_UNIT_ISNUMDGMTITLE" val="0"/>
  <p:tag name="KSO_WM_UNIT_PRESET_TEXT" val="添加文档标题"/>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1*a*1"/>
  <p:tag name="KSO_WM_UNIT_LAYERLEVEL" val="1"/>
  <p:tag name="KSO_WM_TAG_VERSION" val="1.0"/>
  <p:tag name="KSO_WM_BEAUTIFY_FLAG" val="#wm#"/>
  <p:tag name="KSO_WM_UNIT_CONTENT_GROUP_TYPE" val="contentchip"/>
</p:tagLst>
</file>

<file path=ppt/tags/tag1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4.xml><?xml version="1.0" encoding="utf-8"?>
<p:tagLst xmlns:p="http://schemas.openxmlformats.org/presentationml/2006/main">
  <p:tag name="KSO_WM_UNIT_ISCONTENTSTITLE" val="1"/>
  <p:tag name="KSO_WM_UNIT_ISNUMDGMTITLE" val="0"/>
  <p:tag name="KSO_WM_UNIT_PRESET_TEXT" val="CONTENTS"/>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2*a*1"/>
  <p:tag name="KSO_WM_UNIT_LAYERLEVEL" val="1"/>
  <p:tag name="KSO_WM_TAG_VERSION" val="1.0"/>
  <p:tag name="KSO_WM_BEAUTIFY_FLAG" val="#wm#"/>
</p:tagLst>
</file>

<file path=ppt/tags/tag1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4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1"/>
  <p:tag name="KSO_WM_UNIT_ID" val="_2*i*1"/>
  <p:tag name="KSO_WM_UNIT_LAYERLEVEL" val="1"/>
  <p:tag name="KSO_WM_TAG_VERSION" val="1.0"/>
</p:tagLst>
</file>

<file path=ppt/tags/tag143.xml><?xml version="1.0" encoding="utf-8"?>
<p:tagLst xmlns:p="http://schemas.openxmlformats.org/presentationml/2006/main">
  <p:tag name="KSO_WM_BEAUTIFY_FLAG" val="#wm#"/>
  <p:tag name="KSO_WM_UNIT_LINE_FORE_SCHEMECOLOR_INDEX_BRIGHTNESS" val="0.25"/>
  <p:tag name="KSO_WM_UNIT_LINE_FORE_SCHEMECOLOR_INDEX" val="13"/>
  <p:tag name="KSO_WM_UNIT_LINE_FILL_TYPE" val="2"/>
  <p:tag name="KSO_WM_UNIT_HIGHLIGHT" val="0"/>
  <p:tag name="KSO_WM_UNIT_COMPATIBLE" val="0"/>
  <p:tag name="KSO_WM_UNIT_DIAGRAM_ISNUMVISUAL" val="0"/>
  <p:tag name="KSO_WM_UNIT_DIAGRAM_ISREFERUNIT" val="0"/>
  <p:tag name="KSO_WM_UNIT_CONTENT_GROUP_TYPE" val="titlestyle"/>
  <p:tag name="KSO_WM_UNIT_TYPE" val="i"/>
  <p:tag name="KSO_WM_UNIT_INDEX" val="2"/>
  <p:tag name="KSO_WM_UNIT_ID" val="_2*i*2"/>
  <p:tag name="KSO_WM_UNIT_LAYERLEVEL" val="1"/>
  <p:tag name="KSO_WM_TAG_VERSION" val="1.0"/>
</p:tagLst>
</file>

<file path=ppt/tags/tag144.xml><?xml version="1.0" encoding="utf-8"?>
<p:tagLst xmlns:p="http://schemas.openxmlformats.org/presentationml/2006/main">
  <p:tag name="KSO_WM_BEAUTIFY_FLAG" val="#wm#"/>
  <p:tag name="KSO_WM_UNIT_LINE_FORE_SCHEMECOLOR_INDEX_BRIGHTNESS" val="0.25"/>
  <p:tag name="KSO_WM_UNIT_LINE_FORE_SCHEMECOLOR_INDEX" val="13"/>
  <p:tag name="KSO_WM_UNIT_LINE_FILL_TYPE" val="2"/>
  <p:tag name="KSO_WM_UNIT_HIGHLIGHT" val="0"/>
  <p:tag name="KSO_WM_UNIT_COMPATIBLE" val="0"/>
  <p:tag name="KSO_WM_UNIT_DIAGRAM_ISNUMVISUAL" val="0"/>
  <p:tag name="KSO_WM_UNIT_DIAGRAM_ISREFERUNIT" val="0"/>
  <p:tag name="KSO_WM_UNIT_CONTENT_GROUP_TYPE" val="titlestyle"/>
  <p:tag name="KSO_WM_UNIT_TYPE" val="i"/>
  <p:tag name="KSO_WM_UNIT_INDEX" val="3"/>
  <p:tag name="KSO_WM_UNIT_ID" val="_2*i*3"/>
  <p:tag name="KSO_WM_UNIT_LAYERLEVEL" val="1"/>
  <p:tag name="KSO_WM_TAG_VERSION" val="1.0"/>
</p:tagLst>
</file>

<file path=ppt/tags/tag145.xml><?xml version="1.0" encoding="utf-8"?>
<p:tagLst xmlns:p="http://schemas.openxmlformats.org/presentationml/2006/main">
  <p:tag name="KSO_WM_BEAUTIFY_FLAG" val="#wm#"/>
  <p:tag name="KSO_WM_UNIT_LINE_FORE_SCHEMECOLOR_INDEX_BRIGHTNESS" val="0.25"/>
  <p:tag name="KSO_WM_UNIT_LINE_FORE_SCHEMECOLOR_INDEX" val="13"/>
  <p:tag name="KSO_WM_UNIT_LINE_FILL_TYPE" val="2"/>
  <p:tag name="KSO_WM_UNIT_HIGHLIGHT" val="0"/>
  <p:tag name="KSO_WM_UNIT_COMPATIBLE" val="0"/>
  <p:tag name="KSO_WM_UNIT_DIAGRAM_ISNUMVISUAL" val="0"/>
  <p:tag name="KSO_WM_UNIT_DIAGRAM_ISREFERUNIT" val="0"/>
  <p:tag name="KSO_WM_UNIT_CONTENT_GROUP_TYPE" val="titlestyle"/>
  <p:tag name="KSO_WM_UNIT_TYPE" val="i"/>
  <p:tag name="KSO_WM_UNIT_INDEX" val="4"/>
  <p:tag name="KSO_WM_UNIT_ID" val="_2*i*4"/>
  <p:tag name="KSO_WM_UNIT_LAYERLEVEL" val="1"/>
  <p:tag name="KSO_WM_TAG_VERSION" val="1.0"/>
</p:tagLst>
</file>

<file path=ppt/tags/tag146.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_2*f*1"/>
  <p:tag name="KSO_WM_UNIT_LAYERLEVEL" val="1"/>
  <p:tag name="KSO_WM_TAG_VERSION" val="1.0"/>
  <p:tag name="KSO_WM_BEAUTIFY_FLAG" val="#wm#"/>
  <p:tag name="KSO_WM_UNIT_PRESET_TEXT" val="单击此处编辑母版文本样式&#10;第二级&#10;第三级&#10;第四级&#10;第五级"/>
</p:tagLst>
</file>

<file path=ppt/tags/tag147.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2*a*1"/>
  <p:tag name="KSO_WM_UNIT_LAYERLEVEL" val="1"/>
  <p:tag name="KSO_WM_TAG_VERSION" val="1.0"/>
  <p:tag name="KSO_WM_BEAUTIFY_FLAG" val="#wm#"/>
  <p:tag name="KSO_WM_UNIT_CONTENT_GROUP_TYPE" val="titlestyle"/>
  <p:tag name="KSO_WM_UNIT_PRESET_TEXT" val="单击此处添加标题"/>
</p:tagLst>
</file>

<file path=ppt/tags/tag1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2*i*2"/>
  <p:tag name="KSO_WM_UNIT_LAYERLEVEL" val="1"/>
  <p:tag name="KSO_WM_TAG_VERSION" val="1.0"/>
  <p:tag name="KSO_WM_UNIT_TYPE" val="i"/>
  <p:tag name="KSO_WM_UNIT_INDEX" val="2"/>
</p:tagLst>
</file>

<file path=ppt/tags/tag1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1"/>
  <p:tag name="KSO_WM_UNIT_ID" val="_3*i*1"/>
  <p:tag name="KSO_WM_UNIT_LAYERLEVEL" val="1"/>
  <p:tag name="KSO_WM_TAG_VERSION" val="1.0"/>
</p:tagLst>
</file>

<file path=ppt/tags/tag152.xml><?xml version="1.0" encoding="utf-8"?>
<p:tagLst xmlns:p="http://schemas.openxmlformats.org/presentationml/2006/main">
  <p:tag name="KSO_WM_UNIT_ISCONTENTSTITLE" val="1"/>
  <p:tag name="KSO_WM_UNIT_ISNUMDGMTITLE" val="0"/>
  <p:tag name="KSO_WM_UNIT_PRESET_TEXT" val="目录 CONTENTS"/>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3*a*1"/>
  <p:tag name="KSO_WM_UNIT_LAYERLEVEL" val="1"/>
  <p:tag name="KSO_WM_TAG_VERSION" val="1.0"/>
  <p:tag name="KSO_WM_BEAUTIFY_FLAG" val="#wm#"/>
</p:tagLst>
</file>

<file path=ppt/tags/tag1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6.xml><?xml version="1.0" encoding="utf-8"?>
<p:tagLst xmlns:p="http://schemas.openxmlformats.org/presentationml/2006/main">
  <p:tag name="KSO_WM_BEAUTIFY_FLAG" val="#wm#"/>
  <p:tag name="KSO_WM_UNIT_PLACING_PICTURE_USER_VIEWPORT" val="{&quot;height&quot;:10411,&quot;width&quot;:12984}"/>
  <p:tag name="KSO_WM_UNIT_HIGHLIGHT" val="0"/>
  <p:tag name="KSO_WM_UNIT_COMPATIBLE" val="0"/>
  <p:tag name="KSO_WM_UNIT_DIAGRAM_ISNUMVISUAL" val="0"/>
  <p:tag name="KSO_WM_UNIT_DIAGRAM_ISREFERUNIT" val="0"/>
  <p:tag name="KSO_WM_UNIT_TYPE" val="i"/>
  <p:tag name="KSO_WM_UNIT_INDEX" val="1"/>
  <p:tag name="KSO_WM_UNIT_ID" val="_4*i*1"/>
  <p:tag name="KSO_WM_UNIT_LAYERLEVEL" val="1"/>
  <p:tag name="KSO_WM_TAG_VERSION" val="1.0"/>
</p:tagLst>
</file>

<file path=ppt/tags/tag157.xml><?xml version="1.0" encoding="utf-8"?>
<p:tagLst xmlns:p="http://schemas.openxmlformats.org/presentationml/2006/main">
  <p:tag name="KSO_WM_BEAUTIFY_FLAG" val="#wm#"/>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CONTENT_GROUP_TYPE" val="contentchip"/>
  <p:tag name="KSO_WM_UNIT_TYPE" val="i"/>
  <p:tag name="KSO_WM_UNIT_INDEX" val="2"/>
  <p:tag name="KSO_WM_UNIT_ID" val="_4*i*2"/>
  <p:tag name="KSO_WM_UNIT_LAYERLEVEL" val="1"/>
  <p:tag name="KSO_WM_TAG_VERSION" val="1.0"/>
</p:tagLst>
</file>

<file path=ppt/tags/tag158.xml><?xml version="1.0" encoding="utf-8"?>
<p:tagLst xmlns:p="http://schemas.openxmlformats.org/presentationml/2006/main">
  <p:tag name="KSO_WM_UNIT_PRESET_TEXT" val="01"/>
  <p:tag name="KSO_WM_UNIT_NOCLEAR" val="0"/>
  <p:tag name="KSO_WM_UNIT_VALUE" val="6"/>
  <p:tag name="KSO_WM_UNIT_HIGHLIGHT" val="0"/>
  <p:tag name="KSO_WM_UNIT_COMPATIBLE" val="1"/>
  <p:tag name="KSO_WM_UNIT_DIAGRAM_ISNUMVISUAL" val="0"/>
  <p:tag name="KSO_WM_UNIT_DIAGRAM_ISREFERUNIT" val="0"/>
  <p:tag name="KSO_WM_UNIT_TYPE" val="e"/>
  <p:tag name="KSO_WM_UNIT_INDEX" val="1"/>
  <p:tag name="KSO_WM_UNIT_ID" val="_4*e*1"/>
  <p:tag name="KSO_WM_UNIT_LAYERLEVEL" val="1"/>
  <p:tag name="KSO_WM_TAG_VERSION" val="1.0"/>
  <p:tag name="KSO_WM_BEAUTIFY_FLAG" val="#wm#"/>
  <p:tag name="KSO_WM_UNIT_CONTENT_GROUP_TYPE" val="contentchip"/>
</p:tagLst>
</file>

<file path=ppt/tags/tag159.xml><?xml version="1.0" encoding="utf-8"?>
<p:tagLst xmlns:p="http://schemas.openxmlformats.org/presentationml/2006/main">
  <p:tag name="KSO_WM_UNIT_ISCONTENTSTITLE" val="0"/>
  <p:tag name="KSO_WM_UNIT_ISNUMDGMTITLE" val="0"/>
  <p:tag name="KSO_WM_UNIT_PRESET_TEXT" val="添加章节标题"/>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4*a*1"/>
  <p:tag name="KSO_WM_UNIT_LAYERLEVEL" val="1"/>
  <p:tag name="KSO_WM_TAG_VERSION" val="1.0"/>
  <p:tag name="KSO_WM_BEAUTIFY_FLAG" val="#wm#"/>
  <p:tag name="KSO_WM_UNIT_CONTENT_GROUP_TYPE" val="contentchip"/>
</p:tagLst>
</file>

<file path=ppt/tags/tag1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2*i*3"/>
  <p:tag name="KSO_WM_UNIT_LAYERLEVEL" val="1"/>
  <p:tag name="KSO_WM_TAG_VERSION" val="1.0"/>
  <p:tag name="KSO_WM_UNIT_TYPE" val="i"/>
  <p:tag name="KSO_WM_UNIT_INDEX" val="3"/>
</p:tagLst>
</file>

<file path=ppt/tags/tag1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1"/>
  <p:tag name="KSO_WM_UNIT_ID" val="_5*i*1"/>
  <p:tag name="KSO_WM_UNIT_LAYERLEVEL" val="1"/>
  <p:tag name="KSO_WM_TAG_VERSION" val="1.0"/>
</p:tagLst>
</file>

<file path=ppt/tags/tag164.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_5*f*1"/>
  <p:tag name="KSO_WM_UNIT_LAYERLEVEL" val="1"/>
  <p:tag name="KSO_WM_TAG_VERSION" val="1.0"/>
  <p:tag name="KSO_WM_BEAUTIFY_FLAG" val="#wm#"/>
  <p:tag name="KSO_WM_UNIT_PRESET_TEXT" val="单击此处编辑母版文本样式&#10;第二级&#10;第三级&#10;第四级&#10;第五级"/>
</p:tagLst>
</file>

<file path=ppt/tags/tag165.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2"/>
  <p:tag name="KSO_WM_UNIT_ID" val="_5*f*2"/>
  <p:tag name="KSO_WM_UNIT_LAYERLEVEL" val="1"/>
  <p:tag name="KSO_WM_TAG_VERSION" val="1.0"/>
  <p:tag name="KSO_WM_BEAUTIFY_FLAG" val="#wm#"/>
  <p:tag name="KSO_WM_UNIT_PRESET_TEXT" val="单击此处编辑母版文本样式&#10;第二级&#10;第三级&#10;第四级&#10;第五级"/>
</p:tagLst>
</file>

<file path=ppt/tags/tag166.xml><?xml version="1.0" encoding="utf-8"?>
<p:tagLst xmlns:p="http://schemas.openxmlformats.org/presentationml/2006/main">
  <p:tag name="KSO_WM_UNIT_ISCONTENTSTITLE" val="0"/>
  <p:tag name="KSO_WM_UNIT_ISNUMDGMTITLE" val="0"/>
  <p:tag name="KSO_WM_UNIT_PRESET_TEXT" val="正文页-预设标题"/>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5*a*1"/>
  <p:tag name="KSO_WM_UNIT_LAYERLEVEL" val="1"/>
  <p:tag name="KSO_WM_TAG_VERSION" val="1.0"/>
  <p:tag name="KSO_WM_BEAUTIFY_FLAG" val="#wm#"/>
  <p:tag name="KSO_WM_UNIT_CONTENT_GROUP_TYPE" val="titlestyle"/>
</p:tagLst>
</file>

<file path=ppt/tags/tag1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i*4"/>
  <p:tag name="KSO_WM_UNIT_LAYERLEVEL" val="1"/>
  <p:tag name="KSO_WM_TAG_VERSION" val="1.0"/>
  <p:tag name="KSO_WM_BEAUTIFY_FLAG" val="#wm#"/>
  <p:tag name="KSO_WM_UNIT_TYPE" val="i"/>
  <p:tag name="KSO_WM_UNIT_INDEX" val="4"/>
</p:tagLst>
</file>

<file path=ppt/tags/tag17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1"/>
  <p:tag name="KSO_WM_UNIT_ID" val="_6*i*1"/>
  <p:tag name="KSO_WM_UNIT_LAYERLEVEL" val="1"/>
  <p:tag name="KSO_WM_TAG_VERSION" val="1.0"/>
</p:tagLst>
</file>

<file path=ppt/tags/tag171.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h_f"/>
  <p:tag name="KSO_WM_UNIT_INDEX" val="2_1"/>
  <p:tag name="KSO_WM_UNIT_ID" val="_6*h_f*2_1"/>
  <p:tag name="KSO_WM_UNIT_LAYERLEVEL" val="1_1"/>
  <p:tag name="KSO_WM_TAG_VERSION" val="1.0"/>
  <p:tag name="KSO_WM_BEAUTIFY_FLAG" val="#wm#"/>
  <p:tag name="KSO_WM_UNIT_PRESET_TEXT" val="单击此处编辑母版文本样式&#10;第二级&#10;第三级&#10;第四级&#10;第五级"/>
</p:tagLst>
</file>

<file path=ppt/tags/tag172.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VALUE" val="10"/>
  <p:tag name="KSO_WM_UNIT_HIGHLIGHT" val="0"/>
  <p:tag name="KSO_WM_UNIT_COMPATIBLE" val="0"/>
  <p:tag name="KSO_WM_UNIT_DIAGRAM_ISNUMVISUAL" val="0"/>
  <p:tag name="KSO_WM_UNIT_DIAGRAM_ISREFERUNIT" val="0"/>
  <p:tag name="KSO_WM_UNIT_TYPE" val="h_a"/>
  <p:tag name="KSO_WM_UNIT_INDEX" val="2_1"/>
  <p:tag name="KSO_WM_UNIT_ID" val="_6*h_a*2_1"/>
  <p:tag name="KSO_WM_UNIT_LAYERLEVEL" val="1_1"/>
  <p:tag name="KSO_WM_TAG_VERSION" val="1.0"/>
  <p:tag name="KSO_WM_BEAUTIFY_FLAG" val="#wm#"/>
</p:tagLst>
</file>

<file path=ppt/tags/tag173.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h_f"/>
  <p:tag name="KSO_WM_UNIT_INDEX" val="1_1"/>
  <p:tag name="KSO_WM_UNIT_ID" val="_6*h_f*1_1"/>
  <p:tag name="KSO_WM_UNIT_LAYERLEVEL" val="1_1"/>
  <p:tag name="KSO_WM_TAG_VERSION" val="1.0"/>
  <p:tag name="KSO_WM_BEAUTIFY_FLAG" val="#wm#"/>
  <p:tag name="KSO_WM_UNIT_PRESET_TEXT" val="单击此处编辑母版文本样式&#10;第二级&#10;第三级&#10;第四级&#10;第五级"/>
</p:tagLst>
</file>

<file path=ppt/tags/tag174.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VALUE" val="10"/>
  <p:tag name="KSO_WM_UNIT_HIGHLIGHT" val="0"/>
  <p:tag name="KSO_WM_UNIT_COMPATIBLE" val="0"/>
  <p:tag name="KSO_WM_UNIT_DIAGRAM_ISNUMVISUAL" val="0"/>
  <p:tag name="KSO_WM_UNIT_DIAGRAM_ISREFERUNIT" val="0"/>
  <p:tag name="KSO_WM_UNIT_TYPE" val="h_a"/>
  <p:tag name="KSO_WM_UNIT_INDEX" val="1_1"/>
  <p:tag name="KSO_WM_UNIT_ID" val="_6*h_a*1_1"/>
  <p:tag name="KSO_WM_UNIT_LAYERLEVEL" val="1_1"/>
  <p:tag name="KSO_WM_TAG_VERSION" val="1.0"/>
  <p:tag name="KSO_WM_BEAUTIFY_FLAG" val="#wm#"/>
</p:tagLst>
</file>

<file path=ppt/tags/tag175.xml><?xml version="1.0" encoding="utf-8"?>
<p:tagLst xmlns:p="http://schemas.openxmlformats.org/presentationml/2006/main">
  <p:tag name="KSO_WM_UNIT_ISCONTENTSTITLE" val="0"/>
  <p:tag name="KSO_WM_UNIT_ISNUMDGMTITLE" val="0"/>
  <p:tag name="KSO_WM_UNIT_PRESET_TEXT" val="正文页-预设标题"/>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6*a*1"/>
  <p:tag name="KSO_WM_UNIT_LAYERLEVEL" val="1"/>
  <p:tag name="KSO_WM_TAG_VERSION" val="1.0"/>
  <p:tag name="KSO_WM_BEAUTIFY_FLAG" val="#wm#"/>
  <p:tag name="KSO_WM_UNIT_CONTENT_GROUP_TYPE" val="titlestyle"/>
</p:tagLst>
</file>

<file path=ppt/tags/tag1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7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1"/>
  <p:tag name="KSO_WM_UNIT_ID" val="_7*i*1"/>
  <p:tag name="KSO_WM_UNIT_LAYERLEVEL" val="1"/>
  <p:tag name="KSO_WM_TAG_VERSION" val="1.0"/>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80.xml><?xml version="1.0" encoding="utf-8"?>
<p:tagLst xmlns:p="http://schemas.openxmlformats.org/presentationml/2006/main">
  <p:tag name="KSO_WM_UNIT_ISCONTENTSTITLE" val="0"/>
  <p:tag name="KSO_WM_UNIT_ISNUMDGMTITLE" val="0"/>
  <p:tag name="KSO_WM_UNIT_PRESET_TEXT" val="正文页-预设标题"/>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7*a*1"/>
  <p:tag name="KSO_WM_UNIT_LAYERLEVEL" val="1"/>
  <p:tag name="KSO_WM_TAG_VERSION" val="1.0"/>
  <p:tag name="KSO_WM_BEAUTIFY_FLAG" val="#wm#"/>
  <p:tag name="KSO_WM_UNIT_CONTENT_GROUP_TYPE" val="titlestyle"/>
</p:tagLst>
</file>

<file path=ppt/tags/tag1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8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1"/>
  <p:tag name="KSO_WM_UNIT_ID" val="_8*i*1"/>
  <p:tag name="KSO_WM_UNIT_LAYERLEVEL" val="1"/>
  <p:tag name="KSO_WM_TAG_VERSION" val="1.0"/>
</p:tagLst>
</file>

<file path=ppt/tags/tag1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8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1"/>
  <p:tag name="KSO_WM_UNIT_ID" val="_9*i*1"/>
  <p:tag name="KSO_WM_UNIT_LAYERLEVEL" val="1"/>
  <p:tag name="KSO_WM_TAG_VERSION" val="1.0"/>
</p:tagLst>
</file>

<file path=ppt/tags/tag189.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_9*f*1"/>
  <p:tag name="KSO_WM_UNIT_LAYERLEVEL" val="1"/>
  <p:tag name="KSO_WM_TAG_VERSION" val="1.0"/>
  <p:tag name="KSO_WM_BEAUTIFY_FLAG" val="#wm#"/>
  <p:tag name="KSO_WM_UNIT_PRESET_TEXT" val="单击此处编辑母版文本样式&#10;第二级&#10;第三级&#10;第四级&#10;第五级"/>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9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1"/>
  <p:tag name="KSO_WM_UNIT_ID" val="_10*i*1"/>
  <p:tag name="KSO_WM_UNIT_LAYERLEVEL" val="1"/>
  <p:tag name="KSO_WM_TAG_VERSION" val="1.0"/>
</p:tagLst>
</file>

<file path=ppt/tags/tag194.xml><?xml version="1.0" encoding="utf-8"?>
<p:tagLst xmlns:p="http://schemas.openxmlformats.org/presentationml/2006/main">
  <p:tag name="KSO_WM_UNIT_ISCONTENTSTITLE" val="0"/>
  <p:tag name="KSO_WM_UNIT_ISNUMDGMTITLE" val="0"/>
  <p:tag name="KSO_WM_UNIT_PRESET_TEXT" val="单击选择预设副标题"/>
  <p:tag name="KSO_WM_UNIT_NOCLEAR" val="0"/>
  <p:tag name="KSO_WM_UNIT_VALUE" val="17"/>
  <p:tag name="KSO_WM_UNIT_HIGHLIGHT" val="0"/>
  <p:tag name="KSO_WM_UNIT_COMPATIBLE" val="0"/>
  <p:tag name="KSO_WM_UNIT_DIAGRAM_ISNUMVISUAL" val="0"/>
  <p:tag name="KSO_WM_UNIT_DIAGRAM_ISREFERUNIT" val="0"/>
  <p:tag name="KSO_WM_UNIT_TYPE" val="b"/>
  <p:tag name="KSO_WM_UNIT_INDEX" val="1"/>
  <p:tag name="KSO_WM_UNIT_ID" val="_10*b*1"/>
  <p:tag name="KSO_WM_UNIT_LAYERLEVEL" val="1"/>
  <p:tag name="KSO_WM_TAG_VERSION" val="1.0"/>
  <p:tag name="KSO_WM_BEAUTIFY_FLAG" val="#wm#"/>
  <p:tag name="KSO_WM_UNIT_CONTENT_GROUP_TYPE" val="titlestyle"/>
</p:tagLst>
</file>

<file path=ppt/tags/tag195.xml><?xml version="1.0" encoding="utf-8"?>
<p:tagLst xmlns:p="http://schemas.openxmlformats.org/presentationml/2006/main">
  <p:tag name="KSO_WM_UNIT_ISCONTENTSTITLE" val="0"/>
  <p:tag name="KSO_WM_UNIT_ISNUMDGMTITLE" val="0"/>
  <p:tag name="KSO_WM_UNIT_PRESET_TEXT" val="正文页-预设标题"/>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10*a*1"/>
  <p:tag name="KSO_WM_UNIT_LAYERLEVEL" val="1"/>
  <p:tag name="KSO_WM_TAG_VERSION" val="1.0"/>
  <p:tag name="KSO_WM_BEAUTIFY_FLAG" val="#wm#"/>
  <p:tag name="KSO_WM_UNIT_CONTENT_GROUP_TYPE" val="titlestyle"/>
</p:tagLst>
</file>

<file path=ppt/tags/tag1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9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1"/>
  <p:tag name="KSO_WM_UNIT_ID" val="_11*i*1"/>
  <p:tag name="KSO_WM_UNIT_LAYERLEVEL" val="1"/>
  <p:tag name="KSO_WM_TAG_VERSION" val="1.0"/>
</p:tagLst>
</file>

<file path=ppt/tags/tag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1"/>
  <p:tag name="KSO_WM_UNIT_ID" val="_1*i*1"/>
  <p:tag name="KSO_WM_UNIT_LAYERLEVEL" val="1"/>
  <p:tag name="KSO_WM_TAG_VERSION" val="1.0"/>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00.xml><?xml version="1.0" encoding="utf-8"?>
<p:tagLst xmlns:p="http://schemas.openxmlformats.org/presentationml/2006/main">
  <p:tag name="KSO_WM_UNIT_ISCONTENTSTITLE" val="0"/>
  <p:tag name="KSO_WM_UNIT_ISNUMDGMTITLE" val="0"/>
  <p:tag name="KSO_WM_UNIT_PRESET_TEXT" val="THANK YOU "/>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11*a*1"/>
  <p:tag name="KSO_WM_UNIT_LAYERLEVEL" val="1"/>
  <p:tag name="KSO_WM_TAG_VERSION" val="1.0"/>
  <p:tag name="KSO_WM_BEAUTIFY_FLAG" val="#wm#"/>
  <p:tag name="KSO_WM_UNIT_CONTENT_GROUP_TYPE" val="contentchip"/>
</p:tagLst>
</file>

<file path=ppt/tags/tag201.xml><?xml version="1.0" encoding="utf-8"?>
<p:tagLst xmlns:p="http://schemas.openxmlformats.org/presentationml/2006/main">
  <p:tag name="KSO_WM_UNIT_SUBTYPE" val="b"/>
  <p:tag name="KSO_WM_UNIT_PRESET_TEXT" val="汇报人：稻小壳"/>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_11*f*1"/>
  <p:tag name="KSO_WM_UNIT_LAYERLEVEL" val="1"/>
  <p:tag name="KSO_WM_TAG_VERSION" val="1.0"/>
  <p:tag name="KSO_WM_BEAUTIFY_FLAG" val="#wm#"/>
  <p:tag name="KSO_WM_UNIT_TEXT_FILL_FORE_SCHEMECOLOR_INDEX_BRIGHTNESS" val="0"/>
  <p:tag name="KSO_WM_UNIT_TEXT_FILL_FORE_SCHEMECOLOR_INDEX" val="14"/>
  <p:tag name="KSO_WM_UNIT_TEXT_FILL_TYPE" val="1"/>
  <p:tag name="KSO_WM_UNIT_CONTENT_GROUP_TYPE" val="contentchip"/>
</p:tagLst>
</file>

<file path=ppt/tags/tag2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0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1"/>
  <p:tag name="KSO_WM_UNIT_ID" val="_0*i*1"/>
  <p:tag name="KSO_WM_UNIT_LAYERLEVEL" val="1"/>
  <p:tag name="KSO_WM_TAG_VERSION" val="1.0"/>
</p:tagLst>
</file>

<file path=ppt/tags/tag2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30238"/>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30238"/>
</p:tagLst>
</file>

<file path=ppt/tags/tag211.xml><?xml version="1.0" encoding="utf-8"?>
<p:tagLst xmlns:p="http://schemas.openxmlformats.org/presentationml/2006/main">
  <p:tag name="KSO_WM_TEMPLATE_SUBCATEGORY" val="29"/>
  <p:tag name="KSO_WM_TEMPLATE_MASTER_TYPE" val="0"/>
  <p:tag name="KSO_WM_TEMPLATE_COLOR_TYPE" val="0"/>
  <p:tag name="KSO_WM_TAG_VERSION" val="1.0"/>
  <p:tag name="KSO_WM_BEAUTIFY_FLAG" val="#wm#"/>
  <p:tag name="KSO_WM_TEMPLATE_CATEGORY" val="custom"/>
  <p:tag name="KSO_WM_TEMPLATE_INDEX" val="20230238"/>
  <p:tag name="KSO_WM_SPECIAL_SOURCE" val="bdnull"/>
  <p:tag name="KSO_WM_TEMPLATE_THUMBS_INDEX" val="1、9"/>
</p:tagLst>
</file>

<file path=ppt/tags/tag212.xml><?xml version="1.0" encoding="utf-8"?>
<p:tagLst xmlns:p="http://schemas.openxmlformats.org/presentationml/2006/main">
  <p:tag name="KSO_WM_BEAUTIFY_FLAG" val="#wm#"/>
  <p:tag name="KSO_WM_TEMPLATE_CATEGORY" val="custom"/>
  <p:tag name="KSO_WM_TEMPLATE_INDEX" val="20230291"/>
</p:tagLst>
</file>

<file path=ppt/tags/tag213.xml><?xml version="1.0" encoding="utf-8"?>
<p:tagLst xmlns:p="http://schemas.openxmlformats.org/presentationml/2006/main">
  <p:tag name="KSO_WM_UNIT_SUBTYPE" val="b"/>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custom20230291_1*f*1"/>
  <p:tag name="KSO_WM_TEMPLATE_CATEGORY" val="custom"/>
  <p:tag name="KSO_WM_TEMPLATE_INDEX" val="20230291"/>
  <p:tag name="KSO_WM_UNIT_LAYERLEVEL" val="1"/>
  <p:tag name="KSO_WM_TAG_VERSION" val="1.0"/>
  <p:tag name="KSO_WM_BEAUTIFY_FLAG" val="#wm#"/>
  <p:tag name="KSO_WM_UNIT_CONTENT_GROUP_TYPE" val="contentchip"/>
  <p:tag name="KSO_WM_UNIT_PRESET_TEXT" val="汇报人：WPS"/>
</p:tagLst>
</file>

<file path=ppt/tags/tag214.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custom20230291_1*a*1"/>
  <p:tag name="KSO_WM_TEMPLATE_CATEGORY" val="custom"/>
  <p:tag name="KSO_WM_TEMPLATE_INDEX" val="20230291"/>
  <p:tag name="KSO_WM_UNIT_LAYERLEVEL" val="1"/>
  <p:tag name="KSO_WM_TAG_VERSION" val="1.0"/>
  <p:tag name="KSO_WM_BEAUTIFY_FLAG" val="#wm#"/>
  <p:tag name="KSO_WM_UNIT_CONTENT_GROUP_TYPE" val="contentchip"/>
  <p:tag name="KSO_WM_UNIT_PRESET_TEXT" val="添加文档标题"/>
</p:tagLst>
</file>

<file path=ppt/tags/tag215.xml><?xml version="1.0" encoding="utf-8"?>
<p:tagLst xmlns:p="http://schemas.openxmlformats.org/presentationml/2006/main">
  <p:tag name="KSO_WM_SLIDE_ID" val="custom20230291_1"/>
  <p:tag name="KSO_WM_TEMPLATE_SUBCATEGORY" val="29"/>
  <p:tag name="KSO_WM_TEMPLATE_MASTER_TYPE" val="0"/>
  <p:tag name="KSO_WM_TEMPLATE_COLOR_TYPE" val="1"/>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230291"/>
  <p:tag name="KSO_WM_SLIDE_LAYOUT" val="a_b_f"/>
  <p:tag name="KSO_WM_SLIDE_LAYOUT_CNT" val="1_1_1"/>
  <p:tag name="KSO_WM_TEMPLATE_THUMBS_INDEX" val="1、9"/>
  <p:tag name="KSO_WM_SLIDE_CONTENT_AREA" val="{&quot;left&quot;:&quot;59.15&quot;,&quot;top&quot;:&quot;78.05&quot;,&quot;width&quot;:&quot;530.55&quot;,&quot;height&quot;:&quot;334.2&quot;}"/>
</p:tagLst>
</file>

<file path=ppt/tags/tag2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33069_4*i*2"/>
  <p:tag name="KSO_WM_UNIT_LAYERLEVEL" val="1"/>
  <p:tag name="KSO_WM_TAG_VERSION" val="3.0"/>
  <p:tag name="KSO_WM_BEAUTIFY_FLAG" val=""/>
  <p:tag name="KSO_WM_UNIT_TYPE" val="i"/>
  <p:tag name="KSO_WM_UNIT_INDEX" val="2"/>
  <p:tag name="KSO_WM_DIAGRAM_GROUP_CODE" val="l1-1"/>
  <p:tag name="KSO_WM_TEMPLATE_CATEGORY" val="custom"/>
  <p:tag name="KSO_WM_TEMPLATE_INDEX" val="20233069"/>
</p:tagLst>
</file>

<file path=ppt/tags/tag21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l_h_i"/>
  <p:tag name="KSO_WM_UNIT_INDEX" val="1087_1_1"/>
  <p:tag name="KSO_WM_UNIT_ID" val="custom20233069_4*l_h_i*1087_1_1"/>
  <p:tag name="KSO_WM_TEMPLATE_CATEGORY" val="custom"/>
  <p:tag name="KSO_WM_TEMPLATE_INDEX" val="20233069"/>
  <p:tag name="KSO_WM_UNIT_LAYERLEVEL" val="1_1_1"/>
  <p:tag name="KSO_WM_TAG_VERSION" val="3.0"/>
  <p:tag name="KSO_WM_DIAGRAM_GROUP_CODE" val="l1-1"/>
  <p:tag name="KSO_WM_DIAGRAM_VERSION" val="3"/>
  <p:tag name="KSO_WM_DIAGRAM_COLOR_TRICK" val="1"/>
  <p:tag name="KSO_WM_DIAGRAM_COLOR_TEXT_CAN_REMOVE" val="n"/>
</p:tagLst>
</file>

<file path=ppt/tags/tag218.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087_1_1"/>
  <p:tag name="KSO_WM_UNIT_ID" val="custom20233069_4*l_h_a*1087_1_1"/>
  <p:tag name="KSO_WM_TEMPLATE_CATEGORY" val="custom"/>
  <p:tag name="KSO_WM_TEMPLATE_INDEX" val="20233069"/>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UNIT_PRESET_TEXT" val="单击添加目录项标题"/>
</p:tagLst>
</file>

<file path=ppt/tags/tag21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l_h_i"/>
  <p:tag name="KSO_WM_UNIT_INDEX" val="1087_2_1"/>
  <p:tag name="KSO_WM_UNIT_ID" val="custom20233069_4*l_h_i*1087_2_1"/>
  <p:tag name="KSO_WM_TEMPLATE_CATEGORY" val="custom"/>
  <p:tag name="KSO_WM_TEMPLATE_INDEX" val="20233069"/>
  <p:tag name="KSO_WM_UNIT_LAYERLEVEL" val="1_1_1"/>
  <p:tag name="KSO_WM_TAG_VERSION" val="3.0"/>
  <p:tag name="KSO_WM_DIAGRAM_GROUP_CODE" val="l1-1"/>
  <p:tag name="KSO_WM_DIAGRAM_VERSION" val="3"/>
  <p:tag name="KSO_WM_DIAGRAM_COLOR_TRICK" val="1"/>
  <p:tag name="KSO_WM_DIAGRAM_COLOR_TEXT_CAN_REMOVE" val="n"/>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l_h_i"/>
  <p:tag name="KSO_WM_UNIT_INDEX" val="1087_3_1"/>
  <p:tag name="KSO_WM_UNIT_ID" val="custom20233069_4*l_h_i*1087_3_1"/>
  <p:tag name="KSO_WM_TEMPLATE_CATEGORY" val="custom"/>
  <p:tag name="KSO_WM_TEMPLATE_INDEX" val="20233069"/>
  <p:tag name="KSO_WM_UNIT_LAYERLEVEL" val="1_1_1"/>
  <p:tag name="KSO_WM_TAG_VERSION" val="3.0"/>
  <p:tag name="KSO_WM_DIAGRAM_GROUP_CODE" val="l1-1"/>
  <p:tag name="KSO_WM_DIAGRAM_VERSION" val="3"/>
  <p:tag name="KSO_WM_DIAGRAM_COLOR_TRICK" val="1"/>
  <p:tag name="KSO_WM_DIAGRAM_COLOR_TEXT_CAN_REMOVE" val="n"/>
</p:tagLst>
</file>

<file path=ppt/tags/tag22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l_h_i"/>
  <p:tag name="KSO_WM_UNIT_INDEX" val="1087_4_1"/>
  <p:tag name="KSO_WM_UNIT_ID" val="custom20233069_4*l_h_i*1087_4_1"/>
  <p:tag name="KSO_WM_TEMPLATE_CATEGORY" val="custom"/>
  <p:tag name="KSO_WM_TEMPLATE_INDEX" val="20233069"/>
  <p:tag name="KSO_WM_UNIT_LAYERLEVEL" val="1_1_1"/>
  <p:tag name="KSO_WM_TAG_VERSION" val="3.0"/>
  <p:tag name="KSO_WM_DIAGRAM_GROUP_CODE" val="l1-1"/>
  <p:tag name="KSO_WM_DIAGRAM_VERSION" val="3"/>
  <p:tag name="KSO_WM_DIAGRAM_COLOR_TRICK" val="1"/>
  <p:tag name="KSO_WM_DIAGRAM_COLOR_TEXT_CAN_REMOVE" val="n"/>
</p:tagLst>
</file>

<file path=ppt/tags/tag2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087_1_2"/>
  <p:tag name="KSO_WM_UNIT_ID" val="custom20233069_4*l_h_i*1087_1_2"/>
  <p:tag name="KSO_WM_TEMPLATE_CATEGORY" val="custom"/>
  <p:tag name="KSO_WM_TEMPLATE_INDEX" val="20233069"/>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UNIT_PRESET_TEXT" val="01"/>
</p:tagLst>
</file>

<file path=ppt/tags/tag2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087_2_2"/>
  <p:tag name="KSO_WM_UNIT_ID" val="custom20233069_4*l_h_i*1087_2_2"/>
  <p:tag name="KSO_WM_TEMPLATE_CATEGORY" val="custom"/>
  <p:tag name="KSO_WM_TEMPLATE_INDEX" val="20233069"/>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UNIT_PRESET_TEXT" val="02"/>
</p:tagLst>
</file>

<file path=ppt/tags/tag2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087_3_2"/>
  <p:tag name="KSO_WM_UNIT_ID" val="custom20233069_4*l_h_i*1087_3_2"/>
  <p:tag name="KSO_WM_TEMPLATE_CATEGORY" val="custom"/>
  <p:tag name="KSO_WM_TEMPLATE_INDEX" val="20233069"/>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UNIT_PRESET_TEXT" val="03"/>
</p:tagLst>
</file>

<file path=ppt/tags/tag2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087_4_2"/>
  <p:tag name="KSO_WM_UNIT_ID" val="custom20233069_4*l_h_i*1087_4_2"/>
  <p:tag name="KSO_WM_TEMPLATE_CATEGORY" val="custom"/>
  <p:tag name="KSO_WM_TEMPLATE_INDEX" val="20233069"/>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UNIT_PRESET_TEXT" val="04"/>
</p:tagLst>
</file>

<file path=ppt/tags/tag226.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087_2_1"/>
  <p:tag name="KSO_WM_UNIT_ID" val="custom20233069_4*l_h_a*1087_2_1"/>
  <p:tag name="KSO_WM_TEMPLATE_CATEGORY" val="custom"/>
  <p:tag name="KSO_WM_TEMPLATE_INDEX" val="20233069"/>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UNIT_PRESET_TEXT" val="单击添加目录项标题"/>
</p:tagLst>
</file>

<file path=ppt/tags/tag227.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087_3_1"/>
  <p:tag name="KSO_WM_UNIT_ID" val="custom20233069_4*l_h_a*1087_3_1"/>
  <p:tag name="KSO_WM_TEMPLATE_CATEGORY" val="custom"/>
  <p:tag name="KSO_WM_TEMPLATE_INDEX" val="20233069"/>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UNIT_PRESET_TEXT" val="单击添加目录项标题"/>
</p:tagLst>
</file>

<file path=ppt/tags/tag228.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087_4_1"/>
  <p:tag name="KSO_WM_UNIT_ID" val="custom20233069_4*l_h_a*1087_4_1"/>
  <p:tag name="KSO_WM_TEMPLATE_CATEGORY" val="custom"/>
  <p:tag name="KSO_WM_TEMPLATE_INDEX" val="20233069"/>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UNIT_PRESET_TEXT" val="单击添加目录项标题"/>
</p:tagLst>
</file>

<file path=ppt/tags/tag229.xml><?xml version="1.0" encoding="utf-8"?>
<p:tagLst xmlns:p="http://schemas.openxmlformats.org/presentationml/2006/main">
  <p:tag name="KSO_WM_BEAUTIFY_FLAG" val="#wm#"/>
  <p:tag name="KSO_WM_TEMPLATE_CATEGORY" val="custom"/>
  <p:tag name="KSO_WM_TEMPLATE_INDEX" val="20230291"/>
</p:tagLst>
</file>

<file path=ppt/tags/tag2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1"/>
  <p:tag name="KSO_WM_UNIT_ID" val="_3*i*1"/>
  <p:tag name="KSO_WM_UNIT_LAYERLEVEL" val="1"/>
  <p:tag name="KSO_WM_TAG_VERSION" val="1.0"/>
</p:tagLst>
</file>

<file path=ppt/tags/tag230.xml><?xml version="1.0" encoding="utf-8"?>
<p:tagLst xmlns:p="http://schemas.openxmlformats.org/presentationml/2006/main">
  <p:tag name="KSO_WM_BEAUTIFY_FLAG" val="#wm#"/>
  <p:tag name="KSO_WM_TEMPLATE_CATEGORY" val="custom"/>
  <p:tag name="KSO_WM_TEMPLATE_INDEX" val="20230291"/>
</p:tagLst>
</file>

<file path=ppt/tags/tag231.xml><?xml version="1.0" encoding="utf-8"?>
<p:tagLst xmlns:p="http://schemas.openxmlformats.org/presentationml/2006/main">
  <p:tag name="KSO_WM_BEAUTIFY_FLAG" val=""/>
</p:tagLst>
</file>

<file path=ppt/tags/tag232.xml><?xml version="1.0" encoding="utf-8"?>
<p:tagLst xmlns:p="http://schemas.openxmlformats.org/presentationml/2006/main">
  <p:tag name="KSO_WM_BEAUTIFY_FLAG" val=""/>
</p:tagLst>
</file>

<file path=ppt/tags/tag233.xml><?xml version="1.0" encoding="utf-8"?>
<p:tagLst xmlns:p="http://schemas.openxmlformats.org/presentationml/2006/main">
  <p:tag name="KSO_WM_BEAUTIFY_FLAG" val=""/>
</p:tagLst>
</file>

<file path=ppt/tags/tag234.xml><?xml version="1.0" encoding="utf-8"?>
<p:tagLst xmlns:p="http://schemas.openxmlformats.org/presentationml/2006/main">
  <p:tag name="KSO_WM_BEAUTIFY_FLAG" val=""/>
</p:tagLst>
</file>

<file path=ppt/tags/tag235.xml><?xml version="1.0" encoding="utf-8"?>
<p:tagLst xmlns:p="http://schemas.openxmlformats.org/presentationml/2006/main">
  <p:tag name="KSO_WM_BEAUTIFY_FLAG" val=""/>
</p:tagLst>
</file>

<file path=ppt/tags/tag236.xml><?xml version="1.0" encoding="utf-8"?>
<p:tagLst xmlns:p="http://schemas.openxmlformats.org/presentationml/2006/main">
  <p:tag name="KSO_WM_BEAUTIFY_FLAG" val="#wm#"/>
  <p:tag name="KSO_WM_TEMPLATE_CATEGORY" val="custom"/>
  <p:tag name="KSO_WM_TEMPLATE_INDEX" val="20230291"/>
</p:tagLst>
</file>

<file path=ppt/tags/tag237.xml><?xml version="1.0" encoding="utf-8"?>
<p:tagLst xmlns:p="http://schemas.openxmlformats.org/presentationml/2006/main">
  <p:tag name="KSO_WM_BEAUTIFY_FLAG" val=""/>
</p:tagLst>
</file>

<file path=ppt/tags/tag238.xml><?xml version="1.0" encoding="utf-8"?>
<p:tagLst xmlns:p="http://schemas.openxmlformats.org/presentationml/2006/main">
  <p:tag name="KSO_WM_BEAUTIFY_FLAG" val=""/>
</p:tagLst>
</file>

<file path=ppt/tags/tag239.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3*i*1"/>
  <p:tag name="KSO_WM_UNIT_LAYERLEVEL" val="1"/>
  <p:tag name="KSO_WM_TAG_VERSION" val="1.0"/>
  <p:tag name="KSO_WM_UNIT_CONTENT_GROUP_TYPE" val="contentchip"/>
  <p:tag name="KSO_WM_UNIT_TYPE" val="i"/>
  <p:tag name="KSO_WM_UNIT_INDEX" val="1"/>
</p:tagLst>
</file>

<file path=ppt/tags/tag240.xml><?xml version="1.0" encoding="utf-8"?>
<p:tagLst xmlns:p="http://schemas.openxmlformats.org/presentationml/2006/main">
  <p:tag name="KSO_WM_BEAUTIFY_FLAG" val=""/>
</p:tagLst>
</file>

<file path=ppt/tags/tag241.xml><?xml version="1.0" encoding="utf-8"?>
<p:tagLst xmlns:p="http://schemas.openxmlformats.org/presentationml/2006/main">
  <p:tag name="KSO_WM_BEAUTIFY_FLAG" val=""/>
</p:tagLst>
</file>

<file path=ppt/tags/tag242.xml><?xml version="1.0" encoding="utf-8"?>
<p:tagLst xmlns:p="http://schemas.openxmlformats.org/presentationml/2006/main">
  <p:tag name="KSO_WM_BEAUTIFY_FLAG" val=""/>
</p:tagLst>
</file>

<file path=ppt/tags/tag243.xml><?xml version="1.0" encoding="utf-8"?>
<p:tagLst xmlns:p="http://schemas.openxmlformats.org/presentationml/2006/main">
  <p:tag name="KSO_WM_BEAUTIFY_FLAG" val="#wm#"/>
  <p:tag name="KSO_WM_TEMPLATE_CATEGORY" val="custom"/>
  <p:tag name="KSO_WM_TEMPLATE_INDEX" val="20230291"/>
</p:tagLst>
</file>

<file path=ppt/tags/tag244.xml><?xml version="1.0" encoding="utf-8"?>
<p:tagLst xmlns:p="http://schemas.openxmlformats.org/presentationml/2006/main">
  <p:tag name="KSO_WM_BEAUTIFY_FLAG" val="#wm#"/>
  <p:tag name="KSO_WM_TEMPLATE_CATEGORY" val="custom"/>
  <p:tag name="KSO_WM_TEMPLATE_INDEX" val="20230291"/>
</p:tagLst>
</file>

<file path=ppt/tags/tag245.xml><?xml version="1.0" encoding="utf-8"?>
<p:tagLst xmlns:p="http://schemas.openxmlformats.org/presentationml/2006/main">
  <p:tag name="KSO_WM_BEAUTIFY_FLAG" val="#wm#"/>
  <p:tag name="KSO_WM_TEMPLATE_CATEGORY" val="custom"/>
  <p:tag name="KSO_WM_TEMPLATE_INDEX" val="20230291"/>
</p:tagLst>
</file>

<file path=ppt/tags/tag246.xml><?xml version="1.0" encoding="utf-8"?>
<p:tagLst xmlns:p="http://schemas.openxmlformats.org/presentationml/2006/main">
  <p:tag name="KSO_WM_BEAUTIFY_FLAG" val=""/>
</p:tagLst>
</file>

<file path=ppt/tags/tag247.xml><?xml version="1.0" encoding="utf-8"?>
<p:tagLst xmlns:p="http://schemas.openxmlformats.org/presentationml/2006/main">
  <p:tag name="KSO_WM_BEAUTIFY_FLAG" val=""/>
</p:tagLst>
</file>

<file path=ppt/tags/tag248.xml><?xml version="1.0" encoding="utf-8"?>
<p:tagLst xmlns:p="http://schemas.openxmlformats.org/presentationml/2006/main">
  <p:tag name="KSO_WM_BEAUTIFY_FLAG" val=""/>
</p:tagLst>
</file>

<file path=ppt/tags/tag249.xml><?xml version="1.0" encoding="utf-8"?>
<p:tagLst xmlns:p="http://schemas.openxmlformats.org/presentationml/2006/main">
  <p:tag name="KSO_WM_BEAUTIFY_FLAG" val=""/>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i*3"/>
  <p:tag name="KSO_WM_UNIT_LAYERLEVEL" val="1"/>
  <p:tag name="KSO_WM_TAG_VERSION" val="1.0"/>
  <p:tag name="KSO_WM_BEAUTIFY_FLAG" val="#wm#"/>
  <p:tag name="KSO_WM_UNIT_TYPE" val="i"/>
  <p:tag name="KSO_WM_UNIT_INDEX" val="3"/>
</p:tagLst>
</file>

<file path=ppt/tags/tag250.xml><?xml version="1.0" encoding="utf-8"?>
<p:tagLst xmlns:p="http://schemas.openxmlformats.org/presentationml/2006/main">
  <p:tag name="KSO_WM_BEAUTIFY_FLAG" val=""/>
</p:tagLst>
</file>

<file path=ppt/tags/tag251.xml><?xml version="1.0" encoding="utf-8"?>
<p:tagLst xmlns:p="http://schemas.openxmlformats.org/presentationml/2006/main">
  <p:tag name="KSO_WM_BEAUTIFY_FLAG" val=""/>
</p:tagLst>
</file>

<file path=ppt/tags/tag252.xml><?xml version="1.0" encoding="utf-8"?>
<p:tagLst xmlns:p="http://schemas.openxmlformats.org/presentationml/2006/main">
  <p:tag name="KSO_WM_BEAUTIFY_FLAG" val=""/>
</p:tagLst>
</file>

<file path=ppt/tags/tag253.xml><?xml version="1.0" encoding="utf-8"?>
<p:tagLst xmlns:p="http://schemas.openxmlformats.org/presentationml/2006/main">
  <p:tag name="KSO_WM_BEAUTIFY_FLAG" val="#wm#"/>
  <p:tag name="KSO_WM_TEMPLATE_CATEGORY" val="custom"/>
  <p:tag name="KSO_WM_TEMPLATE_INDEX" val="20230291"/>
</p:tagLst>
</file>

<file path=ppt/tags/tag254.xml><?xml version="1.0" encoding="utf-8"?>
<p:tagLst xmlns:p="http://schemas.openxmlformats.org/presentationml/2006/main">
  <p:tag name="KSO_WM_BEAUTIFY_FLAG" val=""/>
</p:tagLst>
</file>

<file path=ppt/tags/tag255.xml><?xml version="1.0" encoding="utf-8"?>
<p:tagLst xmlns:p="http://schemas.openxmlformats.org/presentationml/2006/main">
  <p:tag name="KSO_WM_BEAUTIFY_FLAG" val=""/>
</p:tagLst>
</file>

<file path=ppt/tags/tag256.xml><?xml version="1.0" encoding="utf-8"?>
<p:tagLst xmlns:p="http://schemas.openxmlformats.org/presentationml/2006/main">
  <p:tag name="KSO_WM_BEAUTIFY_FLAG" val=""/>
</p:tagLst>
</file>

<file path=ppt/tags/tag257.xml><?xml version="1.0" encoding="utf-8"?>
<p:tagLst xmlns:p="http://schemas.openxmlformats.org/presentationml/2006/main">
  <p:tag name="KSO_WM_BEAUTIFY_FLAG" val=""/>
</p:tagLst>
</file>

<file path=ppt/tags/tag258.xml><?xml version="1.0" encoding="utf-8"?>
<p:tagLst xmlns:p="http://schemas.openxmlformats.org/presentationml/2006/main">
  <p:tag name="KSO_WM_BEAUTIFY_FLAG" val=""/>
</p:tagLst>
</file>

<file path=ppt/tags/tag259.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3*i*4"/>
  <p:tag name="KSO_WM_UNIT_LAYERLEVEL" val="1"/>
  <p:tag name="KSO_WM_TAG_VERSION" val="1.0"/>
  <p:tag name="KSO_WM_UNIT_CONTENT_GROUP_TYPE" val="contentchip"/>
  <p:tag name="KSO_WM_UNIT_TYPE" val="i"/>
  <p:tag name="KSO_WM_UNIT_INDEX" val="4"/>
</p:tagLst>
</file>

<file path=ppt/tags/tag260.xml><?xml version="1.0" encoding="utf-8"?>
<p:tagLst xmlns:p="http://schemas.openxmlformats.org/presentationml/2006/main">
  <p:tag name="KSO_WM_BEAUTIFY_FLAG" val=""/>
</p:tagLst>
</file>

<file path=ppt/tags/tag261.xml><?xml version="1.0" encoding="utf-8"?>
<p:tagLst xmlns:p="http://schemas.openxmlformats.org/presentationml/2006/main">
  <p:tag name="KSO_WM_BEAUTIFY_FLAG" val="#wm#"/>
  <p:tag name="KSO_WM_TEMPLATE_CATEGORY" val="custom"/>
  <p:tag name="KSO_WM_TEMPLATE_INDEX" val="20230291"/>
</p:tagLst>
</file>

<file path=ppt/tags/tag262.xml><?xml version="1.0" encoding="utf-8"?>
<p:tagLst xmlns:p="http://schemas.openxmlformats.org/presentationml/2006/main">
  <p:tag name="KSO_WM_BEAUTIFY_FLAG" val=""/>
</p:tagLst>
</file>

<file path=ppt/tags/tag263.xml><?xml version="1.0" encoding="utf-8"?>
<p:tagLst xmlns:p="http://schemas.openxmlformats.org/presentationml/2006/main">
  <p:tag name="KSO_WM_BEAUTIFY_FLAG" val=""/>
</p:tagLst>
</file>

<file path=ppt/tags/tag264.xml><?xml version="1.0" encoding="utf-8"?>
<p:tagLst xmlns:p="http://schemas.openxmlformats.org/presentationml/2006/main">
  <p:tag name="KSO_WM_BEAUTIFY_FLAG" val=""/>
</p:tagLst>
</file>

<file path=ppt/tags/tag265.xml><?xml version="1.0" encoding="utf-8"?>
<p:tagLst xmlns:p="http://schemas.openxmlformats.org/presentationml/2006/main">
  <p:tag name="KSO_WM_BEAUTIFY_FLAG" val=""/>
</p:tagLst>
</file>

<file path=ppt/tags/tag266.xml><?xml version="1.0" encoding="utf-8"?>
<p:tagLst xmlns:p="http://schemas.openxmlformats.org/presentationml/2006/main">
  <p:tag name="KSO_WM_BEAUTIFY_FLAG" val=""/>
</p:tagLst>
</file>

<file path=ppt/tags/tag267.xml><?xml version="1.0" encoding="utf-8"?>
<p:tagLst xmlns:p="http://schemas.openxmlformats.org/presentationml/2006/main">
  <p:tag name="KSO_WM_BEAUTIFY_FLAG" val=""/>
</p:tagLst>
</file>

<file path=ppt/tags/tag268.xml><?xml version="1.0" encoding="utf-8"?>
<p:tagLst xmlns:p="http://schemas.openxmlformats.org/presentationml/2006/main">
  <p:tag name="KSO_WM_BEAUTIFY_FLAG" val=""/>
</p:tagLst>
</file>

<file path=ppt/tags/tag269.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3*i*5"/>
  <p:tag name="KSO_WM_UNIT_LAYERLEVEL" val="1"/>
  <p:tag name="KSO_WM_TAG_VERSION" val="1.0"/>
  <p:tag name="KSO_WM_UNIT_CONTENT_GROUP_TYPE" val="contentchip"/>
  <p:tag name="KSO_WM_UNIT_TYPE" val="i"/>
  <p:tag name="KSO_WM_UNIT_INDEX" val="5"/>
</p:tagLst>
</file>

<file path=ppt/tags/tag270.xml><?xml version="1.0" encoding="utf-8"?>
<p:tagLst xmlns:p="http://schemas.openxmlformats.org/presentationml/2006/main">
  <p:tag name="KSO_WM_BEAUTIFY_FLAG" val="#wm#"/>
  <p:tag name="KSO_WM_TEMPLATE_CATEGORY" val="custom"/>
  <p:tag name="KSO_WM_TEMPLATE_INDEX" val="20230291"/>
</p:tagLst>
</file>

<file path=ppt/tags/tag271.xml><?xml version="1.0" encoding="utf-8"?>
<p:tagLst xmlns:p="http://schemas.openxmlformats.org/presentationml/2006/main">
  <p:tag name="KSO_WM_BEAUTIFY_FLAG" val=""/>
</p:tagLst>
</file>

<file path=ppt/tags/tag272.xml><?xml version="1.0" encoding="utf-8"?>
<p:tagLst xmlns:p="http://schemas.openxmlformats.org/presentationml/2006/main">
  <p:tag name="KSO_WM_BEAUTIFY_FLAG" val=""/>
</p:tagLst>
</file>

<file path=ppt/tags/tag273.xml><?xml version="1.0" encoding="utf-8"?>
<p:tagLst xmlns:p="http://schemas.openxmlformats.org/presentationml/2006/main">
  <p:tag name="KSO_WM_BEAUTIFY_FLAG" val=""/>
</p:tagLst>
</file>

<file path=ppt/tags/tag274.xml><?xml version="1.0" encoding="utf-8"?>
<p:tagLst xmlns:p="http://schemas.openxmlformats.org/presentationml/2006/main">
  <p:tag name="KSO_WM_BEAUTIFY_FLAG" val=""/>
</p:tagLst>
</file>

<file path=ppt/tags/tag275.xml><?xml version="1.0" encoding="utf-8"?>
<p:tagLst xmlns:p="http://schemas.openxmlformats.org/presentationml/2006/main">
  <p:tag name="KSO_WM_BEAUTIFY_FLAG" val=""/>
</p:tagLst>
</file>

<file path=ppt/tags/tag276.xml><?xml version="1.0" encoding="utf-8"?>
<p:tagLst xmlns:p="http://schemas.openxmlformats.org/presentationml/2006/main">
  <p:tag name="KSO_WM_BEAUTIFY_FLAG" val=""/>
</p:tagLst>
</file>

<file path=ppt/tags/tag277.xml><?xml version="1.0" encoding="utf-8"?>
<p:tagLst xmlns:p="http://schemas.openxmlformats.org/presentationml/2006/main">
  <p:tag name="KSO_WM_BEAUTIFY_FLAG" val=""/>
</p:tagLst>
</file>

<file path=ppt/tags/tag278.xml><?xml version="1.0" encoding="utf-8"?>
<p:tagLst xmlns:p="http://schemas.openxmlformats.org/presentationml/2006/main">
  <p:tag name="KSO_WM_BEAUTIFY_FLAG" val="#wm#"/>
  <p:tag name="KSO_WM_TEMPLATE_CATEGORY" val="custom"/>
  <p:tag name="KSO_WM_TEMPLATE_INDEX" val="20230291"/>
</p:tagLst>
</file>

<file path=ppt/tags/tag279.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3*i*6"/>
  <p:tag name="KSO_WM_UNIT_LAYERLEVEL" val="1"/>
  <p:tag name="KSO_WM_TAG_VERSION" val="1.0"/>
  <p:tag name="KSO_WM_UNIT_CONTENT_GROUP_TYPE" val="contentchip"/>
  <p:tag name="KSO_WM_UNIT_TYPE" val="i"/>
  <p:tag name="KSO_WM_UNIT_INDEX" val="6"/>
</p:tagLst>
</file>

<file path=ppt/tags/tag280.xml><?xml version="1.0" encoding="utf-8"?>
<p:tagLst xmlns:p="http://schemas.openxmlformats.org/presentationml/2006/main">
  <p:tag name="KSO_WM_BEAUTIFY_FLAG" val=""/>
</p:tagLst>
</file>

<file path=ppt/tags/tag281.xml><?xml version="1.0" encoding="utf-8"?>
<p:tagLst xmlns:p="http://schemas.openxmlformats.org/presentationml/2006/main">
  <p:tag name="KSO_WM_BEAUTIFY_FLAG" val=""/>
</p:tagLst>
</file>

<file path=ppt/tags/tag282.xml><?xml version="1.0" encoding="utf-8"?>
<p:tagLst xmlns:p="http://schemas.openxmlformats.org/presentationml/2006/main">
  <p:tag name="KSO_WM_BEAUTIFY_FLAG" val=""/>
</p:tagLst>
</file>

<file path=ppt/tags/tag283.xml><?xml version="1.0" encoding="utf-8"?>
<p:tagLst xmlns:p="http://schemas.openxmlformats.org/presentationml/2006/main">
  <p:tag name="KSO_WM_BEAUTIFY_FLAG" val=""/>
</p:tagLst>
</file>

<file path=ppt/tags/tag284.xml><?xml version="1.0" encoding="utf-8"?>
<p:tagLst xmlns:p="http://schemas.openxmlformats.org/presentationml/2006/main">
  <p:tag name="KSO_WM_BEAUTIFY_FLAG" val=""/>
</p:tagLst>
</file>

<file path=ppt/tags/tag285.xml><?xml version="1.0" encoding="utf-8"?>
<p:tagLst xmlns:p="http://schemas.openxmlformats.org/presentationml/2006/main">
  <p:tag name="KSO_WM_BEAUTIFY_FLAG" val=""/>
</p:tagLst>
</file>

<file path=ppt/tags/tag286.xml><?xml version="1.0" encoding="utf-8"?>
<p:tagLst xmlns:p="http://schemas.openxmlformats.org/presentationml/2006/main">
  <p:tag name="KSO_WM_BEAUTIFY_FLAG" val=""/>
</p:tagLst>
</file>

<file path=ppt/tags/tag287.xml><?xml version="1.0" encoding="utf-8"?>
<p:tagLst xmlns:p="http://schemas.openxmlformats.org/presentationml/2006/main">
  <p:tag name="KSO_WM_BEAUTIFY_FLAG" val="#wm#"/>
  <p:tag name="KSO_WM_TEMPLATE_CATEGORY" val="custom"/>
  <p:tag name="KSO_WM_TEMPLATE_INDEX" val="20230291"/>
</p:tagLst>
</file>

<file path=ppt/tags/tag288.xml><?xml version="1.0" encoding="utf-8"?>
<p:tagLst xmlns:p="http://schemas.openxmlformats.org/presentationml/2006/main">
  <p:tag name="KSO_WM_BEAUTIFY_FLAG" val="#wm#"/>
  <p:tag name="KSO_WM_TEMPLATE_CATEGORY" val="custom"/>
  <p:tag name="KSO_WM_TEMPLATE_INDEX" val="20230291"/>
</p:tagLst>
</file>

<file path=ppt/tags/tag289.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3*i*7"/>
  <p:tag name="KSO_WM_UNIT_LAYERLEVEL" val="1"/>
  <p:tag name="KSO_WM_TAG_VERSION" val="1.0"/>
  <p:tag name="KSO_WM_UNIT_TYPE" val="i"/>
  <p:tag name="KSO_WM_UNIT_INDEX" val="7"/>
</p:tagLst>
</file>

<file path=ppt/tags/tag290.xml><?xml version="1.0" encoding="utf-8"?>
<p:tagLst xmlns:p="http://schemas.openxmlformats.org/presentationml/2006/main">
  <p:tag name="KSO_WM_BEAUTIFY_FLAG" val=""/>
</p:tagLst>
</file>

<file path=ppt/tags/tag291.xml><?xml version="1.0" encoding="utf-8"?>
<p:tagLst xmlns:p="http://schemas.openxmlformats.org/presentationml/2006/main">
  <p:tag name="KSO_WM_BEAUTIFY_FLAG" val=""/>
</p:tagLst>
</file>

<file path=ppt/tags/tag292.xml><?xml version="1.0" encoding="utf-8"?>
<p:tagLst xmlns:p="http://schemas.openxmlformats.org/presentationml/2006/main">
  <p:tag name="KSO_WM_BEAUTIFY_FLAG" val=""/>
</p:tagLst>
</file>

<file path=ppt/tags/tag293.xml><?xml version="1.0" encoding="utf-8"?>
<p:tagLst xmlns:p="http://schemas.openxmlformats.org/presentationml/2006/main">
  <p:tag name="KSO_WM_BEAUTIFY_FLAG" val=""/>
</p:tagLst>
</file>

<file path=ppt/tags/tag294.xml><?xml version="1.0" encoding="utf-8"?>
<p:tagLst xmlns:p="http://schemas.openxmlformats.org/presentationml/2006/main">
  <p:tag name="KSO_WM_BEAUTIFY_FLAG" val=""/>
</p:tagLst>
</file>

<file path=ppt/tags/tag295.xml><?xml version="1.0" encoding="utf-8"?>
<p:tagLst xmlns:p="http://schemas.openxmlformats.org/presentationml/2006/main">
  <p:tag name="KSO_WM_BEAUTIFY_FLAG" val=""/>
</p:tagLst>
</file>

<file path=ppt/tags/tag296.xml><?xml version="1.0" encoding="utf-8"?>
<p:tagLst xmlns:p="http://schemas.openxmlformats.org/presentationml/2006/main">
  <p:tag name="KSO_WM_BEAUTIFY_FLAG" val="#wm#"/>
  <p:tag name="KSO_WM_TEMPLATE_CATEGORY" val="custom"/>
  <p:tag name="KSO_WM_TEMPLATE_INDEX" val="20230291"/>
</p:tagLst>
</file>

<file path=ppt/tags/tag297.xml><?xml version="1.0" encoding="utf-8"?>
<p:tagLst xmlns:p="http://schemas.openxmlformats.org/presentationml/2006/main">
  <p:tag name="KSO_WM_BEAUTIFY_FLAG" val=""/>
</p:tagLst>
</file>

<file path=ppt/tags/tag298.xml><?xml version="1.0" encoding="utf-8"?>
<p:tagLst xmlns:p="http://schemas.openxmlformats.org/presentationml/2006/main">
  <p:tag name="KSO_WM_BEAUTIFY_FLAG" val=""/>
</p:tagLst>
</file>

<file path=ppt/tags/tag299.xml><?xml version="1.0" encoding="utf-8"?>
<p:tagLst xmlns:p="http://schemas.openxmlformats.org/presentationml/2006/main">
  <p:tag name="KSO_WM_BEAUTIFY_FLAG" val=""/>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i*2"/>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i*8"/>
  <p:tag name="KSO_WM_UNIT_LAYERLEVEL" val="1"/>
  <p:tag name="KSO_WM_TAG_VERSION" val="1.0"/>
  <p:tag name="KSO_WM_BEAUTIFY_FLAG" val="#wm#"/>
  <p:tag name="KSO_WM_UNIT_TYPE" val="i"/>
  <p:tag name="KSO_WM_UNIT_INDEX" val="8"/>
</p:tagLst>
</file>

<file path=ppt/tags/tag300.xml><?xml version="1.0" encoding="utf-8"?>
<p:tagLst xmlns:p="http://schemas.openxmlformats.org/presentationml/2006/main">
  <p:tag name="KSO_WM_BEAUTIFY_FLAG" val=""/>
</p:tagLst>
</file>

<file path=ppt/tags/tag301.xml><?xml version="1.0" encoding="utf-8"?>
<p:tagLst xmlns:p="http://schemas.openxmlformats.org/presentationml/2006/main">
  <p:tag name="KSO_WM_BEAUTIFY_FLAG" val=""/>
</p:tagLst>
</file>

<file path=ppt/tags/tag302.xml><?xml version="1.0" encoding="utf-8"?>
<p:tagLst xmlns:p="http://schemas.openxmlformats.org/presentationml/2006/main">
  <p:tag name="KSO_WM_BEAUTIFY_FLAG" val=""/>
</p:tagLst>
</file>

<file path=ppt/tags/tag303.xml><?xml version="1.0" encoding="utf-8"?>
<p:tagLst xmlns:p="http://schemas.openxmlformats.org/presentationml/2006/main">
  <p:tag name="KSO_WM_BEAUTIFY_FLAG" val=""/>
</p:tagLst>
</file>

<file path=ppt/tags/tag304.xml><?xml version="1.0" encoding="utf-8"?>
<p:tagLst xmlns:p="http://schemas.openxmlformats.org/presentationml/2006/main">
  <p:tag name="KSO_WM_BEAUTIFY_FLAG" val="#wm#"/>
  <p:tag name="KSO_WM_TEMPLATE_CATEGORY" val="custom"/>
  <p:tag name="KSO_WM_TEMPLATE_INDEX" val="20230291"/>
</p:tagLst>
</file>

<file path=ppt/tags/tag305.xml><?xml version="1.0" encoding="utf-8"?>
<p:tagLst xmlns:p="http://schemas.openxmlformats.org/presentationml/2006/main">
  <p:tag name="KSO_WM_BEAUTIFY_FLAG" val=""/>
</p:tagLst>
</file>

<file path=ppt/tags/tag306.xml><?xml version="1.0" encoding="utf-8"?>
<p:tagLst xmlns:p="http://schemas.openxmlformats.org/presentationml/2006/main">
  <p:tag name="KSO_WM_BEAUTIFY_FLAG" val=""/>
</p:tagLst>
</file>

<file path=ppt/tags/tag307.xml><?xml version="1.0" encoding="utf-8"?>
<p:tagLst xmlns:p="http://schemas.openxmlformats.org/presentationml/2006/main">
  <p:tag name="KSO_WM_BEAUTIFY_FLAG" val=""/>
</p:tagLst>
</file>

<file path=ppt/tags/tag308.xml><?xml version="1.0" encoding="utf-8"?>
<p:tagLst xmlns:p="http://schemas.openxmlformats.org/presentationml/2006/main">
  <p:tag name="KSO_WM_BEAUTIFY_FLAG" val=""/>
</p:tagLst>
</file>

<file path=ppt/tags/tag309.xml><?xml version="1.0" encoding="utf-8"?>
<p:tagLst xmlns:p="http://schemas.openxmlformats.org/presentationml/2006/main">
  <p:tag name="KSO_WM_BEAUTIFY_FLAG" val=""/>
</p:tagLst>
</file>

<file path=ppt/tags/tag31.xml><?xml version="1.0" encoding="utf-8"?>
<p:tagLst xmlns:p="http://schemas.openxmlformats.org/presentationml/2006/main">
  <p:tag name="KSO_WM_UNIT_PRESET_TEXT" val="PART ONE"/>
  <p:tag name="KSO_WM_UNIT_NOCLEAR" val="0"/>
  <p:tag name="KSO_WM_UNIT_VALUE" val="6"/>
  <p:tag name="KSO_WM_UNIT_HIGHLIGHT" val="0"/>
  <p:tag name="KSO_WM_UNIT_COMPATIBLE" val="1"/>
  <p:tag name="KSO_WM_UNIT_DIAGRAM_ISNUMVISUAL" val="0"/>
  <p:tag name="KSO_WM_UNIT_DIAGRAM_ISREFERUNIT" val="0"/>
  <p:tag name="KSO_WM_UNIT_TYPE" val="e"/>
  <p:tag name="KSO_WM_UNIT_INDEX" val="1"/>
  <p:tag name="KSO_WM_UNIT_ID" val="_3*e*1"/>
  <p:tag name="KSO_WM_UNIT_LAYERLEVEL" val="1"/>
  <p:tag name="KSO_WM_TAG_VERSION" val="1.0"/>
  <p:tag name="KSO_WM_BEAUTIFY_FLAG" val="#wm#"/>
  <p:tag name="KSO_WM_UNIT_CONTENT_GROUP_TYPE" val="contentchip"/>
</p:tagLst>
</file>

<file path=ppt/tags/tag310.xml><?xml version="1.0" encoding="utf-8"?>
<p:tagLst xmlns:p="http://schemas.openxmlformats.org/presentationml/2006/main">
  <p:tag name="KSO_WM_BEAUTIFY_FLAG" val=""/>
</p:tagLst>
</file>

<file path=ppt/tags/tag311.xml><?xml version="1.0" encoding="utf-8"?>
<p:tagLst xmlns:p="http://schemas.openxmlformats.org/presentationml/2006/main">
  <p:tag name="KSO_WM_BEAUTIFY_FLAG" val=""/>
</p:tagLst>
</file>

<file path=ppt/tags/tag312.xml><?xml version="1.0" encoding="utf-8"?>
<p:tagLst xmlns:p="http://schemas.openxmlformats.org/presentationml/2006/main">
  <p:tag name="KSO_WM_BEAUTIFY_FLAG" val=""/>
</p:tagLst>
</file>

<file path=ppt/tags/tag313.xml><?xml version="1.0" encoding="utf-8"?>
<p:tagLst xmlns:p="http://schemas.openxmlformats.org/presentationml/2006/main">
  <p:tag name="KSO_WM_BEAUTIFY_FLAG" val=""/>
</p:tagLst>
</file>

<file path=ppt/tags/tag314.xml><?xml version="1.0" encoding="utf-8"?>
<p:tagLst xmlns:p="http://schemas.openxmlformats.org/presentationml/2006/main">
  <p:tag name="KSO_WM_BEAUTIFY_FLAG" val=""/>
</p:tagLst>
</file>

<file path=ppt/tags/tag315.xml><?xml version="1.0" encoding="utf-8"?>
<p:tagLst xmlns:p="http://schemas.openxmlformats.org/presentationml/2006/main">
  <p:tag name="KSO_WM_BEAUTIFY_FLAG" val="#wm#"/>
  <p:tag name="KSO_WM_TEMPLATE_CATEGORY" val="custom"/>
  <p:tag name="KSO_WM_TEMPLATE_INDEX" val="20230291"/>
</p:tagLst>
</file>

<file path=ppt/tags/tag316.xml><?xml version="1.0" encoding="utf-8"?>
<p:tagLst xmlns:p="http://schemas.openxmlformats.org/presentationml/2006/main">
  <p:tag name="KSO_WM_BEAUTIFY_FLAG" val=""/>
</p:tagLst>
</file>

<file path=ppt/tags/tag317.xml><?xml version="1.0" encoding="utf-8"?>
<p:tagLst xmlns:p="http://schemas.openxmlformats.org/presentationml/2006/main">
  <p:tag name="KSO_WM_BEAUTIFY_FLAG" val=""/>
</p:tagLst>
</file>

<file path=ppt/tags/tag318.xml><?xml version="1.0" encoding="utf-8"?>
<p:tagLst xmlns:p="http://schemas.openxmlformats.org/presentationml/2006/main">
  <p:tag name="KSO_WM_BEAUTIFY_FLAG" val=""/>
</p:tagLst>
</file>

<file path=ppt/tags/tag319.xml><?xml version="1.0" encoding="utf-8"?>
<p:tagLst xmlns:p="http://schemas.openxmlformats.org/presentationml/2006/main">
  <p:tag name="KSO_WM_BEAUTIFY_FLAG" val=""/>
</p:tagLst>
</file>

<file path=ppt/tags/tag32.xml><?xml version="1.0" encoding="utf-8"?>
<p:tagLst xmlns:p="http://schemas.openxmlformats.org/presentationml/2006/main">
  <p:tag name="KSO_WM_UNIT_ISCONTENTSTITLE" val="0"/>
  <p:tag name="KSO_WM_UNIT_ISNUMDGMTITLE" val="0"/>
  <p:tag name="KSO_WM_UNIT_PRESET_TEXT" val="单击添加章节标题"/>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3*a*1"/>
  <p:tag name="KSO_WM_UNIT_LAYERLEVEL" val="1"/>
  <p:tag name="KSO_WM_TAG_VERSION" val="1.0"/>
  <p:tag name="KSO_WM_BEAUTIFY_FLAG" val="#wm#"/>
  <p:tag name="KSO_WM_UNIT_CONTENT_GROUP_TYPE" val="contentchip"/>
</p:tagLst>
</file>

<file path=ppt/tags/tag320.xml><?xml version="1.0" encoding="utf-8"?>
<p:tagLst xmlns:p="http://schemas.openxmlformats.org/presentationml/2006/main">
  <p:tag name="KSO_WM_BEAUTIFY_FLAG" val=""/>
</p:tagLst>
</file>

<file path=ppt/tags/tag321.xml><?xml version="1.0" encoding="utf-8"?>
<p:tagLst xmlns:p="http://schemas.openxmlformats.org/presentationml/2006/main">
  <p:tag name="KSO_WM_BEAUTIFY_FLAG" val=""/>
</p:tagLst>
</file>

<file path=ppt/tags/tag322.xml><?xml version="1.0" encoding="utf-8"?>
<p:tagLst xmlns:p="http://schemas.openxmlformats.org/presentationml/2006/main">
  <p:tag name="KSO_WM_BEAUTIFY_FLAG" val=""/>
</p:tagLst>
</file>

<file path=ppt/tags/tag323.xml><?xml version="1.0" encoding="utf-8"?>
<p:tagLst xmlns:p="http://schemas.openxmlformats.org/presentationml/2006/main">
  <p:tag name="KSO_WM_BEAUTIFY_FLAG" val=""/>
</p:tagLst>
</file>

<file path=ppt/tags/tag324.xml><?xml version="1.0" encoding="utf-8"?>
<p:tagLst xmlns:p="http://schemas.openxmlformats.org/presentationml/2006/main">
  <p:tag name="KSO_WM_BEAUTIFY_FLAG" val=""/>
</p:tagLst>
</file>

<file path=ppt/tags/tag325.xml><?xml version="1.0" encoding="utf-8"?>
<p:tagLst xmlns:p="http://schemas.openxmlformats.org/presentationml/2006/main">
  <p:tag name="KSO_WM_BEAUTIFY_FLAG" val="#wm#"/>
  <p:tag name="KSO_WM_TEMPLATE_CATEGORY" val="custom"/>
  <p:tag name="KSO_WM_TEMPLATE_INDEX" val="20230291"/>
</p:tagLst>
</file>

<file path=ppt/tags/tag326.xml><?xml version="1.0" encoding="utf-8"?>
<p:tagLst xmlns:p="http://schemas.openxmlformats.org/presentationml/2006/main">
  <p:tag name="KSO_WM_BEAUTIFY_FLAG" val=""/>
</p:tagLst>
</file>

<file path=ppt/tags/tag327.xml><?xml version="1.0" encoding="utf-8"?>
<p:tagLst xmlns:p="http://schemas.openxmlformats.org/presentationml/2006/main">
  <p:tag name="KSO_WM_BEAUTIFY_FLAG" val=""/>
</p:tagLst>
</file>

<file path=ppt/tags/tag328.xml><?xml version="1.0" encoding="utf-8"?>
<p:tagLst xmlns:p="http://schemas.openxmlformats.org/presentationml/2006/main">
  <p:tag name="KSO_WM_BEAUTIFY_FLAG" val=""/>
</p:tagLst>
</file>

<file path=ppt/tags/tag329.xml><?xml version="1.0" encoding="utf-8"?>
<p:tagLst xmlns:p="http://schemas.openxmlformats.org/presentationml/2006/main">
  <p:tag name="KSO_WM_BEAUTIFY_FLAG" val=""/>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30.xml><?xml version="1.0" encoding="utf-8"?>
<p:tagLst xmlns:p="http://schemas.openxmlformats.org/presentationml/2006/main">
  <p:tag name="KSO_WM_BEAUTIFY_FLAG" val=""/>
</p:tagLst>
</file>

<file path=ppt/tags/tag331.xml><?xml version="1.0" encoding="utf-8"?>
<p:tagLst xmlns:p="http://schemas.openxmlformats.org/presentationml/2006/main">
  <p:tag name="KSO_WM_BEAUTIFY_FLAG" val=""/>
</p:tagLst>
</file>

<file path=ppt/tags/tag332.xml><?xml version="1.0" encoding="utf-8"?>
<p:tagLst xmlns:p="http://schemas.openxmlformats.org/presentationml/2006/main">
  <p:tag name="KSO_WM_BEAUTIFY_FLAG" val=""/>
</p:tagLst>
</file>

<file path=ppt/tags/tag333.xml><?xml version="1.0" encoding="utf-8"?>
<p:tagLst xmlns:p="http://schemas.openxmlformats.org/presentationml/2006/main">
  <p:tag name="KSO_WM_BEAUTIFY_FLAG" val=""/>
</p:tagLst>
</file>

<file path=ppt/tags/tag334.xml><?xml version="1.0" encoding="utf-8"?>
<p:tagLst xmlns:p="http://schemas.openxmlformats.org/presentationml/2006/main">
  <p:tag name="KSO_WM_BEAUTIFY_FLAG" val="#wm#"/>
  <p:tag name="KSO_WM_TEMPLATE_CATEGORY" val="custom"/>
  <p:tag name="KSO_WM_TEMPLATE_INDEX" val="20230291"/>
</p:tagLst>
</file>

<file path=ppt/tags/tag335.xml><?xml version="1.0" encoding="utf-8"?>
<p:tagLst xmlns:p="http://schemas.openxmlformats.org/presentationml/2006/main">
  <p:tag name="KSO_WM_UNIT_BLOCK" val="0"/>
  <p:tag name="KSO_WM_UNIT_SM_LIMIT_TYPE" val="2"/>
  <p:tag name="KSO_WM_UNIT_HIGHLIGHT" val="0"/>
  <p:tag name="KSO_WM_UNIT_COMPATIBLE" val="0"/>
  <p:tag name="KSO_WM_UNIT_DIAGRAM_ISNUMVISUAL" val="0"/>
  <p:tag name="KSO_WM_UNIT_DIAGRAM_ISREFERUNIT" val="0"/>
  <p:tag name="KSO_WM_UNIT_TYPE" val="i"/>
  <p:tag name="KSO_WM_UNIT_INDEX" val="1"/>
  <p:tag name="KSO_WM_UNIT_ID" val="diagram20211053_1*i*1"/>
  <p:tag name="KSO_WM_TEMPLATE_CATEGORY" val="diagram"/>
  <p:tag name="KSO_WM_TEMPLATE_INDEX" val="20211053"/>
  <p:tag name="KSO_WM_UNIT_LAYERLEVEL" val="1"/>
  <p:tag name="KSO_WM_TAG_VERSION" val="1.0"/>
  <p:tag name="KSO_WM_BEAUTIFY_FLAG" val="#wm#"/>
  <p:tag name="KSO_WM_UNIT_DECORATE_INFO" val="{&quot;ReferentInfo&quot;:{&quot;Id&quot;:&quot;slide&quot;,&quot;X&quot;:{&quot;Pos&quot;:1},&quot;Y&quot;:{&quot;Pos&quot;:1}},&quot;DecorateInfoX&quot;:{&quot;Pos&quot;:1,&quot;IsAbs&quot;:false},&quot;DecorateInfoY&quot;:{&quot;Pos&quot;:1,&quot;IsAbs&quot;:false},&quot;DecorateInfoW&quot;:{&quot;IsAbs&quot;:false},&quot;DecorateInfoH&quot;:{&quot;IsAbs&quot;:false},&quot;whChangeMode&quot;:1}"/>
  <p:tag name="KSO_WM_UNIT_DEC_AREA_ID" val="e9873f812e524d0fb7e1a2e0256e75d5"/>
  <p:tag name="KSO_WM_CHIP_GROUPID" val="5e757e9369be4861f5f86151"/>
  <p:tag name="KSO_WM_CHIP_XID" val="5f5f2f928e478fb0c58a92be"/>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VALUE" val="1320"/>
  <p:tag name="KSO_WM_TEMPLATE_ASSEMBLE_XID" val="60656ea44054ed1e2fb7fce3"/>
  <p:tag name="KSO_WM_TEMPLATE_ASSEMBLE_GROUPID" val="60656ea44054ed1e2fb7fce3"/>
</p:tagLst>
</file>

<file path=ppt/tags/tag336.xml><?xml version="1.0" encoding="utf-8"?>
<p:tagLst xmlns:p="http://schemas.openxmlformats.org/presentationml/2006/main">
  <p:tag name="KSO_WM_UNIT_SM_LIMIT_TYPE" val="2"/>
  <p:tag name="KSO_WM_UNIT_HIGHLIGHT" val="0"/>
  <p:tag name="KSO_WM_UNIT_COMPATIBLE" val="0"/>
  <p:tag name="KSO_WM_UNIT_DIAGRAM_ISNUMVISUAL" val="0"/>
  <p:tag name="KSO_WM_UNIT_DIAGRAM_ISREFERUNIT" val="0"/>
  <p:tag name="KSO_WM_UNIT_TYPE" val="i"/>
  <p:tag name="KSO_WM_UNIT_INDEX" val="2"/>
  <p:tag name="KSO_WM_UNIT_ID" val="diagram20211053_1*i*2"/>
  <p:tag name="KSO_WM_TEMPLATE_CATEGORY" val="diagram"/>
  <p:tag name="KSO_WM_TEMPLATE_INDEX" val="20211053"/>
  <p:tag name="KSO_WM_UNIT_LAYERLEVEL" val="1"/>
  <p:tag name="KSO_WM_TAG_VERSION" val="1.0"/>
  <p:tag name="KSO_WM_BEAUTIFY_FLAG" val="#wm#"/>
  <p:tag name="KSO_WM_UNIT_BLOCK" val="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EC_AREA_ID" val="c6caebd249174d3d8044106ecfb73dfb"/>
  <p:tag name="KSO_WM_CHIP_GROUPID" val="5e757e9369be4861f5f86151"/>
  <p:tag name="KSO_WM_CHIP_XID" val="5f5f2f928e478fb0c58a92be"/>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12"/>
  <p:tag name="KSO_WM_TEMPLATE_ASSEMBLE_XID" val="60656ea44054ed1e2fb7fce3"/>
  <p:tag name="KSO_WM_TEMPLATE_ASSEMBLE_GROUPID" val="60656ea44054ed1e2fb7fce3"/>
</p:tagLst>
</file>

<file path=ppt/tags/tag337.xml><?xml version="1.0" encoding="utf-8"?>
<p:tagLst xmlns:p="http://schemas.openxmlformats.org/presentationml/2006/main">
  <p:tag name="KSO_WM_UNIT_SM_LIMIT_TYPE" val="2"/>
  <p:tag name="KSO_WM_UNIT_HIGHLIGHT" val="0"/>
  <p:tag name="KSO_WM_UNIT_COMPATIBLE" val="0"/>
  <p:tag name="KSO_WM_UNIT_DIAGRAM_ISNUMVISUAL" val="0"/>
  <p:tag name="KSO_WM_UNIT_DIAGRAM_ISREFERUNIT" val="0"/>
  <p:tag name="KSO_WM_UNIT_TYPE" val="i"/>
  <p:tag name="KSO_WM_UNIT_INDEX" val="3"/>
  <p:tag name="KSO_WM_UNIT_ID" val="diagram20211053_1*i*3"/>
  <p:tag name="KSO_WM_TEMPLATE_CATEGORY" val="diagram"/>
  <p:tag name="KSO_WM_TEMPLATE_INDEX" val="20211053"/>
  <p:tag name="KSO_WM_UNIT_LAYERLEVEL" val="1"/>
  <p:tag name="KSO_WM_TAG_VERSION" val="1.0"/>
  <p:tag name="KSO_WM_BEAUTIFY_FLAG" val="#wm#"/>
  <p:tag name="KSO_WM_UNIT_BLOCK" val="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1}"/>
  <p:tag name="KSO_WM_UNIT_DEC_AREA_ID" val="b8b40de74c0541c590e79b004c1b3527"/>
  <p:tag name="KSO_WM_CHIP_GROUPID" val="5e757e9369be4861f5f86151"/>
  <p:tag name="KSO_WM_CHIP_XID" val="5f5f2f928e478fb0c58a92be"/>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VALUE" val="12"/>
  <p:tag name="KSO_WM_TEMPLATE_ASSEMBLE_XID" val="60656ea44054ed1e2fb7fce3"/>
  <p:tag name="KSO_WM_TEMPLATE_ASSEMBLE_GROUPID" val="60656ea44054ed1e2fb7fce3"/>
</p:tagLst>
</file>

<file path=ppt/tags/tag338.xml><?xml version="1.0" encoding="utf-8"?>
<p:tagLst xmlns:p="http://schemas.openxmlformats.org/presentationml/2006/main">
  <p:tag name="KSO_WM_UNIT_ISCONTENTSTITLE" val="0"/>
  <p:tag name="KSO_WM_UNIT_ISNUMDGMTITLE" val="0"/>
  <p:tag name="KSO_WM_UNIT_NOCLEAR" val="0"/>
  <p:tag name="KSO_WM_UNIT_VALUE" val="12"/>
  <p:tag name="KSO_WM_UNIT_HIGHLIGHT" val="0"/>
  <p:tag name="KSO_WM_UNIT_COMPATIBLE" val="0"/>
  <p:tag name="KSO_WM_UNIT_DIAGRAM_ISNUMVISUAL" val="0"/>
  <p:tag name="KSO_WM_UNIT_DIAGRAM_ISREFERUNIT" val="0"/>
  <p:tag name="KSO_WM_UNIT_TYPE" val="a"/>
  <p:tag name="KSO_WM_UNIT_INDEX" val="1"/>
  <p:tag name="KSO_WM_UNIT_ID" val="diagram20211053_1*a*1"/>
  <p:tag name="KSO_WM_TEMPLATE_CATEGORY" val="diagram"/>
  <p:tag name="KSO_WM_TEMPLATE_INDEX" val="20211053"/>
  <p:tag name="KSO_WM_UNIT_LAYERLEVEL" val="1"/>
  <p:tag name="KSO_WM_TAG_VERSION" val="1.0"/>
  <p:tag name="KSO_WM_BEAUTIFY_FLAG" val="#wm#"/>
  <p:tag name="KSO_WM_UNIT_PRESET_TEXT" val="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0aa8f16afba5439196142a2f4dda97cd"/>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c5526dd6e7b9462195f7ee2319d26a58"/>
  <p:tag name="KSO_WM_UNIT_TEXT_FILL_FORE_SCHEMECOLOR_INDEX_BRIGHTNESS" val="0"/>
  <p:tag name="KSO_WM_UNIT_TEXT_FILL_FORE_SCHEMECOLOR_INDEX" val="13"/>
  <p:tag name="KSO_WM_UNIT_TEXT_FILL_TYPE" val="1"/>
  <p:tag name="KSO_WM_TEMPLATE_ASSEMBLE_XID" val="60656ea44054ed1e2fb7fce3"/>
  <p:tag name="KSO_WM_TEMPLATE_ASSEMBLE_GROUPID" val="60656ea44054ed1e2fb7fce3"/>
</p:tagLst>
</file>

<file path=ppt/tags/tag339.xml><?xml version="1.0" encoding="utf-8"?>
<p:tagLst xmlns:p="http://schemas.openxmlformats.org/presentationml/2006/main">
  <p:tag name="KSO_WM_UNIT_SUBTYPE" val="a"/>
  <p:tag name="KSO_WM_UNIT_PRESET_TEXT" val="单击此处添加文本具体内容，简明扼要的阐述您的观点。"/>
  <p:tag name="KSO_WM_UNIT_NOCLEAR" val="0"/>
  <p:tag name="KSO_WM_UNIT_VALUE" val="22"/>
  <p:tag name="KSO_WM_UNIT_HIGHLIGHT" val="0"/>
  <p:tag name="KSO_WM_UNIT_COMPATIBLE" val="0"/>
  <p:tag name="KSO_WM_UNIT_DIAGRAM_ISNUMVISUAL" val="0"/>
  <p:tag name="KSO_WM_UNIT_DIAGRAM_ISREFERUNIT" val="0"/>
  <p:tag name="KSO_WM_DIAGRAM_GROUP_CODE" val="m1-1"/>
  <p:tag name="KSO_WM_UNIT_TYPE" val="m_h_f"/>
  <p:tag name="KSO_WM_UNIT_INDEX" val="1_1_1"/>
  <p:tag name="KSO_WM_UNIT_ID" val="diagram160046_4*m_h_f*1_1_1"/>
  <p:tag name="KSO_WM_TEMPLATE_CATEGORY" val="diagram"/>
  <p:tag name="KSO_WM_TEMPLATE_INDEX" val="160046"/>
  <p:tag name="KSO_WM_UNIT_LAYERLEVEL" val="1_1_1"/>
  <p:tag name="KSO_WM_TAG_VERSION" val="1.0"/>
  <p:tag name="KSO_WM_BEAUTIFY_FLAG" val="#wm#"/>
  <p:tag name="KSO_WM_UNIT_TEXT_FILL_FORE_SCHEMECOLOR_INDEX_BRIGHTNESS" val="0.25"/>
  <p:tag name="KSO_WM_UNIT_TEXT_FILL_FORE_SCHEMECOLOR_INDEX" val="13"/>
  <p:tag name="KSO_WM_UNIT_TEXT_FILL_TYPE" val="1"/>
  <p:tag name="KSO_WM_UNIT_USESOURCEFORMAT_APPLY" val="1"/>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4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1"/>
  <p:tag name="KSO_WM_UNIT_ID" val="diagram160046_4*m_h_i*1_1_1"/>
  <p:tag name="KSO_WM_TEMPLATE_CATEGORY" val="diagram"/>
  <p:tag name="KSO_WM_TEMPLATE_INDEX" val="160046"/>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25"/>
  <p:tag name="KSO_WM_UNIT_TEXT_FILL_FORE_SCHEMECOLOR_INDEX" val="13"/>
  <p:tag name="KSO_WM_UNIT_TEXT_FILL_TYPE" val="1"/>
  <p:tag name="KSO_WM_UNIT_USESOURCEFORMAT_APPLY" val="1"/>
</p:tagLst>
</file>

<file path=ppt/tags/tag34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1"/>
  <p:tag name="KSO_WM_UNIT_ID" val="diagram160046_4*m_h_i*1_2_1"/>
  <p:tag name="KSO_WM_TEMPLATE_CATEGORY" val="diagram"/>
  <p:tag name="KSO_WM_TEMPLATE_INDEX" val="160046"/>
  <p:tag name="KSO_WM_UNIT_LAYERLEVEL" val="1_1_1"/>
  <p:tag name="KSO_WM_TAG_VERSION" val="1.0"/>
  <p:tag name="KSO_WM_BEAUTIFY_FLAG" val="#wm#"/>
  <p:tag name="KSO_WM_UNIT_FILL_FORE_SCHEMECOLOR_INDEX_BRIGHTNESS" val="0"/>
  <p:tag name="KSO_WM_UNIT_FILL_FORE_SCHEMECOLOR_INDEX" val="6"/>
  <p:tag name="KSO_WM_UNIT_FILL_TYPE" val="1"/>
  <p:tag name="KSO_WM_UNIT_TEXT_FILL_FORE_SCHEMECOLOR_INDEX_BRIGHTNESS" val="0.25"/>
  <p:tag name="KSO_WM_UNIT_TEXT_FILL_FORE_SCHEMECOLOR_INDEX" val="13"/>
  <p:tag name="KSO_WM_UNIT_TEXT_FILL_TYPE" val="1"/>
  <p:tag name="KSO_WM_UNIT_USESOURCEFORMAT_APPLY" val="1"/>
</p:tagLst>
</file>

<file path=ppt/tags/tag34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1"/>
  <p:tag name="KSO_WM_UNIT_ID" val="diagram160046_4*m_h_i*1_3_1"/>
  <p:tag name="KSO_WM_TEMPLATE_CATEGORY" val="diagram"/>
  <p:tag name="KSO_WM_TEMPLATE_INDEX" val="160046"/>
  <p:tag name="KSO_WM_UNIT_LAYERLEVEL" val="1_1_1"/>
  <p:tag name="KSO_WM_TAG_VERSION" val="1.0"/>
  <p:tag name="KSO_WM_BEAUTIFY_FLAG" val="#wm#"/>
  <p:tag name="KSO_WM_UNIT_FILL_FORE_SCHEMECOLOR_INDEX_BRIGHTNESS" val="0"/>
  <p:tag name="KSO_WM_UNIT_FILL_FORE_SCHEMECOLOR_INDEX" val="7"/>
  <p:tag name="KSO_WM_UNIT_FILL_TYPE" val="1"/>
  <p:tag name="KSO_WM_UNIT_TEXT_FILL_FORE_SCHEMECOLOR_INDEX_BRIGHTNESS" val="0.25"/>
  <p:tag name="KSO_WM_UNIT_TEXT_FILL_FORE_SCHEMECOLOR_INDEX" val="13"/>
  <p:tag name="KSO_WM_UNIT_TEXT_FILL_TYPE" val="1"/>
  <p:tag name="KSO_WM_UNIT_USESOURCEFORMAT_APPLY" val="1"/>
</p:tagLst>
</file>

<file path=ppt/tags/tag343.xml><?xml version="1.0" encoding="utf-8"?>
<p:tagLst xmlns:p="http://schemas.openxmlformats.org/presentationml/2006/main">
  <p:tag name="KSO_WM_UNIT_VALUE" val="64*63"/>
  <p:tag name="KSO_WM_UNIT_HIGHLIGHT" val="0"/>
  <p:tag name="KSO_WM_UNIT_COMPATIBLE" val="0"/>
  <p:tag name="KSO_WM_UNIT_DIAGRAM_ISNUMVISUAL" val="0"/>
  <p:tag name="KSO_WM_UNIT_DIAGRAM_ISREFERUNIT" val="0"/>
  <p:tag name="KSO_WM_DIAGRAM_GROUP_CODE" val="m1-1"/>
  <p:tag name="KSO_WM_UNIT_TYPE" val="m_h_x"/>
  <p:tag name="KSO_WM_UNIT_INDEX" val="1_3_1"/>
  <p:tag name="KSO_WM_UNIT_ID" val="diagram160046_4*m_h_x*1_3_1"/>
  <p:tag name="KSO_WM_TEMPLATE_CATEGORY" val="diagram"/>
  <p:tag name="KSO_WM_TEMPLATE_INDEX" val="160046"/>
  <p:tag name="KSO_WM_UNIT_LAYERLEVEL" val="1_1_1"/>
  <p:tag name="KSO_WM_TAG_VERSION" val="1.0"/>
  <p:tag name="KSO_WM_BEAUTIFY_FLAG" val="#wm#"/>
  <p:tag name="KSO_WM_UNIT_FILL_FORE_SCHEMECOLOR_INDEX_BRIGHTNESS" val="0"/>
  <p:tag name="KSO_WM_UNIT_FILL_FORE_SCHEMECOLOR_INDEX" val="14"/>
  <p:tag name="KSO_WM_UNIT_FILL_TYPE" val="1"/>
  <p:tag name="KSO_WM_UNIT_TEXT_FILL_FORE_SCHEMECOLOR_INDEX_BRIGHTNESS" val="0.25"/>
  <p:tag name="KSO_WM_UNIT_TEXT_FILL_FORE_SCHEMECOLOR_INDEX" val="13"/>
  <p:tag name="KSO_WM_UNIT_TEXT_FILL_TYPE" val="1"/>
  <p:tag name="KSO_WM_UNIT_USESOURCEFORMAT_APPLY" val="1"/>
</p:tagLst>
</file>

<file path=ppt/tags/tag34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1"/>
  <p:tag name="KSO_WM_UNIT_ID" val="diagram160046_4*m_h_i*1_4_1"/>
  <p:tag name="KSO_WM_TEMPLATE_CATEGORY" val="diagram"/>
  <p:tag name="KSO_WM_TEMPLATE_INDEX" val="160046"/>
  <p:tag name="KSO_WM_UNIT_LAYERLEVEL" val="1_1_1"/>
  <p:tag name="KSO_WM_TAG_VERSION" val="1.0"/>
  <p:tag name="KSO_WM_BEAUTIFY_FLAG" val="#wm#"/>
  <p:tag name="KSO_WM_UNIT_FILL_FORE_SCHEMECOLOR_INDEX_BRIGHTNESS" val="0"/>
  <p:tag name="KSO_WM_UNIT_FILL_FORE_SCHEMECOLOR_INDEX" val="8"/>
  <p:tag name="KSO_WM_UNIT_FILL_TYPE" val="1"/>
  <p:tag name="KSO_WM_UNIT_TEXT_FILL_FORE_SCHEMECOLOR_INDEX_BRIGHTNESS" val="0.25"/>
  <p:tag name="KSO_WM_UNIT_TEXT_FILL_FORE_SCHEMECOLOR_INDEX" val="13"/>
  <p:tag name="KSO_WM_UNIT_TEXT_FILL_TYPE" val="1"/>
  <p:tag name="KSO_WM_UNIT_USESOURCEFORMAT_APPLY" val="1"/>
</p:tagLst>
</file>

<file path=ppt/tags/tag34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5_1"/>
  <p:tag name="KSO_WM_UNIT_ID" val="diagram160046_4*m_h_i*1_5_1"/>
  <p:tag name="KSO_WM_TEMPLATE_CATEGORY" val="diagram"/>
  <p:tag name="KSO_WM_TEMPLATE_INDEX" val="160046"/>
  <p:tag name="KSO_WM_UNIT_LAYERLEVEL" val="1_1_1"/>
  <p:tag name="KSO_WM_TAG_VERSION" val="1.0"/>
  <p:tag name="KSO_WM_BEAUTIFY_FLAG" val="#wm#"/>
  <p:tag name="KSO_WM_UNIT_FILL_FORE_SCHEMECOLOR_INDEX_BRIGHTNESS" val="0"/>
  <p:tag name="KSO_WM_UNIT_FILL_FORE_SCHEMECOLOR_INDEX" val="9"/>
  <p:tag name="KSO_WM_UNIT_FILL_TYPE" val="1"/>
  <p:tag name="KSO_WM_UNIT_TEXT_FILL_FORE_SCHEMECOLOR_INDEX_BRIGHTNESS" val="0.25"/>
  <p:tag name="KSO_WM_UNIT_TEXT_FILL_FORE_SCHEMECOLOR_INDEX" val="13"/>
  <p:tag name="KSO_WM_UNIT_TEXT_FILL_TYPE" val="1"/>
  <p:tag name="KSO_WM_UNIT_USESOURCEFORMAT_APPLY" val="1"/>
</p:tagLst>
</file>

<file path=ppt/tags/tag346.xml><?xml version="1.0" encoding="utf-8"?>
<p:tagLst xmlns:p="http://schemas.openxmlformats.org/presentationml/2006/main">
  <p:tag name="KSO_WM_UNIT_VALUE" val="59*78"/>
  <p:tag name="KSO_WM_UNIT_HIGHLIGHT" val="0"/>
  <p:tag name="KSO_WM_UNIT_COMPATIBLE" val="0"/>
  <p:tag name="KSO_WM_UNIT_DIAGRAM_ISNUMVISUAL" val="0"/>
  <p:tag name="KSO_WM_UNIT_DIAGRAM_ISREFERUNIT" val="0"/>
  <p:tag name="KSO_WM_DIAGRAM_GROUP_CODE" val="m1-1"/>
  <p:tag name="KSO_WM_UNIT_TYPE" val="m_h_x"/>
  <p:tag name="KSO_WM_UNIT_INDEX" val="1_5_1"/>
  <p:tag name="KSO_WM_UNIT_ID" val="diagram160046_4*m_h_x*1_5_1"/>
  <p:tag name="KSO_WM_TEMPLATE_CATEGORY" val="diagram"/>
  <p:tag name="KSO_WM_TEMPLATE_INDEX" val="160046"/>
  <p:tag name="KSO_WM_UNIT_LAYERLEVEL" val="1_1_1"/>
  <p:tag name="KSO_WM_TAG_VERSION" val="1.0"/>
  <p:tag name="KSO_WM_BEAUTIFY_FLAG" val="#wm#"/>
  <p:tag name="KSO_WM_UNIT_FILL_FORE_SCHEMECOLOR_INDEX_BRIGHTNESS" val="0"/>
  <p:tag name="KSO_WM_UNIT_FILL_FORE_SCHEMECOLOR_INDEX" val="14"/>
  <p:tag name="KSO_WM_UNIT_FILL_TYPE" val="1"/>
  <p:tag name="KSO_WM_UNIT_TEXT_FILL_FORE_SCHEMECOLOR_INDEX_BRIGHTNESS" val="0.25"/>
  <p:tag name="KSO_WM_UNIT_TEXT_FILL_FORE_SCHEMECOLOR_INDEX" val="13"/>
  <p:tag name="KSO_WM_UNIT_TEXT_FILL_TYPE" val="1"/>
  <p:tag name="KSO_WM_UNIT_USESOURCEFORMAT_APPLY" val="1"/>
</p:tagLst>
</file>

<file path=ppt/tags/tag34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4"/>
  <p:tag name="KSO_WM_UNIT_ID" val="diagram160046_4*m_h_i*1_2_4"/>
  <p:tag name="KSO_WM_TEMPLATE_CATEGORY" val="diagram"/>
  <p:tag name="KSO_WM_TEMPLATE_INDEX" val="160046"/>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25"/>
  <p:tag name="KSO_WM_UNIT_TEXT_FILL_FORE_SCHEMECOLOR_INDEX" val="13"/>
  <p:tag name="KSO_WM_UNIT_TEXT_FILL_TYPE" val="1"/>
  <p:tag name="KSO_WM_UNIT_USESOURCEFORMAT_APPLY" val="1"/>
</p:tagLst>
</file>

<file path=ppt/tags/tag34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2"/>
  <p:tag name="KSO_WM_UNIT_ID" val="diagram160046_4*m_h_i*1_2_2"/>
  <p:tag name="KSO_WM_TEMPLATE_CATEGORY" val="diagram"/>
  <p:tag name="KSO_WM_TEMPLATE_INDEX" val="160046"/>
  <p:tag name="KSO_WM_UNIT_LAYERLEVEL" val="1_1_1"/>
  <p:tag name="KSO_WM_TAG_VERSION" val="1.0"/>
  <p:tag name="KSO_WM_BEAUTIFY_FLAG" val="#wm#"/>
  <p:tag name="KSO_WM_UNIT_FILL_FORE_SCHEMECOLOR_INDEX_BRIGHTNESS" val="0"/>
  <p:tag name="KSO_WM_UNIT_FILL_FORE_SCHEMECOLOR_INDEX" val="6"/>
  <p:tag name="KSO_WM_UNIT_FILL_TYPE" val="1"/>
  <p:tag name="KSO_WM_UNIT_TEXT_FILL_FORE_SCHEMECOLOR_INDEX_BRIGHTNESS" val="0.25"/>
  <p:tag name="KSO_WM_UNIT_TEXT_FILL_FORE_SCHEMECOLOR_INDEX" val="13"/>
  <p:tag name="KSO_WM_UNIT_TEXT_FILL_TYPE" val="1"/>
  <p:tag name="KSO_WM_UNIT_USESOURCEFORMAT_APPLY" val="1"/>
</p:tagLst>
</file>

<file path=ppt/tags/tag34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5"/>
  <p:tag name="KSO_WM_UNIT_ID" val="diagram160046_4*m_h_i*1_2_5"/>
  <p:tag name="KSO_WM_TEMPLATE_CATEGORY" val="diagram"/>
  <p:tag name="KSO_WM_TEMPLATE_INDEX" val="160046"/>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25"/>
  <p:tag name="KSO_WM_UNIT_TEXT_FILL_FORE_SCHEMECOLOR_INDEX" val="13"/>
  <p:tag name="KSO_WM_UNIT_TEXT_FILL_TYPE" val="1"/>
  <p:tag name="KSO_WM_UNIT_USESOURCEFORMAT_APPLY" val="1"/>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5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3"/>
  <p:tag name="KSO_WM_UNIT_ID" val="diagram160046_4*m_h_i*1_2_3"/>
  <p:tag name="KSO_WM_TEMPLATE_CATEGORY" val="diagram"/>
  <p:tag name="KSO_WM_TEMPLATE_INDEX" val="160046"/>
  <p:tag name="KSO_WM_UNIT_LAYERLEVEL" val="1_1_1"/>
  <p:tag name="KSO_WM_TAG_VERSION" val="1.0"/>
  <p:tag name="KSO_WM_BEAUTIFY_FLAG" val="#wm#"/>
  <p:tag name="KSO_WM_UNIT_FILL_FORE_SCHEMECOLOR_INDEX_BRIGHTNESS" val="0"/>
  <p:tag name="KSO_WM_UNIT_FILL_FORE_SCHEMECOLOR_INDEX" val="6"/>
  <p:tag name="KSO_WM_UNIT_FILL_TYPE" val="1"/>
  <p:tag name="KSO_WM_UNIT_TEXT_FILL_FORE_SCHEMECOLOR_INDEX_BRIGHTNESS" val="0.25"/>
  <p:tag name="KSO_WM_UNIT_TEXT_FILL_FORE_SCHEMECOLOR_INDEX" val="13"/>
  <p:tag name="KSO_WM_UNIT_TEXT_FILL_TYPE" val="1"/>
  <p:tag name="KSO_WM_UNIT_USESOURCEFORMAT_APPLY" val="1"/>
</p:tagLst>
</file>

<file path=ppt/tags/tag35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3"/>
  <p:tag name="KSO_WM_UNIT_ID" val="diagram160046_4*m_h_i*1_3_3"/>
  <p:tag name="KSO_WM_TEMPLATE_CATEGORY" val="diagram"/>
  <p:tag name="KSO_WM_TEMPLATE_INDEX" val="160046"/>
  <p:tag name="KSO_WM_UNIT_LAYERLEVEL" val="1_1_1"/>
  <p:tag name="KSO_WM_TAG_VERSION" val="1.0"/>
  <p:tag name="KSO_WM_BEAUTIFY_FLAG" val="#wm#"/>
  <p:tag name="KSO_WM_UNIT_FILL_FORE_SCHEMECOLOR_INDEX_BRIGHTNESS" val="0"/>
  <p:tag name="KSO_WM_UNIT_FILL_FORE_SCHEMECOLOR_INDEX" val="6"/>
  <p:tag name="KSO_WM_UNIT_FILL_TYPE" val="1"/>
  <p:tag name="KSO_WM_UNIT_TEXT_FILL_FORE_SCHEMECOLOR_INDEX_BRIGHTNESS" val="0.25"/>
  <p:tag name="KSO_WM_UNIT_TEXT_FILL_FORE_SCHEMECOLOR_INDEX" val="13"/>
  <p:tag name="KSO_WM_UNIT_TEXT_FILL_TYPE" val="1"/>
  <p:tag name="KSO_WM_UNIT_USESOURCEFORMAT_APPLY" val="1"/>
</p:tagLst>
</file>

<file path=ppt/tags/tag35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2"/>
  <p:tag name="KSO_WM_UNIT_ID" val="diagram160046_4*m_h_i*1_3_2"/>
  <p:tag name="KSO_WM_TEMPLATE_CATEGORY" val="diagram"/>
  <p:tag name="KSO_WM_TEMPLATE_INDEX" val="160046"/>
  <p:tag name="KSO_WM_UNIT_LAYERLEVEL" val="1_1_1"/>
  <p:tag name="KSO_WM_TAG_VERSION" val="1.0"/>
  <p:tag name="KSO_WM_BEAUTIFY_FLAG" val="#wm#"/>
  <p:tag name="KSO_WM_UNIT_FILL_FORE_SCHEMECOLOR_INDEX_BRIGHTNESS" val="0"/>
  <p:tag name="KSO_WM_UNIT_FILL_FORE_SCHEMECOLOR_INDEX" val="7"/>
  <p:tag name="KSO_WM_UNIT_FILL_TYPE" val="1"/>
  <p:tag name="KSO_WM_UNIT_TEXT_FILL_FORE_SCHEMECOLOR_INDEX_BRIGHTNESS" val="0.25"/>
  <p:tag name="KSO_WM_UNIT_TEXT_FILL_FORE_SCHEMECOLOR_INDEX" val="13"/>
  <p:tag name="KSO_WM_UNIT_TEXT_FILL_TYPE" val="1"/>
  <p:tag name="KSO_WM_UNIT_USESOURCEFORMAT_APPLY" val="1"/>
</p:tagLst>
</file>

<file path=ppt/tags/tag35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4"/>
  <p:tag name="KSO_WM_UNIT_ID" val="diagram160046_4*m_h_i*1_3_4"/>
  <p:tag name="KSO_WM_TEMPLATE_CATEGORY" val="diagram"/>
  <p:tag name="KSO_WM_TEMPLATE_INDEX" val="160046"/>
  <p:tag name="KSO_WM_UNIT_LAYERLEVEL" val="1_1_1"/>
  <p:tag name="KSO_WM_TAG_VERSION" val="1.0"/>
  <p:tag name="KSO_WM_BEAUTIFY_FLAG" val="#wm#"/>
  <p:tag name="KSO_WM_UNIT_FILL_FORE_SCHEMECOLOR_INDEX_BRIGHTNESS" val="0"/>
  <p:tag name="KSO_WM_UNIT_FILL_FORE_SCHEMECOLOR_INDEX" val="6"/>
  <p:tag name="KSO_WM_UNIT_FILL_TYPE" val="1"/>
  <p:tag name="KSO_WM_UNIT_TEXT_FILL_FORE_SCHEMECOLOR_INDEX_BRIGHTNESS" val="0.25"/>
  <p:tag name="KSO_WM_UNIT_TEXT_FILL_FORE_SCHEMECOLOR_INDEX" val="13"/>
  <p:tag name="KSO_WM_UNIT_TEXT_FILL_TYPE" val="1"/>
  <p:tag name="KSO_WM_UNIT_USESOURCEFORMAT_APPLY" val="1"/>
</p:tagLst>
</file>

<file path=ppt/tags/tag35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5"/>
  <p:tag name="KSO_WM_UNIT_ID" val="diagram160046_4*m_h_i*1_3_5"/>
  <p:tag name="KSO_WM_TEMPLATE_CATEGORY" val="diagram"/>
  <p:tag name="KSO_WM_TEMPLATE_INDEX" val="160046"/>
  <p:tag name="KSO_WM_UNIT_LAYERLEVEL" val="1_1_1"/>
  <p:tag name="KSO_WM_TAG_VERSION" val="1.0"/>
  <p:tag name="KSO_WM_BEAUTIFY_FLAG" val="#wm#"/>
  <p:tag name="KSO_WM_UNIT_FILL_FORE_SCHEMECOLOR_INDEX_BRIGHTNESS" val="0"/>
  <p:tag name="KSO_WM_UNIT_FILL_FORE_SCHEMECOLOR_INDEX" val="7"/>
  <p:tag name="KSO_WM_UNIT_FILL_TYPE" val="1"/>
  <p:tag name="KSO_WM_UNIT_TEXT_FILL_FORE_SCHEMECOLOR_INDEX_BRIGHTNESS" val="0.25"/>
  <p:tag name="KSO_WM_UNIT_TEXT_FILL_FORE_SCHEMECOLOR_INDEX" val="13"/>
  <p:tag name="KSO_WM_UNIT_TEXT_FILL_TYPE" val="1"/>
  <p:tag name="KSO_WM_UNIT_USESOURCEFORMAT_APPLY" val="1"/>
</p:tagLst>
</file>

<file path=ppt/tags/tag35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5"/>
  <p:tag name="KSO_WM_UNIT_ID" val="diagram160046_4*m_h_i*1_4_5"/>
  <p:tag name="KSO_WM_TEMPLATE_CATEGORY" val="diagram"/>
  <p:tag name="KSO_WM_TEMPLATE_INDEX" val="160046"/>
  <p:tag name="KSO_WM_UNIT_LAYERLEVEL" val="1_1_1"/>
  <p:tag name="KSO_WM_TAG_VERSION" val="1.0"/>
  <p:tag name="KSO_WM_BEAUTIFY_FLAG" val="#wm#"/>
  <p:tag name="KSO_WM_UNIT_FILL_FORE_SCHEMECOLOR_INDEX_BRIGHTNESS" val="0"/>
  <p:tag name="KSO_WM_UNIT_FILL_FORE_SCHEMECOLOR_INDEX" val="7"/>
  <p:tag name="KSO_WM_UNIT_FILL_TYPE" val="1"/>
  <p:tag name="KSO_WM_UNIT_TEXT_FILL_FORE_SCHEMECOLOR_INDEX_BRIGHTNESS" val="0.25"/>
  <p:tag name="KSO_WM_UNIT_TEXT_FILL_FORE_SCHEMECOLOR_INDEX" val="13"/>
  <p:tag name="KSO_WM_UNIT_TEXT_FILL_TYPE" val="1"/>
  <p:tag name="KSO_WM_UNIT_USESOURCEFORMAT_APPLY" val="1"/>
</p:tagLst>
</file>

<file path=ppt/tags/tag35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2"/>
  <p:tag name="KSO_WM_UNIT_ID" val="diagram160046_4*m_h_i*1_4_2"/>
  <p:tag name="KSO_WM_TEMPLATE_CATEGORY" val="diagram"/>
  <p:tag name="KSO_WM_TEMPLATE_INDEX" val="160046"/>
  <p:tag name="KSO_WM_UNIT_LAYERLEVEL" val="1_1_1"/>
  <p:tag name="KSO_WM_TAG_VERSION" val="1.0"/>
  <p:tag name="KSO_WM_BEAUTIFY_FLAG" val="#wm#"/>
  <p:tag name="KSO_WM_UNIT_FILL_FORE_SCHEMECOLOR_INDEX_BRIGHTNESS" val="0"/>
  <p:tag name="KSO_WM_UNIT_FILL_FORE_SCHEMECOLOR_INDEX" val="8"/>
  <p:tag name="KSO_WM_UNIT_FILL_TYPE" val="1"/>
  <p:tag name="KSO_WM_UNIT_TEXT_FILL_FORE_SCHEMECOLOR_INDEX_BRIGHTNESS" val="0.25"/>
  <p:tag name="KSO_WM_UNIT_TEXT_FILL_FORE_SCHEMECOLOR_INDEX" val="13"/>
  <p:tag name="KSO_WM_UNIT_TEXT_FILL_TYPE" val="1"/>
  <p:tag name="KSO_WM_UNIT_USESOURCEFORMAT_APPLY" val="1"/>
</p:tagLst>
</file>

<file path=ppt/tags/tag35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3"/>
  <p:tag name="KSO_WM_UNIT_ID" val="diagram160046_4*m_h_i*1_4_3"/>
  <p:tag name="KSO_WM_TEMPLATE_CATEGORY" val="diagram"/>
  <p:tag name="KSO_WM_TEMPLATE_INDEX" val="160046"/>
  <p:tag name="KSO_WM_UNIT_LAYERLEVEL" val="1_1_1"/>
  <p:tag name="KSO_WM_TAG_VERSION" val="1.0"/>
  <p:tag name="KSO_WM_BEAUTIFY_FLAG" val="#wm#"/>
  <p:tag name="KSO_WM_UNIT_FILL_FORE_SCHEMECOLOR_INDEX_BRIGHTNESS" val="0"/>
  <p:tag name="KSO_WM_UNIT_FILL_FORE_SCHEMECOLOR_INDEX" val="7"/>
  <p:tag name="KSO_WM_UNIT_FILL_TYPE" val="1"/>
  <p:tag name="KSO_WM_UNIT_TEXT_FILL_FORE_SCHEMECOLOR_INDEX_BRIGHTNESS" val="0.25"/>
  <p:tag name="KSO_WM_UNIT_TEXT_FILL_FORE_SCHEMECOLOR_INDEX" val="13"/>
  <p:tag name="KSO_WM_UNIT_TEXT_FILL_TYPE" val="1"/>
  <p:tag name="KSO_WM_UNIT_USESOURCEFORMAT_APPLY" val="1"/>
</p:tagLst>
</file>

<file path=ppt/tags/tag35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4"/>
  <p:tag name="KSO_WM_UNIT_ID" val="diagram160046_4*m_h_i*1_4_4"/>
  <p:tag name="KSO_WM_TEMPLATE_CATEGORY" val="diagram"/>
  <p:tag name="KSO_WM_TEMPLATE_INDEX" val="160046"/>
  <p:tag name="KSO_WM_UNIT_LAYERLEVEL" val="1_1_1"/>
  <p:tag name="KSO_WM_TAG_VERSION" val="1.0"/>
  <p:tag name="KSO_WM_BEAUTIFY_FLAG" val="#wm#"/>
  <p:tag name="KSO_WM_UNIT_FILL_FORE_SCHEMECOLOR_INDEX_BRIGHTNESS" val="0"/>
  <p:tag name="KSO_WM_UNIT_FILL_FORE_SCHEMECOLOR_INDEX" val="8"/>
  <p:tag name="KSO_WM_UNIT_FILL_TYPE" val="1"/>
  <p:tag name="KSO_WM_UNIT_TEXT_FILL_FORE_SCHEMECOLOR_INDEX_BRIGHTNESS" val="0.25"/>
  <p:tag name="KSO_WM_UNIT_TEXT_FILL_FORE_SCHEMECOLOR_INDEX" val="13"/>
  <p:tag name="KSO_WM_UNIT_TEXT_FILL_TYPE" val="1"/>
  <p:tag name="KSO_WM_UNIT_USESOURCEFORMAT_APPLY" val="1"/>
</p:tagLst>
</file>

<file path=ppt/tags/tag35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5_5"/>
  <p:tag name="KSO_WM_UNIT_ID" val="diagram160046_4*m_h_i*1_5_5"/>
  <p:tag name="KSO_WM_TEMPLATE_CATEGORY" val="diagram"/>
  <p:tag name="KSO_WM_TEMPLATE_INDEX" val="160046"/>
  <p:tag name="KSO_WM_UNIT_LAYERLEVEL" val="1_1_1"/>
  <p:tag name="KSO_WM_TAG_VERSION" val="1.0"/>
  <p:tag name="KSO_WM_BEAUTIFY_FLAG" val="#wm#"/>
  <p:tag name="KSO_WM_UNIT_FILL_FORE_SCHEMECOLOR_INDEX_BRIGHTNESS" val="0"/>
  <p:tag name="KSO_WM_UNIT_FILL_FORE_SCHEMECOLOR_INDEX" val="8"/>
  <p:tag name="KSO_WM_UNIT_FILL_TYPE" val="1"/>
  <p:tag name="KSO_WM_UNIT_TEXT_FILL_FORE_SCHEMECOLOR_INDEX_BRIGHTNESS" val="0.25"/>
  <p:tag name="KSO_WM_UNIT_TEXT_FILL_FORE_SCHEMECOLOR_INDEX" val="13"/>
  <p:tag name="KSO_WM_UNIT_TEXT_FILL_TYPE" val="1"/>
  <p:tag name="KSO_WM_UNIT_USESOURCEFORMAT_APPLY" val="1"/>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4*i*1"/>
  <p:tag name="KSO_WM_UNIT_LAYERLEVEL" val="1"/>
  <p:tag name="KSO_WM_TAG_VERSION" val="1.0"/>
  <p:tag name="KSO_WM_BEAUTIFY_FLAG" val="#wm#"/>
</p:tagLst>
</file>

<file path=ppt/tags/tag36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5_2"/>
  <p:tag name="KSO_WM_UNIT_ID" val="diagram160046_4*m_h_i*1_5_2"/>
  <p:tag name="KSO_WM_TEMPLATE_CATEGORY" val="diagram"/>
  <p:tag name="KSO_WM_TEMPLATE_INDEX" val="160046"/>
  <p:tag name="KSO_WM_UNIT_LAYERLEVEL" val="1_1_1"/>
  <p:tag name="KSO_WM_TAG_VERSION" val="1.0"/>
  <p:tag name="KSO_WM_BEAUTIFY_FLAG" val="#wm#"/>
  <p:tag name="KSO_WM_UNIT_FILL_FORE_SCHEMECOLOR_INDEX_BRIGHTNESS" val="0"/>
  <p:tag name="KSO_WM_UNIT_FILL_FORE_SCHEMECOLOR_INDEX" val="9"/>
  <p:tag name="KSO_WM_UNIT_FILL_TYPE" val="1"/>
  <p:tag name="KSO_WM_UNIT_TEXT_FILL_FORE_SCHEMECOLOR_INDEX_BRIGHTNESS" val="0.25"/>
  <p:tag name="KSO_WM_UNIT_TEXT_FILL_FORE_SCHEMECOLOR_INDEX" val="13"/>
  <p:tag name="KSO_WM_UNIT_TEXT_FILL_TYPE" val="1"/>
  <p:tag name="KSO_WM_UNIT_USESOURCEFORMAT_APPLY" val="1"/>
</p:tagLst>
</file>

<file path=ppt/tags/tag36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5_3"/>
  <p:tag name="KSO_WM_UNIT_ID" val="diagram160046_4*m_h_i*1_5_3"/>
  <p:tag name="KSO_WM_TEMPLATE_CATEGORY" val="diagram"/>
  <p:tag name="KSO_WM_TEMPLATE_INDEX" val="160046"/>
  <p:tag name="KSO_WM_UNIT_LAYERLEVEL" val="1_1_1"/>
  <p:tag name="KSO_WM_TAG_VERSION" val="1.0"/>
  <p:tag name="KSO_WM_BEAUTIFY_FLAG" val="#wm#"/>
  <p:tag name="KSO_WM_UNIT_FILL_FORE_SCHEMECOLOR_INDEX_BRIGHTNESS" val="0"/>
  <p:tag name="KSO_WM_UNIT_FILL_FORE_SCHEMECOLOR_INDEX" val="8"/>
  <p:tag name="KSO_WM_UNIT_FILL_TYPE" val="1"/>
  <p:tag name="KSO_WM_UNIT_TEXT_FILL_FORE_SCHEMECOLOR_INDEX_BRIGHTNESS" val="0.25"/>
  <p:tag name="KSO_WM_UNIT_TEXT_FILL_FORE_SCHEMECOLOR_INDEX" val="13"/>
  <p:tag name="KSO_WM_UNIT_TEXT_FILL_TYPE" val="1"/>
  <p:tag name="KSO_WM_UNIT_USESOURCEFORMAT_APPLY" val="1"/>
</p:tagLst>
</file>

<file path=ppt/tags/tag36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5_4"/>
  <p:tag name="KSO_WM_UNIT_ID" val="diagram160046_4*m_h_i*1_5_4"/>
  <p:tag name="KSO_WM_TEMPLATE_CATEGORY" val="diagram"/>
  <p:tag name="KSO_WM_TEMPLATE_INDEX" val="160046"/>
  <p:tag name="KSO_WM_UNIT_LAYERLEVEL" val="1_1_1"/>
  <p:tag name="KSO_WM_TAG_VERSION" val="1.0"/>
  <p:tag name="KSO_WM_BEAUTIFY_FLAG" val="#wm#"/>
  <p:tag name="KSO_WM_UNIT_FILL_FORE_SCHEMECOLOR_INDEX_BRIGHTNESS" val="0"/>
  <p:tag name="KSO_WM_UNIT_FILL_FORE_SCHEMECOLOR_INDEX" val="9"/>
  <p:tag name="KSO_WM_UNIT_FILL_TYPE" val="1"/>
  <p:tag name="KSO_WM_UNIT_TEXT_FILL_FORE_SCHEMECOLOR_INDEX_BRIGHTNESS" val="0.25"/>
  <p:tag name="KSO_WM_UNIT_TEXT_FILL_FORE_SCHEMECOLOR_INDEX" val="13"/>
  <p:tag name="KSO_WM_UNIT_TEXT_FILL_TYPE" val="1"/>
  <p:tag name="KSO_WM_UNIT_USESOURCEFORMAT_APPLY" val="1"/>
</p:tagLst>
</file>

<file path=ppt/tags/tag363.xml><?xml version="1.0" encoding="utf-8"?>
<p:tagLst xmlns:p="http://schemas.openxmlformats.org/presentationml/2006/main">
  <p:tag name="KSO_WM_UNIT_SUBTYPE" val="a"/>
  <p:tag name="KSO_WM_UNIT_PRESET_TEXT" val="单击此处添加文本具体内容，简明扼要的阐述您的观点。"/>
  <p:tag name="KSO_WM_UNIT_NOCLEAR" val="0"/>
  <p:tag name="KSO_WM_UNIT_VALUE" val="22"/>
  <p:tag name="KSO_WM_UNIT_HIGHLIGHT" val="0"/>
  <p:tag name="KSO_WM_UNIT_COMPATIBLE" val="0"/>
  <p:tag name="KSO_WM_UNIT_DIAGRAM_ISNUMVISUAL" val="0"/>
  <p:tag name="KSO_WM_UNIT_DIAGRAM_ISREFERUNIT" val="0"/>
  <p:tag name="KSO_WM_DIAGRAM_GROUP_CODE" val="m1-1"/>
  <p:tag name="KSO_WM_UNIT_TYPE" val="m_h_f"/>
  <p:tag name="KSO_WM_UNIT_INDEX" val="1_2_1"/>
  <p:tag name="KSO_WM_UNIT_ID" val="diagram160046_4*m_h_f*1_2_1"/>
  <p:tag name="KSO_WM_TEMPLATE_CATEGORY" val="diagram"/>
  <p:tag name="KSO_WM_TEMPLATE_INDEX" val="160046"/>
  <p:tag name="KSO_WM_UNIT_LAYERLEVEL" val="1_1_1"/>
  <p:tag name="KSO_WM_TAG_VERSION" val="1.0"/>
  <p:tag name="KSO_WM_BEAUTIFY_FLAG" val="#wm#"/>
  <p:tag name="KSO_WM_UNIT_TEXT_FILL_FORE_SCHEMECOLOR_INDEX_BRIGHTNESS" val="0.25"/>
  <p:tag name="KSO_WM_UNIT_TEXT_FILL_FORE_SCHEMECOLOR_INDEX" val="13"/>
  <p:tag name="KSO_WM_UNIT_TEXT_FILL_TYPE" val="1"/>
  <p:tag name="KSO_WM_UNIT_USESOURCEFORMAT_APPLY" val="1"/>
</p:tagLst>
</file>

<file path=ppt/tags/tag364.xml><?xml version="1.0" encoding="utf-8"?>
<p:tagLst xmlns:p="http://schemas.openxmlformats.org/presentationml/2006/main">
  <p:tag name="KSO_WM_UNIT_SUBTYPE" val="a"/>
  <p:tag name="KSO_WM_UNIT_PRESET_TEXT" val="单击此处添加文本具体内容，简明扼要的阐述您的观点。"/>
  <p:tag name="KSO_WM_UNIT_NOCLEAR" val="0"/>
  <p:tag name="KSO_WM_UNIT_VALUE" val="22"/>
  <p:tag name="KSO_WM_UNIT_HIGHLIGHT" val="0"/>
  <p:tag name="KSO_WM_UNIT_COMPATIBLE" val="0"/>
  <p:tag name="KSO_WM_UNIT_DIAGRAM_ISNUMVISUAL" val="0"/>
  <p:tag name="KSO_WM_UNIT_DIAGRAM_ISREFERUNIT" val="0"/>
  <p:tag name="KSO_WM_DIAGRAM_GROUP_CODE" val="m1-1"/>
  <p:tag name="KSO_WM_UNIT_TYPE" val="m_h_f"/>
  <p:tag name="KSO_WM_UNIT_INDEX" val="1_3_1"/>
  <p:tag name="KSO_WM_UNIT_ID" val="diagram160046_4*m_h_f*1_3_1"/>
  <p:tag name="KSO_WM_TEMPLATE_CATEGORY" val="diagram"/>
  <p:tag name="KSO_WM_TEMPLATE_INDEX" val="160046"/>
  <p:tag name="KSO_WM_UNIT_LAYERLEVEL" val="1_1_1"/>
  <p:tag name="KSO_WM_TAG_VERSION" val="1.0"/>
  <p:tag name="KSO_WM_BEAUTIFY_FLAG" val="#wm#"/>
  <p:tag name="KSO_WM_UNIT_TEXT_FILL_FORE_SCHEMECOLOR_INDEX_BRIGHTNESS" val="0.25"/>
  <p:tag name="KSO_WM_UNIT_TEXT_FILL_FORE_SCHEMECOLOR_INDEX" val="13"/>
  <p:tag name="KSO_WM_UNIT_TEXT_FILL_TYPE" val="1"/>
  <p:tag name="KSO_WM_UNIT_USESOURCEFORMAT_APPLY" val="1"/>
</p:tagLst>
</file>

<file path=ppt/tags/tag365.xml><?xml version="1.0" encoding="utf-8"?>
<p:tagLst xmlns:p="http://schemas.openxmlformats.org/presentationml/2006/main">
  <p:tag name="KSO_WM_UNIT_SUBTYPE" val="a"/>
  <p:tag name="KSO_WM_UNIT_PRESET_TEXT" val="单击此处添加文本具体内容，简明扼要的阐述您的观点。"/>
  <p:tag name="KSO_WM_UNIT_NOCLEAR" val="0"/>
  <p:tag name="KSO_WM_UNIT_VALUE" val="22"/>
  <p:tag name="KSO_WM_UNIT_HIGHLIGHT" val="0"/>
  <p:tag name="KSO_WM_UNIT_COMPATIBLE" val="0"/>
  <p:tag name="KSO_WM_UNIT_DIAGRAM_ISNUMVISUAL" val="0"/>
  <p:tag name="KSO_WM_UNIT_DIAGRAM_ISREFERUNIT" val="0"/>
  <p:tag name="KSO_WM_DIAGRAM_GROUP_CODE" val="m1-1"/>
  <p:tag name="KSO_WM_UNIT_TYPE" val="m_h_f"/>
  <p:tag name="KSO_WM_UNIT_INDEX" val="1_4_1"/>
  <p:tag name="KSO_WM_UNIT_ID" val="diagram160046_4*m_h_f*1_4_1"/>
  <p:tag name="KSO_WM_TEMPLATE_CATEGORY" val="diagram"/>
  <p:tag name="KSO_WM_TEMPLATE_INDEX" val="160046"/>
  <p:tag name="KSO_WM_UNIT_LAYERLEVEL" val="1_1_1"/>
  <p:tag name="KSO_WM_TAG_VERSION" val="1.0"/>
  <p:tag name="KSO_WM_BEAUTIFY_FLAG" val="#wm#"/>
  <p:tag name="KSO_WM_UNIT_TEXT_FILL_FORE_SCHEMECOLOR_INDEX_BRIGHTNESS" val="0.25"/>
  <p:tag name="KSO_WM_UNIT_TEXT_FILL_FORE_SCHEMECOLOR_INDEX" val="13"/>
  <p:tag name="KSO_WM_UNIT_TEXT_FILL_TYPE" val="1"/>
  <p:tag name="KSO_WM_UNIT_USESOURCEFORMAT_APPLY" val="1"/>
</p:tagLst>
</file>

<file path=ppt/tags/tag366.xml><?xml version="1.0" encoding="utf-8"?>
<p:tagLst xmlns:p="http://schemas.openxmlformats.org/presentationml/2006/main">
  <p:tag name="KSO_WM_UNIT_SUBTYPE" val="a"/>
  <p:tag name="KSO_WM_UNIT_PRESET_TEXT" val="单击此处添加文本具体内容，简明扼要的阐述您的观点。"/>
  <p:tag name="KSO_WM_UNIT_NOCLEAR" val="0"/>
  <p:tag name="KSO_WM_UNIT_VALUE" val="22"/>
  <p:tag name="KSO_WM_UNIT_HIGHLIGHT" val="0"/>
  <p:tag name="KSO_WM_UNIT_COMPATIBLE" val="0"/>
  <p:tag name="KSO_WM_UNIT_DIAGRAM_ISNUMVISUAL" val="0"/>
  <p:tag name="KSO_WM_UNIT_DIAGRAM_ISREFERUNIT" val="0"/>
  <p:tag name="KSO_WM_DIAGRAM_GROUP_CODE" val="m1-1"/>
  <p:tag name="KSO_WM_UNIT_TYPE" val="m_h_f"/>
  <p:tag name="KSO_WM_UNIT_INDEX" val="1_5_1"/>
  <p:tag name="KSO_WM_UNIT_ID" val="diagram160046_4*m_h_f*1_5_1"/>
  <p:tag name="KSO_WM_TEMPLATE_CATEGORY" val="diagram"/>
  <p:tag name="KSO_WM_TEMPLATE_INDEX" val="160046"/>
  <p:tag name="KSO_WM_UNIT_LAYERLEVEL" val="1_1_1"/>
  <p:tag name="KSO_WM_TAG_VERSION" val="1.0"/>
  <p:tag name="KSO_WM_BEAUTIFY_FLAG" val="#wm#"/>
  <p:tag name="KSO_WM_UNIT_TEXT_FILL_FORE_SCHEMECOLOR_INDEX_BRIGHTNESS" val="0.25"/>
  <p:tag name="KSO_WM_UNIT_TEXT_FILL_FORE_SCHEMECOLOR_INDEX" val="13"/>
  <p:tag name="KSO_WM_UNIT_TEXT_FILL_TYPE" val="1"/>
  <p:tag name="KSO_WM_UNIT_USESOURCEFORMAT_APPLY" val="1"/>
</p:tagLst>
</file>

<file path=ppt/tags/tag367.xml><?xml version="1.0" encoding="utf-8"?>
<p:tagLst xmlns:p="http://schemas.openxmlformats.org/presentationml/2006/main">
  <p:tag name="PA" val="v5.2.7"/>
  <p:tag name="PAMAINTYPE" val="4"/>
  <p:tag name="PATYPE" val="159"/>
  <p:tag name="PASUBTYPE" val="162"/>
  <p:tag name="RESOURCELIBID_SHAPE" val="519415"/>
  <p:tag name="RESOURCELIB_SHAPETYPE" val="4"/>
  <p:tag name="KSO_WM_UNIT_VALUE" val="49*63"/>
  <p:tag name="KSO_WM_UNIT_HIGHLIGHT" val="0"/>
  <p:tag name="KSO_WM_UNIT_COMPATIBLE" val="0"/>
  <p:tag name="KSO_WM_UNIT_DIAGRAM_ISNUMVISUAL" val="0"/>
  <p:tag name="KSO_WM_UNIT_DIAGRAM_ISREFERUNIT" val="0"/>
  <p:tag name="KSO_WM_DIAGRAM_GROUP_CODE" val="m1-1"/>
  <p:tag name="KSO_WM_UNIT_TYPE" val="m_h_x"/>
  <p:tag name="KSO_WM_UNIT_INDEX" val="1_1_1"/>
  <p:tag name="KSO_WM_UNIT_ID" val="diagram160046_4*m_h_x*1_1_1"/>
  <p:tag name="KSO_WM_TEMPLATE_CATEGORY" val="diagram"/>
  <p:tag name="KSO_WM_TEMPLATE_INDEX" val="160046"/>
  <p:tag name="KSO_WM_UNIT_LAYERLEVEL" val="1_1_1"/>
  <p:tag name="KSO_WM_TAG_VERSION" val="1.0"/>
  <p:tag name="KSO_WM_BEAUTIFY_FLAG" val="#wm#"/>
  <p:tag name="KSO_WM_UNIT_FILL_FORE_SCHEMECOLOR_INDEX_BRIGHTNESS" val="0"/>
  <p:tag name="KSO_WM_UNIT_FILL_FORE_SCHEMECOLOR_INDEX" val="14"/>
  <p:tag name="KSO_WM_UNIT_FILL_TYPE" val="1"/>
  <p:tag name="KSO_WM_UNIT_TEXT_FILL_FORE_SCHEMECOLOR_INDEX_BRIGHTNESS" val="0.25"/>
  <p:tag name="KSO_WM_UNIT_TEXT_FILL_FORE_SCHEMECOLOR_INDEX" val="13"/>
  <p:tag name="KSO_WM_UNIT_TEXT_FILL_TYPE" val="1"/>
  <p:tag name="KSO_WM_UNIT_USESOURCEFORMAT_APPLY" val="1"/>
  <p:tag name="KSO_WM_UNIT_ICON_FILEID" val="3139726"/>
  <p:tag name="KSO_WM_UNIT_ICON_STYLE" val="2"/>
</p:tagLst>
</file>

<file path=ppt/tags/tag368.xml><?xml version="1.0" encoding="utf-8"?>
<p:tagLst xmlns:p="http://schemas.openxmlformats.org/presentationml/2006/main">
  <p:tag name="PA" val="v5.2.7"/>
  <p:tag name="KSO_WM_UNIT_FILL_FORE_SCHEMECOLOR_INDEX_BRIGHTNESS" val="0"/>
  <p:tag name="KSO_WM_UNIT_FILL_FORE_SCHEMECOLOR_INDEX" val="14"/>
  <p:tag name="KSO_WM_UNIT_FILL_TYPE" val="1"/>
  <p:tag name="KSO_WM_UNIT_TEXT_FILL_FORE_SCHEMECOLOR_INDEX_BRIGHTNESS" val="0.25"/>
  <p:tag name="KSO_WM_UNIT_TEXT_FILL_FORE_SCHEMECOLOR_INDEX" val="13"/>
  <p:tag name="KSO_WM_UNIT_TEXT_FILL_TYPE" val="1"/>
</p:tagLst>
</file>

<file path=ppt/tags/tag369.xml><?xml version="1.0" encoding="utf-8"?>
<p:tagLst xmlns:p="http://schemas.openxmlformats.org/presentationml/2006/main">
  <p:tag name="PA" val="v5.2.7"/>
  <p:tag name="KSO_WM_UNIT_FILL_FORE_SCHEMECOLOR_INDEX_BRIGHTNESS" val="0"/>
  <p:tag name="KSO_WM_UNIT_FILL_FORE_SCHEMECOLOR_INDEX" val="14"/>
  <p:tag name="KSO_WM_UNIT_FILL_TYPE" val="1"/>
  <p:tag name="KSO_WM_UNIT_TEXT_FILL_FORE_SCHEMECOLOR_INDEX_BRIGHTNESS" val="0.25"/>
  <p:tag name="KSO_WM_UNIT_TEXT_FILL_FORE_SCHEMECOLOR_INDEX" val="13"/>
  <p:tag name="KSO_WM_UNIT_TEXT_FILL_TYPE" val="1"/>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i*2"/>
  <p:tag name="KSO_WM_UNIT_LAYERLEVEL" val="1"/>
  <p:tag name="KSO_WM_TAG_VERSION" val="1.0"/>
  <p:tag name="KSO_WM_BEAUTIFY_FLAG" val="#wm#"/>
  <p:tag name="KSO_WM_UNIT_TYPE" val="i"/>
  <p:tag name="KSO_WM_UNIT_INDEX" val="2"/>
</p:tagLst>
</file>

<file path=ppt/tags/tag370.xml><?xml version="1.0" encoding="utf-8"?>
<p:tagLst xmlns:p="http://schemas.openxmlformats.org/presentationml/2006/main">
  <p:tag name="PA" val="v5.2.7"/>
  <p:tag name="KSO_WM_UNIT_FILL_FORE_SCHEMECOLOR_INDEX_BRIGHTNESS" val="0"/>
  <p:tag name="KSO_WM_UNIT_FILL_FORE_SCHEMECOLOR_INDEX" val="14"/>
  <p:tag name="KSO_WM_UNIT_FILL_TYPE" val="1"/>
  <p:tag name="KSO_WM_UNIT_TEXT_FILL_FORE_SCHEMECOLOR_INDEX_BRIGHTNESS" val="0.25"/>
  <p:tag name="KSO_WM_UNIT_TEXT_FILL_FORE_SCHEMECOLOR_INDEX" val="13"/>
  <p:tag name="KSO_WM_UNIT_TEXT_FILL_TYPE" val="1"/>
</p:tagLst>
</file>

<file path=ppt/tags/tag371.xml><?xml version="1.0" encoding="utf-8"?>
<p:tagLst xmlns:p="http://schemas.openxmlformats.org/presentationml/2006/main">
  <p:tag name="KSO_WM_UNIT_VALUE" val="58*49"/>
  <p:tag name="KSO_WM_UNIT_HIGHLIGHT" val="0"/>
  <p:tag name="KSO_WM_UNIT_COMPATIBLE" val="0"/>
  <p:tag name="KSO_WM_UNIT_DIAGRAM_ISNUMVISUAL" val="0"/>
  <p:tag name="KSO_WM_UNIT_DIAGRAM_ISREFERUNIT" val="0"/>
  <p:tag name="KSO_WM_DIAGRAM_GROUP_CODE" val="m1-1"/>
  <p:tag name="KSO_WM_UNIT_TYPE" val="m_h_x"/>
  <p:tag name="KSO_WM_UNIT_INDEX" val="1_2_1"/>
  <p:tag name="KSO_WM_UNIT_ID" val="diagram160046_4*m_h_x*1_2_1"/>
  <p:tag name="KSO_WM_TEMPLATE_CATEGORY" val="diagram"/>
  <p:tag name="KSO_WM_TEMPLATE_INDEX" val="160046"/>
  <p:tag name="KSO_WM_UNIT_LAYERLEVEL" val="1_1_1"/>
  <p:tag name="KSO_WM_TAG_VERSION" val="1.0"/>
  <p:tag name="KSO_WM_BEAUTIFY_FLAG" val="#wm#"/>
  <p:tag name="KSO_WM_UNIT_FILL_FORE_SCHEMECOLOR_INDEX_BRIGHTNESS" val="0"/>
  <p:tag name="KSO_WM_UNIT_FILL_FORE_SCHEMECOLOR_INDEX" val="14"/>
  <p:tag name="KSO_WM_UNIT_FILL_TYPE" val="1"/>
  <p:tag name="KSO_WM_UNIT_TEXT_FILL_FORE_SCHEMECOLOR_INDEX_BRIGHTNESS" val="0.25"/>
  <p:tag name="KSO_WM_UNIT_TEXT_FILL_FORE_SCHEMECOLOR_INDEX" val="13"/>
  <p:tag name="KSO_WM_UNIT_TEXT_FILL_TYPE" val="1"/>
  <p:tag name="KSO_WM_UNIT_USESOURCEFORMAT_APPLY" val="1"/>
  <p:tag name="KSO_WM_UNIT_ICON_FILEID" val="3100127"/>
  <p:tag name="KSO_WM_UNIT_ICON_STYLE" val="1"/>
</p:tagLst>
</file>

<file path=ppt/tags/tag372.xml><?xml version="1.0" encoding="utf-8"?>
<p:tagLst xmlns:p="http://schemas.openxmlformats.org/presentationml/2006/main">
  <p:tag name="PA" val="v5.2.7"/>
  <p:tag name="PAMAINTYPE" val="4"/>
  <p:tag name="PATYPE" val="176"/>
  <p:tag name="PASUBTYPE" val="178"/>
  <p:tag name="RESOURCELIBID_SHAPE" val="475729"/>
  <p:tag name="RESOURCELIB_SHAPETYPE" val="4"/>
  <p:tag name="KSO_WM_UNIT_VALUE" val="88*39"/>
  <p:tag name="KSO_WM_UNIT_HIGHLIGHT" val="0"/>
  <p:tag name="KSO_WM_UNIT_COMPATIBLE" val="0"/>
  <p:tag name="KSO_WM_UNIT_DIAGRAM_ISNUMVISUAL" val="0"/>
  <p:tag name="KSO_WM_UNIT_DIAGRAM_ISREFERUNIT" val="0"/>
  <p:tag name="KSO_WM_DIAGRAM_GROUP_CODE" val="m1-1"/>
  <p:tag name="KSO_WM_UNIT_TYPE" val="m_h_x"/>
  <p:tag name="KSO_WM_UNIT_INDEX" val="1_4_1"/>
  <p:tag name="KSO_WM_UNIT_ID" val="diagram160046_4*m_h_x*1_4_1"/>
  <p:tag name="KSO_WM_TEMPLATE_CATEGORY" val="diagram"/>
  <p:tag name="KSO_WM_TEMPLATE_INDEX" val="160046"/>
  <p:tag name="KSO_WM_UNIT_LAYERLEVEL" val="1_1_1"/>
  <p:tag name="KSO_WM_TAG_VERSION" val="1.0"/>
  <p:tag name="KSO_WM_BEAUTIFY_FLAG" val="#wm#"/>
  <p:tag name="KSO_WM_UNIT_FILL_FORE_SCHEMECOLOR_INDEX_BRIGHTNESS" val="0"/>
  <p:tag name="KSO_WM_UNIT_FILL_FORE_SCHEMECOLOR_INDEX" val="14"/>
  <p:tag name="KSO_WM_UNIT_FILL_TYPE" val="1"/>
  <p:tag name="KSO_WM_UNIT_TEXT_FILL_FORE_SCHEMECOLOR_INDEX_BRIGHTNESS" val="0.25"/>
  <p:tag name="KSO_WM_UNIT_TEXT_FILL_FORE_SCHEMECOLOR_INDEX" val="13"/>
  <p:tag name="KSO_WM_UNIT_TEXT_FILL_TYPE" val="1"/>
  <p:tag name="KSO_WM_UNIT_USESOURCEFORMAT_APPLY" val="1"/>
  <p:tag name="KSO_WM_UNIT_ICON_FILEID" val="3140040"/>
  <p:tag name="KSO_WM_UNIT_ICON_STYLE" val="2"/>
</p:tagLst>
</file>

<file path=ppt/tags/tag373.xml><?xml version="1.0" encoding="utf-8"?>
<p:tagLst xmlns:p="http://schemas.openxmlformats.org/presentationml/2006/main">
  <p:tag name="PA" val="v5.2.7"/>
  <p:tag name="KSO_WM_UNIT_FILL_FORE_SCHEMECOLOR_INDEX_BRIGHTNESS" val="0"/>
  <p:tag name="KSO_WM_UNIT_FILL_FORE_SCHEMECOLOR_INDEX" val="14"/>
  <p:tag name="KSO_WM_UNIT_FILL_TYPE" val="1"/>
  <p:tag name="KSO_WM_UNIT_TEXT_FILL_FORE_SCHEMECOLOR_INDEX_BRIGHTNESS" val="0.25"/>
  <p:tag name="KSO_WM_UNIT_TEXT_FILL_FORE_SCHEMECOLOR_INDEX" val="13"/>
  <p:tag name="KSO_WM_UNIT_TEXT_FILL_TYPE" val="1"/>
</p:tagLst>
</file>

<file path=ppt/tags/tag374.xml><?xml version="1.0" encoding="utf-8"?>
<p:tagLst xmlns:p="http://schemas.openxmlformats.org/presentationml/2006/main">
  <p:tag name="PA" val="v5.2.7"/>
  <p:tag name="KSO_WM_UNIT_FILL_FORE_SCHEMECOLOR_INDEX_BRIGHTNESS" val="0"/>
  <p:tag name="KSO_WM_UNIT_FILL_FORE_SCHEMECOLOR_INDEX" val="14"/>
  <p:tag name="KSO_WM_UNIT_FILL_TYPE" val="1"/>
  <p:tag name="KSO_WM_UNIT_TEXT_FILL_FORE_SCHEMECOLOR_INDEX_BRIGHTNESS" val="0.25"/>
  <p:tag name="KSO_WM_UNIT_TEXT_FILL_FORE_SCHEMECOLOR_INDEX" val="13"/>
  <p:tag name="KSO_WM_UNIT_TEXT_FILL_TYPE" val="1"/>
</p:tagLst>
</file>

<file path=ppt/tags/tag375.xml><?xml version="1.0" encoding="utf-8"?>
<p:tagLst xmlns:p="http://schemas.openxmlformats.org/presentationml/2006/main">
  <p:tag name="PA" val="v5.2.7"/>
  <p:tag name="KSO_WM_UNIT_FILL_FORE_SCHEMECOLOR_INDEX_BRIGHTNESS" val="0"/>
  <p:tag name="KSO_WM_UNIT_FILL_FORE_SCHEMECOLOR_INDEX" val="14"/>
  <p:tag name="KSO_WM_UNIT_FILL_TYPE" val="1"/>
  <p:tag name="KSO_WM_UNIT_TEXT_FILL_FORE_SCHEMECOLOR_INDEX_BRIGHTNESS" val="0.25"/>
  <p:tag name="KSO_WM_UNIT_TEXT_FILL_FORE_SCHEMECOLOR_INDEX" val="13"/>
  <p:tag name="KSO_WM_UNIT_TEXT_FILL_TYPE" val="1"/>
</p:tagLst>
</file>

<file path=ppt/tags/tag376.xml><?xml version="1.0" encoding="utf-8"?>
<p:tagLst xmlns:p="http://schemas.openxmlformats.org/presentationml/2006/main">
  <p:tag name="PA" val="v5.2.7"/>
  <p:tag name="KSO_WM_UNIT_FILL_FORE_SCHEMECOLOR_INDEX_BRIGHTNESS" val="0"/>
  <p:tag name="KSO_WM_UNIT_FILL_FORE_SCHEMECOLOR_INDEX" val="14"/>
  <p:tag name="KSO_WM_UNIT_FILL_TYPE" val="1"/>
  <p:tag name="KSO_WM_UNIT_TEXT_FILL_FORE_SCHEMECOLOR_INDEX_BRIGHTNESS" val="0.25"/>
  <p:tag name="KSO_WM_UNIT_TEXT_FILL_FORE_SCHEMECOLOR_INDEX" val="13"/>
  <p:tag name="KSO_WM_UNIT_TEXT_FILL_TYPE" val="1"/>
</p:tagLst>
</file>

<file path=ppt/tags/tag377.xml><?xml version="1.0" encoding="utf-8"?>
<p:tagLst xmlns:p="http://schemas.openxmlformats.org/presentationml/2006/main">
  <p:tag name="PA" val="v5.2.7"/>
  <p:tag name="KSO_WM_UNIT_FILL_FORE_SCHEMECOLOR_INDEX_BRIGHTNESS" val="0"/>
  <p:tag name="KSO_WM_UNIT_FILL_FORE_SCHEMECOLOR_INDEX" val="14"/>
  <p:tag name="KSO_WM_UNIT_FILL_TYPE" val="1"/>
  <p:tag name="KSO_WM_UNIT_TEXT_FILL_FORE_SCHEMECOLOR_INDEX_BRIGHTNESS" val="0.25"/>
  <p:tag name="KSO_WM_UNIT_TEXT_FILL_FORE_SCHEMECOLOR_INDEX" val="13"/>
  <p:tag name="KSO_WM_UNIT_TEXT_FILL_TYPE" val="1"/>
</p:tagLst>
</file>

<file path=ppt/tags/tag378.xml><?xml version="1.0" encoding="utf-8"?>
<p:tagLst xmlns:p="http://schemas.openxmlformats.org/presentationml/2006/main">
  <p:tag name="PA" val="v5.2.7"/>
  <p:tag name="KSO_WM_UNIT_FILL_FORE_SCHEMECOLOR_INDEX_BRIGHTNESS" val="0"/>
  <p:tag name="KSO_WM_UNIT_FILL_FORE_SCHEMECOLOR_INDEX" val="14"/>
  <p:tag name="KSO_WM_UNIT_FILL_TYPE" val="1"/>
  <p:tag name="KSO_WM_UNIT_TEXT_FILL_FORE_SCHEMECOLOR_INDEX_BRIGHTNESS" val="0.25"/>
  <p:tag name="KSO_WM_UNIT_TEXT_FILL_FORE_SCHEMECOLOR_INDEX" val="13"/>
  <p:tag name="KSO_WM_UNIT_TEXT_FILL_TYPE" val="1"/>
</p:tagLst>
</file>

<file path=ppt/tags/tag379.xml><?xml version="1.0" encoding="utf-8"?>
<p:tagLst xmlns:p="http://schemas.openxmlformats.org/presentationml/2006/main">
  <p:tag name="PA" val="v5.2.7"/>
  <p:tag name="KSO_WM_UNIT_FILL_FORE_SCHEMECOLOR_INDEX_BRIGHTNESS" val="0"/>
  <p:tag name="KSO_WM_UNIT_FILL_FORE_SCHEMECOLOR_INDEX" val="14"/>
  <p:tag name="KSO_WM_UNIT_FILL_TYPE" val="1"/>
  <p:tag name="KSO_WM_UNIT_TEXT_FILL_FORE_SCHEMECOLOR_INDEX_BRIGHTNESS" val="0.25"/>
  <p:tag name="KSO_WM_UNIT_TEXT_FILL_FORE_SCHEMECOLOR_INDEX" val="13"/>
  <p:tag name="KSO_WM_UNIT_TEXT_FILL_TYPE" val="1"/>
</p:tagLst>
</file>

<file path=ppt/tags/tag3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4*i*3"/>
  <p:tag name="KSO_WM_UNIT_LAYERLEVEL" val="1"/>
  <p:tag name="KSO_WM_TAG_VERSION" val="1.0"/>
  <p:tag name="KSO_WM_UNIT_TYPE" val="i"/>
  <p:tag name="KSO_WM_UNIT_INDEX" val="3"/>
  <p:tag name="KSO_WM_UNIT_CONTENT_GROUP_TYPE" val="titlestyle"/>
</p:tagLst>
</file>

<file path=ppt/tags/tag380.xml><?xml version="1.0" encoding="utf-8"?>
<p:tagLst xmlns:p="http://schemas.openxmlformats.org/presentationml/2006/main">
  <p:tag name="PA" val="v5.2.7"/>
  <p:tag name="KSO_WM_UNIT_FILL_FORE_SCHEMECOLOR_INDEX_BRIGHTNESS" val="0"/>
  <p:tag name="KSO_WM_UNIT_FILL_FORE_SCHEMECOLOR_INDEX" val="14"/>
  <p:tag name="KSO_WM_UNIT_FILL_TYPE" val="1"/>
  <p:tag name="KSO_WM_UNIT_TEXT_FILL_FORE_SCHEMECOLOR_INDEX_BRIGHTNESS" val="0.25"/>
  <p:tag name="KSO_WM_UNIT_TEXT_FILL_FORE_SCHEMECOLOR_INDEX" val="13"/>
  <p:tag name="KSO_WM_UNIT_TEXT_FILL_TYPE" val="1"/>
</p:tagLst>
</file>

<file path=ppt/tags/tag381.xml><?xml version="1.0" encoding="utf-8"?>
<p:tagLst xmlns:p="http://schemas.openxmlformats.org/presentationml/2006/main">
  <p:tag name="PA" val="v5.2.7"/>
  <p:tag name="KSO_WM_UNIT_FILL_FORE_SCHEMECOLOR_INDEX_BRIGHTNESS" val="0"/>
  <p:tag name="KSO_WM_UNIT_FILL_FORE_SCHEMECOLOR_INDEX" val="14"/>
  <p:tag name="KSO_WM_UNIT_FILL_TYPE" val="1"/>
  <p:tag name="KSO_WM_UNIT_TEXT_FILL_FORE_SCHEMECOLOR_INDEX_BRIGHTNESS" val="0.25"/>
  <p:tag name="KSO_WM_UNIT_TEXT_FILL_FORE_SCHEMECOLOR_INDEX" val="13"/>
  <p:tag name="KSO_WM_UNIT_TEXT_FILL_TYPE" val="1"/>
</p:tagLst>
</file>

<file path=ppt/tags/tag382.xml><?xml version="1.0" encoding="utf-8"?>
<p:tagLst xmlns:p="http://schemas.openxmlformats.org/presentationml/2006/main">
  <p:tag name="PA" val="v5.2.7"/>
  <p:tag name="KSO_WM_UNIT_FILL_FORE_SCHEMECOLOR_INDEX_BRIGHTNESS" val="0"/>
  <p:tag name="KSO_WM_UNIT_FILL_FORE_SCHEMECOLOR_INDEX" val="14"/>
  <p:tag name="KSO_WM_UNIT_FILL_TYPE" val="1"/>
  <p:tag name="KSO_WM_UNIT_TEXT_FILL_FORE_SCHEMECOLOR_INDEX_BRIGHTNESS" val="0.25"/>
  <p:tag name="KSO_WM_UNIT_TEXT_FILL_FORE_SCHEMECOLOR_INDEX" val="13"/>
  <p:tag name="KSO_WM_UNIT_TEXT_FILL_TYPE" val="1"/>
</p:tagLst>
</file>

<file path=ppt/tags/tag383.xml><?xml version="1.0" encoding="utf-8"?>
<p:tagLst xmlns:p="http://schemas.openxmlformats.org/presentationml/2006/main">
  <p:tag name="KSO_WM_BEAUTIFY_FLAG" val="#wm#"/>
  <p:tag name="KSO_WM_TEMPLATE_CATEGORY" val="diagram"/>
  <p:tag name="KSO_WM_TEMPLATE_INDEX" val="20211053"/>
  <p:tag name="KSO_WM_SLIDE_ID" val="diagram20211053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88*481"/>
  <p:tag name="KSO_WM_SLIDE_POSITION" val="36*23"/>
  <p:tag name="KSO_WM_TAG_VERSION" val="1.0"/>
  <p:tag name="KSO_WM_SLIDE_LAYOUT" val="a_d"/>
  <p:tag name="KSO_WM_SLIDE_LAYOUT_CNT" val="1_1"/>
  <p:tag name="KSO_WM_SLIDE_LAYOUT_INFO" val="{&quot;backgroundInfo&quot;:[{&quot;bottom&quot;:0,&quot;bottomAbs&quot;:false,&quot;left&quot;:0,&quot;leftAbs&quot;:false,&quot;right&quot;:0,&quot;rightAbs&quot;:false,&quot;top&quot;:0,&quot;topAbs&quot;:false,&quot;type&quot;:&quot;general&quot;}],&quot;direction&quot;:1,&quot;id&quot;:&quot;2021-04-01T15:10:24&quot;,&quot;maxSize&quot;:{&quot;size1&quot;:51.3},&quot;minSize&quot;:{&quot;size1&quot;:36.3},&quot;normalSize&quot;:{&quot;size1&quot;:36.6625},&quot;subLayout&quot;:[{&quot;id&quot;:&quot;2021-04-01T15:10:24&quot;,&quot;margin&quot;:{&quot;bottom&quot;:3.8450000286102295,&quot;left&quot;:2.5399999618530273,&quot;right&quot;:0,&quot;top&quot;:3.8450000286102295},&quot;type&quot;:0},{&quot;id&quot;:&quot;2021-04-01T15:10:24&quot;,&quot;margin&quot;:{&quot;bottom&quot;:2.575000047683716,&quot;left&quot;:1.243999719619751,&quot;right&quot;:2.1519999504089355,&quot;top&quot;:2.575000047683716},&quot;type&quot;:0}],&quot;type&quot;:0}"/>
  <p:tag name="KSO_WM_SLIDE_CAN_ADD_NAVIGATION" val="1"/>
  <p:tag name="KSO_WM_SLIDE_BACKGROUND" val="[&quot;general&quot;]"/>
  <p:tag name="KSO_WM_SLIDE_RATIO" val="1.777778"/>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5f2f928e478fb0c58a92be"/>
  <p:tag name="KSO_WM_CHIP_FILLPROP" val="[[{&quot;text_align&quot;:&quot;cm&quot;,&quot;text_direction&quot;:&quot;horizontal&quot;,&quot;support_big_font&quot;:false,&quot;fill_id&quot;:&quot;4b3d06a1f10d40ff8e06d4f6d0ab0ea3&quot;,&quot;fill_align&quot;:&quot;cm&quot;,&quot;chip_types&quot;:[&quot;text&quot;,&quot;header&quot;]},{&quot;text_align&quot;:&quot;lm&quot;,&quot;text_direction&quot;:&quot;horizontal&quot;,&quot;support_features&quot;:[&quot;collage&quot;,&quot;carousel&quot;,&quot;creativecrop&quot;],&quot;support_big_font&quot;:false,&quot;fill_id&quot;:&quot;8e40daf4927f4521bed00751a0febf31&quot;,&quot;fill_align&quot;:&quot;cm&quot;,&quot;chip_types&quot;:[&quot;diagram&quot;,&quot;pictext&quot;,&quot;text&quot;,&quot;picture&quot;,&quot;chart&quot;,&quot;table&quot;,&quot;video&quot;]}]]"/>
  <p:tag name="KSO_WM_CHIP_DECFILLPROP" val="[]"/>
  <p:tag name="KSO_WM_CHIP_GROUPID" val="5e757e9369be4861f5f86151"/>
  <p:tag name="KSO_WM_SLIDE_BK_DARK_LIGHT" val="2"/>
  <p:tag name="KSO_WM_SLIDE_BACKGROUND_TYPE" val="general"/>
  <p:tag name="KSO_WM_SLIDE_SUPPORT_FEATURE_TYPE" val="7"/>
  <p:tag name="KSO_WM_TEMPLATE_ASSEMBLE_XID" val="60656ea44054ed1e2fb7fce3"/>
  <p:tag name="KSO_WM_TEMPLATE_ASSEMBLE_GROUPID" val="60656ea44054ed1e2fb7fce3"/>
</p:tagLst>
</file>

<file path=ppt/tags/tag384.xml><?xml version="1.0" encoding="utf-8"?>
<p:tagLst xmlns:p="http://schemas.openxmlformats.org/presentationml/2006/main">
  <p:tag name="KSO_WM_BEAUTIFY_FLAG" val="#wm#"/>
  <p:tag name="KSO_WM_TEMPLATE_CATEGORY" val="custom"/>
  <p:tag name="KSO_WM_TEMPLATE_INDEX" val="20230291"/>
</p:tagLst>
</file>

<file path=ppt/tags/tag385.xml><?xml version="1.0" encoding="utf-8"?>
<p:tagLst xmlns:p="http://schemas.openxmlformats.org/presentationml/2006/main">
  <p:tag name="KSO_WM_BEAUTIFY_FLAG" val=""/>
</p:tagLst>
</file>

<file path=ppt/tags/tag386.xml><?xml version="1.0" encoding="utf-8"?>
<p:tagLst xmlns:p="http://schemas.openxmlformats.org/presentationml/2006/main">
  <p:tag name="KSO_WM_BEAUTIFY_FLAG" val=""/>
</p:tagLst>
</file>

<file path=ppt/tags/tag387.xml><?xml version="1.0" encoding="utf-8"?>
<p:tagLst xmlns:p="http://schemas.openxmlformats.org/presentationml/2006/main">
  <p:tag name="KSO_WM_BEAUTIFY_FLAG" val=""/>
</p:tagLst>
</file>

<file path=ppt/tags/tag388.xml><?xml version="1.0" encoding="utf-8"?>
<p:tagLst xmlns:p="http://schemas.openxmlformats.org/presentationml/2006/main">
  <p:tag name="KSO_WM_BEAUTIFY_FLAG" val="#wm#"/>
  <p:tag name="KSO_WM_TEMPLATE_CATEGORY" val="custom"/>
  <p:tag name="KSO_WM_TEMPLATE_INDEX" val="20230291"/>
</p:tagLst>
</file>

<file path=ppt/tags/tag389.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4*i*4"/>
  <p:tag name="KSO_WM_UNIT_LAYERLEVEL" val="1"/>
  <p:tag name="KSO_WM_TAG_VERSION" val="1.0"/>
  <p:tag name="KSO_WM_UNIT_TYPE" val="i"/>
  <p:tag name="KSO_WM_UNIT_INDEX" val="4"/>
  <p:tag name="KSO_WM_UNIT_CONTENT_GROUP_TYPE" val="titlestyle"/>
</p:tagLst>
</file>

<file path=ppt/tags/tag390.xml><?xml version="1.0" encoding="utf-8"?>
<p:tagLst xmlns:p="http://schemas.openxmlformats.org/presentationml/2006/main">
  <p:tag name="KSO_WM_BEAUTIFY_FLAG" val=""/>
</p:tagLst>
</file>

<file path=ppt/tags/tag391.xml><?xml version="1.0" encoding="utf-8"?>
<p:tagLst xmlns:p="http://schemas.openxmlformats.org/presentationml/2006/main">
  <p:tag name="KSO_WM_BEAUTIFY_FLAG" val="#wm#"/>
  <p:tag name="KSO_WM_TEMPLATE_CATEGORY" val="custom"/>
  <p:tag name="KSO_WM_TEMPLATE_INDEX" val="20230291"/>
</p:tagLst>
</file>

<file path=ppt/tags/tag392.xml><?xml version="1.0" encoding="utf-8"?>
<p:tagLst xmlns:p="http://schemas.openxmlformats.org/presentationml/2006/main">
  <p:tag name="KSO_WM_BEAUTIFY_FLAG" val="#wm#"/>
  <p:tag name="KSO_WM_TEMPLATE_CATEGORY" val="custom"/>
  <p:tag name="KSO_WM_TEMPLATE_INDEX" val="20230291"/>
</p:tagLst>
</file>

<file path=ppt/tags/tag393.xml><?xml version="1.0" encoding="utf-8"?>
<p:tagLst xmlns:p="http://schemas.openxmlformats.org/presentationml/2006/main">
  <p:tag name="KSO_WM_BEAUTIFY_FLAG" val="#wm#"/>
  <p:tag name="KSO_WM_TEMPLATE_CATEGORY" val="custom"/>
  <p:tag name="KSO_WM_TEMPLATE_INDEX" val="20230291"/>
</p:tagLst>
</file>

<file path=ppt/tags/tag394.xml><?xml version="1.0" encoding="utf-8"?>
<p:tagLst xmlns:p="http://schemas.openxmlformats.org/presentationml/2006/main">
  <p:tag name="TABLE_ENDDRAG_ORIGIN_RECT" val="739*380"/>
  <p:tag name="TABLE_ENDDRAG_RECT" val="104*106*739*380"/>
</p:tagLst>
</file>

<file path=ppt/tags/tag395.xml><?xml version="1.0" encoding="utf-8"?>
<p:tagLst xmlns:p="http://schemas.openxmlformats.org/presentationml/2006/main">
  <p:tag name="KSO_WM_BEAUTIFY_FLAG" val="#wm#"/>
  <p:tag name="KSO_WM_TEMPLATE_CATEGORY" val="custom"/>
  <p:tag name="KSO_WM_TEMPLATE_INDEX" val="20230291"/>
</p:tagLst>
</file>

<file path=ppt/tags/tag396.xml><?xml version="1.0" encoding="utf-8"?>
<p:tagLst xmlns:p="http://schemas.openxmlformats.org/presentationml/2006/main">
  <p:tag name="KSO_WM_BEAUTIFY_FLAG" val="#wm#"/>
  <p:tag name="KSO_WM_TEMPLATE_CATEGORY" val="custom"/>
  <p:tag name="KSO_WM_TEMPLATE_INDEX" val="20230291"/>
</p:tagLst>
</file>

<file path=ppt/tags/tag397.xml><?xml version="1.0" encoding="utf-8"?>
<p:tagLst xmlns:p="http://schemas.openxmlformats.org/presentationml/2006/main">
  <p:tag name="TABLE_ENDDRAG_ORIGIN_RECT" val="739*380"/>
  <p:tag name="TABLE_ENDDRAG_RECT" val="104*106*739*380"/>
</p:tagLst>
</file>

<file path=ppt/tags/tag398.xml><?xml version="1.0" encoding="utf-8"?>
<p:tagLst xmlns:p="http://schemas.openxmlformats.org/presentationml/2006/main">
  <p:tag name="KSO_WM_BEAUTIFY_FLAG" val="#wm#"/>
  <p:tag name="KSO_WM_TEMPLATE_CATEGORY" val="custom"/>
  <p:tag name="KSO_WM_TEMPLATE_INDEX" val="20230291"/>
</p:tagLst>
</file>

<file path=ppt/tags/tag399.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custom20230238_9*a*1"/>
  <p:tag name="KSO_WM_TEMPLATE_CATEGORY" val="custom"/>
  <p:tag name="KSO_WM_TEMPLATE_INDEX" val="20230238"/>
  <p:tag name="KSO_WM_UNIT_LAYERLEVEL" val="1"/>
  <p:tag name="KSO_WM_TAG_VERSION" val="1.0"/>
  <p:tag name="KSO_WM_BEAUTIFY_FLAG" val="#wm#"/>
  <p:tag name="KSO_WM_UNIT_CONTENT_GROUP_TYPE" val="contentchip"/>
  <p:tag name="KSO_WM_UNIT_PRESET_TEXT" val="THANK YOU "/>
</p:tagLst>
</file>

<file path=ppt/tags/tag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3"/>
  <p:tag name="KSO_WM_UNIT_ID" val="_1*i*3"/>
  <p:tag name="KSO_WM_UNIT_LAYERLEVEL" val="1"/>
  <p:tag name="KSO_WM_TAG_VERSION" val="1.0"/>
</p:tagLst>
</file>

<file path=ppt/tags/tag4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4*i*5"/>
  <p:tag name="KSO_WM_UNIT_LAYERLEVEL" val="1"/>
  <p:tag name="KSO_WM_TAG_VERSION" val="1.0"/>
  <p:tag name="KSO_WM_UNIT_TYPE" val="i"/>
  <p:tag name="KSO_WM_UNIT_INDEX" val="5"/>
</p:tagLst>
</file>

<file path=ppt/tags/tag400.xml><?xml version="1.0" encoding="utf-8"?>
<p:tagLst xmlns:p="http://schemas.openxmlformats.org/presentationml/2006/main">
  <p:tag name="KSO_WM_UNIT_SUBTYPE" val="b"/>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custom20230238_9*f*1"/>
  <p:tag name="KSO_WM_TEMPLATE_CATEGORY" val="custom"/>
  <p:tag name="KSO_WM_TEMPLATE_INDEX" val="20230238"/>
  <p:tag name="KSO_WM_UNIT_LAYERLEVEL" val="1"/>
  <p:tag name="KSO_WM_TAG_VERSION" val="1.0"/>
  <p:tag name="KSO_WM_BEAUTIFY_FLAG" val="#wm#"/>
  <p:tag name="KSO_WM_UNIT_TEXT_FILL_FORE_SCHEMECOLOR_INDEX_BRIGHTNESS" val="0"/>
  <p:tag name="KSO_WM_UNIT_TEXT_FILL_FORE_SCHEMECOLOR_INDEX" val="14"/>
  <p:tag name="KSO_WM_UNIT_TEXT_FILL_TYPE" val="1"/>
  <p:tag name="KSO_WM_UNIT_CONTENT_GROUP_TYPE" val="contentchip"/>
  <p:tag name="KSO_WM_UNIT_PRESET_TEXT" val="汇报人：WPS"/>
</p:tagLst>
</file>

<file path=ppt/tags/tag401.xml><?xml version="1.0" encoding="utf-8"?>
<p:tagLst xmlns:p="http://schemas.openxmlformats.org/presentationml/2006/main">
  <p:tag name="KSO_WM_SLIDE_ID" val="custom20230238_9"/>
  <p:tag name="KSO_WM_TEMPLATE_SUBCATEGORY" val="29"/>
  <p:tag name="KSO_WM_TEMPLATE_MASTER_TYPE" val="0"/>
  <p:tag name="KSO_WM_TEMPLATE_COLOR_TYPE" val="0"/>
  <p:tag name="KSO_WM_SLIDE_ITEM_CNT" val="0"/>
  <p:tag name="KSO_WM_SLIDE_INDEX" val="9"/>
  <p:tag name="KSO_WM_TAG_VERSION" val="1.0"/>
  <p:tag name="KSO_WM_BEAUTIFY_FLAG" val="#wm#"/>
  <p:tag name="KSO_WM_TEMPLATE_CATEGORY" val="custom"/>
  <p:tag name="KSO_WM_TEMPLATE_INDEX" val="20230238"/>
  <p:tag name="KSO_WM_SLIDE_TYPE" val="endPage"/>
  <p:tag name="KSO_WM_SLIDE_SUBTYPE" val="pureTxt"/>
  <p:tag name="KSO_WM_SLIDE_LAYOUT" val="a_f"/>
  <p:tag name="KSO_WM_SLIDE_LAYOUT_CNT" val="1_1"/>
  <p:tag name="KSO_WM_SPECIAL_SOURCE" val="bdnull"/>
  <p:tag name="KSO_WM_SLIDE_CONTENT_AREA" val="{&quot;left&quot;:&quot;50.8&quot;,&quot;top&quot;:&quot;87.4&quot;,&quot;width&quot;:&quot;579.7&quot;,&quot;height&quot;:&quot;310.5&quot;}"/>
</p:tagLst>
</file>

<file path=ppt/tags/tag41.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_4*f*1"/>
  <p:tag name="KSO_WM_UNIT_LAYERLEVEL" val="1"/>
  <p:tag name="KSO_WM_TAG_VERSION" val="1.0"/>
  <p:tag name="KSO_WM_BEAUTIFY_FLAG" val="#wm#"/>
  <p:tag name="KSO_WM_UNIT_PRESET_TEXT" val="单击此处编辑母版文本样式&#10;第二级&#10;第三级&#10;第四级&#10;第五级"/>
</p:tagLst>
</file>

<file path=ppt/tags/tag42.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4*a*1"/>
  <p:tag name="KSO_WM_UNIT_LAYERLEVEL" val="1"/>
  <p:tag name="KSO_WM_TAG_VERSION" val="1.0"/>
  <p:tag name="KSO_WM_BEAUTIFY_FLAG" val="#wm#"/>
  <p:tag name="KSO_WM_UNIT_CONTENT_GROUP_TYPE" val="titlestyle"/>
  <p:tag name="KSO_WM_UNIT_PRESET_TEXT" val="单击此处添加标题"/>
</p:tagLst>
</file>

<file path=ppt/tags/tag4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4*i*6"/>
  <p:tag name="KSO_WM_UNIT_LAYERLEVEL" val="1"/>
  <p:tag name="KSO_WM_TAG_VERSION" val="1.0"/>
  <p:tag name="KSO_WM_UNIT_TYPE" val="i"/>
  <p:tag name="KSO_WM_UNIT_INDEX" val="6"/>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5*i*1"/>
  <p:tag name="KSO_WM_UNIT_LAYERLEVEL" val="1"/>
  <p:tag name="KSO_WM_TAG_VERSION" val="1.0"/>
  <p:tag name="KSO_WM_BEAUTIFY_FLAG" val="#wm#"/>
</p:tagLst>
</file>

<file path=ppt/tags/tag4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5*i*2"/>
  <p:tag name="KSO_WM_UNIT_LAYERLEVEL" val="1"/>
  <p:tag name="KSO_WM_TAG_VERSION" val="1.0"/>
  <p:tag name="KSO_WM_UNIT_TYPE" val="i"/>
  <p:tag name="KSO_WM_UNIT_INDEX" val="2"/>
</p:tagLst>
</file>

<file path=ppt/tags/tag4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5*i*3"/>
  <p:tag name="KSO_WM_UNIT_LAYERLEVEL" val="1"/>
  <p:tag name="KSO_WM_TAG_VERSION" val="1.0"/>
  <p:tag name="KSO_WM_UNIT_TYPE" val="i"/>
  <p:tag name="KSO_WM_UNIT_INDEX" val="3"/>
  <p:tag name="KSO_WM_UNIT_CONTENT_GROUP_TYPE" val="titlestyle"/>
</p:tagLst>
</file>

<file path=ppt/tags/tag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4"/>
  <p:tag name="KSO_WM_UNIT_ID" val="_1*i*4"/>
  <p:tag name="KSO_WM_UNIT_LAYERLEVEL" val="1"/>
  <p:tag name="KSO_WM_TAG_VERSION" val="1.0"/>
</p:tagLst>
</file>

<file path=ppt/tags/tag50.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_5*f*1"/>
  <p:tag name="KSO_WM_UNIT_LAYERLEVEL" val="1"/>
  <p:tag name="KSO_WM_TAG_VERSION" val="1.0"/>
  <p:tag name="KSO_WM_BEAUTIFY_FLAG" val="#wm#"/>
  <p:tag name="KSO_WM_UNIT_PRESET_TEXT" val="单击此处编辑母版文本样式&#10;第二级&#10;第三级&#10;第四级&#10;第五级"/>
</p:tagLst>
</file>

<file path=ppt/tags/tag51.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2"/>
  <p:tag name="KSO_WM_UNIT_ID" val="_5*f*2"/>
  <p:tag name="KSO_WM_UNIT_LAYERLEVEL" val="1"/>
  <p:tag name="KSO_WM_TAG_VERSION" val="1.0"/>
  <p:tag name="KSO_WM_BEAUTIFY_FLAG" val="#wm#"/>
  <p:tag name="KSO_WM_UNIT_PRESET_TEXT" val="单击此处编辑母版文本样式&#10;第二级&#10;第三级&#10;第四级&#10;第五级"/>
</p:tagLst>
</file>

<file path=ppt/tags/tag52.xml><?xml version="1.0" encoding="utf-8"?>
<p:tagLst xmlns:p="http://schemas.openxmlformats.org/presentationml/2006/main">
  <p:tag name="KSO_WM_UNIT_ISCONTENTSTITLE" val="0"/>
  <p:tag name="KSO_WM_UNIT_ISNUMDGMTITLE" val="0"/>
  <p:tag name="KSO_WM_UNIT_PRESET_TEXT" val="正文页-预设标题"/>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5*a*1"/>
  <p:tag name="KSO_WM_UNIT_LAYERLEVEL" val="1"/>
  <p:tag name="KSO_WM_TAG_VERSION" val="1.0"/>
  <p:tag name="KSO_WM_BEAUTIFY_FLAG" val="#wm#"/>
  <p:tag name="KSO_WM_UNIT_CONTENT_GROUP_TYPE" val="titlestyle"/>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6*i*1"/>
  <p:tag name="KSO_WM_UNIT_LAYERLEVEL" val="1"/>
  <p:tag name="KSO_WM_TAG_VERSION" val="1.0"/>
  <p:tag name="KSO_WM_BEAUTIFY_FLAG" val="#wm#"/>
</p:tagLst>
</file>

<file path=ppt/tags/tag5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6*i*2"/>
  <p:tag name="KSO_WM_UNIT_LAYERLEVEL" val="1"/>
  <p:tag name="KSO_WM_TAG_VERSION" val="1.0"/>
  <p:tag name="KSO_WM_UNIT_TYPE" val="i"/>
  <p:tag name="KSO_WM_UNIT_INDEX" val="2"/>
</p:tagLst>
</file>

<file path=ppt/tags/tag5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6*i*3"/>
  <p:tag name="KSO_WM_UNIT_LAYERLEVEL" val="1"/>
  <p:tag name="KSO_WM_TAG_VERSION" val="1.0"/>
  <p:tag name="KSO_WM_UNIT_TYPE" val="i"/>
  <p:tag name="KSO_WM_UNIT_INDEX" val="3"/>
  <p:tag name="KSO_WM_UNIT_CONTENT_GROUP_TYPE" val="titlestyle"/>
</p:tagLst>
</file>

<file path=ppt/tags/tag59.xml><?xml version="1.0" encoding="utf-8"?>
<p:tagLst xmlns:p="http://schemas.openxmlformats.org/presentationml/2006/main">
  <p:tag name="KSO_WM_UNIT_ISCONTENTSTITLE" val="0"/>
  <p:tag name="KSO_WM_UNIT_ISNUMDGMTITLE" val="0"/>
  <p:tag name="KSO_WM_UNIT_PRESET_TEXT" val="正文页-预设标题"/>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6*a*1"/>
  <p:tag name="KSO_WM_UNIT_LAYERLEVEL" val="1"/>
  <p:tag name="KSO_WM_TAG_VERSION" val="1.0"/>
  <p:tag name="KSO_WM_BEAUTIFY_FLAG" val="#wm#"/>
  <p:tag name="KSO_WM_UNIT_CONTENT_GROUP_TYPE" val="titlestyle"/>
</p:tagLst>
</file>

<file path=ppt/tags/tag6.xml><?xml version="1.0" encoding="utf-8"?>
<p:tagLst xmlns:p="http://schemas.openxmlformats.org/presentationml/2006/main">
  <p:tag name="KSO_WM_UNIT_SUBTYPE" val="b"/>
  <p:tag name="KSO_WM_UNIT_PRESET_TEXT" val="汇报人:稻小壳"/>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_1*f*1"/>
  <p:tag name="KSO_WM_UNIT_LAYERLEVEL" val="1"/>
  <p:tag name="KSO_WM_TAG_VERSION" val="1.0"/>
  <p:tag name="KSO_WM_BEAUTIFY_FLAG" val="#wm#"/>
  <p:tag name="KSO_WM_UNIT_CONTENT_GROUP_TYPE" val="contentchip"/>
</p:tagLst>
</file>

<file path=ppt/tags/tag60.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h_f"/>
  <p:tag name="KSO_WM_UNIT_INDEX" val="2_1"/>
  <p:tag name="KSO_WM_UNIT_ID" val="_6*h_f*2_1"/>
  <p:tag name="KSO_WM_UNIT_LAYERLEVEL" val="1_1"/>
  <p:tag name="KSO_WM_TAG_VERSION" val="1.0"/>
  <p:tag name="KSO_WM_BEAUTIFY_FLAG" val="#wm#"/>
  <p:tag name="KSO_WM_UNIT_PRESET_TEXT" val="单击此处编辑母版文本样式&#10;第二级&#10;第三级&#10;第四级&#10;第五级"/>
</p:tagLst>
</file>

<file path=ppt/tags/tag61.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VALUE" val="10"/>
  <p:tag name="KSO_WM_UNIT_HIGHLIGHT" val="0"/>
  <p:tag name="KSO_WM_UNIT_COMPATIBLE" val="0"/>
  <p:tag name="KSO_WM_UNIT_DIAGRAM_ISNUMVISUAL" val="0"/>
  <p:tag name="KSO_WM_UNIT_DIAGRAM_ISREFERUNIT" val="0"/>
  <p:tag name="KSO_WM_UNIT_TYPE" val="h_a"/>
  <p:tag name="KSO_WM_UNIT_INDEX" val="2_1"/>
  <p:tag name="KSO_WM_UNIT_ID" val="_6*h_a*2_1"/>
  <p:tag name="KSO_WM_UNIT_LAYERLEVEL" val="1_1"/>
  <p:tag name="KSO_WM_TAG_VERSION" val="1.0"/>
  <p:tag name="KSO_WM_BEAUTIFY_FLAG" val="#wm#"/>
</p:tagLst>
</file>

<file path=ppt/tags/tag62.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h_f"/>
  <p:tag name="KSO_WM_UNIT_INDEX" val="1_1"/>
  <p:tag name="KSO_WM_UNIT_ID" val="_6*h_f*1_1"/>
  <p:tag name="KSO_WM_UNIT_LAYERLEVEL" val="1_1"/>
  <p:tag name="KSO_WM_TAG_VERSION" val="1.0"/>
  <p:tag name="KSO_WM_BEAUTIFY_FLAG" val="#wm#"/>
  <p:tag name="KSO_WM_UNIT_PRESET_TEXT" val="单击此处编辑母版文本样式&#10;第二级&#10;第三级&#10;第四级&#10;第五级"/>
</p:tagLst>
</file>

<file path=ppt/tags/tag63.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VALUE" val="10"/>
  <p:tag name="KSO_WM_UNIT_HIGHLIGHT" val="0"/>
  <p:tag name="KSO_WM_UNIT_COMPATIBLE" val="0"/>
  <p:tag name="KSO_WM_UNIT_DIAGRAM_ISNUMVISUAL" val="0"/>
  <p:tag name="KSO_WM_UNIT_DIAGRAM_ISREFERUNIT" val="0"/>
  <p:tag name="KSO_WM_UNIT_TYPE" val="h_a"/>
  <p:tag name="KSO_WM_UNIT_INDEX" val="1_1"/>
  <p:tag name="KSO_WM_UNIT_ID" val="_6*h_a*1_1"/>
  <p:tag name="KSO_WM_UNIT_LAYERLEVEL" val="1_1"/>
  <p:tag name="KSO_WM_TAG_VERSION" val="1.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7*i*1"/>
  <p:tag name="KSO_WM_UNIT_LAYERLEVEL" val="1"/>
  <p:tag name="KSO_WM_TAG_VERSION" val="1.0"/>
  <p:tag name="KSO_WM_BEAUTIFY_FLAG" val="#wm#"/>
</p:tagLst>
</file>

<file path=ppt/tags/tag6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7*i*2"/>
  <p:tag name="KSO_WM_UNIT_LAYERLEVEL" val="1"/>
  <p:tag name="KSO_WM_TAG_VERSION" val="1.0"/>
  <p:tag name="KSO_WM_UNIT_TYPE" val="i"/>
  <p:tag name="KSO_WM_UNIT_INDEX" val="2"/>
</p:tagLst>
</file>

<file path=ppt/tags/tag6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7*i*3"/>
  <p:tag name="KSO_WM_UNIT_LAYERLEVEL" val="1"/>
  <p:tag name="KSO_WM_TAG_VERSION" val="1.0"/>
  <p:tag name="KSO_WM_UNIT_CONTENT_GROUP_TYPE" val="titlestyle"/>
  <p:tag name="KSO_WM_UNIT_TYPE" val="i"/>
  <p:tag name="KSO_WM_UNIT_INDEX" val="3"/>
</p:tagLst>
</file>

<file path=ppt/tags/tag7.xml><?xml version="1.0" encoding="utf-8"?>
<p:tagLst xmlns:p="http://schemas.openxmlformats.org/presentationml/2006/main">
  <p:tag name="KSO_WM_UNIT_ISCONTENTSTITLE" val="0"/>
  <p:tag name="KSO_WM_UNIT_ISNUMDGMTITLE" val="0"/>
  <p:tag name="KSO_WM_UNIT_PRESET_TEXT" val="添加副标题"/>
  <p:tag name="KSO_WM_UNIT_NOCLEAR" val="0"/>
  <p:tag name="KSO_WM_UNIT_VALUE" val="17"/>
  <p:tag name="KSO_WM_UNIT_HIGHLIGHT" val="0"/>
  <p:tag name="KSO_WM_UNIT_COMPATIBLE" val="0"/>
  <p:tag name="KSO_WM_UNIT_DIAGRAM_ISNUMVISUAL" val="0"/>
  <p:tag name="KSO_WM_UNIT_DIAGRAM_ISREFERUNIT" val="0"/>
  <p:tag name="KSO_WM_UNIT_TYPE" val="b"/>
  <p:tag name="KSO_WM_UNIT_INDEX" val="1"/>
  <p:tag name="KSO_WM_UNIT_ID" val="_1*b*1"/>
  <p:tag name="KSO_WM_UNIT_LAYERLEVEL" val="1"/>
  <p:tag name="KSO_WM_TAG_VERSION" val="1.0"/>
  <p:tag name="KSO_WM_BEAUTIFY_FLAG" val="#wm#"/>
  <p:tag name="KSO_WM_UNIT_CONTENT_GROUP_TYPE" val="contentchip"/>
</p:tagLst>
</file>

<file path=ppt/tags/tag70.xml><?xml version="1.0" encoding="utf-8"?>
<p:tagLst xmlns:p="http://schemas.openxmlformats.org/presentationml/2006/main">
  <p:tag name="KSO_WM_UNIT_ISCONTENTSTITLE" val="0"/>
  <p:tag name="KSO_WM_UNIT_ISNUMDGMTITLE" val="0"/>
  <p:tag name="KSO_WM_UNIT_PRESET_TEXT" val="正文页-预设标题"/>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7*a*1"/>
  <p:tag name="KSO_WM_UNIT_LAYERLEVEL" val="1"/>
  <p:tag name="KSO_WM_TAG_VERSION" val="1.0"/>
  <p:tag name="KSO_WM_BEAUTIFY_FLAG" val="#wm#"/>
  <p:tag name="KSO_WM_UNIT_CONTENT_GROUP_TYPE" val="titlestyle"/>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7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8*i*2"/>
  <p:tag name="KSO_WM_UNIT_LAYERLEVEL" val="1"/>
  <p:tag name="KSO_WM_TAG_VERSION" val="1.0"/>
  <p:tag name="KSO_WM_UNIT_TYPE" val="i"/>
  <p:tag name="KSO_WM_UNIT_INDEX" val="2"/>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8*i*1"/>
  <p:tag name="KSO_WM_UNIT_LAYERLEVEL" val="1"/>
  <p:tag name="KSO_WM_TAG_VERSION" val="1.0"/>
  <p:tag name="KSO_WM_BEAUTIFY_FLAG" val="#wm#"/>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9*i*1"/>
  <p:tag name="KSO_WM_UNIT_LAYERLEVEL" val="1"/>
  <p:tag name="KSO_WM_TAG_VERSION" val="1.0"/>
  <p:tag name="KSO_WM_BEAUTIFY_FLAG" val="#wm#"/>
</p:tagLst>
</file>

<file path=ppt/tags/tag8.xml><?xml version="1.0" encoding="utf-8"?>
<p:tagLst xmlns:p="http://schemas.openxmlformats.org/presentationml/2006/main">
  <p:tag name="KSO_WM_UNIT_ISCONTENTSTITLE" val="0"/>
  <p:tag name="KSO_WM_UNIT_ISNUMDGMTITLE" val="0"/>
  <p:tag name="KSO_WM_UNIT_PRESET_TEXT" val="添加文档标题"/>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1*a*1"/>
  <p:tag name="KSO_WM_UNIT_LAYERLEVEL" val="1"/>
  <p:tag name="KSO_WM_TAG_VERSION" val="1.0"/>
  <p:tag name="KSO_WM_BEAUTIFY_FLAG" val="#wm#"/>
  <p:tag name="KSO_WM_UNIT_CONTENT_GROUP_TYPE" val="contentchip"/>
</p:tagLst>
</file>

<file path=ppt/tags/tag8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9*i*2"/>
  <p:tag name="KSO_WM_UNIT_LAYERLEVEL" val="1"/>
  <p:tag name="KSO_WM_TAG_VERSION" val="1.0"/>
  <p:tag name="KSO_WM_UNIT_TYPE" val="i"/>
  <p:tag name="KSO_WM_UNIT_INDEX" val="2"/>
</p:tagLst>
</file>

<file path=ppt/tags/tag81.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_9*f*1"/>
  <p:tag name="KSO_WM_UNIT_LAYERLEVEL" val="1"/>
  <p:tag name="KSO_WM_TAG_VERSION" val="1.0"/>
  <p:tag name="KSO_WM_BEAUTIFY_FLAG" val="#wm#"/>
  <p:tag name="KSO_WM_UNIT_PRESET_TEXT" val="单击此处编辑母版文本样式&#10;第二级&#10;第三级&#10;第四级&#10;第五级"/>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0*i*1"/>
  <p:tag name="KSO_WM_UNIT_LAYERLEVEL" val="1"/>
  <p:tag name="KSO_WM_TAG_VERSION" val="1.0"/>
  <p:tag name="KSO_WM_BEAUTIFY_FLAG" val="#wm#"/>
</p:tagLst>
</file>

<file path=ppt/tags/tag8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0*i*2"/>
  <p:tag name="KSO_WM_UNIT_LAYERLEVEL" val="1"/>
  <p:tag name="KSO_WM_TAG_VERSION" val="1.0"/>
  <p:tag name="KSO_WM_UNIT_TYPE" val="i"/>
  <p:tag name="KSO_WM_UNIT_INDEX" val="2"/>
</p:tagLst>
</file>

<file path=ppt/tags/tag8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0*i*3"/>
  <p:tag name="KSO_WM_UNIT_LAYERLEVEL" val="1"/>
  <p:tag name="KSO_WM_TAG_VERSION" val="1.0"/>
  <p:tag name="KSO_WM_UNIT_CONTENT_GROUP_TYPE" val="titlestyle"/>
  <p:tag name="KSO_WM_UNIT_TYPE" val="i"/>
  <p:tag name="KSO_WM_UNIT_INDEX" val="3"/>
</p:tagLst>
</file>

<file path=ppt/tags/tag88.xml><?xml version="1.0" encoding="utf-8"?>
<p:tagLst xmlns:p="http://schemas.openxmlformats.org/presentationml/2006/main">
  <p:tag name="KSO_WM_UNIT_ISCONTENTSTITLE" val="0"/>
  <p:tag name="KSO_WM_UNIT_ISNUMDGMTITLE" val="0"/>
  <p:tag name="KSO_WM_UNIT_PRESET_TEXT" val="正文页-预设标题"/>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10*a*1"/>
  <p:tag name="KSO_WM_UNIT_LAYERLEVEL" val="1"/>
  <p:tag name="KSO_WM_TAG_VERSION" val="1.0"/>
  <p:tag name="KSO_WM_BEAUTIFY_FLAG" val="#wm#"/>
  <p:tag name="KSO_WM_UNIT_CONTENT_GROUP_TYPE" val="titlestyle"/>
</p:tagLst>
</file>

<file path=ppt/tags/tag89.xml><?xml version="1.0" encoding="utf-8"?>
<p:tagLst xmlns:p="http://schemas.openxmlformats.org/presentationml/2006/main">
  <p:tag name="KSO_WM_UNIT_ISCONTENTSTITLE" val="0"/>
  <p:tag name="KSO_WM_UNIT_ISNUMDGMTITLE" val="0"/>
  <p:tag name="KSO_WM_UNIT_PRESET_TEXT" val="单击选择预设副标题"/>
  <p:tag name="KSO_WM_UNIT_NOCLEAR" val="0"/>
  <p:tag name="KSO_WM_UNIT_VALUE" val="17"/>
  <p:tag name="KSO_WM_UNIT_HIGHLIGHT" val="0"/>
  <p:tag name="KSO_WM_UNIT_COMPATIBLE" val="0"/>
  <p:tag name="KSO_WM_UNIT_DIAGRAM_ISNUMVISUAL" val="0"/>
  <p:tag name="KSO_WM_UNIT_DIAGRAM_ISREFERUNIT" val="0"/>
  <p:tag name="KSO_WM_UNIT_TYPE" val="b"/>
  <p:tag name="KSO_WM_UNIT_INDEX" val="1"/>
  <p:tag name="KSO_WM_UNIT_ID" val="_10*b*1"/>
  <p:tag name="KSO_WM_UNIT_LAYERLEVEL" val="1"/>
  <p:tag name="KSO_WM_TAG_VERSION" val="1.0"/>
  <p:tag name="KSO_WM_BEAUTIFY_FLAG" val="#wm#"/>
  <p:tag name="KSO_WM_UNIT_CONTENT_GROUP_TYPE" val="titlestyle"/>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5"/>
  <p:tag name="KSO_WM_UNIT_LAYERLEVEL" val="1"/>
  <p:tag name="KSO_WM_TAG_VERSION" val="1.0"/>
  <p:tag name="KSO_WM_BEAUTIFY_FLAG" val="#wm#"/>
  <p:tag name="KSO_WM_UNIT_TYPE" val="i"/>
  <p:tag name="KSO_WM_UNIT_INDEX" val="5"/>
</p:tagLst>
</file>

<file path=ppt/tags/tag9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1"/>
  <p:tag name="KSO_WM_UNIT_ID" val="_11*i*1"/>
  <p:tag name="KSO_WM_UNIT_LAYERLEVEL" val="1"/>
  <p:tag name="KSO_WM_TAG_VERSION" val="1.0"/>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2"/>
  <p:tag name="KSO_WM_UNIT_LAYERLEVEL" val="1"/>
  <p:tag name="KSO_WM_TAG_VERSION" val="1.0"/>
  <p:tag name="KSO_WM_BEAUTIFY_FLAG" val="#wm#"/>
  <p:tag name="KSO_WM_UNIT_TYPE" val="i"/>
  <p:tag name="KSO_WM_UNIT_INDEX" val="2"/>
</p:tagLst>
</file>

<file path=ppt/tags/tag9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3"/>
  <p:tag name="KSO_WM_UNIT_LAYERLEVEL" val="1"/>
  <p:tag name="KSO_WM_TAG_VERSION" val="1.0"/>
  <p:tag name="KSO_WM_UNIT_TYPE" val="i"/>
  <p:tag name="KSO_WM_UNIT_INDEX" val="3"/>
</p:tagLst>
</file>

<file path=ppt/tags/tag9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4"/>
  <p:tag name="KSO_WM_UNIT_LAYERLEVEL" val="1"/>
  <p:tag name="KSO_WM_TAG_VERSION" val="1.0"/>
  <p:tag name="KSO_WM_UNIT_TYPE" val="i"/>
  <p:tag name="KSO_WM_UNIT_INDEX" val="4"/>
</p:tagLst>
</file>

<file path=ppt/tags/tag98.xml><?xml version="1.0" encoding="utf-8"?>
<p:tagLst xmlns:p="http://schemas.openxmlformats.org/presentationml/2006/main">
  <p:tag name="KSO_WM_UNIT_ISCONTENTSTITLE" val="0"/>
  <p:tag name="KSO_WM_UNIT_ISNUMDGMTITLE" val="0"/>
  <p:tag name="KSO_WM_UNIT_PRESET_TEXT" val="THANK YOU"/>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11*a*1"/>
  <p:tag name="KSO_WM_UNIT_LAYERLEVEL" val="1"/>
  <p:tag name="KSO_WM_TAG_VERSION" val="1.0"/>
  <p:tag name="KSO_WM_BEAUTIFY_FLAG" val="#wm#"/>
  <p:tag name="KSO_WM_UNIT_CONTENT_GROUP_TYPE" val="contentchip"/>
</p:tagLst>
</file>

<file path=ppt/tags/tag99.xml><?xml version="1.0" encoding="utf-8"?>
<p:tagLst xmlns:p="http://schemas.openxmlformats.org/presentationml/2006/main">
  <p:tag name="KSO_WM_UNIT_SUBTYPE" val="b"/>
  <p:tag name="KSO_WM_UNIT_PRESET_TEXT" val="汇报人:稻小壳"/>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_11*f*1"/>
  <p:tag name="KSO_WM_UNIT_LAYERLEVEL" val="1"/>
  <p:tag name="KSO_WM_TAG_VERSION" val="1.0"/>
  <p:tag name="KSO_WM_BEAUTIFY_FLAG" val="#wm#"/>
  <p:tag name="KSO_WM_UNIT_CONTENT_GROUP_TYPE" val="contentchip"/>
</p:tagLst>
</file>

<file path=ppt/theme/theme1.xml><?xml version="1.0" encoding="utf-8"?>
<a:theme xmlns:a="http://schemas.openxmlformats.org/drawingml/2006/main" name="Office 主题">
  <a:themeElements>
    <a:clrScheme name="自定义 66">
      <a:dk1>
        <a:sysClr val="windowText" lastClr="000000"/>
      </a:dk1>
      <a:lt1>
        <a:sysClr val="window" lastClr="FFFFFF"/>
      </a:lt1>
      <a:dk2>
        <a:srgbClr val="005FD3"/>
      </a:dk2>
      <a:lt2>
        <a:srgbClr val="F6FAFF"/>
      </a:lt2>
      <a:accent1>
        <a:srgbClr val="4799FF"/>
      </a:accent1>
      <a:accent2>
        <a:srgbClr val="39C0FD"/>
      </a:accent2>
      <a:accent3>
        <a:srgbClr val="53D174"/>
      </a:accent3>
      <a:accent4>
        <a:srgbClr val="9FD739"/>
      </a:accent4>
      <a:accent5>
        <a:srgbClr val="FFD769"/>
      </a:accent5>
      <a:accent6>
        <a:srgbClr val="FE7962"/>
      </a:accent6>
      <a:hlink>
        <a:srgbClr val="0563C1"/>
      </a:hlink>
      <a:folHlink>
        <a:srgbClr val="954D72"/>
      </a:folHlink>
    </a:clrScheme>
    <a:fontScheme name="自定义 58">
      <a:majorFont>
        <a:latin typeface="汉仪粗圆简"/>
        <a:ea typeface="汉仪粗圆简"/>
        <a:cs typeface=""/>
      </a:majorFont>
      <a:minorFont>
        <a:latin typeface="汉仪粗圆简"/>
        <a:ea typeface="汉仪粗圆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66">
      <a:dk1>
        <a:sysClr val="windowText" lastClr="000000"/>
      </a:dk1>
      <a:lt1>
        <a:sysClr val="window" lastClr="FFFFFF"/>
      </a:lt1>
      <a:dk2>
        <a:srgbClr val="005FD3"/>
      </a:dk2>
      <a:lt2>
        <a:srgbClr val="F6FAFF"/>
      </a:lt2>
      <a:accent1>
        <a:srgbClr val="4799FF"/>
      </a:accent1>
      <a:accent2>
        <a:srgbClr val="39C0FD"/>
      </a:accent2>
      <a:accent3>
        <a:srgbClr val="53D174"/>
      </a:accent3>
      <a:accent4>
        <a:srgbClr val="9FD739"/>
      </a:accent4>
      <a:accent5>
        <a:srgbClr val="FFD769"/>
      </a:accent5>
      <a:accent6>
        <a:srgbClr val="FE7962"/>
      </a:accent6>
      <a:hlink>
        <a:srgbClr val="0563C1"/>
      </a:hlink>
      <a:folHlink>
        <a:srgbClr val="954D72"/>
      </a:folHlink>
    </a:clrScheme>
    <a:fontScheme name="自定义 58">
      <a:majorFont>
        <a:latin typeface="汉仪粗圆简"/>
        <a:ea typeface="汉仪粗圆简"/>
        <a:cs typeface=""/>
      </a:majorFont>
      <a:minorFont>
        <a:latin typeface="汉仪粗圆简"/>
        <a:ea typeface="汉仪粗圆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自定义 13">
      <a:dk1>
        <a:srgbClr val="000000"/>
      </a:dk1>
      <a:lt1>
        <a:srgbClr val="FFFFFF"/>
      </a:lt1>
      <a:dk2>
        <a:srgbClr val="003048"/>
      </a:dk2>
      <a:lt2>
        <a:srgbClr val="D2F6FD"/>
      </a:lt2>
      <a:accent1>
        <a:srgbClr val="AF67FF"/>
      </a:accent1>
      <a:accent2>
        <a:srgbClr val="927DFE"/>
      </a:accent2>
      <a:accent3>
        <a:srgbClr val="7693FC"/>
      </a:accent3>
      <a:accent4>
        <a:srgbClr val="59A8FB"/>
      </a:accent4>
      <a:accent5>
        <a:srgbClr val="3DBEF9"/>
      </a:accent5>
      <a:accent6>
        <a:srgbClr val="20D4F8"/>
      </a:accent6>
      <a:hlink>
        <a:srgbClr val="0563C1"/>
      </a:hlink>
      <a:folHlink>
        <a:srgbClr val="954F72"/>
      </a:folHlink>
    </a:clrScheme>
    <a:fontScheme name="自定义 6">
      <a:majorFont>
        <a:latin typeface="MiSans Heavy"/>
        <a:ea typeface="MiSans Heavy"/>
        <a:cs typeface=""/>
      </a:majorFont>
      <a:minorFont>
        <a:latin typeface="MiSans"/>
        <a:ea typeface="MiSan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15461</Words>
  <Application>WPS 演示</Application>
  <PresentationFormat>宽屏</PresentationFormat>
  <Paragraphs>551</Paragraphs>
  <Slides>29</Slides>
  <Notes>0</Notes>
  <HiddenSlides>0</HiddenSlides>
  <MMClips>0</MMClips>
  <ScaleCrop>false</ScaleCrop>
  <HeadingPairs>
    <vt:vector size="6" baseType="variant">
      <vt:variant>
        <vt:lpstr>已用的字体</vt:lpstr>
      </vt:variant>
      <vt:variant>
        <vt:i4>20</vt:i4>
      </vt:variant>
      <vt:variant>
        <vt:lpstr>主题</vt:lpstr>
      </vt:variant>
      <vt:variant>
        <vt:i4>3</vt:i4>
      </vt:variant>
      <vt:variant>
        <vt:lpstr>幻灯片标题</vt:lpstr>
      </vt:variant>
      <vt:variant>
        <vt:i4>29</vt:i4>
      </vt:variant>
    </vt:vector>
  </HeadingPairs>
  <TitlesOfParts>
    <vt:vector size="52" baseType="lpstr">
      <vt:lpstr>Arial</vt:lpstr>
      <vt:lpstr>宋体</vt:lpstr>
      <vt:lpstr>Wingdings</vt:lpstr>
      <vt:lpstr>汉仪粗圆简</vt:lpstr>
      <vt:lpstr>Wingdings</vt:lpstr>
      <vt:lpstr>江城圆体 700W</vt:lpstr>
      <vt:lpstr>MiSans</vt:lpstr>
      <vt:lpstr>Times New Roman</vt:lpstr>
      <vt:lpstr>微软雅黑</vt:lpstr>
      <vt:lpstr>方正正纤黑简体</vt:lpstr>
      <vt:lpstr>Abadi MT</vt:lpstr>
      <vt:lpstr>华文楷体</vt:lpstr>
      <vt:lpstr>Arial Unicode MS</vt:lpstr>
      <vt:lpstr>Calibri</vt:lpstr>
      <vt:lpstr>黑体</vt:lpstr>
      <vt:lpstr>Segoe Print</vt:lpstr>
      <vt:lpstr>MiSans Heavy</vt:lpstr>
      <vt:lpstr>HelveticaNeue</vt:lpstr>
      <vt:lpstr>华文新魏</vt:lpstr>
      <vt:lpstr>汉仪粗圆简</vt:lpstr>
      <vt:lpstr>Office 主题</vt:lpstr>
      <vt:lpstr>1_Office 主题</vt:lpstr>
      <vt:lpstr>2_Office 主题</vt:lpstr>
      <vt:lpstr>PowerPoint 演示文稿</vt:lpstr>
      <vt:lpstr>2024年1月浙江首考 语法填空分析讲评</vt:lpstr>
      <vt:lpstr>PowerPoint 演示文稿</vt:lpstr>
      <vt:lpstr>综合：语篇整体把握</vt:lpstr>
      <vt:lpstr>Read for main idea 2024.1浙江首考</vt:lpstr>
      <vt:lpstr>Read for structure</vt:lpstr>
      <vt:lpstr>评析与育人价值</vt:lpstr>
      <vt:lpstr>分析：语篇拆分讲解</vt:lpstr>
      <vt:lpstr>Para 1：56题考点</vt:lpstr>
      <vt:lpstr>Para 1：57题考点</vt:lpstr>
      <vt:lpstr>Para 2：58题考点</vt:lpstr>
      <vt:lpstr>Para 2：59题考点</vt:lpstr>
      <vt:lpstr>Para 3：60题考点</vt:lpstr>
      <vt:lpstr>注意动词变名词的规律与特例</vt:lpstr>
      <vt:lpstr>Para 3：61题考点</vt:lpstr>
      <vt:lpstr>Para 4：62题考点</vt:lpstr>
      <vt:lpstr>Para 4：63题考点</vt:lpstr>
      <vt:lpstr>Para 4：64题考点</vt:lpstr>
      <vt:lpstr>Para 5：65题考点</vt:lpstr>
      <vt:lpstr>PowerPoint 演示文稿</vt:lpstr>
      <vt:lpstr>比较：考点命题趋势</vt:lpstr>
      <vt:lpstr>基于功能定位：2023与2024 1月首考</vt:lpstr>
      <vt:lpstr>基于时间流段：2023年6月与2024年1月</vt:lpstr>
      <vt:lpstr>延伸：话题外刊赏读</vt:lpstr>
      <vt:lpstr>Related Topic: Smart Shelves</vt:lpstr>
      <vt:lpstr>词 汇 拓 展 表</vt:lpstr>
      <vt:lpstr>What Are the Benefits of Smart Shelves for Retailers?</vt:lpstr>
      <vt:lpstr>词 汇 拓 展 表</vt:lpstr>
      <vt:lpstr>THANK YOU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32062</dc:creator>
  <cp:lastModifiedBy>Wiesen</cp:lastModifiedBy>
  <cp:revision>10</cp:revision>
  <dcterms:created xsi:type="dcterms:W3CDTF">2023-08-09T12:44:00Z</dcterms:created>
  <dcterms:modified xsi:type="dcterms:W3CDTF">2024-01-23T14:44:53Z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3B0086CAF875411CACBDA13AB9801EF4_13</vt:lpwstr>
  </property>
  <property fmtid="{D5CDD505-2E9C-101B-9397-08002B2CF9AE}" pid="3" name="KSOProductBuildVer">
    <vt:lpwstr>2052-10.8.2.6613</vt:lpwstr>
  </property>
</Properties>
</file>